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316" r:id="rId2"/>
    <p:sldId id="321" r:id="rId3"/>
    <p:sldId id="299" r:id="rId4"/>
    <p:sldId id="303" r:id="rId5"/>
    <p:sldId id="305" r:id="rId6"/>
    <p:sldId id="304" r:id="rId7"/>
    <p:sldId id="289" r:id="rId8"/>
    <p:sldId id="266" r:id="rId9"/>
    <p:sldId id="322" r:id="rId10"/>
    <p:sldId id="319" r:id="rId11"/>
    <p:sldId id="323" r:id="rId12"/>
    <p:sldId id="314" r:id="rId13"/>
    <p:sldId id="313"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85273" autoAdjust="0"/>
  </p:normalViewPr>
  <p:slideViewPr>
    <p:cSldViewPr snapToGrid="0">
      <p:cViewPr varScale="1">
        <p:scale>
          <a:sx n="60" d="100"/>
          <a:sy n="60" d="100"/>
        </p:scale>
        <p:origin x="119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64636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20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 GV chốt</a:t>
            </a:r>
            <a:r>
              <a:rPr lang="nl-NL" sz="1200" kern="1200" dirty="0">
                <a:solidFill>
                  <a:schemeClr val="tx1"/>
                </a:solidFill>
                <a:effectLst/>
                <a:latin typeface="+mn-lt"/>
                <a:ea typeface="+mn-ea"/>
                <a:cs typeface="+mn-cs"/>
              </a:rPr>
              <a:t>: Củng cố kĩ năng đọc, viết số đo diện tích với đơn vị ki-lô-mét vuông.</a:t>
            </a:r>
            <a:endParaRPr lang="zh-CN" altLang="en-US" dirty="0"/>
          </a:p>
        </p:txBody>
      </p:sp>
      <p:sp>
        <p:nvSpPr>
          <p:cNvPr id="4" name="灯片编号占位符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1.png"/><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png"/><Relationship Id="rId25"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9.png"/><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24" Type="http://schemas.openxmlformats.org/officeDocument/2006/relationships/image" Target="../media/image24.png"/><Relationship Id="rId5" Type="http://schemas.openxmlformats.org/officeDocument/2006/relationships/image" Target="../media/image11.png"/><Relationship Id="rId15" Type="http://schemas.microsoft.com/office/2007/relationships/hdphoto" Target="../media/hdphoto3.wdp"/><Relationship Id="rId23" Type="http://schemas.microsoft.com/office/2007/relationships/hdphoto" Target="../media/hdphoto5.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vi.wikipedia.org/wiki/%C3%81nh_s%C3%A1ng" TargetMode="Externa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hyperlink" Target="https://vi.wikipedia.org/wiki/V%E1%BB%87_tinh" TargetMode="External"/><Relationship Id="rId5" Type="http://schemas.openxmlformats.org/officeDocument/2006/relationships/hyperlink" Target="https://vi.wikipedia.org/wiki/N%C4%83ng_l%C6%B0%E1%BB%A3ng_M%E1%BA%B7t_Tr%E1%BB%9Di" TargetMode="External"/><Relationship Id="rId4" Type="http://schemas.openxmlformats.org/officeDocument/2006/relationships/hyperlink" Target="https://vi.wikipedia.org/wiki/N%C4%83ng_l%C6%B0%E1%BB%A3ng_%C4%91i%E1%BB%87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51.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5.png"/><Relationship Id="rId15" Type="http://schemas.openxmlformats.org/officeDocument/2006/relationships/image" Target="../media/image46.png"/><Relationship Id="rId10" Type="http://schemas.microsoft.com/office/2007/relationships/hdphoto" Target="../media/hdphoto12.wdp"/><Relationship Id="rId4" Type="http://schemas.openxmlformats.org/officeDocument/2006/relationships/image" Target="../media/image4.png"/><Relationship Id="rId9" Type="http://schemas.openxmlformats.org/officeDocument/2006/relationships/image" Target="../media/image49.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50.png"/><Relationship Id="rId4" Type="http://schemas.openxmlformats.org/officeDocument/2006/relationships/image" Target="../media/image4.png"/><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0.wdp"/><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4.png"/><Relationship Id="rId9" Type="http://schemas.microsoft.com/office/2007/relationships/hdphoto" Target="../media/hdphoto9.wdp"/><Relationship Id="rId1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3"/>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5">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1">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6"/>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7"/>
          <a:stretch>
            <a:fillRect/>
          </a:stretch>
        </p:blipFill>
        <p:spPr>
          <a:xfrm>
            <a:off x="3008357" y="337493"/>
            <a:ext cx="2694666" cy="1109568"/>
          </a:xfrm>
          <a:prstGeom prst="rect">
            <a:avLst/>
          </a:prstGeom>
        </p:spPr>
      </p:pic>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thamart.com/wp-content/uploads/2019/04/so-sanh-pin-nang-luong-mat-troi-cua-cac-dong-pin-hanwha-q-cel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01" y="694796"/>
            <a:ext cx="6742530" cy="5618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2505" y="904513"/>
            <a:ext cx="4093745" cy="4893647"/>
          </a:xfrm>
          <a:prstGeom prst="rect">
            <a:avLst/>
          </a:prstGeom>
        </p:spPr>
        <p:txBody>
          <a:bodyPr wrap="square">
            <a:spAutoFit/>
          </a:bodyPr>
          <a:lstStyle/>
          <a:p>
            <a:pPr algn="just"/>
            <a:r>
              <a:rPr lang="en-US" sz="2400" kern="0" dirty="0">
                <a:solidFill>
                  <a:srgbClr val="202122"/>
                </a:solidFill>
                <a:latin typeface="Times New Roman" panose="02020603050405020304" pitchFamily="18" charset="0"/>
                <a:ea typeface="Times New Roman" panose="02020603050405020304" pitchFamily="18" charset="0"/>
              </a:rPr>
              <a:t>Pin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mặt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biến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đổi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ánh</a:t>
            </a:r>
            <a:r>
              <a:rPr lang="en-US" sz="2400" u="sng" kern="0" dirty="0">
                <a:solidFill>
                  <a:srgbClr val="0000FF"/>
                </a:solidFill>
                <a:latin typeface="Times New Roman" panose="02020603050405020304" pitchFamily="18" charset="0"/>
                <a:ea typeface="Times New Roman" panose="02020603050405020304" pitchFamily="18" charset="0"/>
                <a:hlinkClick r:id="rId3" tooltip="Ánh sáng"/>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sáng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năng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điện</a:t>
            </a:r>
            <a:r>
              <a:rPr lang="en-US" sz="2400" kern="0" dirty="0">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pin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năng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Mặt</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nhiều</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ứng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dụng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trong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tế</a:t>
            </a:r>
            <a:r>
              <a:rPr lang="en-US" sz="2400" kern="0" dirty="0">
                <a:solidFill>
                  <a:srgbClr val="202122"/>
                </a:solidFill>
                <a:latin typeface="Times New Roman" panose="02020603050405020304" pitchFamily="18" charset="0"/>
                <a:ea typeface="Times New Roman" panose="02020603050405020304" pitchFamily="18" charset="0"/>
              </a:rPr>
              <a:t>. Do </a:t>
            </a:r>
            <a:r>
              <a:rPr lang="en-US" sz="2400" kern="0" dirty="0" err="1">
                <a:solidFill>
                  <a:srgbClr val="202122"/>
                </a:solidFill>
                <a:latin typeface="Times New Roman" panose="02020603050405020304" pitchFamily="18" charset="0"/>
                <a:ea typeface="Times New Roman" panose="02020603050405020304" pitchFamily="18" charset="0"/>
              </a:rPr>
              <a:t>giá</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còn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đắt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chúng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biệt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thích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hợp</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vùng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mà</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vươn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núi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cao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ngoài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đảo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xa</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phục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hoạt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động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trên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không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gian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thể</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vệ</a:t>
            </a:r>
            <a:r>
              <a:rPr lang="en-US" sz="2400" u="sng" kern="0" dirty="0">
                <a:solidFill>
                  <a:srgbClr val="0000FF"/>
                </a:solidFill>
                <a:latin typeface="Times New Roman" panose="02020603050405020304" pitchFamily="18" charset="0"/>
                <a:ea typeface="Times New Roman" panose="02020603050405020304" pitchFamily="18" charset="0"/>
                <a:hlinkClick r:id="rId6" tooltip="Vệ tinh"/>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tinh</a:t>
            </a:r>
            <a:r>
              <a:rPr lang="en-US" sz="2400" kern="0" dirty="0">
                <a:solidFill>
                  <a:srgbClr val="202122"/>
                </a:solidFill>
                <a:latin typeface="Times New Roman" panose="02020603050405020304" pitchFamily="18" charset="0"/>
                <a:ea typeface="Times New Roman" panose="02020603050405020304" pitchFamily="18" charset="0"/>
              </a:rPr>
              <a:t> quay </a:t>
            </a:r>
            <a:r>
              <a:rPr lang="en-US" sz="2400" kern="0" dirty="0" err="1">
                <a:solidFill>
                  <a:srgbClr val="202122"/>
                </a:solidFill>
                <a:latin typeface="Times New Roman" panose="02020603050405020304" pitchFamily="18" charset="0"/>
                <a:ea typeface="Times New Roman" panose="02020603050405020304" pitchFamily="18" charset="0"/>
              </a:rPr>
              <a:t>xung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quanh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quỹ</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đạo</a:t>
            </a:r>
            <a:r>
              <a:rPr lang="en-US" sz="2400" kern="0" dirty="0">
                <a:solidFill>
                  <a:srgbClr val="202122"/>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20277189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a:t>
            </a:r>
            <a:r>
              <a:rPr lang="vi-VN" sz="3200" b="1" dirty="0">
                <a:solidFill>
                  <a:srgbClr val="002060"/>
                </a:solidFill>
                <a:latin typeface="Cambria" panose="02040503050406030204" pitchFamily="18" charset="0"/>
                <a:ea typeface="Cambria" panose="02040503050406030204" pitchFamily="18" charset="0"/>
              </a:rPr>
              <a:t>000</a:t>
            </a:r>
            <a:r>
              <a:rPr lang="en-US" sz="3200" b="1" dirty="0">
                <a:solidFill>
                  <a:srgbClr val="002060"/>
                </a:solidFill>
                <a:latin typeface="Cambria" panose="02040503050406030204" pitchFamily="18" charset="0"/>
                <a:ea typeface="Cambria" panose="02040503050406030204" pitchFamily="18" charset="0"/>
              </a:rPr>
              <a:t>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558117" y="4541147"/>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44652" y="4298031"/>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418</Words>
  <Application>Microsoft Office PowerPoint</Application>
  <PresentationFormat>Widescreen</PresentationFormat>
  <Paragraphs>83</Paragraphs>
  <Slides>13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宋体</vt:lpstr>
      <vt:lpstr>.VnTime</vt:lpstr>
      <vt:lpstr>Arial</vt:lpstr>
      <vt:lpstr>Calibri</vt:lpstr>
      <vt:lpstr>Calibri Light</vt:lpstr>
      <vt:lpstr>Cambria</vt:lpstr>
      <vt:lpstr>inpin heiti</vt:lpstr>
      <vt:lpstr>Segoe Script</vt:lpstr>
      <vt:lpstr>Times New Roman</vt:lpstr>
      <vt:lpstr>UTM Avo</vt:lpstr>
      <vt:lpstr>杨任东竹石体-Regular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2024-10-25T09:17:46Z</dcterms:modified>
  <cp:version>N04</cp:version>
</cp:coreProperties>
</file>