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73" r:id="rId3"/>
    <p:sldId id="374" r:id="rId4"/>
    <p:sldId id="375" r:id="rId5"/>
    <p:sldId id="347" r:id="rId6"/>
    <p:sldId id="349" r:id="rId7"/>
    <p:sldId id="367" r:id="rId8"/>
    <p:sldId id="372" r:id="rId9"/>
    <p:sldId id="3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82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Hôm</a:t>
            </a:r>
            <a:r>
              <a:rPr lang="en-US" dirty="0"/>
              <a:t> nay,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và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chốt: Để sắp xếp được</a:t>
            </a:r>
          </a:p>
          <a:p>
            <a:r>
              <a:rPr lang="vi-VN" dirty="0"/>
              <a:t>các số thập phân theo yêu cầu</a:t>
            </a:r>
          </a:p>
          <a:p>
            <a:r>
              <a:rPr lang="vi-VN" dirty="0"/>
              <a:t>cần so sánh các số thập phân</a:t>
            </a:r>
          </a:p>
          <a:p>
            <a:r>
              <a:rPr lang="vi-VN" dirty="0"/>
              <a:t>đó.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7D5E-4646-48E8-B32E-69DD8B7BA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 GV chốt: Lưu ý HS so sánh</a:t>
            </a:r>
          </a:p>
          <a:p>
            <a:r>
              <a:rPr lang="vi-VN" dirty="0"/>
              <a:t>lần lượt từng hàng của phần</a:t>
            </a:r>
          </a:p>
          <a:p>
            <a:r>
              <a:rPr lang="vi-VN" dirty="0"/>
              <a:t>nguyên, phần thập phân của</a:t>
            </a:r>
          </a:p>
          <a:p>
            <a:r>
              <a:rPr lang="vi-VN" dirty="0"/>
              <a:t>số thập phân.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7D5E-4646-48E8-B32E-69DD8B7BA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9" r:id="rId26"/>
    <p:sldLayoutId id="2147483690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17,8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26,4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2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/>
              <a:t>32,6 + 4,8 </a:t>
            </a:r>
            <a:endParaRPr lang="en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9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285</Words>
  <Application>Microsoft Office PowerPoint</Application>
  <PresentationFormat>Widescreen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PowerPoint Presentation</vt:lpstr>
      <vt:lpstr>17,8 + 8,6 </vt:lpstr>
      <vt:lpstr>15,9 + 8,75</vt:lpstr>
      <vt:lpstr>32,6 + 4,8 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ChatGPT</cp:lastModifiedBy>
  <cp:revision>18</cp:revision>
  <dcterms:created xsi:type="dcterms:W3CDTF">2024-07-23T03:02:16Z</dcterms:created>
  <dcterms:modified xsi:type="dcterms:W3CDTF">2025-10-17T05:16:27Z</dcterms:modified>
</cp:coreProperties>
</file>