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19"/>
  </p:notesMasterIdLst>
  <p:handoutMasterIdLst>
    <p:handoutMasterId r:id="rId20"/>
  </p:handoutMasterIdLst>
  <p:sldIdLst>
    <p:sldId id="260" r:id="rId5"/>
    <p:sldId id="313" r:id="rId6"/>
    <p:sldId id="314" r:id="rId7"/>
    <p:sldId id="316" r:id="rId8"/>
    <p:sldId id="258" r:id="rId9"/>
    <p:sldId id="265" r:id="rId10"/>
    <p:sldId id="273" r:id="rId11"/>
    <p:sldId id="276" r:id="rId12"/>
    <p:sldId id="305" r:id="rId13"/>
    <p:sldId id="306" r:id="rId14"/>
    <p:sldId id="317" r:id="rId15"/>
    <p:sldId id="318" r:id="rId16"/>
    <p:sldId id="326"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E5B"/>
    <a:srgbClr val="F0F0F0"/>
    <a:srgbClr val="D4EFFD"/>
    <a:srgbClr val="840000"/>
    <a:srgbClr val="FECAD1"/>
    <a:srgbClr val="98FAAB"/>
    <a:srgbClr val="FFB3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96197" autoAdjust="0"/>
  </p:normalViewPr>
  <p:slideViewPr>
    <p:cSldViewPr snapToGrid="0">
      <p:cViewPr varScale="1">
        <p:scale>
          <a:sx n="64" d="100"/>
          <a:sy n="64" d="100"/>
        </p:scale>
        <p:origin x="102" y="66"/>
      </p:cViewPr>
      <p:guideLst/>
    </p:cSldViewPr>
  </p:slideViewPr>
  <p:notesTextViewPr>
    <p:cViewPr>
      <p:scale>
        <a:sx n="1" d="1"/>
        <a:sy n="1" d="1"/>
      </p:scale>
      <p:origin x="0" y="0"/>
    </p:cViewPr>
  </p:notesTextViewPr>
  <p:notesViewPr>
    <p:cSldViewPr snapToGrid="0">
      <p:cViewPr varScale="1">
        <p:scale>
          <a:sx n="51" d="100"/>
          <a:sy n="51" d="100"/>
        </p:scale>
        <p:origin x="20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E8008ED1-0976-784F-A386-9B5CC072A4BD}"/>
    <pc:docChg chg="custSel modSld">
      <pc:chgData name="Huyền Ngọc" userId="74af6240d90ddfe1" providerId="LiveId" clId="{E8008ED1-0976-784F-A386-9B5CC072A4BD}" dt="2024-12-20T07:45:43.902" v="0" actId="478"/>
      <pc:docMkLst>
        <pc:docMk/>
      </pc:docMkLst>
      <pc:sldChg chg="delSp mod">
        <pc:chgData name="Huyền Ngọc" userId="74af6240d90ddfe1" providerId="LiveId" clId="{E8008ED1-0976-784F-A386-9B5CC072A4BD}" dt="2024-12-20T07:45:43.902" v="0" actId="478"/>
        <pc:sldMkLst>
          <pc:docMk/>
          <pc:sldMk cId="3271200329" sldId="312"/>
        </pc:sldMkLst>
        <pc:picChg chg="del">
          <ac:chgData name="Huyền Ngọc" userId="74af6240d90ddfe1" providerId="LiveId" clId="{E8008ED1-0976-784F-A386-9B5CC072A4BD}" dt="2024-12-20T07:45:43.902" v="0" actId="478"/>
          <ac:picMkLst>
            <pc:docMk/>
            <pc:sldMk cId="3271200329" sldId="312"/>
            <ac:picMk id="2" creationId="{EF2E88B1-6E7F-69AB-81ED-3131BAEE88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08ACB-2739-40D7-B177-7C348B3E7B9A}" type="datetimeFigureOut">
              <a:rPr lang="en-US" smtClean="0"/>
              <a:t>1/24/2025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5C829-0184-4755-8589-26C68A95E91D}" type="slidenum">
              <a:rPr lang="en-US" smtClean="0"/>
              <a:t>‹#›</a:t>
            </a:fld>
            <a:endParaRPr lang="en-US"/>
          </a:p>
        </p:txBody>
      </p:sp>
    </p:spTree>
    <p:extLst>
      <p:ext uri="{BB962C8B-B14F-4D97-AF65-F5344CB8AC3E}">
        <p14:creationId xmlns:p14="http://schemas.microsoft.com/office/powerpoint/2010/main" val="162648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1EA33-6E9E-4158-B09B-F505BEBD4758}"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39C8F-EC36-4450-BB19-96556EFEF901}" type="slidenum">
              <a:rPr lang="en-US" smtClean="0"/>
              <a:t>‹#›</a:t>
            </a:fld>
            <a:endParaRPr lang="en-US"/>
          </a:p>
        </p:txBody>
      </p:sp>
    </p:spTree>
    <p:extLst>
      <p:ext uri="{BB962C8B-B14F-4D97-AF65-F5344CB8AC3E}">
        <p14:creationId xmlns:p14="http://schemas.microsoft.com/office/powerpoint/2010/main" val="30201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70E69-0D04-4615-8C68-DFE527734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56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70E69-0D04-4615-8C68-DFE527734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5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70E69-0D04-4615-8C68-DFE527734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14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72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58DA-E361-DDC6-C23D-73E63B4A5E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5A1F0-3253-9A27-ADE7-7F647B5071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CBB5D2-D428-EE7F-E5E9-D195015D03BC}"/>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5" name="Footer Placeholder 4">
            <a:extLst>
              <a:ext uri="{FF2B5EF4-FFF2-40B4-BE49-F238E27FC236}">
                <a16:creationId xmlns:a16="http://schemas.microsoft.com/office/drawing/2014/main" id="{F28B17AC-E6FD-DF21-1638-7AE78007E3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55A45-01A7-AC54-FF3D-40950644A1E3}"/>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80665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438E-C48D-5CDC-5A43-27A1478754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80E471-79CF-EBD0-5B7F-7B454FEB06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24E04-80A2-AA46-AB03-4E4E9E18C78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5" name="Footer Placeholder 4">
            <a:extLst>
              <a:ext uri="{FF2B5EF4-FFF2-40B4-BE49-F238E27FC236}">
                <a16:creationId xmlns:a16="http://schemas.microsoft.com/office/drawing/2014/main" id="{473D2302-6787-0761-7AEC-B5C852C9CB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D92E0-54EF-E629-A51C-B92B6ED6AEE6}"/>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405975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A17BE-3457-6052-1091-7BD57E11329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966AB-7AEA-A0E8-6C87-385D2802D8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AC3C2-6178-8DC3-011B-A0AE79B220B5}"/>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5" name="Footer Placeholder 4">
            <a:extLst>
              <a:ext uri="{FF2B5EF4-FFF2-40B4-BE49-F238E27FC236}">
                <a16:creationId xmlns:a16="http://schemas.microsoft.com/office/drawing/2014/main" id="{2898ECCD-AACA-5AB0-755F-F449D5C5E0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09B681-7318-6C6C-7F4A-76B26B892013}"/>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29355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6193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6456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0124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7729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5331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89887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838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749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8BD9-4F22-1596-3049-CA6853E2A6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522044-2819-C04F-53A0-BAF1A5F9E23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1614-FBD5-C428-5B40-79F4925358E4}"/>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5" name="Footer Placeholder 4">
            <a:extLst>
              <a:ext uri="{FF2B5EF4-FFF2-40B4-BE49-F238E27FC236}">
                <a16:creationId xmlns:a16="http://schemas.microsoft.com/office/drawing/2014/main" id="{B0DC0B75-A11C-F1F5-60A7-C51F20D622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65580A-2E27-0AA4-7748-3FA398918A80}"/>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32888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433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9251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2818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092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C0BB-D14E-8816-AF6B-D06C83065F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5DE5F-BCDB-E003-EA29-5D3FE4007E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26B8EF-F3D9-B507-B58C-41A2698A1A0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5" name="Footer Placeholder 4">
            <a:extLst>
              <a:ext uri="{FF2B5EF4-FFF2-40B4-BE49-F238E27FC236}">
                <a16:creationId xmlns:a16="http://schemas.microsoft.com/office/drawing/2014/main" id="{4C78F901-4E57-3A85-F380-E9552199A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8E24A-0012-E186-F2C3-7BB330B86E01}"/>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675864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FB6E-4C8D-F3C0-27EE-98ED533D34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9BCAC-0C31-B1F3-2A41-2917C158447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A7032-19C9-B889-124C-EADE78B8EA05}"/>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5" name="Footer Placeholder 4">
            <a:extLst>
              <a:ext uri="{FF2B5EF4-FFF2-40B4-BE49-F238E27FC236}">
                <a16:creationId xmlns:a16="http://schemas.microsoft.com/office/drawing/2014/main" id="{9B7FC9B1-2E98-7374-8DED-BE63B40DC5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DDE6AC-20E7-9EB1-1FD5-309DC5DD9148}"/>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923291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5239-3C14-B266-00F8-21159A2878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1E130-7158-8D79-DAB7-3DCBFC566D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B4B39-DC91-D721-9603-DC4ACBAE595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5" name="Footer Placeholder 4">
            <a:extLst>
              <a:ext uri="{FF2B5EF4-FFF2-40B4-BE49-F238E27FC236}">
                <a16:creationId xmlns:a16="http://schemas.microsoft.com/office/drawing/2014/main" id="{1B347E9E-F713-6D4A-B03B-B4C5A5040F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8AD185-D96D-B131-6799-08B47785A983}"/>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3292615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FC1A-757B-2BD4-595D-7C8032CC6B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E83583-1080-CB3E-90B9-4569BF0281F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8102E-F63E-2FEB-D02C-A3F8DB855E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677A2-4DF3-F401-0C57-50CE56C1E374}"/>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6" name="Footer Placeholder 5">
            <a:extLst>
              <a:ext uri="{FF2B5EF4-FFF2-40B4-BE49-F238E27FC236}">
                <a16:creationId xmlns:a16="http://schemas.microsoft.com/office/drawing/2014/main" id="{E106A862-E633-40FE-A621-79C8557DF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B0CB8-FD18-C02D-5407-5B0EDF465602}"/>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416826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8838-A6C3-F32F-0A21-F1C05EEED32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379C63-2FC1-FA25-9B21-4F433074E2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4C8B1-59C7-4DE8-A8F4-8621C0AA5B4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D119C-7BD6-F565-CD62-6CA4F2B2B4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2E1B4-61CC-ECB0-F155-92B5F9807CF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109C8-7FF9-37FA-1D4C-E436FA994FB7}"/>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8" name="Footer Placeholder 7">
            <a:extLst>
              <a:ext uri="{FF2B5EF4-FFF2-40B4-BE49-F238E27FC236}">
                <a16:creationId xmlns:a16="http://schemas.microsoft.com/office/drawing/2014/main" id="{E41984BC-FC5C-E3F7-0260-9EBC895D6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2F6B5E-C0ED-37F0-46BD-DC45ACDCEE8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455061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3BDB-AC11-A51F-C843-BDFCD6B50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A71FAF-3379-84A5-E733-DC9DAC1D2922}"/>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4" name="Footer Placeholder 3">
            <a:extLst>
              <a:ext uri="{FF2B5EF4-FFF2-40B4-BE49-F238E27FC236}">
                <a16:creationId xmlns:a16="http://schemas.microsoft.com/office/drawing/2014/main" id="{6C81793D-3304-744E-CF87-754021DF2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7996AD-9BA4-2A44-5086-A6FAEE118FE6}"/>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64889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DF13-D00E-C2EB-C475-78774FA3E6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4FF87-B97B-A2E2-7C1F-4565DDE4EA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F7885-C6DA-57EE-1682-25BA0323596E}"/>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5" name="Footer Placeholder 4">
            <a:extLst>
              <a:ext uri="{FF2B5EF4-FFF2-40B4-BE49-F238E27FC236}">
                <a16:creationId xmlns:a16="http://schemas.microsoft.com/office/drawing/2014/main" id="{456C1487-9B24-9001-0CB6-51C8B82F7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F13E1D-6242-71CD-8B35-AF761EF43C0E}"/>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3317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52A17-3B3C-3547-520D-038BBD42A7E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3" name="Footer Placeholder 2">
            <a:extLst>
              <a:ext uri="{FF2B5EF4-FFF2-40B4-BE49-F238E27FC236}">
                <a16:creationId xmlns:a16="http://schemas.microsoft.com/office/drawing/2014/main" id="{D780FDC5-95FD-FCE8-A0AD-D2F9F2E658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6737D32-FC3B-6048-FBA9-790F409A4B5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464894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A3EB-7FA8-E2BD-839B-440724321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C5AB5A-36D1-3EE9-8048-9F2B53BC89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266F1-C90D-B021-9DE9-510908B42E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73228-9082-7172-13D3-5071558A0B93}"/>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6" name="Footer Placeholder 5">
            <a:extLst>
              <a:ext uri="{FF2B5EF4-FFF2-40B4-BE49-F238E27FC236}">
                <a16:creationId xmlns:a16="http://schemas.microsoft.com/office/drawing/2014/main" id="{88CDA58B-23A4-4384-ED2B-E96A885208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E4C182-55A9-5843-DDE2-B124C66E53C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72140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C9AE-D696-1194-9E67-F3425F3FC2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16903-C484-C846-6A31-D870708434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A51B3-A396-A8B4-3208-895B2C7F23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B5BB8-DD76-D617-C122-55DBBC0ADB3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6" name="Footer Placeholder 5">
            <a:extLst>
              <a:ext uri="{FF2B5EF4-FFF2-40B4-BE49-F238E27FC236}">
                <a16:creationId xmlns:a16="http://schemas.microsoft.com/office/drawing/2014/main" id="{5CF2FA8B-15AD-5472-1F2F-84E007B2F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E73946-75A8-C2D2-F9AB-4735C6CFD92B}"/>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663451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537-179C-AF87-24A4-2481972B14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DDD86-3319-CB98-27A6-93514AAC63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BDDC3-F08D-7348-B664-6F0B1745AEA1}"/>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5" name="Footer Placeholder 4">
            <a:extLst>
              <a:ext uri="{FF2B5EF4-FFF2-40B4-BE49-F238E27FC236}">
                <a16:creationId xmlns:a16="http://schemas.microsoft.com/office/drawing/2014/main" id="{47DD070F-0749-8051-9BF6-E89B31050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3E3D77-79D7-F060-722A-DAF350B6AF7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7699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2EE81-D822-DD0A-35C8-E1EC2AB5C4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E60B4-1FBB-DCA7-5867-4F0F36245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E0DAF-34A4-0EBC-B887-1D8C5695BEDD}"/>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1/24/2025</a:t>
            </a:fld>
            <a:endParaRPr lang="en-US"/>
          </a:p>
        </p:txBody>
      </p:sp>
      <p:sp>
        <p:nvSpPr>
          <p:cNvPr id="5" name="Footer Placeholder 4">
            <a:extLst>
              <a:ext uri="{FF2B5EF4-FFF2-40B4-BE49-F238E27FC236}">
                <a16:creationId xmlns:a16="http://schemas.microsoft.com/office/drawing/2014/main" id="{F05975FF-2E1B-1C12-7126-58D697F84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01D2D0-7A27-2B0A-BFBC-14CA800C389C}"/>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60368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633732" y="1125667"/>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05405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264435" y="1529606"/>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1346505" y="1111825"/>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61321" y="532975"/>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1327" y="1601831"/>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060396" y="3584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374290" y="1486581"/>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237310" y="890324"/>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290104" y="26184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313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6088" y="24173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1516829" y="21845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594136" y="5392501"/>
            <a:ext cx="710499" cy="75225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076696" y="5964347"/>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65859" y="6096840"/>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707716" y="5829185"/>
            <a:ext cx="596437" cy="63116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971399" y="5392500"/>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095980" y="5454164"/>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435521" y="6066009"/>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967277" y="5136458"/>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92489" y="4379291"/>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434847" y="-622300"/>
            <a:ext cx="5322400" cy="59180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txBox="1">
            <a:spLocks noGrp="1"/>
          </p:cNvSpPr>
          <p:nvPr>
            <p:ph type="ctrTitle"/>
          </p:nvPr>
        </p:nvSpPr>
        <p:spPr>
          <a:xfrm>
            <a:off x="3434847" y="1024133"/>
            <a:ext cx="5322400" cy="3010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7466">
                <a:solidFill>
                  <a:schemeClr val="dk1"/>
                </a:solidFill>
                <a:latin typeface="Fredoka One"/>
                <a:ea typeface="Fredoka One"/>
                <a:cs typeface="Fredoka One"/>
                <a:sym typeface="Fredoka 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endParaRPr/>
          </a:p>
        </p:txBody>
      </p:sp>
      <p:sp>
        <p:nvSpPr>
          <p:cNvPr id="33" name="Google Shape;33;p2"/>
          <p:cNvSpPr txBox="1">
            <a:spLocks noGrp="1"/>
          </p:cNvSpPr>
          <p:nvPr>
            <p:ph type="subTitle" idx="1"/>
          </p:nvPr>
        </p:nvSpPr>
        <p:spPr>
          <a:xfrm>
            <a:off x="4321047" y="3834300"/>
            <a:ext cx="355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44754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51833"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txBox="1">
            <a:spLocks noGrp="1"/>
          </p:cNvSpPr>
          <p:nvPr>
            <p:ph type="title"/>
          </p:nvPr>
        </p:nvSpPr>
        <p:spPr>
          <a:xfrm>
            <a:off x="960000" y="2886333"/>
            <a:ext cx="3866000" cy="202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52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37" name="Google Shape;37;p3"/>
          <p:cNvSpPr txBox="1">
            <a:spLocks noGrp="1"/>
          </p:cNvSpPr>
          <p:nvPr>
            <p:ph type="title" idx="2" hasCustomPrompt="1"/>
          </p:nvPr>
        </p:nvSpPr>
        <p:spPr>
          <a:xfrm>
            <a:off x="960000" y="1516467"/>
            <a:ext cx="4602800" cy="140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6000">
                <a:solidFill>
                  <a:schemeClr val="dk1"/>
                </a:solidFill>
              </a:defRPr>
            </a:lvl1pPr>
            <a:lvl2pPr lvl="1" rtl="0">
              <a:spcBef>
                <a:spcPts val="0"/>
              </a:spcBef>
              <a:spcAft>
                <a:spcPts val="0"/>
              </a:spcAft>
              <a:buClr>
                <a:schemeClr val="lt1"/>
              </a:buClr>
              <a:buSzPts val="12000"/>
              <a:buNone/>
              <a:defRPr sz="16000">
                <a:solidFill>
                  <a:schemeClr val="lt1"/>
                </a:solidFill>
              </a:defRPr>
            </a:lvl2pPr>
            <a:lvl3pPr lvl="2" rtl="0">
              <a:spcBef>
                <a:spcPts val="0"/>
              </a:spcBef>
              <a:spcAft>
                <a:spcPts val="0"/>
              </a:spcAft>
              <a:buClr>
                <a:schemeClr val="lt1"/>
              </a:buClr>
              <a:buSzPts val="12000"/>
              <a:buNone/>
              <a:defRPr sz="16000">
                <a:solidFill>
                  <a:schemeClr val="lt1"/>
                </a:solidFill>
              </a:defRPr>
            </a:lvl3pPr>
            <a:lvl4pPr lvl="3" rtl="0">
              <a:spcBef>
                <a:spcPts val="0"/>
              </a:spcBef>
              <a:spcAft>
                <a:spcPts val="0"/>
              </a:spcAft>
              <a:buClr>
                <a:schemeClr val="lt1"/>
              </a:buClr>
              <a:buSzPts val="12000"/>
              <a:buNone/>
              <a:defRPr sz="16000">
                <a:solidFill>
                  <a:schemeClr val="lt1"/>
                </a:solidFill>
              </a:defRPr>
            </a:lvl4pPr>
            <a:lvl5pPr lvl="4" rtl="0">
              <a:spcBef>
                <a:spcPts val="0"/>
              </a:spcBef>
              <a:spcAft>
                <a:spcPts val="0"/>
              </a:spcAft>
              <a:buClr>
                <a:schemeClr val="lt1"/>
              </a:buClr>
              <a:buSzPts val="12000"/>
              <a:buNone/>
              <a:defRPr sz="16000">
                <a:solidFill>
                  <a:schemeClr val="lt1"/>
                </a:solidFill>
              </a:defRPr>
            </a:lvl5pPr>
            <a:lvl6pPr lvl="5" rtl="0">
              <a:spcBef>
                <a:spcPts val="0"/>
              </a:spcBef>
              <a:spcAft>
                <a:spcPts val="0"/>
              </a:spcAft>
              <a:buClr>
                <a:schemeClr val="lt1"/>
              </a:buClr>
              <a:buSzPts val="12000"/>
              <a:buNone/>
              <a:defRPr sz="16000">
                <a:solidFill>
                  <a:schemeClr val="lt1"/>
                </a:solidFill>
              </a:defRPr>
            </a:lvl6pPr>
            <a:lvl7pPr lvl="6" rtl="0">
              <a:spcBef>
                <a:spcPts val="0"/>
              </a:spcBef>
              <a:spcAft>
                <a:spcPts val="0"/>
              </a:spcAft>
              <a:buClr>
                <a:schemeClr val="lt1"/>
              </a:buClr>
              <a:buSzPts val="12000"/>
              <a:buNone/>
              <a:defRPr sz="16000">
                <a:solidFill>
                  <a:schemeClr val="lt1"/>
                </a:solidFill>
              </a:defRPr>
            </a:lvl7pPr>
            <a:lvl8pPr lvl="7" rtl="0">
              <a:spcBef>
                <a:spcPts val="0"/>
              </a:spcBef>
              <a:spcAft>
                <a:spcPts val="0"/>
              </a:spcAft>
              <a:buClr>
                <a:schemeClr val="lt1"/>
              </a:buClr>
              <a:buSzPts val="12000"/>
              <a:buNone/>
              <a:defRPr sz="16000">
                <a:solidFill>
                  <a:schemeClr val="lt1"/>
                </a:solidFill>
              </a:defRPr>
            </a:lvl8pPr>
            <a:lvl9pPr lvl="8" rtl="0">
              <a:spcBef>
                <a:spcPts val="0"/>
              </a:spcBef>
              <a:spcAft>
                <a:spcPts val="0"/>
              </a:spcAft>
              <a:buClr>
                <a:schemeClr val="lt1"/>
              </a:buClr>
              <a:buSzPts val="12000"/>
              <a:buNone/>
              <a:defRPr sz="16000">
                <a:solidFill>
                  <a:schemeClr val="lt1"/>
                </a:solidFill>
              </a:defRPr>
            </a:lvl9pPr>
          </a:lstStyle>
          <a:p>
            <a:r>
              <a:t>xx%</a:t>
            </a:r>
          </a:p>
        </p:txBody>
      </p:sp>
      <p:sp>
        <p:nvSpPr>
          <p:cNvPr id="38" name="Google Shape;38;p3"/>
          <p:cNvSpPr txBox="1">
            <a:spLocks noGrp="1"/>
          </p:cNvSpPr>
          <p:nvPr>
            <p:ph type="subTitle" idx="1"/>
          </p:nvPr>
        </p:nvSpPr>
        <p:spPr>
          <a:xfrm>
            <a:off x="960000" y="4594433"/>
            <a:ext cx="3866000" cy="825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2133">
                <a:solidFill>
                  <a:schemeClr val="lt1"/>
                </a:solidFill>
              </a:defRPr>
            </a:lvl1pPr>
            <a:lvl2pPr lvl="1">
              <a:spcBef>
                <a:spcPts val="2133"/>
              </a:spcBef>
              <a:spcAft>
                <a:spcPts val="0"/>
              </a:spcAft>
              <a:buClr>
                <a:schemeClr val="lt1"/>
              </a:buClr>
              <a:buSzPts val="1400"/>
              <a:buNone/>
              <a:defRPr>
                <a:solidFill>
                  <a:schemeClr val="lt1"/>
                </a:solidFill>
              </a:defRPr>
            </a:lvl2pPr>
            <a:lvl3pPr lvl="2">
              <a:spcBef>
                <a:spcPts val="2133"/>
              </a:spcBef>
              <a:spcAft>
                <a:spcPts val="0"/>
              </a:spcAft>
              <a:buClr>
                <a:schemeClr val="lt1"/>
              </a:buClr>
              <a:buSzPts val="1400"/>
              <a:buNone/>
              <a:defRPr>
                <a:solidFill>
                  <a:schemeClr val="lt1"/>
                </a:solidFill>
              </a:defRPr>
            </a:lvl3pPr>
            <a:lvl4pPr lvl="3">
              <a:spcBef>
                <a:spcPts val="2133"/>
              </a:spcBef>
              <a:spcAft>
                <a:spcPts val="0"/>
              </a:spcAft>
              <a:buClr>
                <a:schemeClr val="lt1"/>
              </a:buClr>
              <a:buSzPts val="1400"/>
              <a:buNone/>
              <a:defRPr>
                <a:solidFill>
                  <a:schemeClr val="lt1"/>
                </a:solidFill>
              </a:defRPr>
            </a:lvl4pPr>
            <a:lvl5pPr lvl="4">
              <a:spcBef>
                <a:spcPts val="2133"/>
              </a:spcBef>
              <a:spcAft>
                <a:spcPts val="0"/>
              </a:spcAft>
              <a:buClr>
                <a:schemeClr val="lt1"/>
              </a:buClr>
              <a:buSzPts val="1400"/>
              <a:buNone/>
              <a:defRPr>
                <a:solidFill>
                  <a:schemeClr val="lt1"/>
                </a:solidFill>
              </a:defRPr>
            </a:lvl5pPr>
            <a:lvl6pPr lvl="5">
              <a:spcBef>
                <a:spcPts val="2133"/>
              </a:spcBef>
              <a:spcAft>
                <a:spcPts val="0"/>
              </a:spcAft>
              <a:buClr>
                <a:schemeClr val="lt1"/>
              </a:buClr>
              <a:buSzPts val="1400"/>
              <a:buNone/>
              <a:defRPr>
                <a:solidFill>
                  <a:schemeClr val="lt1"/>
                </a:solidFill>
              </a:defRPr>
            </a:lvl6pPr>
            <a:lvl7pPr lvl="6">
              <a:spcBef>
                <a:spcPts val="2133"/>
              </a:spcBef>
              <a:spcAft>
                <a:spcPts val="0"/>
              </a:spcAft>
              <a:buClr>
                <a:schemeClr val="lt1"/>
              </a:buClr>
              <a:buSzPts val="1400"/>
              <a:buNone/>
              <a:defRPr>
                <a:solidFill>
                  <a:schemeClr val="lt1"/>
                </a:solidFill>
              </a:defRPr>
            </a:lvl7pPr>
            <a:lvl8pPr lvl="7">
              <a:spcBef>
                <a:spcPts val="2133"/>
              </a:spcBef>
              <a:spcAft>
                <a:spcPts val="0"/>
              </a:spcAft>
              <a:buClr>
                <a:schemeClr val="lt1"/>
              </a:buClr>
              <a:buSzPts val="1400"/>
              <a:buNone/>
              <a:defRPr>
                <a:solidFill>
                  <a:schemeClr val="lt1"/>
                </a:solidFill>
              </a:defRPr>
            </a:lvl8pPr>
            <a:lvl9pPr lvl="8">
              <a:spcBef>
                <a:spcPts val="2133"/>
              </a:spcBef>
              <a:spcAft>
                <a:spcPts val="2133"/>
              </a:spcAft>
              <a:buClr>
                <a:schemeClr val="lt1"/>
              </a:buClr>
              <a:buSzPts val="1400"/>
              <a:buNone/>
              <a:defRPr>
                <a:solidFill>
                  <a:schemeClr val="lt1"/>
                </a:solidFill>
              </a:defRPr>
            </a:lvl9pPr>
          </a:lstStyle>
          <a:p>
            <a:endParaRPr/>
          </a:p>
        </p:txBody>
      </p:sp>
      <p:sp>
        <p:nvSpPr>
          <p:cNvPr id="39" name="Google Shape;39;p3"/>
          <p:cNvSpPr/>
          <p:nvPr/>
        </p:nvSpPr>
        <p:spPr>
          <a:xfrm>
            <a:off x="8497167"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0354768"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9239866"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281685"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1116173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0461318"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522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960000" y="508000"/>
            <a:ext cx="102816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0" name="Google Shape;50;p4"/>
          <p:cNvSpPr txBox="1">
            <a:spLocks noGrp="1"/>
          </p:cNvSpPr>
          <p:nvPr>
            <p:ph type="subTitle" idx="1"/>
          </p:nvPr>
        </p:nvSpPr>
        <p:spPr>
          <a:xfrm>
            <a:off x="961600" y="1219200"/>
            <a:ext cx="10281600" cy="49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1" name="Google Shape;51;p4"/>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11492369" y="93474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11434511" y="1753055"/>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0872696" y="827739"/>
            <a:ext cx="518536" cy="506020"/>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3940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960000" y="508000"/>
            <a:ext cx="42160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961600" y="2098067"/>
            <a:ext cx="4627200" cy="40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4445850" y="946749"/>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7"/>
          <p:cNvSpPr/>
          <p:nvPr/>
        </p:nvSpPr>
        <p:spPr>
          <a:xfrm>
            <a:off x="10461335" y="7193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7"/>
          <p:cNvSpPr/>
          <p:nvPr/>
        </p:nvSpPr>
        <p:spPr>
          <a:xfrm>
            <a:off x="9212166" y="250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11401852" y="2098082"/>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1161736" y="6012649"/>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11161718" y="524285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0499032" y="61447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1300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950967" y="1411795"/>
            <a:ext cx="5969200" cy="1355200"/>
          </a:xfrm>
          <a:prstGeom prst="rect">
            <a:avLst/>
          </a:prstGeom>
        </p:spPr>
        <p:txBody>
          <a:bodyPr spcFirstLastPara="1" wrap="square" lIns="91425"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3800"/>
              <a:buNone/>
              <a:defRPr sz="5067"/>
            </a:lvl2pPr>
            <a:lvl3pPr lvl="2" rtl="0">
              <a:spcBef>
                <a:spcPts val="0"/>
              </a:spcBef>
              <a:spcAft>
                <a:spcPts val="0"/>
              </a:spcAft>
              <a:buSzPts val="3800"/>
              <a:buNone/>
              <a:defRPr sz="5067"/>
            </a:lvl3pPr>
            <a:lvl4pPr lvl="3" rtl="0">
              <a:spcBef>
                <a:spcPts val="0"/>
              </a:spcBef>
              <a:spcAft>
                <a:spcPts val="0"/>
              </a:spcAft>
              <a:buSzPts val="3800"/>
              <a:buNone/>
              <a:defRPr sz="5067"/>
            </a:lvl4pPr>
            <a:lvl5pPr lvl="4" rtl="0">
              <a:spcBef>
                <a:spcPts val="0"/>
              </a:spcBef>
              <a:spcAft>
                <a:spcPts val="0"/>
              </a:spcAft>
              <a:buSzPts val="3800"/>
              <a:buNone/>
              <a:defRPr sz="5067"/>
            </a:lvl5pPr>
            <a:lvl6pPr lvl="5" rtl="0">
              <a:spcBef>
                <a:spcPts val="0"/>
              </a:spcBef>
              <a:spcAft>
                <a:spcPts val="0"/>
              </a:spcAft>
              <a:buSzPts val="3800"/>
              <a:buNone/>
              <a:defRPr sz="5067"/>
            </a:lvl6pPr>
            <a:lvl7pPr lvl="6" rtl="0">
              <a:spcBef>
                <a:spcPts val="0"/>
              </a:spcBef>
              <a:spcAft>
                <a:spcPts val="0"/>
              </a:spcAft>
              <a:buSzPts val="3800"/>
              <a:buNone/>
              <a:defRPr sz="5067"/>
            </a:lvl7pPr>
            <a:lvl8pPr lvl="7" rtl="0">
              <a:spcBef>
                <a:spcPts val="0"/>
              </a:spcBef>
              <a:spcAft>
                <a:spcPts val="0"/>
              </a:spcAft>
              <a:buSzPts val="3800"/>
              <a:buNone/>
              <a:defRPr sz="5067"/>
            </a:lvl8pPr>
            <a:lvl9pPr lvl="8" rtl="0">
              <a:spcBef>
                <a:spcPts val="0"/>
              </a:spcBef>
              <a:spcAft>
                <a:spcPts val="0"/>
              </a:spcAft>
              <a:buSzPts val="3800"/>
              <a:buNone/>
              <a:defRPr sz="5067"/>
            </a:lvl9pPr>
          </a:lstStyle>
          <a:p>
            <a:endParaRPr/>
          </a:p>
        </p:txBody>
      </p:sp>
      <p:sp>
        <p:nvSpPr>
          <p:cNvPr id="125" name="Google Shape;125;p9"/>
          <p:cNvSpPr txBox="1">
            <a:spLocks noGrp="1"/>
          </p:cNvSpPr>
          <p:nvPr>
            <p:ph type="subTitle" idx="1"/>
          </p:nvPr>
        </p:nvSpPr>
        <p:spPr>
          <a:xfrm>
            <a:off x="950967" y="2706733"/>
            <a:ext cx="4966400" cy="29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defRPr>
            </a:lvl1pPr>
            <a:lvl2pPr lvl="1" rtl="0">
              <a:lnSpc>
                <a:spcPct val="100000"/>
              </a:lnSpc>
              <a:spcBef>
                <a:spcPts val="0"/>
              </a:spcBef>
              <a:spcAft>
                <a:spcPts val="0"/>
              </a:spcAft>
              <a:buClr>
                <a:schemeClr val="dk1"/>
              </a:buClr>
              <a:buSzPts val="1600"/>
              <a:buNone/>
              <a:defRPr sz="2133">
                <a:solidFill>
                  <a:schemeClr val="dk1"/>
                </a:solidFill>
              </a:defRPr>
            </a:lvl2pPr>
            <a:lvl3pPr lvl="2" rtl="0">
              <a:lnSpc>
                <a:spcPct val="100000"/>
              </a:lnSpc>
              <a:spcBef>
                <a:spcPts val="0"/>
              </a:spcBef>
              <a:spcAft>
                <a:spcPts val="0"/>
              </a:spcAft>
              <a:buClr>
                <a:schemeClr val="dk1"/>
              </a:buClr>
              <a:buSzPts val="1600"/>
              <a:buNone/>
              <a:defRPr sz="2133">
                <a:solidFill>
                  <a:schemeClr val="dk1"/>
                </a:solidFill>
              </a:defRPr>
            </a:lvl3pPr>
            <a:lvl4pPr lvl="3" rtl="0">
              <a:lnSpc>
                <a:spcPct val="100000"/>
              </a:lnSpc>
              <a:spcBef>
                <a:spcPts val="0"/>
              </a:spcBef>
              <a:spcAft>
                <a:spcPts val="0"/>
              </a:spcAft>
              <a:buClr>
                <a:schemeClr val="dk1"/>
              </a:buClr>
              <a:buSzPts val="1600"/>
              <a:buNone/>
              <a:defRPr sz="2133">
                <a:solidFill>
                  <a:schemeClr val="dk1"/>
                </a:solidFill>
              </a:defRPr>
            </a:lvl4pPr>
            <a:lvl5pPr lvl="4" rtl="0">
              <a:lnSpc>
                <a:spcPct val="100000"/>
              </a:lnSpc>
              <a:spcBef>
                <a:spcPts val="0"/>
              </a:spcBef>
              <a:spcAft>
                <a:spcPts val="0"/>
              </a:spcAft>
              <a:buClr>
                <a:schemeClr val="dk1"/>
              </a:buClr>
              <a:buSzPts val="1600"/>
              <a:buNone/>
              <a:defRPr sz="2133">
                <a:solidFill>
                  <a:schemeClr val="dk1"/>
                </a:solidFill>
              </a:defRPr>
            </a:lvl5pPr>
            <a:lvl6pPr lvl="5" rtl="0">
              <a:lnSpc>
                <a:spcPct val="100000"/>
              </a:lnSpc>
              <a:spcBef>
                <a:spcPts val="0"/>
              </a:spcBef>
              <a:spcAft>
                <a:spcPts val="0"/>
              </a:spcAft>
              <a:buClr>
                <a:schemeClr val="dk1"/>
              </a:buClr>
              <a:buSzPts val="1600"/>
              <a:buNone/>
              <a:defRPr sz="2133">
                <a:solidFill>
                  <a:schemeClr val="dk1"/>
                </a:solidFill>
              </a:defRPr>
            </a:lvl6pPr>
            <a:lvl7pPr lvl="6" rtl="0">
              <a:lnSpc>
                <a:spcPct val="100000"/>
              </a:lnSpc>
              <a:spcBef>
                <a:spcPts val="0"/>
              </a:spcBef>
              <a:spcAft>
                <a:spcPts val="0"/>
              </a:spcAft>
              <a:buClr>
                <a:schemeClr val="dk1"/>
              </a:buClr>
              <a:buSzPts val="1600"/>
              <a:buNone/>
              <a:defRPr sz="2133">
                <a:solidFill>
                  <a:schemeClr val="dk1"/>
                </a:solidFill>
              </a:defRPr>
            </a:lvl7pPr>
            <a:lvl8pPr lvl="7" rtl="0">
              <a:lnSpc>
                <a:spcPct val="100000"/>
              </a:lnSpc>
              <a:spcBef>
                <a:spcPts val="0"/>
              </a:spcBef>
              <a:spcAft>
                <a:spcPts val="0"/>
              </a:spcAft>
              <a:buClr>
                <a:schemeClr val="dk1"/>
              </a:buClr>
              <a:buSzPts val="1600"/>
              <a:buNone/>
              <a:defRPr sz="2133">
                <a:solidFill>
                  <a:schemeClr val="dk1"/>
                </a:solidFill>
              </a:defRPr>
            </a:lvl8pPr>
            <a:lvl9pPr lvl="8"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44750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1031-037B-5A0B-AD01-D9EDB80347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DBC35C-B6A9-2B82-2C0B-2D161AE195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84048-DA61-A16D-930A-427F869A891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FCBD5-74B5-FE7A-B30F-64C8A49341BF}"/>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6" name="Footer Placeholder 5">
            <a:extLst>
              <a:ext uri="{FF2B5EF4-FFF2-40B4-BE49-F238E27FC236}">
                <a16:creationId xmlns:a16="http://schemas.microsoft.com/office/drawing/2014/main" id="{44DBAB77-5E70-4375-0D05-FEB24947E8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BC4E6E-77D6-A0DB-E44A-7D4C0EF07CF6}"/>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pic>
        <p:nvPicPr>
          <p:cNvPr id="8" name="Picture 7">
            <a:extLst>
              <a:ext uri="{FF2B5EF4-FFF2-40B4-BE49-F238E27FC236}">
                <a16:creationId xmlns:a16="http://schemas.microsoft.com/office/drawing/2014/main" id="{CD714507-6303-1F00-6876-142FD43CF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10512" y="2446703"/>
            <a:ext cx="1961823" cy="1964594"/>
          </a:xfrm>
          <a:prstGeom prst="rect">
            <a:avLst/>
          </a:prstGeom>
        </p:spPr>
      </p:pic>
    </p:spTree>
    <p:extLst>
      <p:ext uri="{BB962C8B-B14F-4D97-AF65-F5344CB8AC3E}">
        <p14:creationId xmlns:p14="http://schemas.microsoft.com/office/powerpoint/2010/main" val="3976997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259941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6730597"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7"/>
          <p:cNvSpPr txBox="1">
            <a:spLocks noGrp="1"/>
          </p:cNvSpPr>
          <p:nvPr>
            <p:ph type="title"/>
          </p:nvPr>
        </p:nvSpPr>
        <p:spPr>
          <a:xfrm flipH="1">
            <a:off x="7378831" y="2886333"/>
            <a:ext cx="3866000" cy="20244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5200">
                <a:solidFill>
                  <a:schemeClr val="lt1"/>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514" name="Google Shape;514;p27"/>
          <p:cNvSpPr txBox="1">
            <a:spLocks noGrp="1"/>
          </p:cNvSpPr>
          <p:nvPr>
            <p:ph type="title" idx="2" hasCustomPrompt="1"/>
          </p:nvPr>
        </p:nvSpPr>
        <p:spPr>
          <a:xfrm flipH="1">
            <a:off x="6642031" y="1516467"/>
            <a:ext cx="4602800" cy="140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6000">
                <a:solidFill>
                  <a:schemeClr val="dk1"/>
                </a:solidFill>
              </a:defRPr>
            </a:lvl1pPr>
            <a:lvl2pPr lvl="1" algn="r" rtl="0">
              <a:spcBef>
                <a:spcPts val="0"/>
              </a:spcBef>
              <a:spcAft>
                <a:spcPts val="0"/>
              </a:spcAft>
              <a:buClr>
                <a:schemeClr val="lt1"/>
              </a:buClr>
              <a:buSzPts val="12000"/>
              <a:buNone/>
              <a:defRPr sz="16000">
                <a:solidFill>
                  <a:schemeClr val="lt1"/>
                </a:solidFill>
              </a:defRPr>
            </a:lvl2pPr>
            <a:lvl3pPr lvl="2" algn="r" rtl="0">
              <a:spcBef>
                <a:spcPts val="0"/>
              </a:spcBef>
              <a:spcAft>
                <a:spcPts val="0"/>
              </a:spcAft>
              <a:buClr>
                <a:schemeClr val="lt1"/>
              </a:buClr>
              <a:buSzPts val="12000"/>
              <a:buNone/>
              <a:defRPr sz="16000">
                <a:solidFill>
                  <a:schemeClr val="lt1"/>
                </a:solidFill>
              </a:defRPr>
            </a:lvl3pPr>
            <a:lvl4pPr lvl="3" algn="r" rtl="0">
              <a:spcBef>
                <a:spcPts val="0"/>
              </a:spcBef>
              <a:spcAft>
                <a:spcPts val="0"/>
              </a:spcAft>
              <a:buClr>
                <a:schemeClr val="lt1"/>
              </a:buClr>
              <a:buSzPts val="12000"/>
              <a:buNone/>
              <a:defRPr sz="16000">
                <a:solidFill>
                  <a:schemeClr val="lt1"/>
                </a:solidFill>
              </a:defRPr>
            </a:lvl4pPr>
            <a:lvl5pPr lvl="4" algn="r" rtl="0">
              <a:spcBef>
                <a:spcPts val="0"/>
              </a:spcBef>
              <a:spcAft>
                <a:spcPts val="0"/>
              </a:spcAft>
              <a:buClr>
                <a:schemeClr val="lt1"/>
              </a:buClr>
              <a:buSzPts val="12000"/>
              <a:buNone/>
              <a:defRPr sz="16000">
                <a:solidFill>
                  <a:schemeClr val="lt1"/>
                </a:solidFill>
              </a:defRPr>
            </a:lvl5pPr>
            <a:lvl6pPr lvl="5" algn="r" rtl="0">
              <a:spcBef>
                <a:spcPts val="0"/>
              </a:spcBef>
              <a:spcAft>
                <a:spcPts val="0"/>
              </a:spcAft>
              <a:buClr>
                <a:schemeClr val="lt1"/>
              </a:buClr>
              <a:buSzPts val="12000"/>
              <a:buNone/>
              <a:defRPr sz="16000">
                <a:solidFill>
                  <a:schemeClr val="lt1"/>
                </a:solidFill>
              </a:defRPr>
            </a:lvl6pPr>
            <a:lvl7pPr lvl="6" algn="r" rtl="0">
              <a:spcBef>
                <a:spcPts val="0"/>
              </a:spcBef>
              <a:spcAft>
                <a:spcPts val="0"/>
              </a:spcAft>
              <a:buClr>
                <a:schemeClr val="lt1"/>
              </a:buClr>
              <a:buSzPts val="12000"/>
              <a:buNone/>
              <a:defRPr sz="16000">
                <a:solidFill>
                  <a:schemeClr val="lt1"/>
                </a:solidFill>
              </a:defRPr>
            </a:lvl7pPr>
            <a:lvl8pPr lvl="7" algn="r" rtl="0">
              <a:spcBef>
                <a:spcPts val="0"/>
              </a:spcBef>
              <a:spcAft>
                <a:spcPts val="0"/>
              </a:spcAft>
              <a:buClr>
                <a:schemeClr val="lt1"/>
              </a:buClr>
              <a:buSzPts val="12000"/>
              <a:buNone/>
              <a:defRPr sz="16000">
                <a:solidFill>
                  <a:schemeClr val="lt1"/>
                </a:solidFill>
              </a:defRPr>
            </a:lvl8pPr>
            <a:lvl9pPr lvl="8" algn="r" rtl="0">
              <a:spcBef>
                <a:spcPts val="0"/>
              </a:spcBef>
              <a:spcAft>
                <a:spcPts val="0"/>
              </a:spcAft>
              <a:buClr>
                <a:schemeClr val="lt1"/>
              </a:buClr>
              <a:buSzPts val="12000"/>
              <a:buNone/>
              <a:defRPr sz="16000">
                <a:solidFill>
                  <a:schemeClr val="lt1"/>
                </a:solidFill>
              </a:defRPr>
            </a:lvl9pPr>
          </a:lstStyle>
          <a:p>
            <a:r>
              <a:t>xx%</a:t>
            </a:r>
          </a:p>
        </p:txBody>
      </p:sp>
      <p:sp>
        <p:nvSpPr>
          <p:cNvPr id="515" name="Google Shape;515;p27"/>
          <p:cNvSpPr txBox="1">
            <a:spLocks noGrp="1"/>
          </p:cNvSpPr>
          <p:nvPr>
            <p:ph type="subTitle" idx="1"/>
          </p:nvPr>
        </p:nvSpPr>
        <p:spPr>
          <a:xfrm flipH="1">
            <a:off x="7378831" y="4594433"/>
            <a:ext cx="38660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133">
                <a:solidFill>
                  <a:schemeClr val="lt1"/>
                </a:solidFill>
              </a:defRPr>
            </a:lvl1pPr>
            <a:lvl2pPr lvl="1" algn="r" rtl="0">
              <a:spcBef>
                <a:spcPts val="2133"/>
              </a:spcBef>
              <a:spcAft>
                <a:spcPts val="0"/>
              </a:spcAft>
              <a:buClr>
                <a:schemeClr val="lt1"/>
              </a:buClr>
              <a:buSzPts val="1400"/>
              <a:buNone/>
              <a:defRPr>
                <a:solidFill>
                  <a:schemeClr val="lt1"/>
                </a:solidFill>
              </a:defRPr>
            </a:lvl2pPr>
            <a:lvl3pPr lvl="2" algn="r" rtl="0">
              <a:spcBef>
                <a:spcPts val="2133"/>
              </a:spcBef>
              <a:spcAft>
                <a:spcPts val="0"/>
              </a:spcAft>
              <a:buClr>
                <a:schemeClr val="lt1"/>
              </a:buClr>
              <a:buSzPts val="1400"/>
              <a:buNone/>
              <a:defRPr>
                <a:solidFill>
                  <a:schemeClr val="lt1"/>
                </a:solidFill>
              </a:defRPr>
            </a:lvl3pPr>
            <a:lvl4pPr lvl="3" algn="r" rtl="0">
              <a:spcBef>
                <a:spcPts val="2133"/>
              </a:spcBef>
              <a:spcAft>
                <a:spcPts val="0"/>
              </a:spcAft>
              <a:buClr>
                <a:schemeClr val="lt1"/>
              </a:buClr>
              <a:buSzPts val="1400"/>
              <a:buNone/>
              <a:defRPr>
                <a:solidFill>
                  <a:schemeClr val="lt1"/>
                </a:solidFill>
              </a:defRPr>
            </a:lvl4pPr>
            <a:lvl5pPr lvl="4" algn="r" rtl="0">
              <a:spcBef>
                <a:spcPts val="2133"/>
              </a:spcBef>
              <a:spcAft>
                <a:spcPts val="0"/>
              </a:spcAft>
              <a:buClr>
                <a:schemeClr val="lt1"/>
              </a:buClr>
              <a:buSzPts val="1400"/>
              <a:buNone/>
              <a:defRPr>
                <a:solidFill>
                  <a:schemeClr val="lt1"/>
                </a:solidFill>
              </a:defRPr>
            </a:lvl5pPr>
            <a:lvl6pPr lvl="5" algn="r" rtl="0">
              <a:spcBef>
                <a:spcPts val="2133"/>
              </a:spcBef>
              <a:spcAft>
                <a:spcPts val="0"/>
              </a:spcAft>
              <a:buClr>
                <a:schemeClr val="lt1"/>
              </a:buClr>
              <a:buSzPts val="1400"/>
              <a:buNone/>
              <a:defRPr>
                <a:solidFill>
                  <a:schemeClr val="lt1"/>
                </a:solidFill>
              </a:defRPr>
            </a:lvl6pPr>
            <a:lvl7pPr lvl="6" algn="r" rtl="0">
              <a:spcBef>
                <a:spcPts val="2133"/>
              </a:spcBef>
              <a:spcAft>
                <a:spcPts val="0"/>
              </a:spcAft>
              <a:buClr>
                <a:schemeClr val="lt1"/>
              </a:buClr>
              <a:buSzPts val="1400"/>
              <a:buNone/>
              <a:defRPr>
                <a:solidFill>
                  <a:schemeClr val="lt1"/>
                </a:solidFill>
              </a:defRPr>
            </a:lvl7pPr>
            <a:lvl8pPr lvl="7" algn="r" rtl="0">
              <a:spcBef>
                <a:spcPts val="2133"/>
              </a:spcBef>
              <a:spcAft>
                <a:spcPts val="0"/>
              </a:spcAft>
              <a:buClr>
                <a:schemeClr val="lt1"/>
              </a:buClr>
              <a:buSzPts val="1400"/>
              <a:buNone/>
              <a:defRPr>
                <a:solidFill>
                  <a:schemeClr val="lt1"/>
                </a:solidFill>
              </a:defRPr>
            </a:lvl8pPr>
            <a:lvl9pPr lvl="8" algn="r" rtl="0">
              <a:spcBef>
                <a:spcPts val="2133"/>
              </a:spcBef>
              <a:spcAft>
                <a:spcPts val="2133"/>
              </a:spcAft>
              <a:buClr>
                <a:schemeClr val="lt1"/>
              </a:buClr>
              <a:buSzPts val="1400"/>
              <a:buNone/>
              <a:defRPr>
                <a:solidFill>
                  <a:schemeClr val="lt1"/>
                </a:solidFill>
              </a:defRPr>
            </a:lvl9pPr>
          </a:lstStyle>
          <a:p>
            <a:endParaRPr/>
          </a:p>
        </p:txBody>
      </p:sp>
      <p:sp>
        <p:nvSpPr>
          <p:cNvPr id="516" name="Google Shape;516;p27"/>
          <p:cNvSpPr/>
          <p:nvPr/>
        </p:nvSpPr>
        <p:spPr>
          <a:xfrm flipH="1">
            <a:off x="407370"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7"/>
          <p:cNvSpPr/>
          <p:nvPr/>
        </p:nvSpPr>
        <p:spPr>
          <a:xfrm flipH="1">
            <a:off x="531859"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flipH="1">
            <a:off x="1245674"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p:nvPr/>
        </p:nvSpPr>
        <p:spPr>
          <a:xfrm flipH="1">
            <a:off x="2112063"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7"/>
          <p:cNvSpPr/>
          <p:nvPr/>
        </p:nvSpPr>
        <p:spPr>
          <a:xfrm flipH="1">
            <a:off x="241434"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7"/>
          <p:cNvSpPr/>
          <p:nvPr/>
        </p:nvSpPr>
        <p:spPr>
          <a:xfrm flipH="1">
            <a:off x="318731"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7"/>
          <p:cNvSpPr/>
          <p:nvPr/>
        </p:nvSpPr>
        <p:spPr>
          <a:xfrm flipH="1">
            <a:off x="41190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7"/>
          <p:cNvSpPr/>
          <p:nvPr/>
        </p:nvSpPr>
        <p:spPr>
          <a:xfrm flipH="1">
            <a:off x="241434"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27"/>
          <p:cNvSpPr/>
          <p:nvPr/>
        </p:nvSpPr>
        <p:spPr>
          <a:xfrm flipH="1">
            <a:off x="1352236"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6596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10781269" y="920781"/>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11726927" y="1013822"/>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11385068" y="1537767"/>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175827" y="346093"/>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1128244" y="27080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705847" y="1100213"/>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87318" y="1537764"/>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1377398" y="60300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rot="10800000">
            <a:off x="449824" y="6269566"/>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rot="10800000">
            <a:off x="876965" y="5465212"/>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rot="10800000">
            <a:off x="1538825" y="6008526"/>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rot="10800000">
            <a:off x="200660" y="555827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rot="10800000">
            <a:off x="273142" y="4792236"/>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rot="10800000">
            <a:off x="11459413" y="5929411"/>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rot="10800000">
            <a:off x="10799343" y="6301291"/>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rot="10800000">
            <a:off x="11135221" y="5408454"/>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p:nvPr/>
        </p:nvSpPr>
        <p:spPr>
          <a:xfrm rot="10800000">
            <a:off x="11470914" y="484822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1"/>
          <p:cNvSpPr/>
          <p:nvPr/>
        </p:nvSpPr>
        <p:spPr>
          <a:xfrm rot="10800000">
            <a:off x="10257859" y="565993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8401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46299"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900102"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rot="10800000" flipH="1">
            <a:off x="2570783" y="5297164"/>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rot="10800000" flipH="1">
            <a:off x="104775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rot="10800000" flipH="1">
            <a:off x="9201486" y="5086421"/>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p:nvPr/>
        </p:nvSpPr>
        <p:spPr>
          <a:xfrm rot="10800000" flipH="1">
            <a:off x="11283555" y="5283349"/>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32"/>
          <p:cNvSpPr/>
          <p:nvPr/>
        </p:nvSpPr>
        <p:spPr>
          <a:xfrm rot="10800000" flipH="1">
            <a:off x="9498370" y="5816391"/>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rot="10800000" flipH="1">
            <a:off x="368376" y="4945475"/>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rot="10800000" flipH="1">
            <a:off x="1997446" y="61876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p:cNvSpPr/>
          <p:nvPr/>
        </p:nvSpPr>
        <p:spPr>
          <a:xfrm rot="10800000" flipH="1">
            <a:off x="10311340" y="5059739"/>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32"/>
          <p:cNvSpPr/>
          <p:nvPr/>
        </p:nvSpPr>
        <p:spPr>
          <a:xfrm rot="10800000" flipH="1">
            <a:off x="1174360" y="5520703"/>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32"/>
          <p:cNvSpPr/>
          <p:nvPr/>
        </p:nvSpPr>
        <p:spPr>
          <a:xfrm rot="10800000" flipH="1">
            <a:off x="11227155" y="36708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32"/>
          <p:cNvSpPr/>
          <p:nvPr/>
        </p:nvSpPr>
        <p:spPr>
          <a:xfrm rot="10800000" flipH="1">
            <a:off x="3683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32"/>
          <p:cNvSpPr/>
          <p:nvPr/>
        </p:nvSpPr>
        <p:spPr>
          <a:xfrm rot="10800000" flipH="1">
            <a:off x="473138" y="38719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rot="10800000" flipH="1">
            <a:off x="11453880" y="43615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73712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6CE58-FE09-468D-A383-049C381CEBDC}"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6775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0A4-E631-8099-2DA2-190561DCDA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2E9D71-FBB4-FEA8-525B-D4430ECBA7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5A4BE-41C1-3C4B-D95A-DCAB9C0795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B807C-AE54-AAD2-65D7-71925619C2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64699-9482-7014-7C5D-18E572D4B11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3A27C-016D-6B79-DCB4-FA591BE161C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8" name="Footer Placeholder 7">
            <a:extLst>
              <a:ext uri="{FF2B5EF4-FFF2-40B4-BE49-F238E27FC236}">
                <a16:creationId xmlns:a16="http://schemas.microsoft.com/office/drawing/2014/main" id="{BBF7EFD6-7AD3-4186-CD65-044963A783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5F525C-2F30-3610-173B-B92EB3754924}"/>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3698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08A-B207-466A-23C6-AAE837A3E6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39E9665-18CF-2C1A-B5FD-AB7C0D16355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4" name="Footer Placeholder 3">
            <a:extLst>
              <a:ext uri="{FF2B5EF4-FFF2-40B4-BE49-F238E27FC236}">
                <a16:creationId xmlns:a16="http://schemas.microsoft.com/office/drawing/2014/main" id="{A8D859B7-7A17-CBB2-F528-96B98B28C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349042A-34E3-B646-8147-BA9429F5A439}"/>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28520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509EF-B801-D5E7-5BC5-524BD319F746}"/>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3" name="Footer Placeholder 2">
            <a:extLst>
              <a:ext uri="{FF2B5EF4-FFF2-40B4-BE49-F238E27FC236}">
                <a16:creationId xmlns:a16="http://schemas.microsoft.com/office/drawing/2014/main" id="{2758C627-B4AE-1039-2BB8-01C11BEDC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FFA3A5-4E4D-319E-B927-99DAB8C66145}"/>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48402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4076-51C2-D35C-A888-88B9D9B12B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422DE-47C4-827C-0FD8-589048279F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795A9-6F8F-E812-12A3-13B942A857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A581D-A2E5-7A3E-DD21-F185C2E800D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6" name="Footer Placeholder 5">
            <a:extLst>
              <a:ext uri="{FF2B5EF4-FFF2-40B4-BE49-F238E27FC236}">
                <a16:creationId xmlns:a16="http://schemas.microsoft.com/office/drawing/2014/main" id="{41FDB19B-71D9-C40A-89AE-7D24E4A54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C6EA89-5E31-5260-D569-E53A655DD7F2}"/>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37733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5BF7-C998-9AA4-F9FD-51E51ED57B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03850C-5B7C-6441-3FFE-67315C0F56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E88FE-CA31-2D55-5F15-5AEC59DA4F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FF573-8D77-740C-6C4F-FAF915B25E45}"/>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1/24/2025</a:t>
            </a:fld>
            <a:endParaRPr lang="en-US"/>
          </a:p>
        </p:txBody>
      </p:sp>
      <p:sp>
        <p:nvSpPr>
          <p:cNvPr id="6" name="Footer Placeholder 5">
            <a:extLst>
              <a:ext uri="{FF2B5EF4-FFF2-40B4-BE49-F238E27FC236}">
                <a16:creationId xmlns:a16="http://schemas.microsoft.com/office/drawing/2014/main" id="{7FAC1BB6-8A56-D2DC-4730-5D58C51BA4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3C10B8-CE9B-1921-C738-4BFF557CB012}"/>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65197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83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FEB0634-DCA2-5E24-D99B-48F15E3B99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1/24/2025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89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53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58D36008-7A92-6E8B-49FD-2A774A4B15C9}"/>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08000"/>
            <a:ext cx="10281600" cy="6456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960000" y="1536633"/>
            <a:ext cx="10281600" cy="4608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189991433"/>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7.gif"/><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svg"/><Relationship Id="rId18" Type="http://schemas.openxmlformats.org/officeDocument/2006/relationships/image" Target="../media/image11.png"/><Relationship Id="rId3" Type="http://schemas.openxmlformats.org/officeDocument/2006/relationships/slideLayout" Target="../slideLayouts/slideLayout1.xml"/><Relationship Id="rId21" Type="http://schemas.openxmlformats.org/officeDocument/2006/relationships/audio" Target="../media/audio2.wav"/><Relationship Id="rId7" Type="http://schemas.openxmlformats.org/officeDocument/2006/relationships/audio" Target="../media/audio3.wav"/><Relationship Id="rId12" Type="http://schemas.openxmlformats.org/officeDocument/2006/relationships/image" Target="../media/image8.png"/><Relationship Id="rId17" Type="http://schemas.openxmlformats.org/officeDocument/2006/relationships/image" Target="../media/image21.svg"/><Relationship Id="rId2" Type="http://schemas.openxmlformats.org/officeDocument/2006/relationships/audio" Target="../media/media1.mp3"/><Relationship Id="rId16" Type="http://schemas.openxmlformats.org/officeDocument/2006/relationships/image" Target="../media/image10.png"/><Relationship Id="rId20" Type="http://schemas.openxmlformats.org/officeDocument/2006/relationships/audio" Target="../media/audio1.wav"/><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15.svg"/><Relationship Id="rId5" Type="http://schemas.openxmlformats.org/officeDocument/2006/relationships/audio" Target="../media/audio1.wav"/><Relationship Id="rId15" Type="http://schemas.openxmlformats.org/officeDocument/2006/relationships/image" Target="../media/image19.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3.png"/><Relationship Id="rId14" Type="http://schemas.openxmlformats.org/officeDocument/2006/relationships/image" Target="../media/image9.png"/><Relationship Id="rId22"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svg"/><Relationship Id="rId18" Type="http://schemas.openxmlformats.org/officeDocument/2006/relationships/image" Target="../media/image11.png"/><Relationship Id="rId3" Type="http://schemas.openxmlformats.org/officeDocument/2006/relationships/slideLayout" Target="../slideLayouts/slideLayout1.xml"/><Relationship Id="rId21" Type="http://schemas.openxmlformats.org/officeDocument/2006/relationships/audio" Target="../media/audio2.wav"/><Relationship Id="rId7" Type="http://schemas.openxmlformats.org/officeDocument/2006/relationships/audio" Target="../media/audio3.wav"/><Relationship Id="rId12" Type="http://schemas.openxmlformats.org/officeDocument/2006/relationships/image" Target="../media/image8.png"/><Relationship Id="rId17" Type="http://schemas.openxmlformats.org/officeDocument/2006/relationships/image" Target="../media/image21.svg"/><Relationship Id="rId2" Type="http://schemas.openxmlformats.org/officeDocument/2006/relationships/audio" Target="../media/media1.mp3"/><Relationship Id="rId16" Type="http://schemas.openxmlformats.org/officeDocument/2006/relationships/image" Target="../media/image10.png"/><Relationship Id="rId20" Type="http://schemas.openxmlformats.org/officeDocument/2006/relationships/audio" Target="../media/audio1.wav"/><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15.svg"/><Relationship Id="rId5" Type="http://schemas.openxmlformats.org/officeDocument/2006/relationships/audio" Target="../media/audio1.wav"/><Relationship Id="rId15" Type="http://schemas.openxmlformats.org/officeDocument/2006/relationships/image" Target="../media/image19.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notesSlide" Target="../notesSlides/notesSlide2.xml"/><Relationship Id="rId9" Type="http://schemas.openxmlformats.org/officeDocument/2006/relationships/image" Target="../media/image24.png"/><Relationship Id="rId14" Type="http://schemas.openxmlformats.org/officeDocument/2006/relationships/image" Target="../media/image9.png"/><Relationship Id="rId22"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9758D36-0358-2AC5-90F8-F902D863A0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438" b="97813" l="34167" r="68594">
                        <a14:foregroundMark x1="47031" y1="28854" x2="47865" y2="31354"/>
                        <a14:foregroundMark x1="55313" y1="35417" x2="52604" y2="37604"/>
                        <a14:foregroundMark x1="49167" y1="43333" x2="50000" y2="35938"/>
                        <a14:foregroundMark x1="60313" y1="44479" x2="60313" y2="44479"/>
                        <a14:foregroundMark x1="41615" y1="52188" x2="42188" y2="52188"/>
                        <a14:foregroundMark x1="55156" y1="76979" x2="55000" y2="76458"/>
                        <a14:foregroundMark x1="44740" y1="83646" x2="44583" y2="83646"/>
                        <a14:foregroundMark x1="44583" y1="82708" x2="44167" y2="82708"/>
                      </a14:backgroundRemoval>
                    </a14:imgEffect>
                  </a14:imgLayer>
                </a14:imgProps>
              </a:ext>
              <a:ext uri="{28A0092B-C50C-407E-A947-70E740481C1C}">
                <a14:useLocalDpi xmlns:a14="http://schemas.microsoft.com/office/drawing/2010/main" val="0"/>
              </a:ext>
            </a:extLst>
          </a:blip>
          <a:srcRect l="33103" t="1515" r="30154"/>
          <a:stretch/>
        </p:blipFill>
        <p:spPr>
          <a:xfrm flipH="1">
            <a:off x="262247" y="1162165"/>
            <a:ext cx="4394628" cy="5889708"/>
          </a:xfrm>
          <a:prstGeom prst="rect">
            <a:avLst/>
          </a:prstGeom>
        </p:spPr>
      </p:pic>
      <p:pic>
        <p:nvPicPr>
          <p:cNvPr id="6" name="Picture 5">
            <a:extLst>
              <a:ext uri="{FF2B5EF4-FFF2-40B4-BE49-F238E27FC236}">
                <a16:creationId xmlns:a16="http://schemas.microsoft.com/office/drawing/2014/main" id="{2E9B8420-DFB3-2AFD-531A-EE86B65C86B9}"/>
              </a:ext>
            </a:extLst>
          </p:cNvPr>
          <p:cNvPicPr>
            <a:picLocks noChangeAspect="1"/>
          </p:cNvPicPr>
          <p:nvPr/>
        </p:nvPicPr>
        <p:blipFill>
          <a:blip r:embed="rId5"/>
          <a:stretch>
            <a:fillRect/>
          </a:stretch>
        </p:blipFill>
        <p:spPr>
          <a:xfrm>
            <a:off x="5523928" y="514350"/>
            <a:ext cx="6405825" cy="6858000"/>
          </a:xfrm>
          <a:prstGeom prst="rect">
            <a:avLst/>
          </a:prstGeom>
        </p:spPr>
      </p:pic>
    </p:spTree>
    <p:extLst>
      <p:ext uri="{BB962C8B-B14F-4D97-AF65-F5344CB8AC3E}">
        <p14:creationId xmlns:p14="http://schemas.microsoft.com/office/powerpoint/2010/main" val="4236546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4" name="Group 3"/>
          <p:cNvGrpSpPr/>
          <p:nvPr/>
        </p:nvGrpSpPr>
        <p:grpSpPr>
          <a:xfrm>
            <a:off x="692961" y="284603"/>
            <a:ext cx="11070250" cy="1830576"/>
            <a:chOff x="692961" y="284603"/>
            <a:chExt cx="11070250" cy="1830576"/>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647662" y="326498"/>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500" dirty="0">
                  <a:solidFill>
                    <a:prstClr val="black"/>
                  </a:solidFill>
                  <a:latin typeface="Aptos" panose="02110004020202020204"/>
                </a:rPr>
                <a:t>Đ, S?</a:t>
              </a:r>
              <a:endParaRPr kumimoji="0" lang="vi-VN"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24DA560-CD36-7D15-F5AE-8069C803547E}"/>
                </a:ext>
              </a:extLst>
            </p:cNvPr>
            <p:cNvSpPr txBox="1"/>
            <p:nvPr/>
          </p:nvSpPr>
          <p:spPr>
            <a:xfrm>
              <a:off x="1038224" y="1330349"/>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TextBox 2">
            <a:extLst>
              <a:ext uri="{FF2B5EF4-FFF2-40B4-BE49-F238E27FC236}">
                <a16:creationId xmlns:a16="http://schemas.microsoft.com/office/drawing/2014/main" id="{A2C47632-6ADB-5540-1292-652FE7CB2FEC}"/>
              </a:ext>
            </a:extLst>
          </p:cNvPr>
          <p:cNvSpPr txBox="1"/>
          <p:nvPr/>
        </p:nvSpPr>
        <p:spPr>
          <a:xfrm>
            <a:off x="548640" y="1036320"/>
            <a:ext cx="11267440" cy="2677656"/>
          </a:xfrm>
          <a:prstGeom prst="rect">
            <a:avLst/>
          </a:prstGeom>
          <a:noFill/>
        </p:spPr>
        <p:txBody>
          <a:bodyPr wrap="square" rtlCol="0">
            <a:spAutoFit/>
          </a:bodyPr>
          <a:lstStyle/>
          <a:p>
            <a:r>
              <a:rPr lang="en-US" sz="2800" b="0" i="0" dirty="0" err="1">
                <a:solidFill>
                  <a:srgbClr val="000000"/>
                </a:solidFill>
                <a:effectLst/>
                <a:latin typeface="Cambria" panose="02040503050406030204" pitchFamily="18" charset="0"/>
                <a:ea typeface="Cambria" panose="02040503050406030204" pitchFamily="18" charset="0"/>
              </a:rPr>
              <a:t>Tính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trong</a:t>
            </a:r>
            <a:r>
              <a:rPr lang="en-US" sz="2800" b="0" i="0" dirty="0">
                <a:solidFill>
                  <a:srgbClr val="000000"/>
                </a:solidFill>
                <a:effectLst/>
                <a:latin typeface="Cambria" panose="02040503050406030204" pitchFamily="18" charset="0"/>
                <a:ea typeface="Cambria" panose="02040503050406030204" pitchFamily="18" charset="0"/>
              </a:rPr>
              <a:t> 6 </a:t>
            </a:r>
            <a:r>
              <a:rPr lang="en-US" sz="2800" b="0" i="0" dirty="0" err="1">
                <a:solidFill>
                  <a:srgbClr val="000000"/>
                </a:solidFill>
                <a:effectLst/>
                <a:latin typeface="Cambria" panose="02040503050406030204" pitchFamily="18" charset="0"/>
                <a:ea typeface="Cambria" panose="02040503050406030204" pitchFamily="18" charset="0"/>
              </a:rPr>
              <a:t>tháng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đầu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2022, </a:t>
            </a:r>
            <a:r>
              <a:rPr lang="en-US" sz="2800" b="0" i="0" dirty="0" err="1">
                <a:solidFill>
                  <a:srgbClr val="000000"/>
                </a:solidFill>
                <a:effectLst/>
                <a:latin typeface="Cambria" panose="02040503050406030204" pitchFamily="18" charset="0"/>
                <a:ea typeface="Cambria" panose="02040503050406030204" pitchFamily="18" charset="0"/>
              </a:rPr>
              <a:t>tỉ</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sinh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Hà </a:t>
            </a:r>
            <a:r>
              <a:rPr lang="en-US" sz="2800" b="0" i="0" dirty="0" err="1">
                <a:solidFill>
                  <a:srgbClr val="000000"/>
                </a:solidFill>
                <a:effectLst/>
                <a:latin typeface="Cambria" panose="02040503050406030204" pitchFamily="18" charset="0"/>
                <a:ea typeface="Cambria" panose="02040503050406030204" pitchFamily="18" charset="0"/>
              </a:rPr>
              <a:t>Nội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vẫn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còn</a:t>
            </a:r>
            <a:r>
              <a:rPr lang="en-US" sz="2800" b="0" i="0" dirty="0">
                <a:solidFill>
                  <a:srgbClr val="000000"/>
                </a:solidFill>
                <a:effectLst/>
                <a:latin typeface="Cambria" panose="02040503050406030204" pitchFamily="18" charset="0"/>
                <a:ea typeface="Cambria" panose="02040503050406030204" pitchFamily="18" charset="0"/>
              </a:rPr>
              <a:t> ở </a:t>
            </a:r>
            <a:r>
              <a:rPr lang="en-US" sz="2800" b="0" i="0" dirty="0" err="1">
                <a:solidFill>
                  <a:srgbClr val="000000"/>
                </a:solidFill>
                <a:effectLst/>
                <a:latin typeface="Cambria" panose="02040503050406030204" pitchFamily="18" charset="0"/>
                <a:ea typeface="Cambria" panose="02040503050406030204" pitchFamily="18" charset="0"/>
              </a:rPr>
              <a:t>mức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(113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/100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 Con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tăng</a:t>
            </a:r>
            <a:r>
              <a:rPr lang="en-US" sz="2800" b="0" i="0" dirty="0">
                <a:solidFill>
                  <a:srgbClr val="000000"/>
                </a:solidFill>
                <a:effectLst/>
                <a:latin typeface="Cambria" panose="02040503050406030204" pitchFamily="18" charset="0"/>
                <a:ea typeface="Cambria" panose="02040503050406030204" pitchFamily="18" charset="0"/>
              </a:rPr>
              <a:t> so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cùng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kì</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2021 (112,7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/100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a:t>
            </a:r>
          </a:p>
          <a:p>
            <a:pPr algn="r"/>
            <a:r>
              <a:rPr lang="en-US" sz="2800" b="0" i="0" dirty="0">
                <a:solidFill>
                  <a:srgbClr val="000000"/>
                </a:solidFill>
                <a:effectLst/>
                <a:latin typeface="Cambria" panose="02040503050406030204" pitchFamily="18" charset="0"/>
                <a:ea typeface="Cambria" panose="02040503050406030204" pitchFamily="18" charset="0"/>
              </a:rPr>
              <a:t>(Theo </a:t>
            </a:r>
            <a:r>
              <a:rPr lang="en-US" sz="2800" b="1" i="0" u="none" strike="noStrike" dirty="0">
                <a:solidFill>
                  <a:srgbClr val="313131"/>
                </a:solidFill>
                <a:effectLst/>
                <a:latin typeface="Cambria" panose="02040503050406030204" pitchFamily="18" charset="0"/>
                <a:ea typeface="Cambria" panose="02040503050406030204" pitchFamily="18" charset="0"/>
              </a:rPr>
              <a:t>https://thanglong.chinhphu.vn</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Trong 6 </a:t>
            </a:r>
            <a:r>
              <a:rPr lang="en-US" sz="2800" b="0" i="0" dirty="0" err="1">
                <a:solidFill>
                  <a:srgbClr val="000000"/>
                </a:solidFill>
                <a:effectLst/>
                <a:latin typeface="Cambria" panose="02040503050406030204" pitchFamily="18" charset="0"/>
                <a:ea typeface="Cambria" panose="02040503050406030204" pitchFamily="18" charset="0"/>
              </a:rPr>
              <a:t>tháng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đầu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2022, </a:t>
            </a:r>
            <a:r>
              <a:rPr lang="en-US" sz="2800" b="0" i="0" dirty="0" err="1">
                <a:solidFill>
                  <a:srgbClr val="000000"/>
                </a:solidFill>
                <a:effectLst/>
                <a:latin typeface="Cambria" panose="02040503050406030204" pitchFamily="18" charset="0"/>
                <a:ea typeface="Cambria" panose="02040503050406030204" pitchFamily="18" charset="0"/>
              </a:rPr>
              <a:t>tỉ</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phần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trăm</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2B13839-1FF4-6469-F537-62B9F43506B8}"/>
              </a:ext>
            </a:extLst>
          </p:cNvPr>
          <p:cNvSpPr txBox="1"/>
          <p:nvPr/>
        </p:nvSpPr>
        <p:spPr>
          <a:xfrm>
            <a:off x="609600" y="388112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Mai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112,7%</a:t>
            </a:r>
            <a:endParaRPr lang="en-US" sz="36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D7A16F2-1DA6-0EBF-4BB1-84D665904DBE}"/>
              </a:ext>
            </a:extLst>
          </p:cNvPr>
          <p:cNvSpPr txBox="1"/>
          <p:nvPr/>
        </p:nvSpPr>
        <p:spPr>
          <a:xfrm>
            <a:off x="7112000" y="393192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113%</a:t>
            </a:r>
            <a:endParaRPr lang="en-US" sz="36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6C0ECB5E-6AD3-17C6-2355-6912C91EF412}"/>
              </a:ext>
            </a:extLst>
          </p:cNvPr>
          <p:cNvSpPr/>
          <p:nvPr/>
        </p:nvSpPr>
        <p:spPr>
          <a:xfrm>
            <a:off x="4572000" y="391160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2E779508-1855-0F5B-CA16-1A1135C88D86}"/>
              </a:ext>
            </a:extLst>
          </p:cNvPr>
          <p:cNvSpPr/>
          <p:nvPr/>
        </p:nvSpPr>
        <p:spPr>
          <a:xfrm>
            <a:off x="10861040" y="393192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4FCAE896-5FF6-40EF-A9F3-E86B73F05898}"/>
              </a:ext>
            </a:extLst>
          </p:cNvPr>
          <p:cNvSpPr/>
          <p:nvPr/>
        </p:nvSpPr>
        <p:spPr>
          <a:xfrm>
            <a:off x="4572000" y="391160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S</a:t>
            </a:r>
          </a:p>
        </p:txBody>
      </p:sp>
      <p:sp>
        <p:nvSpPr>
          <p:cNvPr id="14" name="Rectangle 13">
            <a:extLst>
              <a:ext uri="{FF2B5EF4-FFF2-40B4-BE49-F238E27FC236}">
                <a16:creationId xmlns:a16="http://schemas.microsoft.com/office/drawing/2014/main" id="{12BDCC5B-A01F-3D0F-555B-84250C62D0B8}"/>
              </a:ext>
            </a:extLst>
          </p:cNvPr>
          <p:cNvSpPr/>
          <p:nvPr/>
        </p:nvSpPr>
        <p:spPr>
          <a:xfrm>
            <a:off x="10861040" y="393192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a16="http://schemas.microsoft.com/office/drawing/2014/main" id="{ED7B91ED-CAC6-2B74-CCB8-B0BA011998F1}"/>
              </a:ext>
            </a:extLst>
          </p:cNvPr>
          <p:cNvSpPr txBox="1"/>
          <p:nvPr/>
        </p:nvSpPr>
        <p:spPr>
          <a:xfrm>
            <a:off x="416560" y="4673600"/>
            <a:ext cx="11267440" cy="954107"/>
          </a:xfrm>
          <a:prstGeom prst="rect">
            <a:avLst/>
          </a:prstGeom>
          <a:noFill/>
        </p:spPr>
        <p:txBody>
          <a:bodyPr wrap="square" rtlCol="0">
            <a:spAutoFit/>
          </a:bodyPr>
          <a:lstStyle/>
          <a:p>
            <a:r>
              <a:rPr lang="en-US" sz="2800" dirty="0">
                <a:solidFill>
                  <a:srgbClr val="000000"/>
                </a:solidFill>
                <a:latin typeface="Cambria" panose="02040503050406030204" pitchFamily="18" charset="0"/>
                <a:ea typeface="Cambria" panose="02040503050406030204" pitchFamily="18" charset="0"/>
              </a:rPr>
              <a:t>b) Trong 6 </a:t>
            </a:r>
            <a:r>
              <a:rPr lang="en-US" sz="2800" dirty="0" err="1">
                <a:solidFill>
                  <a:srgbClr val="000000"/>
                </a:solidFill>
                <a:latin typeface="Cambria" panose="02040503050406030204" pitchFamily="18" charset="0"/>
                <a:ea typeface="Cambria" panose="02040503050406030204" pitchFamily="18" charset="0"/>
              </a:rPr>
              <a:t>tháng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cùng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kì</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năm</a:t>
            </a:r>
            <a:r>
              <a:rPr lang="en-US" sz="2800" dirty="0">
                <a:solidFill>
                  <a:srgbClr val="000000"/>
                </a:solidFill>
                <a:latin typeface="Cambria" panose="02040503050406030204" pitchFamily="18" charset="0"/>
                <a:ea typeface="Cambria" panose="02040503050406030204" pitchFamily="18" charset="0"/>
              </a:rPr>
              <a:t> 2021, </a:t>
            </a:r>
            <a:r>
              <a:rPr lang="en-US" sz="2800" dirty="0" err="1">
                <a:solidFill>
                  <a:srgbClr val="000000"/>
                </a:solidFill>
                <a:latin typeface="Cambria" panose="02040503050406030204" pitchFamily="18" charset="0"/>
                <a:ea typeface="Cambria" panose="02040503050406030204" pitchFamily="18" charset="0"/>
              </a:rPr>
              <a:t>tỉ</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của</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trẻ</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trai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trẻ</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gái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bao </a:t>
            </a:r>
            <a:r>
              <a:rPr lang="en-US" sz="2800" dirty="0" err="1">
                <a:solidFill>
                  <a:srgbClr val="000000"/>
                </a:solidFill>
                <a:latin typeface="Cambria" panose="02040503050406030204" pitchFamily="18" charset="0"/>
                <a:ea typeface="Cambria" panose="02040503050406030204" pitchFamily="18" charset="0"/>
              </a:rPr>
              <a:t>nhiêu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phần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trăm</a:t>
            </a:r>
            <a:r>
              <a:rPr lang="en-US" sz="2800" dirty="0">
                <a:solidFill>
                  <a:srgbClr val="000000"/>
                </a:solidFill>
                <a:latin typeface="Cambria" panose="02040503050406030204" pitchFamily="18" charset="0"/>
                <a:ea typeface="Cambria" panose="02040503050406030204" pitchFamily="18" charset="0"/>
              </a:rPr>
              <a:t>?</a:t>
            </a:r>
            <a:endParaRPr lang="en-US" sz="2800" b="0" i="0" dirty="0">
              <a:solidFill>
                <a:srgbClr val="000000"/>
              </a:solidFill>
              <a:effectLst/>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713F110E-71A6-6736-377A-C3C8792D9E3D}"/>
              </a:ext>
            </a:extLst>
          </p:cNvPr>
          <p:cNvSpPr txBox="1"/>
          <p:nvPr/>
        </p:nvSpPr>
        <p:spPr>
          <a:xfrm>
            <a:off x="558800" y="561848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Mai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112,7%</a:t>
            </a:r>
            <a:endParaRPr lang="en-US" sz="36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2607377-A07A-7C03-4F89-74F618EA9175}"/>
              </a:ext>
            </a:extLst>
          </p:cNvPr>
          <p:cNvSpPr txBox="1"/>
          <p:nvPr/>
        </p:nvSpPr>
        <p:spPr>
          <a:xfrm>
            <a:off x="7061200" y="566928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113%</a:t>
            </a:r>
            <a:endParaRPr lang="en-US" sz="36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6DB15E8F-A70E-E306-4FCE-6AA84196BC5A}"/>
              </a:ext>
            </a:extLst>
          </p:cNvPr>
          <p:cNvSpPr/>
          <p:nvPr/>
        </p:nvSpPr>
        <p:spPr>
          <a:xfrm>
            <a:off x="4521200" y="564896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Đ</a:t>
            </a:r>
          </a:p>
        </p:txBody>
      </p:sp>
      <p:sp>
        <p:nvSpPr>
          <p:cNvPr id="22" name="Rectangle 21">
            <a:extLst>
              <a:ext uri="{FF2B5EF4-FFF2-40B4-BE49-F238E27FC236}">
                <a16:creationId xmlns:a16="http://schemas.microsoft.com/office/drawing/2014/main" id="{3FD5BFEF-1FA2-4C71-5F57-7A4A3F99514E}"/>
              </a:ext>
            </a:extLst>
          </p:cNvPr>
          <p:cNvSpPr/>
          <p:nvPr/>
        </p:nvSpPr>
        <p:spPr>
          <a:xfrm>
            <a:off x="10810240" y="566928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S</a:t>
            </a:r>
          </a:p>
        </p:txBody>
      </p:sp>
    </p:spTree>
    <p:extLst>
      <p:ext uri="{BB962C8B-B14F-4D97-AF65-F5344CB8AC3E}">
        <p14:creationId xmlns:p14="http://schemas.microsoft.com/office/powerpoint/2010/main" val="3827587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animBg="1"/>
      <p:bldP spid="12" grpId="0" animBg="1"/>
      <p:bldP spid="13" grpId="0" animBg="1"/>
      <p:bldP spid="14" grpId="0" animBg="1"/>
      <p:bldP spid="15" grpId="0"/>
      <p:bldP spid="17" grpId="0"/>
      <p:bldP spid="19"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4" name="Group 3"/>
          <p:cNvGrpSpPr/>
          <p:nvPr/>
        </p:nvGrpSpPr>
        <p:grpSpPr>
          <a:xfrm>
            <a:off x="457200" y="284603"/>
            <a:ext cx="11572239" cy="2288664"/>
            <a:chOff x="692961" y="284603"/>
            <a:chExt cx="11070250" cy="2288664"/>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647662" y="326498"/>
              <a:ext cx="10115549" cy="224676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Tại một trạm kiểm tra tải trọng xe lưu động, người ta kiểm tra ô tô thì 92 ô tô có tải trọng đạt chuẩn. Hỏi trong 100 ô tô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Số ô tô có tải trọng đạt chuẩn chiếm bao nhiêu phần trăm?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Số ô tô có tải trọng không đạt chuẩn chiếm bao nhiêu phần trăm?</a:t>
              </a:r>
            </a:p>
          </p:txBody>
        </p:sp>
        <p:sp>
          <p:nvSpPr>
            <p:cNvPr id="2" name="TextBox 1">
              <a:extLst>
                <a:ext uri="{FF2B5EF4-FFF2-40B4-BE49-F238E27FC236}">
                  <a16:creationId xmlns:a16="http://schemas.microsoft.com/office/drawing/2014/main" id="{424DA560-CD36-7D15-F5AE-8069C803547E}"/>
                </a:ext>
              </a:extLst>
            </p:cNvPr>
            <p:cNvSpPr txBox="1"/>
            <p:nvPr/>
          </p:nvSpPr>
          <p:spPr>
            <a:xfrm>
              <a:off x="1038224" y="1330349"/>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pic>
        <p:nvPicPr>
          <p:cNvPr id="6" name="Picture 5">
            <a:extLst>
              <a:ext uri="{FF2B5EF4-FFF2-40B4-BE49-F238E27FC236}">
                <a16:creationId xmlns:a16="http://schemas.microsoft.com/office/drawing/2014/main" id="{68022C7D-C790-5336-F139-F55A1F8C0987}"/>
              </a:ext>
            </a:extLst>
          </p:cNvPr>
          <p:cNvPicPr>
            <a:picLocks noChangeAspect="1"/>
          </p:cNvPicPr>
          <p:nvPr/>
        </p:nvPicPr>
        <p:blipFill>
          <a:blip r:embed="rId3"/>
          <a:stretch>
            <a:fillRect/>
          </a:stretch>
        </p:blipFill>
        <p:spPr>
          <a:xfrm>
            <a:off x="6856386" y="3017520"/>
            <a:ext cx="5053356" cy="278161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7C03F0-B0AC-7983-AD4E-5D6CA9607158}"/>
                  </a:ext>
                </a:extLst>
              </p:cNvPr>
              <p:cNvSpPr txBox="1"/>
              <p:nvPr/>
            </p:nvSpPr>
            <p:spPr>
              <a:xfrm>
                <a:off x="223520" y="2407920"/>
                <a:ext cx="7112000" cy="4127027"/>
              </a:xfrm>
              <a:prstGeom prst="rect">
                <a:avLst/>
              </a:prstGeom>
              <a:noFill/>
            </p:spPr>
            <p:txBody>
              <a:bodyPr wrap="square" rtlCol="0">
                <a:spAutoFit/>
              </a:bodyPr>
              <a:lstStyle/>
              <a:p>
                <a:pPr marL="0" marR="0" algn="ctr">
                  <a:lnSpc>
                    <a:spcPct val="120000"/>
                  </a:lnSpc>
                  <a:spcBef>
                    <a:spcPts val="0"/>
                  </a:spcBef>
                  <a:spcAft>
                    <a:spcPts val="0"/>
                  </a:spcAft>
                </a:pPr>
                <a:r>
                  <a:rPr lang="en-US" sz="2000" b="1" dirty="0">
                    <a:solidFill>
                      <a:srgbClr val="FF0000"/>
                    </a:solidFill>
                    <a:effectLst/>
                    <a:latin typeface="Cambria" panose="02040503050406030204" pitchFamily="18" charset="0"/>
                    <a:ea typeface="Cambria" panose="02040503050406030204" pitchFamily="18" charset="0"/>
                  </a:rPr>
                  <a:t>Bài </a:t>
                </a:r>
                <a:r>
                  <a:rPr lang="en-US" sz="2000" b="1" dirty="0" err="1">
                    <a:solidFill>
                      <a:srgbClr val="FF0000"/>
                    </a:solidFill>
                    <a:effectLst/>
                    <a:latin typeface="Cambria" panose="02040503050406030204" pitchFamily="18" charset="0"/>
                    <a:ea typeface="Cambria" panose="02040503050406030204" pitchFamily="18" charset="0"/>
                  </a:rPr>
                  <a:t>giải</a:t>
                </a:r>
                <a:endParaRPr lang="en-US" sz="2000" b="1"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không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100 – 92 = 8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a:t>
                </a:r>
              </a:p>
              <a:p>
                <a:pPr marL="0" marR="0">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a)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chiếm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phần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trăm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solidFill>
                                <a:srgbClr val="FF0000"/>
                              </a:solidFill>
                              <a:effectLst/>
                              <a:latin typeface="Cambria Math" panose="02040503050406030204" pitchFamily="18" charset="0"/>
                              <a:ea typeface="SimSun" panose="02010600030101010101" pitchFamily="2" charset="-122"/>
                            </a:rPr>
                          </m:ctrlPr>
                        </m:fPr>
                        <m:num>
                          <m:r>
                            <a:rPr lang="en-US" sz="2000" i="1">
                              <a:solidFill>
                                <a:srgbClr val="FF0000"/>
                              </a:solidFill>
                              <a:effectLst/>
                              <a:latin typeface="Cambria Math" panose="02040503050406030204" pitchFamily="18" charset="0"/>
                              <a:ea typeface="SimSun" panose="02010600030101010101" pitchFamily="2" charset="-122"/>
                            </a:rPr>
                            <m:t>92</m:t>
                          </m:r>
                        </m:num>
                        <m:den>
                          <m:r>
                            <a:rPr lang="en-US" sz="2000" i="1">
                              <a:solidFill>
                                <a:srgbClr val="FF0000"/>
                              </a:solidFill>
                              <a:effectLst/>
                              <a:latin typeface="Cambria Math" panose="02040503050406030204" pitchFamily="18" charset="0"/>
                              <a:ea typeface="SimSun" panose="02010600030101010101" pitchFamily="2" charset="-122"/>
                            </a:rPr>
                            <m:t>100</m:t>
                          </m:r>
                        </m:den>
                      </m:f>
                      <m:r>
                        <a:rPr lang="en-US" sz="2000" i="1">
                          <a:solidFill>
                            <a:srgbClr val="FF0000"/>
                          </a:solidFill>
                          <a:effectLst/>
                          <a:latin typeface="Cambria Math" panose="02040503050406030204" pitchFamily="18" charset="0"/>
                          <a:ea typeface="SimSun" panose="02010600030101010101" pitchFamily="2" charset="-122"/>
                        </a:rPr>
                        <m:t>=92%</m:t>
                      </m:r>
                    </m:oMath>
                  </m:oMathPara>
                </a14:m>
                <a:endParaRPr lang="en-US" sz="20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b)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không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chiếm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phần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trăm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solidFill>
                                <a:srgbClr val="FF0000"/>
                              </a:solidFill>
                              <a:effectLst/>
                              <a:latin typeface="Cambria Math" panose="02040503050406030204" pitchFamily="18" charset="0"/>
                              <a:ea typeface="SimSun" panose="02010600030101010101" pitchFamily="2" charset="-122"/>
                            </a:rPr>
                          </m:ctrlPr>
                        </m:fPr>
                        <m:num>
                          <m:r>
                            <a:rPr lang="en-US" sz="2000" i="1">
                              <a:solidFill>
                                <a:srgbClr val="FF0000"/>
                              </a:solidFill>
                              <a:effectLst/>
                              <a:latin typeface="Cambria Math" panose="02040503050406030204" pitchFamily="18" charset="0"/>
                              <a:ea typeface="SimSun" panose="02010600030101010101" pitchFamily="2" charset="-122"/>
                            </a:rPr>
                            <m:t>8</m:t>
                          </m:r>
                        </m:num>
                        <m:den>
                          <m:r>
                            <a:rPr lang="en-US" sz="2000" i="1">
                              <a:solidFill>
                                <a:srgbClr val="FF0000"/>
                              </a:solidFill>
                              <a:effectLst/>
                              <a:latin typeface="Cambria Math" panose="02040503050406030204" pitchFamily="18" charset="0"/>
                              <a:ea typeface="SimSun" panose="02010600030101010101" pitchFamily="2" charset="-122"/>
                            </a:rPr>
                            <m:t>100</m:t>
                          </m:r>
                        </m:den>
                      </m:f>
                      <m:r>
                        <a:rPr lang="en-US" sz="2000" i="1">
                          <a:solidFill>
                            <a:srgbClr val="FF0000"/>
                          </a:solidFill>
                          <a:effectLst/>
                          <a:latin typeface="Cambria Math" panose="02040503050406030204" pitchFamily="18" charset="0"/>
                          <a:ea typeface="SimSun" panose="02010600030101010101" pitchFamily="2" charset="-122"/>
                        </a:rPr>
                        <m:t>=8%</m:t>
                      </m:r>
                    </m:oMath>
                  </m:oMathPara>
                </a14:m>
                <a:endParaRPr lang="en-US" sz="20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Đáp</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 92%;  b) 8%</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5E7C03F0-B0AC-7983-AD4E-5D6CA9607158}"/>
                  </a:ext>
                </a:extLst>
              </p:cNvPr>
              <p:cNvSpPr txBox="1">
                <a:spLocks noRot="1" noChangeAspect="1" noMove="1" noResize="1" noEditPoints="1" noAdjustHandles="1" noChangeArrowheads="1" noChangeShapeType="1" noTextEdit="1"/>
              </p:cNvSpPr>
              <p:nvPr/>
            </p:nvSpPr>
            <p:spPr>
              <a:xfrm>
                <a:off x="223520" y="2407920"/>
                <a:ext cx="7112000" cy="4127027"/>
              </a:xfrm>
              <a:prstGeom prst="rect">
                <a:avLst/>
              </a:prstGeom>
              <a:blipFill>
                <a:blip r:embed="rId4"/>
                <a:stretch>
                  <a:fillRect l="-943" t="-148"/>
                </a:stretch>
              </a:blipFill>
            </p:spPr>
            <p:txBody>
              <a:bodyPr/>
              <a:lstStyle/>
              <a:p>
                <a:r>
                  <a:rPr lang="en-US">
                    <a:noFill/>
                  </a:rPr>
                  <a:t> </a:t>
                </a:r>
              </a:p>
            </p:txBody>
          </p:sp>
        </mc:Fallback>
      </mc:AlternateContent>
    </p:spTree>
    <p:extLst>
      <p:ext uri="{BB962C8B-B14F-4D97-AF65-F5344CB8AC3E}">
        <p14:creationId xmlns:p14="http://schemas.microsoft.com/office/powerpoint/2010/main" val="2996198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3E4653-586B-BD10-B9E5-4FD086F82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flipH="1">
            <a:off x="1252585" y="609473"/>
            <a:ext cx="4104915" cy="6083758"/>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39545C36-6203-EAC0-8A59-927C23769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360" y="2372400"/>
            <a:ext cx="7508240" cy="2492970"/>
          </a:xfrm>
          <a:prstGeom prst="rect">
            <a:avLst/>
          </a:prstGeom>
        </p:spPr>
      </p:pic>
    </p:spTree>
    <p:extLst>
      <p:ext uri="{BB962C8B-B14F-4D97-AF65-F5344CB8AC3E}">
        <p14:creationId xmlns:p14="http://schemas.microsoft.com/office/powerpoint/2010/main" val="12517126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5E804BC-CB32-1082-C4FB-48AD0C89E7E9}"/>
              </a:ext>
            </a:extLst>
          </p:cNvPr>
          <p:cNvSpPr txBox="1"/>
          <p:nvPr/>
        </p:nvSpPr>
        <p:spPr>
          <a:xfrm>
            <a:off x="2393660" y="1245275"/>
            <a:ext cx="7666209" cy="2308324"/>
          </a:xfrm>
          <a:prstGeom prst="rect">
            <a:avLst/>
          </a:prstGeom>
          <a:noFill/>
        </p:spPr>
        <p:txBody>
          <a:bodyPr wrap="square" rtlCol="0">
            <a:spAutoFit/>
          </a:bodyPr>
          <a:lstStyle/>
          <a:p>
            <a:pPr algn="just" defTabSz="1219170">
              <a:buClr>
                <a:srgbClr val="000000"/>
              </a:buClr>
            </a:pPr>
            <a:r>
              <a:rPr lang="vi-VN" sz="3600" kern="0" dirty="0">
                <a:solidFill>
                  <a:srgbClr val="FFFF00"/>
                </a:solidFill>
                <a:latin typeface="Cambria" panose="02040503050406030204" pitchFamily="18" charset="0"/>
                <a:ea typeface="Cambria" panose="02040503050406030204" pitchFamily="18" charset="0"/>
                <a:cs typeface="Arial"/>
                <a:sym typeface="Arial"/>
              </a:rPr>
              <a:t>Một vườn cây có 1000 cây, trong đó có 540 cây ăn quả và còn lại là cây lấy gỗ. Hỏi số cây ăn quả chiếm bao nhiêu phần trăm số cây trong vườn?</a:t>
            </a:r>
            <a:endParaRPr lang="en-US" sz="3600" kern="0" dirty="0">
              <a:solidFill>
                <a:srgbClr val="FFFFFF"/>
              </a:solidFill>
              <a:latin typeface="Cambria" panose="02040503050406030204" pitchFamily="18" charset="0"/>
              <a:ea typeface="Cambria"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3" name="Hộp Văn bản 1">
                <a:extLst>
                  <a:ext uri="{FF2B5EF4-FFF2-40B4-BE49-F238E27FC236}">
                    <a16:creationId xmlns:a16="http://schemas.microsoft.com/office/drawing/2014/main" id="{DED1A021-7926-1770-08C9-0C466D44736A}"/>
                  </a:ext>
                </a:extLst>
              </p:cNvPr>
              <p:cNvSpPr txBox="1"/>
              <p:nvPr/>
            </p:nvSpPr>
            <p:spPr>
              <a:xfrm>
                <a:off x="2363180" y="3907195"/>
                <a:ext cx="7666209" cy="975460"/>
              </a:xfrm>
              <a:prstGeom prst="rect">
                <a:avLst/>
              </a:prstGeom>
              <a:noFill/>
            </p:spPr>
            <p:txBody>
              <a:bodyPr wrap="square" rtlCol="0">
                <a:spAutoFit/>
              </a:bodyPr>
              <a:lstStyle/>
              <a:p>
                <a:pPr algn="just" defTabSz="1219170">
                  <a:buClr>
                    <a:srgbClr val="000000"/>
                  </a:buClr>
                </a:pPr>
                <a:r>
                  <a:rPr lang="en-US" sz="4000" kern="0" dirty="0">
                    <a:solidFill>
                      <a:schemeClr val="bg1"/>
                    </a:solidFill>
                    <a:latin typeface="Cambria" panose="02040503050406030204" pitchFamily="18" charset="0"/>
                    <a:ea typeface="Cambria" panose="02040503050406030204" pitchFamily="18" charset="0"/>
                    <a:cs typeface="Arial"/>
                    <a:sym typeface="Arial"/>
                  </a:rPr>
                  <a:t>Số </a:t>
                </a:r>
                <a:r>
                  <a:rPr lang="en-US" sz="4000" kern="0" dirty="0" err="1">
                    <a:solidFill>
                      <a:schemeClr val="bg1"/>
                    </a:solidFill>
                    <a:latin typeface="Cambria" panose="02040503050406030204" pitchFamily="18" charset="0"/>
                    <a:ea typeface="Cambria" panose="02040503050406030204" pitchFamily="18" charset="0"/>
                    <a:cs typeface="Arial"/>
                    <a:sym typeface="Arial"/>
                  </a:rPr>
                  <a:t>cây</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ăn</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quả</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chiếm</a:t>
                </a:r>
                <a:r>
                  <a:rPr lang="en-US" sz="4000" kern="0" dirty="0">
                    <a:solidFill>
                      <a:schemeClr val="bg1"/>
                    </a:solidFill>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lang="en-US" sz="4000" i="1">
                            <a:solidFill>
                              <a:schemeClr val="bg1"/>
                            </a:solidFill>
                            <a:latin typeface="Cambria Math" panose="02040503050406030204" pitchFamily="18" charset="0"/>
                            <a:ea typeface="SimSun" panose="02010600030101010101" pitchFamily="2" charset="-122"/>
                          </a:rPr>
                        </m:ctrlPr>
                      </m:fPr>
                      <m:num>
                        <m:r>
                          <a:rPr lang="en-US" sz="4000" b="0" i="1" smtClean="0">
                            <a:solidFill>
                              <a:schemeClr val="bg1"/>
                            </a:solidFill>
                            <a:latin typeface="Cambria Math" panose="02040503050406030204" pitchFamily="18" charset="0"/>
                            <a:ea typeface="SimSun" panose="02010600030101010101" pitchFamily="2" charset="-122"/>
                          </a:rPr>
                          <m:t>540</m:t>
                        </m:r>
                      </m:num>
                      <m:den>
                        <m:r>
                          <a:rPr lang="en-US" sz="4000" i="1">
                            <a:solidFill>
                              <a:schemeClr val="bg1"/>
                            </a:solidFill>
                            <a:latin typeface="Cambria Math" panose="02040503050406030204" pitchFamily="18" charset="0"/>
                            <a:ea typeface="SimSun" panose="02010600030101010101" pitchFamily="2" charset="-122"/>
                          </a:rPr>
                          <m:t>100</m:t>
                        </m:r>
                        <m:r>
                          <a:rPr lang="en-US" sz="4000" b="0" i="1" smtClean="0">
                            <a:solidFill>
                              <a:schemeClr val="bg1"/>
                            </a:solidFill>
                            <a:latin typeface="Cambria Math" panose="02040503050406030204" pitchFamily="18" charset="0"/>
                            <a:ea typeface="SimSun" panose="02010600030101010101" pitchFamily="2" charset="-122"/>
                          </a:rPr>
                          <m:t>0</m:t>
                        </m:r>
                      </m:den>
                    </m:f>
                    <m:r>
                      <a:rPr lang="en-US" sz="4000" b="0" i="1" smtClean="0">
                        <a:solidFill>
                          <a:schemeClr val="bg1"/>
                        </a:solidFill>
                        <a:latin typeface="Cambria Math" panose="02040503050406030204" pitchFamily="18" charset="0"/>
                        <a:ea typeface="SimSun" panose="02010600030101010101" pitchFamily="2" charset="-122"/>
                      </a:rPr>
                      <m:t>=54 %</m:t>
                    </m:r>
                  </m:oMath>
                </a14:m>
                <a:r>
                  <a:rPr lang="en-US" sz="4000" kern="0" dirty="0">
                    <a:solidFill>
                      <a:schemeClr val="bg1"/>
                    </a:solidFill>
                    <a:latin typeface="Cambria" panose="02040503050406030204" pitchFamily="18" charset="0"/>
                    <a:ea typeface="Cambria" panose="02040503050406030204" pitchFamily="18" charset="0"/>
                    <a:cs typeface="Arial"/>
                    <a:sym typeface="Arial"/>
                  </a:rPr>
                  <a:t> </a:t>
                </a:r>
              </a:p>
            </p:txBody>
          </p:sp>
        </mc:Choice>
        <mc:Fallback xmlns="">
          <p:sp>
            <p:nvSpPr>
              <p:cNvPr id="3" name="Hộp Văn bản 1">
                <a:extLst>
                  <a:ext uri="{FF2B5EF4-FFF2-40B4-BE49-F238E27FC236}">
                    <a16:creationId xmlns:a16="http://schemas.microsoft.com/office/drawing/2014/main" id="{DED1A021-7926-1770-08C9-0C466D44736A}"/>
                  </a:ext>
                </a:extLst>
              </p:cNvPr>
              <p:cNvSpPr txBox="1">
                <a:spLocks noRot="1" noChangeAspect="1" noMove="1" noResize="1" noEditPoints="1" noAdjustHandles="1" noChangeArrowheads="1" noChangeShapeType="1" noTextEdit="1"/>
              </p:cNvSpPr>
              <p:nvPr/>
            </p:nvSpPr>
            <p:spPr>
              <a:xfrm>
                <a:off x="2363180" y="3907195"/>
                <a:ext cx="7666209" cy="975460"/>
              </a:xfrm>
              <a:prstGeom prst="rect">
                <a:avLst/>
              </a:prstGeom>
              <a:blipFill>
                <a:blip r:embed="rId3"/>
                <a:stretch>
                  <a:fillRect l="-2864" r="-1114" b="-11250"/>
                </a:stretch>
              </a:blipFill>
            </p:spPr>
            <p:txBody>
              <a:bodyPr/>
              <a:lstStyle/>
              <a:p>
                <a:r>
                  <a:rPr lang="en-US">
                    <a:noFill/>
                  </a:rPr>
                  <a:t> </a:t>
                </a:r>
              </a:p>
            </p:txBody>
          </p:sp>
        </mc:Fallback>
      </mc:AlternateContent>
    </p:spTree>
    <p:extLst>
      <p:ext uri="{BB962C8B-B14F-4D97-AF65-F5344CB8AC3E}">
        <p14:creationId xmlns:p14="http://schemas.microsoft.com/office/powerpoint/2010/main" val="1381036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3438" b="97813" l="34167" r="68594">
                        <a14:foregroundMark x1="47031" y1="28854" x2="47865" y2="31354"/>
                        <a14:foregroundMark x1="55313" y1="35417" x2="52604" y2="37604"/>
                        <a14:foregroundMark x1="49167" y1="43333" x2="50000" y2="35938"/>
                        <a14:foregroundMark x1="60313" y1="44479" x2="60313" y2="44479"/>
                        <a14:foregroundMark x1="41615" y1="52188" x2="42188" y2="52188"/>
                        <a14:foregroundMark x1="55156" y1="76979" x2="55000" y2="76458"/>
                        <a14:foregroundMark x1="44740" y1="83646" x2="44583" y2="83646"/>
                        <a14:foregroundMark x1="44583" y1="82708" x2="44167" y2="82708"/>
                      </a14:backgroundRemoval>
                    </a14:imgEffect>
                  </a14:imgLayer>
                </a14:imgProps>
              </a:ext>
              <a:ext uri="{28A0092B-C50C-407E-A947-70E740481C1C}">
                <a14:useLocalDpi xmlns:a14="http://schemas.microsoft.com/office/drawing/2010/main" val="0"/>
              </a:ext>
            </a:extLst>
          </a:blip>
          <a:srcRect l="33103" t="1515" r="30154"/>
          <a:stretch/>
        </p:blipFill>
        <p:spPr>
          <a:xfrm>
            <a:off x="-942849" y="338993"/>
            <a:ext cx="4905645" cy="6574576"/>
          </a:xfrm>
          <a:prstGeom prst="rect">
            <a:avLst/>
          </a:prstGeom>
        </p:spPr>
      </p:pic>
      <p:pic>
        <p:nvPicPr>
          <p:cNvPr id="11" name="Picture 10"/>
          <p:cNvPicPr>
            <a:picLocks noChangeAspect="1"/>
          </p:cNvPicPr>
          <p:nvPr/>
        </p:nvPicPr>
        <p:blipFill rotWithShape="1">
          <a:blip r:embed="rId5">
            <a:extLst>
              <a:ext uri="{BEBA8EAE-BF5A-486C-A8C5-ECC9F3942E4B}">
                <a14:imgProps xmlns:a14="http://schemas.microsoft.com/office/drawing/2010/main">
                  <a14:imgLayer r:embed="rId4">
                    <a14:imgEffect>
                      <a14:backgroundRemoval t="2292" b="100000" l="1302" r="36198">
                        <a14:foregroundMark x1="15885" y1="31042" x2="12865" y2="26875"/>
                        <a14:foregroundMark x1="29531" y1="43229" x2="29531" y2="43229"/>
                        <a14:foregroundMark x1="13073" y1="53438" x2="13073" y2="53438"/>
                        <a14:foregroundMark x1="13802" y1="79167" x2="13802" y2="79167"/>
                        <a14:foregroundMark x1="24219" y1="81458" x2="24219" y2="81458"/>
                        <a14:foregroundMark x1="29271" y1="41250" x2="29271" y2="41250"/>
                        <a14:foregroundMark x1="11458" y1="54167" x2="11458" y2="54167"/>
                        <a14:foregroundMark x1="12969" y1="55625" x2="12969" y2="55625"/>
                      </a14:backgroundRemoval>
                    </a14:imgEffect>
                  </a14:imgLayer>
                </a14:imgProps>
              </a:ext>
              <a:ext uri="{28A0092B-C50C-407E-A947-70E740481C1C}">
                <a14:useLocalDpi xmlns:a14="http://schemas.microsoft.com/office/drawing/2010/main" val="0"/>
              </a:ext>
            </a:extLst>
          </a:blip>
          <a:srcRect t="1515" r="63257"/>
          <a:stretch/>
        </p:blipFill>
        <p:spPr>
          <a:xfrm>
            <a:off x="1029628" y="2947676"/>
            <a:ext cx="4498314" cy="6028668"/>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a:off x="8768930" y="284277"/>
            <a:ext cx="4436086" cy="6574576"/>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2653" b="100000" l="9694" r="92755">
                        <a14:foregroundMark x1="53061" y1="46939" x2="71122" y2="51122"/>
                        <a14:foregroundMark x1="46429" y1="86939" x2="46429" y2="93367"/>
                        <a14:foregroundMark x1="67245" y1="80306" x2="67245" y2="80306"/>
                        <a14:foregroundMark x1="65510" y1="78571" x2="71429" y2="81122"/>
                      </a14:backgroundRemoval>
                    </a14:imgEffect>
                  </a14:imgLayer>
                </a14:imgProps>
              </a:ext>
              <a:ext uri="{28A0092B-C50C-407E-A947-70E740481C1C}">
                <a14:useLocalDpi xmlns:a14="http://schemas.microsoft.com/office/drawing/2010/main" val="0"/>
              </a:ext>
            </a:extLst>
          </a:blip>
          <a:stretch>
            <a:fillRect/>
          </a:stretch>
        </p:blipFill>
        <p:spPr>
          <a:xfrm>
            <a:off x="5670410" y="3309878"/>
            <a:ext cx="6197036" cy="6197036"/>
          </a:xfrm>
          <a:prstGeom prst="rect">
            <a:avLst/>
          </a:prstGeom>
        </p:spPr>
      </p:pic>
      <p:pic>
        <p:nvPicPr>
          <p:cNvPr id="14" name="Picture 13"/>
          <p:cNvPicPr>
            <a:picLocks noChangeAspect="1"/>
          </p:cNvPicPr>
          <p:nvPr/>
        </p:nvPicPr>
        <p:blipFill>
          <a:blip r:embed="rId9">
            <a:extLst>
              <a:ext uri="{BEBA8EAE-BF5A-486C-A8C5-ECC9F3942E4B}">
                <a14:imgProps xmlns:a14="http://schemas.microsoft.com/office/drawing/2010/main">
                  <a14:imgLayer r:embed="rId10">
                    <a14:imgEffect>
                      <a14:backgroundRemoval t="0" b="99694" l="8980" r="92857">
                        <a14:foregroundMark x1="37551" y1="28061" x2="46224" y2="30204"/>
                        <a14:foregroundMark x1="59796" y1="28061" x2="52245" y2="29694"/>
                        <a14:foregroundMark x1="53980" y1="36633" x2="44286" y2="36633"/>
                      </a14:backgroundRemoval>
                    </a14:imgEffect>
                  </a14:imgLayer>
                </a14:imgProps>
              </a:ext>
              <a:ext uri="{28A0092B-C50C-407E-A947-70E740481C1C}">
                <a14:useLocalDpi xmlns:a14="http://schemas.microsoft.com/office/drawing/2010/main" val="0"/>
              </a:ext>
            </a:extLst>
          </a:blip>
          <a:stretch>
            <a:fillRect/>
          </a:stretch>
        </p:blipFill>
        <p:spPr>
          <a:xfrm>
            <a:off x="3211758" y="3735341"/>
            <a:ext cx="6171212" cy="6171212"/>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777025">
            <a:off x="8079285" y="2579208"/>
            <a:ext cx="2278967" cy="2655107"/>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822975" flipH="1">
            <a:off x="1701113" y="559224"/>
            <a:ext cx="2449008" cy="2853213"/>
          </a:xfrm>
          <a:prstGeom prst="rect">
            <a:avLst/>
          </a:prstGeom>
        </p:spPr>
      </p:pic>
      <p:pic>
        <p:nvPicPr>
          <p:cNvPr id="2" name="Picture 1">
            <a:extLst>
              <a:ext uri="{FF2B5EF4-FFF2-40B4-BE49-F238E27FC236}">
                <a16:creationId xmlns:a16="http://schemas.microsoft.com/office/drawing/2014/main" id="{A4B3E370-6909-FCD4-ED11-81B0265E1B9F}"/>
              </a:ext>
            </a:extLst>
          </p:cNvPr>
          <p:cNvPicPr>
            <a:picLocks noChangeAspect="1"/>
          </p:cNvPicPr>
          <p:nvPr/>
        </p:nvPicPr>
        <p:blipFill>
          <a:blip r:embed="rId12"/>
          <a:stretch>
            <a:fillRect/>
          </a:stretch>
        </p:blipFill>
        <p:spPr>
          <a:xfrm>
            <a:off x="1412545" y="184185"/>
            <a:ext cx="9376461" cy="4005419"/>
          </a:xfrm>
          <a:prstGeom prst="rect">
            <a:avLst/>
          </a:prstGeom>
        </p:spPr>
      </p:pic>
    </p:spTree>
    <p:extLst>
      <p:ext uri="{BB962C8B-B14F-4D97-AF65-F5344CB8AC3E}">
        <p14:creationId xmlns:p14="http://schemas.microsoft.com/office/powerpoint/2010/main" val="2533807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3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grpSp>
        <p:nvGrpSpPr>
          <p:cNvPr id="6" name="Group 5"/>
          <p:cNvGrpSpPr/>
          <p:nvPr/>
        </p:nvGrpSpPr>
        <p:grpSpPr>
          <a:xfrm>
            <a:off x="383135" y="343701"/>
            <a:ext cx="11530957" cy="2778294"/>
            <a:chOff x="383136" y="294969"/>
            <a:chExt cx="11530957" cy="2778294"/>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4B22C0-B9C3-AB33-E036-F58F1DD43359}"/>
                    </a:ext>
                  </a:extLst>
                </p:cNvPr>
                <p:cNvSpPr txBox="1"/>
                <p:nvPr/>
              </p:nvSpPr>
              <p:spPr>
                <a:xfrm>
                  <a:off x="1762391" y="415443"/>
                  <a:ext cx="8744681" cy="2657820"/>
                </a:xfrm>
                <a:prstGeom prst="roundRect">
                  <a:avLst/>
                </a:prstGeom>
                <a:noFill/>
                <a:ln>
                  <a:noFill/>
                </a:ln>
              </p:spPr>
              <p:txBody>
                <a:bodyPr wrap="square" rtlCol="0">
                  <a:spAutoFit/>
                </a:bodyPr>
                <a:lstStyle/>
                <a:p>
                  <a:pPr algn="ctr"/>
                  <a:r>
                    <a:rPr lang="en-US" sz="4400" spc="-5" dirty="0">
                      <a:solidFill>
                        <a:prstClr val="black"/>
                      </a:solidFill>
                      <a:latin typeface="Cambria" panose="02040503050406030204" pitchFamily="18" charset="0"/>
                      <a:ea typeface="Cambria" panose="02040503050406030204" pitchFamily="18" charset="0"/>
                    </a:rPr>
                    <a:t>Chọn </a:t>
                  </a:r>
                  <a:r>
                    <a:rPr lang="en-US" sz="4400" spc="-5" dirty="0" err="1">
                      <a:solidFill>
                        <a:prstClr val="black"/>
                      </a:solidFill>
                      <a:latin typeface="Cambria" panose="02040503050406030204" pitchFamily="18" charset="0"/>
                      <a:ea typeface="Cambria" panose="02040503050406030204" pitchFamily="18" charset="0"/>
                    </a:rPr>
                    <a:t>tỉ</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số</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phần</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trăm</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tương</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ứng</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với</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phân</a:t>
                  </a:r>
                  <a:r>
                    <a:rPr lang="en-US" sz="4400" spc="-5" dirty="0">
                      <a:solidFill>
                        <a:prstClr val="black"/>
                      </a:solidFill>
                      <a:latin typeface="Cambria" panose="02040503050406030204" pitchFamily="18" charset="0"/>
                      <a:ea typeface="Cambria" panose="02040503050406030204" pitchFamily="18" charset="0"/>
                    </a:rPr>
                    <a:t> </a:t>
                  </a:r>
                  <a:r>
                    <a:rPr lang="en-US" sz="4400" spc="-5" dirty="0" err="1">
                      <a:solidFill>
                        <a:prstClr val="black"/>
                      </a:solidFill>
                      <a:latin typeface="Cambria" panose="02040503050406030204" pitchFamily="18" charset="0"/>
                      <a:ea typeface="Cambria" panose="02040503050406030204" pitchFamily="18" charset="0"/>
                    </a:rPr>
                    <a:t>số</a:t>
                  </a:r>
                  <a:r>
                    <a:rPr lang="en-US" sz="4400" spc="-5" dirty="0">
                      <a:solidFill>
                        <a:prstClr val="black"/>
                      </a:solidFill>
                      <a:latin typeface="Cambria" panose="02040503050406030204" pitchFamily="18" charset="0"/>
                      <a:ea typeface="Cambria" panose="02040503050406030204" pitchFamily="18" charset="0"/>
                    </a:rPr>
                    <a:t>: </a:t>
                  </a:r>
                  <a14:m>
                    <m:oMath xmlns:m="http://schemas.openxmlformats.org/officeDocument/2006/math">
                      <m:f>
                        <m:fPr>
                          <m:ctrlPr>
                            <a:rPr lang="en-US" sz="4400" i="1" smtClean="0">
                              <a:latin typeface="Cambria Math" panose="02040503050406030204" pitchFamily="18" charset="0"/>
                            </a:rPr>
                          </m:ctrlPr>
                        </m:fPr>
                        <m:num>
                          <m:r>
                            <a:rPr lang="en-US" sz="4400" b="0" i="1" smtClean="0">
                              <a:latin typeface="Cambria Math" panose="02040503050406030204" pitchFamily="18" charset="0"/>
                            </a:rPr>
                            <m:t>47</m:t>
                          </m:r>
                        </m:num>
                        <m:den>
                          <m:r>
                            <a:rPr lang="en-US" sz="4400" b="0" i="1" smtClean="0">
                              <a:latin typeface="Cambria Math" panose="02040503050406030204" pitchFamily="18" charset="0"/>
                            </a:rPr>
                            <m:t>100</m:t>
                          </m:r>
                        </m:den>
                      </m:f>
                    </m:oMath>
                  </a14:m>
                  <a:endParaRPr lang="en-US" sz="440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234B22C0-B9C3-AB33-E036-F58F1DD43359}"/>
                    </a:ext>
                  </a:extLst>
                </p:cNvPr>
                <p:cNvSpPr txBox="1">
                  <a:spLocks noRot="1" noChangeAspect="1" noMove="1" noResize="1" noEditPoints="1" noAdjustHandles="1" noChangeArrowheads="1" noChangeShapeType="1" noTextEdit="1"/>
                </p:cNvSpPr>
                <p:nvPr/>
              </p:nvSpPr>
              <p:spPr>
                <a:xfrm>
                  <a:off x="1762391" y="415443"/>
                  <a:ext cx="8744681" cy="2657820"/>
                </a:xfrm>
                <a:prstGeom prst="roundRect">
                  <a:avLst/>
                </a:prstGeom>
                <a:blipFill>
                  <a:blip r:embed="rId9"/>
                  <a:stretch>
                    <a:fillRect/>
                  </a:stretch>
                </a:blipFill>
                <a:ln>
                  <a:noFill/>
                </a:ln>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78336612-F495-ED65-75A8-0F467FCAC213}"/>
              </a:ext>
            </a:extLst>
          </p:cNvPr>
          <p:cNvGrpSpPr/>
          <p:nvPr/>
        </p:nvGrpSpPr>
        <p:grpSpPr>
          <a:xfrm>
            <a:off x="383135" y="2542980"/>
            <a:ext cx="4865720" cy="1603590"/>
            <a:chOff x="-983096" y="4306632"/>
            <a:chExt cx="6406490" cy="2078381"/>
          </a:xfrm>
        </p:grpSpPr>
        <p:sp>
          <p:nvSpPr>
            <p:cNvPr id="16" name="a">
              <a:extLst>
                <a:ext uri="{FF2B5EF4-FFF2-40B4-BE49-F238E27FC236}">
                  <a16:creationId xmlns:a16="http://schemas.microsoft.com/office/drawing/2014/main" id="{EF361B2F-4AD3-0677-319F-3460F1CEBEA6}"/>
                </a:ext>
              </a:extLst>
            </p:cNvPr>
            <p:cNvSpPr/>
            <p:nvPr/>
          </p:nvSpPr>
          <p:spPr>
            <a:xfrm>
              <a:off x="655801" y="4546451"/>
              <a:ext cx="4767593"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46 %</a:t>
              </a:r>
            </a:p>
          </p:txBody>
        </p:sp>
        <p:pic>
          <p:nvPicPr>
            <p:cNvPr id="19" name="Picture 4">
              <a:extLst>
                <a:ext uri="{FF2B5EF4-FFF2-40B4-BE49-F238E27FC236}">
                  <a16:creationId xmlns:a16="http://schemas.microsoft.com/office/drawing/2014/main" id="{3A52F71A-6E1C-29E3-B23E-6E0A0B7702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83096" y="4306632"/>
              <a:ext cx="1803591" cy="1998441"/>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493595" y="2653667"/>
            <a:ext cx="5464472" cy="1685579"/>
            <a:chOff x="8804714" y="4447253"/>
            <a:chExt cx="7194843" cy="2184644"/>
          </a:xfrm>
        </p:grpSpPr>
        <p:sp>
          <p:nvSpPr>
            <p:cNvPr id="21" name="b">
              <a:extLst>
                <a:ext uri="{FF2B5EF4-FFF2-40B4-BE49-F238E27FC236}">
                  <a16:creationId xmlns:a16="http://schemas.microsoft.com/office/drawing/2014/main" id="{58B2C650-1CC2-929E-B9A9-18C31B8740E5}"/>
                </a:ext>
              </a:extLst>
            </p:cNvPr>
            <p:cNvSpPr/>
            <p:nvPr/>
          </p:nvSpPr>
          <p:spPr>
            <a:xfrm>
              <a:off x="10332300" y="4622054"/>
              <a:ext cx="5667257"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45 %</a:t>
              </a:r>
            </a:p>
          </p:txBody>
        </p:sp>
        <p:pic>
          <p:nvPicPr>
            <p:cNvPr id="22" name="Picture 11">
              <a:extLst>
                <a:ext uri="{FF2B5EF4-FFF2-40B4-BE49-F238E27FC236}">
                  <a16:creationId xmlns:a16="http://schemas.microsoft.com/office/drawing/2014/main" id="{AA202D36-FE70-E9C4-14E5-EEC7E58ABFE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804714" y="4447253"/>
              <a:ext cx="1963449" cy="2184644"/>
            </a:xfrm>
            <a:prstGeom prst="rect">
              <a:avLst/>
            </a:prstGeom>
          </p:spPr>
        </p:pic>
      </p:grpSp>
      <p:grpSp>
        <p:nvGrpSpPr>
          <p:cNvPr id="23" name="Group 22">
            <a:extLst>
              <a:ext uri="{FF2B5EF4-FFF2-40B4-BE49-F238E27FC236}">
                <a16:creationId xmlns:a16="http://schemas.microsoft.com/office/drawing/2014/main" id="{8F3B9162-783E-4BCC-1BC5-A7955DD08F99}"/>
              </a:ext>
            </a:extLst>
          </p:cNvPr>
          <p:cNvGrpSpPr/>
          <p:nvPr/>
        </p:nvGrpSpPr>
        <p:grpSpPr>
          <a:xfrm>
            <a:off x="383135" y="4731204"/>
            <a:ext cx="4865720" cy="1646772"/>
            <a:chOff x="2147103" y="4634992"/>
            <a:chExt cx="6406490" cy="2134345"/>
          </a:xfrm>
        </p:grpSpPr>
        <p:sp>
          <p:nvSpPr>
            <p:cNvPr id="24" name="c">
              <a:extLst>
                <a:ext uri="{FF2B5EF4-FFF2-40B4-BE49-F238E27FC236}">
                  <a16:creationId xmlns:a16="http://schemas.microsoft.com/office/drawing/2014/main" id="{7BBF831F-5501-9367-806D-24D63CE6BB82}"/>
                </a:ext>
              </a:extLst>
            </p:cNvPr>
            <p:cNvSpPr/>
            <p:nvPr/>
          </p:nvSpPr>
          <p:spPr>
            <a:xfrm>
              <a:off x="3626200" y="4759487"/>
              <a:ext cx="4927393" cy="1945935"/>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48 %</a:t>
              </a:r>
            </a:p>
          </p:txBody>
        </p:sp>
        <p:pic>
          <p:nvPicPr>
            <p:cNvPr id="25" name="Picture 12">
              <a:extLst>
                <a:ext uri="{FF2B5EF4-FFF2-40B4-BE49-F238E27FC236}">
                  <a16:creationId xmlns:a16="http://schemas.microsoft.com/office/drawing/2014/main" id="{2EB48C9B-85B6-9CAF-2C1E-56AEF9465E5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147103" y="4634992"/>
              <a:ext cx="1955593" cy="2134345"/>
            </a:xfrm>
            <a:prstGeom prst="rect">
              <a:avLst/>
            </a:prstGeom>
          </p:spPr>
        </p:pic>
      </p:grpSp>
      <p:grpSp>
        <p:nvGrpSpPr>
          <p:cNvPr id="30" name="Group 29">
            <a:extLst>
              <a:ext uri="{FF2B5EF4-FFF2-40B4-BE49-F238E27FC236}">
                <a16:creationId xmlns:a16="http://schemas.microsoft.com/office/drawing/2014/main" id="{029C2B4B-B39F-A5A3-576D-3D1C1D40D3C2}"/>
              </a:ext>
            </a:extLst>
          </p:cNvPr>
          <p:cNvGrpSpPr/>
          <p:nvPr/>
        </p:nvGrpSpPr>
        <p:grpSpPr>
          <a:xfrm>
            <a:off x="6605186" y="4731204"/>
            <a:ext cx="5308906" cy="1646772"/>
            <a:chOff x="10324068" y="7196308"/>
            <a:chExt cx="7873646" cy="2372790"/>
          </a:xfrm>
        </p:grpSpPr>
        <p:sp>
          <p:nvSpPr>
            <p:cNvPr id="31" name="d">
              <a:extLst>
                <a:ext uri="{FF2B5EF4-FFF2-40B4-BE49-F238E27FC236}">
                  <a16:creationId xmlns:a16="http://schemas.microsoft.com/office/drawing/2014/main" id="{FFC752B8-A2D1-61FB-BBA2-3041CE152CFD}"/>
                </a:ext>
              </a:extLst>
            </p:cNvPr>
            <p:cNvSpPr/>
            <p:nvPr/>
          </p:nvSpPr>
          <p:spPr>
            <a:xfrm>
              <a:off x="11831654" y="7334711"/>
              <a:ext cx="6366060"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9999"/>
                  </a:solidFill>
                  <a:effectLst/>
                  <a:uLnTx/>
                  <a:uFillTx/>
                  <a:latin typeface="Calibri" panose="020F0502020204030204"/>
                  <a:ea typeface="+mn-ea"/>
                  <a:cs typeface="+mn-cs"/>
                </a:rPr>
                <a:t>47 %</a:t>
              </a:r>
            </a:p>
          </p:txBody>
        </p:sp>
        <p:pic>
          <p:nvPicPr>
            <p:cNvPr id="32" name="Picture 13">
              <a:extLst>
                <a:ext uri="{FF2B5EF4-FFF2-40B4-BE49-F238E27FC236}">
                  <a16:creationId xmlns:a16="http://schemas.microsoft.com/office/drawing/2014/main" id="{115DBC70-2450-9BC7-4B24-8339B72C4A3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324068" y="7196308"/>
              <a:ext cx="2159239" cy="2372790"/>
            </a:xfrm>
            <a:prstGeom prst="rect">
              <a:avLst/>
            </a:prstGeom>
          </p:spPr>
        </p:pic>
      </p:grpSp>
      <p:pic>
        <p:nvPicPr>
          <p:cNvPr id="26" name="Đúng">
            <a:extLst>
              <a:ext uri="{FF2B5EF4-FFF2-40B4-BE49-F238E27FC236}">
                <a16:creationId xmlns:a16="http://schemas.microsoft.com/office/drawing/2014/main" id="{D3DA7254-BAEF-E06A-35BB-E86419E540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65364" y="4893469"/>
            <a:ext cx="1975704" cy="1580562"/>
          </a:xfrm>
          <a:prstGeom prst="rect">
            <a:avLst/>
          </a:prstGeom>
        </p:spPr>
      </p:pic>
      <p:pic>
        <p:nvPicPr>
          <p:cNvPr id="37"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092043" y="-816634"/>
            <a:ext cx="609600" cy="609600"/>
          </a:xfrm>
          <a:prstGeom prst="rect">
            <a:avLst/>
          </a:prstGeom>
        </p:spPr>
      </p:pic>
    </p:spTree>
    <p:extLst>
      <p:ext uri="{BB962C8B-B14F-4D97-AF65-F5344CB8AC3E}">
        <p14:creationId xmlns:p14="http://schemas.microsoft.com/office/powerpoint/2010/main" val="1731236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14:presetBounceEnd="70667">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14:bounceEnd="70667">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70667">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70667">
                                      <p:stCondLst>
                                        <p:cond delay="750"/>
                                      </p:stCondLst>
                                      <p:childTnLst>
                                        <p:set>
                                          <p:cBhvr>
                                            <p:cTn id="15" dur="1" fill="hold">
                                              <p:stCondLst>
                                                <p:cond delay="0"/>
                                              </p:stCondLst>
                                            </p:cTn>
                                            <p:tgtEl>
                                              <p:spTgt spid="20"/>
                                            </p:tgtEl>
                                            <p:attrNameLst>
                                              <p:attrName>style.visibility</p:attrName>
                                            </p:attrNameLst>
                                          </p:cBhvr>
                                          <p:to>
                                            <p:strVal val="visible"/>
                                          </p:to>
                                        </p:set>
                                        <p:anim calcmode="lin" valueType="num" p14:bounceEnd="70667">
                                          <p:cBhvr additive="base">
                                            <p:cTn id="16" dur="1000" fill="hold"/>
                                            <p:tgtEl>
                                              <p:spTgt spid="20"/>
                                            </p:tgtEl>
                                            <p:attrNameLst>
                                              <p:attrName>ppt_x</p:attrName>
                                            </p:attrNameLst>
                                          </p:cBhvr>
                                          <p:tavLst>
                                            <p:tav tm="0">
                                              <p:val>
                                                <p:strVal val="#ppt_x"/>
                                              </p:val>
                                            </p:tav>
                                            <p:tav tm="100000">
                                              <p:val>
                                                <p:strVal val="#ppt_x"/>
                                              </p:val>
                                            </p:tav>
                                          </p:tavLst>
                                        </p:anim>
                                        <p:anim calcmode="lin" valueType="num" p14:bounceEnd="70667">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70667">
                                      <p:stCondLst>
                                        <p:cond delay="1250"/>
                                      </p:stCondLst>
                                      <p:childTnLst>
                                        <p:set>
                                          <p:cBhvr>
                                            <p:cTn id="19" dur="1" fill="hold">
                                              <p:stCondLst>
                                                <p:cond delay="0"/>
                                              </p:stCondLst>
                                            </p:cTn>
                                            <p:tgtEl>
                                              <p:spTgt spid="23"/>
                                            </p:tgtEl>
                                            <p:attrNameLst>
                                              <p:attrName>style.visibility</p:attrName>
                                            </p:attrNameLst>
                                          </p:cBhvr>
                                          <p:to>
                                            <p:strVal val="visible"/>
                                          </p:to>
                                        </p:set>
                                        <p:anim calcmode="lin" valueType="num" p14:bounceEnd="70667">
                                          <p:cBhvr additive="base">
                                            <p:cTn id="20" dur="1000" fill="hold"/>
                                            <p:tgtEl>
                                              <p:spTgt spid="23"/>
                                            </p:tgtEl>
                                            <p:attrNameLst>
                                              <p:attrName>ppt_x</p:attrName>
                                            </p:attrNameLst>
                                          </p:cBhvr>
                                          <p:tavLst>
                                            <p:tav tm="0">
                                              <p:val>
                                                <p:strVal val="#ppt_x"/>
                                              </p:val>
                                            </p:tav>
                                            <p:tav tm="100000">
                                              <p:val>
                                                <p:strVal val="#ppt_x"/>
                                              </p:val>
                                            </p:tav>
                                          </p:tavLst>
                                        </p:anim>
                                        <p:anim calcmode="lin" valueType="num" p14:bounceEnd="70667">
                                          <p:cBhvr additive="base">
                                            <p:cTn id="21" dur="10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0667">
                                      <p:stCondLst>
                                        <p:cond delay="1750"/>
                                      </p:stCondLst>
                                      <p:childTnLst>
                                        <p:set>
                                          <p:cBhvr>
                                            <p:cTn id="23" dur="1" fill="hold">
                                              <p:stCondLst>
                                                <p:cond delay="0"/>
                                              </p:stCondLst>
                                            </p:cTn>
                                            <p:tgtEl>
                                              <p:spTgt spid="30"/>
                                            </p:tgtEl>
                                            <p:attrNameLst>
                                              <p:attrName>style.visibility</p:attrName>
                                            </p:attrNameLst>
                                          </p:cBhvr>
                                          <p:to>
                                            <p:strVal val="visible"/>
                                          </p:to>
                                        </p:set>
                                        <p:anim calcmode="lin" valueType="num" p14:bounceEnd="70667">
                                          <p:cBhvr additive="base">
                                            <p:cTn id="24" dur="1000" fill="hold"/>
                                            <p:tgtEl>
                                              <p:spTgt spid="30"/>
                                            </p:tgtEl>
                                            <p:attrNameLst>
                                              <p:attrName>ppt_x</p:attrName>
                                            </p:attrNameLst>
                                          </p:cBhvr>
                                          <p:tavLst>
                                            <p:tav tm="0">
                                              <p:val>
                                                <p:strVal val="#ppt_x"/>
                                              </p:val>
                                            </p:tav>
                                            <p:tav tm="100000">
                                              <p:val>
                                                <p:strVal val="#ppt_x"/>
                                              </p:val>
                                            </p:tav>
                                          </p:tavLst>
                                        </p:anim>
                                        <p:anim calcmode="lin" valueType="num" p14:bounceEnd="70667">
                                          <p:cBhvr additive="base">
                                            <p:cTn id="25"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withEffect">
                                      <p:stCondLst>
                                        <p:cond delay="0"/>
                                      </p:stCondLst>
                                      <p:childTnLst>
                                        <p:animEffect transition="out" filter="fade">
                                          <p:cBhvr>
                                            <p:cTn id="30" dur="500" tmFilter="0, 0; .2, .5; .8, .5; 1, 0"/>
                                            <p:tgtEl>
                                              <p:spTgt spid="15"/>
                                            </p:tgtEl>
                                          </p:cBhvr>
                                        </p:animEffect>
                                        <p:animScale>
                                          <p:cBhvr>
                                            <p:cTn id="31" dur="250" autoRev="1" fill="hold"/>
                                            <p:tgtEl>
                                              <p:spTgt spid="15"/>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childTnLst>
                              </p:cTn>
                            </p:par>
                            <p:par>
                              <p:cTn id="32" fill="hold">
                                <p:stCondLst>
                                  <p:cond delay="500"/>
                                </p:stCondLst>
                                <p:childTnLst>
                                  <p:par>
                                    <p:cTn id="33" presetID="31" presetClass="exit" presetSubtype="0" fill="hold" nodeType="after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style.rotation</p:attrName>
                                            </p:attrNameLst>
                                          </p:cBhvr>
                                          <p:tavLst>
                                            <p:tav tm="0">
                                              <p:val>
                                                <p:fltVal val="0"/>
                                              </p:val>
                                            </p:tav>
                                            <p:tav tm="100000">
                                              <p:val>
                                                <p:fltVal val="90"/>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5"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23"/>
                                            </p:tgtEl>
                                            <p:attrNameLst>
                                              <p:attrName>ppt_w</p:attrName>
                                            </p:attrNameLst>
                                          </p:cBhvr>
                                          <p:tavLst>
                                            <p:tav tm="0">
                                              <p:val>
                                                <p:strVal val="ppt_w"/>
                                              </p:val>
                                            </p:tav>
                                            <p:tav tm="100000">
                                              <p:val>
                                                <p:fltVal val="0"/>
                                              </p:val>
                                            </p:tav>
                                          </p:tavLst>
                                        </p:anim>
                                        <p:anim calcmode="lin" valueType="num">
                                          <p:cBhvr>
                                            <p:cTn id="48" dur="1000"/>
                                            <p:tgtEl>
                                              <p:spTgt spid="23"/>
                                            </p:tgtEl>
                                            <p:attrNameLst>
                                              <p:attrName>ppt_h</p:attrName>
                                            </p:attrNameLst>
                                          </p:cBhvr>
                                          <p:tavLst>
                                            <p:tav tm="0">
                                              <p:val>
                                                <p:strVal val="ppt_h"/>
                                              </p:val>
                                            </p:tav>
                                            <p:tav tm="100000">
                                              <p:val>
                                                <p:fltVal val="0"/>
                                              </p:val>
                                            </p:tav>
                                          </p:tavLst>
                                        </p:anim>
                                        <p:anim calcmode="lin" valueType="num">
                                          <p:cBhvr>
                                            <p:cTn id="49" dur="1000"/>
                                            <p:tgtEl>
                                              <p:spTgt spid="23"/>
                                            </p:tgtEl>
                                            <p:attrNameLst>
                                              <p:attrName>style.rotation</p:attrName>
                                            </p:attrNameLst>
                                          </p:cBhvr>
                                          <p:tavLst>
                                            <p:tav tm="0">
                                              <p:val>
                                                <p:fltVal val="0"/>
                                              </p:val>
                                            </p:tav>
                                            <p:tav tm="100000">
                                              <p:val>
                                                <p:fltVal val="90"/>
                                              </p:val>
                                            </p:tav>
                                          </p:tavLst>
                                        </p:anim>
                                        <p:animEffect transition="out" filter="fade">
                                          <p:cBhvr>
                                            <p:cTn id="50" dur="1000"/>
                                            <p:tgtEl>
                                              <p:spTgt spid="23"/>
                                            </p:tgtEl>
                                          </p:cBhvr>
                                        </p:animEffect>
                                        <p:set>
                                          <p:cBhvr>
                                            <p:cTn id="5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20"/>
                                            </p:tgtEl>
                                            <p:attrNameLst>
                                              <p:attrName>ppt_w</p:attrName>
                                            </p:attrNameLst>
                                          </p:cBhvr>
                                          <p:tavLst>
                                            <p:tav tm="0">
                                              <p:val>
                                                <p:strVal val="ppt_w"/>
                                              </p:val>
                                            </p:tav>
                                            <p:tav tm="100000">
                                              <p:val>
                                                <p:fltVal val="0"/>
                                              </p:val>
                                            </p:tav>
                                          </p:tavLst>
                                        </p:anim>
                                        <p:anim calcmode="lin" valueType="num">
                                          <p:cBhvr>
                                            <p:cTn id="61" dur="1000"/>
                                            <p:tgtEl>
                                              <p:spTgt spid="20"/>
                                            </p:tgtEl>
                                            <p:attrNameLst>
                                              <p:attrName>ppt_h</p:attrName>
                                            </p:attrNameLst>
                                          </p:cBhvr>
                                          <p:tavLst>
                                            <p:tav tm="0">
                                              <p:val>
                                                <p:strVal val="ppt_h"/>
                                              </p:val>
                                            </p:tav>
                                            <p:tav tm="100000">
                                              <p:val>
                                                <p:fltVal val="0"/>
                                              </p:val>
                                            </p:tav>
                                          </p:tavLst>
                                        </p:anim>
                                        <p:anim calcmode="lin" valueType="num">
                                          <p:cBhvr>
                                            <p:cTn id="62" dur="1000"/>
                                            <p:tgtEl>
                                              <p:spTgt spid="20"/>
                                            </p:tgtEl>
                                            <p:attrNameLst>
                                              <p:attrName>style.rotation</p:attrName>
                                            </p:attrNameLst>
                                          </p:cBhvr>
                                          <p:tavLst>
                                            <p:tav tm="0">
                                              <p:val>
                                                <p:fltVal val="0"/>
                                              </p:val>
                                            </p:tav>
                                            <p:tav tm="100000">
                                              <p:val>
                                                <p:fltVal val="90"/>
                                              </p:val>
                                            </p:tav>
                                          </p:tavLst>
                                        </p:anim>
                                        <p:animEffect transition="out" filter="fade">
                                          <p:cBhvr>
                                            <p:cTn id="63" dur="1000"/>
                                            <p:tgtEl>
                                              <p:spTgt spid="20"/>
                                            </p:tgtEl>
                                          </p:cBhvr>
                                        </p:animEffect>
                                        <p:set>
                                          <p:cBhvr>
                                            <p:cTn id="64"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with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6" name="click.wav"/>
                                            </p:tgtEl>
                                          </p:cMediaNode>
                                        </p:audio>
                                      </p:subTnLst>
                                    </p:cTn>
                                  </p:par>
                                  <p:par>
                                    <p:cTn id="71" presetID="49" presetClass="entr" presetSubtype="0" decel="10000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 calcmode="lin" valueType="num">
                                          <p:cBhvr>
                                            <p:cTn id="75" dur="500" fill="hold"/>
                                            <p:tgtEl>
                                              <p:spTgt spid="26"/>
                                            </p:tgtEl>
                                            <p:attrNameLst>
                                              <p:attrName>style.rotation</p:attrName>
                                            </p:attrNameLst>
                                          </p:cBhvr>
                                          <p:tavLst>
                                            <p:tav tm="0">
                                              <p:val>
                                                <p:fltVal val="360"/>
                                              </p:val>
                                            </p:tav>
                                            <p:tav tm="100000">
                                              <p:val>
                                                <p:fltVal val="0"/>
                                              </p:val>
                                            </p:tav>
                                          </p:tavLst>
                                        </p:anim>
                                        <p:animEffect transition="in" filter="fade">
                                          <p:cBhvr>
                                            <p:cTn id="76" dur="500"/>
                                            <p:tgtEl>
                                              <p:spTgt spid="26"/>
                                            </p:tgtEl>
                                          </p:cBhvr>
                                        </p:animEffect>
                                      </p:childTnLst>
                                      <p:subTnLst>
                                        <p:audio>
                                          <p:cMediaNode>
                                            <p:cTn display="0" masterRel="sameClick">
                                              <p:stCondLst>
                                                <p:cond evt="begin" delay="0">
                                                  <p:tn val="71"/>
                                                </p:cond>
                                              </p:stCondLst>
                                              <p:endCondLst>
                                                <p:cond evt="onStopAudio" delay="0">
                                                  <p:tgtEl>
                                                    <p:sldTgt/>
                                                  </p:tgtEl>
                                                </p:cond>
                                              </p:endCondLst>
                                            </p:cTn>
                                            <p:tgtEl>
                                              <p:sndTgt r:embed="rId7" name="chimes.wav"/>
                                            </p:tgtEl>
                                          </p:cMediaNode>
                                        </p:audio>
                                      </p:subTnLst>
                                    </p:cTn>
                                  </p:par>
                                  <p:par>
                                    <p:cTn id="77" presetID="32" presetClass="emph" presetSubtype="0" fill="hold" nodeType="withEffect">
                                      <p:stCondLst>
                                        <p:cond delay="0"/>
                                      </p:stCondLst>
                                      <p:childTnLst>
                                        <p:animRot by="120000">
                                          <p:cBhvr>
                                            <p:cTn id="78" dur="100" fill="hold">
                                              <p:stCondLst>
                                                <p:cond delay="0"/>
                                              </p:stCondLst>
                                            </p:cTn>
                                            <p:tgtEl>
                                              <p:spTgt spid="26"/>
                                            </p:tgtEl>
                                            <p:attrNameLst>
                                              <p:attrName>r</p:attrName>
                                            </p:attrNameLst>
                                          </p:cBhvr>
                                        </p:animRot>
                                        <p:animRot by="-240000">
                                          <p:cBhvr>
                                            <p:cTn id="79" dur="200" fill="hold">
                                              <p:stCondLst>
                                                <p:cond delay="200"/>
                                              </p:stCondLst>
                                            </p:cTn>
                                            <p:tgtEl>
                                              <p:spTgt spid="26"/>
                                            </p:tgtEl>
                                            <p:attrNameLst>
                                              <p:attrName>r</p:attrName>
                                            </p:attrNameLst>
                                          </p:cBhvr>
                                        </p:animRot>
                                        <p:animRot by="240000">
                                          <p:cBhvr>
                                            <p:cTn id="80" dur="200" fill="hold">
                                              <p:stCondLst>
                                                <p:cond delay="400"/>
                                              </p:stCondLst>
                                            </p:cTn>
                                            <p:tgtEl>
                                              <p:spTgt spid="26"/>
                                            </p:tgtEl>
                                            <p:attrNameLst>
                                              <p:attrName>r</p:attrName>
                                            </p:attrNameLst>
                                          </p:cBhvr>
                                        </p:animRot>
                                        <p:animRot by="-240000">
                                          <p:cBhvr>
                                            <p:cTn id="81" dur="200" fill="hold">
                                              <p:stCondLst>
                                                <p:cond delay="600"/>
                                              </p:stCondLst>
                                            </p:cTn>
                                            <p:tgtEl>
                                              <p:spTgt spid="26"/>
                                            </p:tgtEl>
                                            <p:attrNameLst>
                                              <p:attrName>r</p:attrName>
                                            </p:attrNameLst>
                                          </p:cBhvr>
                                        </p:animRot>
                                        <p:animRot by="120000">
                                          <p:cBhvr>
                                            <p:cTn id="82" dur="200" fill="hold">
                                              <p:stCondLst>
                                                <p:cond delay="800"/>
                                              </p:stCondLst>
                                            </p:cTn>
                                            <p:tgtEl>
                                              <p:spTgt spid="26"/>
                                            </p:tgtEl>
                                            <p:attrNameLst>
                                              <p:attrName>r</p:attrName>
                                            </p:attrNameLst>
                                          </p:cBhvr>
                                        </p:animRot>
                                      </p:childTnLst>
                                    </p:cTn>
                                  </p:par>
                                  <p:par>
                                    <p:cTn id="83" presetID="1" presetClass="mediacall" presetSubtype="0" fill="hold" nodeType="withEffect">
                                      <p:stCondLst>
                                        <p:cond delay="0"/>
                                      </p:stCondLst>
                                      <p:childTnLst>
                                        <p:cmd type="call" cmd="playFrom(0.0)">
                                          <p:cBhvr>
                                            <p:cTn id="84" dur="4414" fill="hold"/>
                                            <p:tgtEl>
                                              <p:spTgt spid="37"/>
                                            </p:tgtEl>
                                          </p:cBhvr>
                                        </p:cmd>
                                      </p:childTnLst>
                                    </p:cTn>
                                  </p:par>
                                  <p:par>
                                    <p:cTn id="85" presetID="31" presetClass="exit" presetSubtype="0" fill="hold" nodeType="withEffect">
                                      <p:stCondLst>
                                        <p:cond delay="0"/>
                                      </p:stCondLst>
                                      <p:childTnLst>
                                        <p:anim calcmode="lin" valueType="num">
                                          <p:cBhvr>
                                            <p:cTn id="86" dur="1000"/>
                                            <p:tgtEl>
                                              <p:spTgt spid="15"/>
                                            </p:tgtEl>
                                            <p:attrNameLst>
                                              <p:attrName>ppt_w</p:attrName>
                                            </p:attrNameLst>
                                          </p:cBhvr>
                                          <p:tavLst>
                                            <p:tav tm="0">
                                              <p:val>
                                                <p:strVal val="ppt_w"/>
                                              </p:val>
                                            </p:tav>
                                            <p:tav tm="100000">
                                              <p:val>
                                                <p:fltVal val="0"/>
                                              </p:val>
                                            </p:tav>
                                          </p:tavLst>
                                        </p:anim>
                                        <p:anim calcmode="lin" valueType="num">
                                          <p:cBhvr>
                                            <p:cTn id="87" dur="1000"/>
                                            <p:tgtEl>
                                              <p:spTgt spid="15"/>
                                            </p:tgtEl>
                                            <p:attrNameLst>
                                              <p:attrName>ppt_h</p:attrName>
                                            </p:attrNameLst>
                                          </p:cBhvr>
                                          <p:tavLst>
                                            <p:tav tm="0">
                                              <p:val>
                                                <p:strVal val="ppt_h"/>
                                              </p:val>
                                            </p:tav>
                                            <p:tav tm="100000">
                                              <p:val>
                                                <p:fltVal val="0"/>
                                              </p:val>
                                            </p:tav>
                                          </p:tavLst>
                                        </p:anim>
                                        <p:anim calcmode="lin" valueType="num">
                                          <p:cBhvr>
                                            <p:cTn id="88" dur="1000"/>
                                            <p:tgtEl>
                                              <p:spTgt spid="15"/>
                                            </p:tgtEl>
                                            <p:attrNameLst>
                                              <p:attrName>style.rotation</p:attrName>
                                            </p:attrNameLst>
                                          </p:cBhvr>
                                          <p:tavLst>
                                            <p:tav tm="0">
                                              <p:val>
                                                <p:fltVal val="0"/>
                                              </p:val>
                                            </p:tav>
                                            <p:tav tm="100000">
                                              <p:val>
                                                <p:fltVal val="90"/>
                                              </p:val>
                                            </p:tav>
                                          </p:tavLst>
                                        </p:anim>
                                        <p:animEffect transition="out" filter="fade">
                                          <p:cBhvr>
                                            <p:cTn id="89" dur="1000"/>
                                            <p:tgtEl>
                                              <p:spTgt spid="15"/>
                                            </p:tgtEl>
                                          </p:cBhvr>
                                        </p:animEffect>
                                        <p:set>
                                          <p:cBhvr>
                                            <p:cTn id="90" dur="1" fill="hold">
                                              <p:stCondLst>
                                                <p:cond delay="999"/>
                                              </p:stCondLst>
                                            </p:cTn>
                                            <p:tgtEl>
                                              <p:spTgt spid="15"/>
                                            </p:tgtEl>
                                            <p:attrNameLst>
                                              <p:attrName>style.visibility</p:attrName>
                                            </p:attrNameLst>
                                          </p:cBhvr>
                                          <p:to>
                                            <p:strVal val="hidden"/>
                                          </p:to>
                                        </p:set>
                                      </p:childTnLst>
                                    </p:cTn>
                                  </p:par>
                                  <p:par>
                                    <p:cTn id="91" presetID="31" presetClass="exit" presetSubtype="0" fill="hold" nodeType="withEffect">
                                      <p:stCondLst>
                                        <p:cond delay="0"/>
                                      </p:stCondLst>
                                      <p:childTnLst>
                                        <p:anim calcmode="lin" valueType="num">
                                          <p:cBhvr>
                                            <p:cTn id="92" dur="1000"/>
                                            <p:tgtEl>
                                              <p:spTgt spid="20"/>
                                            </p:tgtEl>
                                            <p:attrNameLst>
                                              <p:attrName>ppt_w</p:attrName>
                                            </p:attrNameLst>
                                          </p:cBhvr>
                                          <p:tavLst>
                                            <p:tav tm="0">
                                              <p:val>
                                                <p:strVal val="ppt_w"/>
                                              </p:val>
                                            </p:tav>
                                            <p:tav tm="100000">
                                              <p:val>
                                                <p:fltVal val="0"/>
                                              </p:val>
                                            </p:tav>
                                          </p:tavLst>
                                        </p:anim>
                                        <p:anim calcmode="lin" valueType="num">
                                          <p:cBhvr>
                                            <p:cTn id="93" dur="1000"/>
                                            <p:tgtEl>
                                              <p:spTgt spid="20"/>
                                            </p:tgtEl>
                                            <p:attrNameLst>
                                              <p:attrName>ppt_h</p:attrName>
                                            </p:attrNameLst>
                                          </p:cBhvr>
                                          <p:tavLst>
                                            <p:tav tm="0">
                                              <p:val>
                                                <p:strVal val="ppt_h"/>
                                              </p:val>
                                            </p:tav>
                                            <p:tav tm="100000">
                                              <p:val>
                                                <p:fltVal val="0"/>
                                              </p:val>
                                            </p:tav>
                                          </p:tavLst>
                                        </p:anim>
                                        <p:anim calcmode="lin" valueType="num">
                                          <p:cBhvr>
                                            <p:cTn id="94" dur="1000"/>
                                            <p:tgtEl>
                                              <p:spTgt spid="20"/>
                                            </p:tgtEl>
                                            <p:attrNameLst>
                                              <p:attrName>style.rotation</p:attrName>
                                            </p:attrNameLst>
                                          </p:cBhvr>
                                          <p:tavLst>
                                            <p:tav tm="0">
                                              <p:val>
                                                <p:fltVal val="0"/>
                                              </p:val>
                                            </p:tav>
                                            <p:tav tm="100000">
                                              <p:val>
                                                <p:fltVal val="90"/>
                                              </p:val>
                                            </p:tav>
                                          </p:tavLst>
                                        </p:anim>
                                        <p:animEffect transition="out" filter="fade">
                                          <p:cBhvr>
                                            <p:cTn id="95" dur="1000"/>
                                            <p:tgtEl>
                                              <p:spTgt spid="20"/>
                                            </p:tgtEl>
                                          </p:cBhvr>
                                        </p:animEffect>
                                        <p:set>
                                          <p:cBhvr>
                                            <p:cTn id="96" dur="1" fill="hold">
                                              <p:stCondLst>
                                                <p:cond delay="999"/>
                                              </p:stCondLst>
                                            </p:cTn>
                                            <p:tgtEl>
                                              <p:spTgt spid="20"/>
                                            </p:tgtEl>
                                            <p:attrNameLst>
                                              <p:attrName>style.visibility</p:attrName>
                                            </p:attrNameLst>
                                          </p:cBhvr>
                                          <p:to>
                                            <p:strVal val="hidden"/>
                                          </p:to>
                                        </p:set>
                                      </p:childTnLst>
                                    </p:cTn>
                                  </p:par>
                                  <p:par>
                                    <p:cTn id="97" presetID="31" presetClass="exit" presetSubtype="0" fill="hold" nodeType="withEffect">
                                      <p:stCondLst>
                                        <p:cond delay="0"/>
                                      </p:stCondLst>
                                      <p:childTnLst>
                                        <p:anim calcmode="lin" valueType="num">
                                          <p:cBhvr>
                                            <p:cTn id="98" dur="1000"/>
                                            <p:tgtEl>
                                              <p:spTgt spid="23"/>
                                            </p:tgtEl>
                                            <p:attrNameLst>
                                              <p:attrName>ppt_w</p:attrName>
                                            </p:attrNameLst>
                                          </p:cBhvr>
                                          <p:tavLst>
                                            <p:tav tm="0">
                                              <p:val>
                                                <p:strVal val="ppt_w"/>
                                              </p:val>
                                            </p:tav>
                                            <p:tav tm="100000">
                                              <p:val>
                                                <p:fltVal val="0"/>
                                              </p:val>
                                            </p:tav>
                                          </p:tavLst>
                                        </p:anim>
                                        <p:anim calcmode="lin" valueType="num">
                                          <p:cBhvr>
                                            <p:cTn id="99" dur="1000"/>
                                            <p:tgtEl>
                                              <p:spTgt spid="23"/>
                                            </p:tgtEl>
                                            <p:attrNameLst>
                                              <p:attrName>ppt_h</p:attrName>
                                            </p:attrNameLst>
                                          </p:cBhvr>
                                          <p:tavLst>
                                            <p:tav tm="0">
                                              <p:val>
                                                <p:strVal val="ppt_h"/>
                                              </p:val>
                                            </p:tav>
                                            <p:tav tm="100000">
                                              <p:val>
                                                <p:fltVal val="0"/>
                                              </p:val>
                                            </p:tav>
                                          </p:tavLst>
                                        </p:anim>
                                        <p:anim calcmode="lin" valueType="num">
                                          <p:cBhvr>
                                            <p:cTn id="100" dur="1000"/>
                                            <p:tgtEl>
                                              <p:spTgt spid="23"/>
                                            </p:tgtEl>
                                            <p:attrNameLst>
                                              <p:attrName>style.rotation</p:attrName>
                                            </p:attrNameLst>
                                          </p:cBhvr>
                                          <p:tavLst>
                                            <p:tav tm="0">
                                              <p:val>
                                                <p:fltVal val="0"/>
                                              </p:val>
                                            </p:tav>
                                            <p:tav tm="100000">
                                              <p:val>
                                                <p:fltVal val="90"/>
                                              </p:val>
                                            </p:tav>
                                          </p:tavLst>
                                        </p:anim>
                                        <p:animEffect transition="out" filter="fade">
                                          <p:cBhvr>
                                            <p:cTn id="101" dur="1000"/>
                                            <p:tgtEl>
                                              <p:spTgt spid="23"/>
                                            </p:tgtEl>
                                          </p:cBhvr>
                                        </p:animEffect>
                                        <p:set>
                                          <p:cBhvr>
                                            <p:cTn id="10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audio>
                  <p:cMediaNode vol="80000">
                    <p:cTn id="103" fill="hold" display="0">
                      <p:stCondLst>
                        <p:cond delay="indefinite"/>
                      </p:stCondLst>
                      <p:endCondLst>
                        <p:cond evt="onStopAudio" delay="0">
                          <p:tgtEl>
                            <p:sldTgt/>
                          </p:tgtEl>
                        </p:cond>
                      </p:endCondLst>
                    </p:cTn>
                    <p:tgtEl>
                      <p:spTgt spid="3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25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ppt_x"/>
                                              </p:val>
                                            </p:tav>
                                            <p:tav tm="100000">
                                              <p:val>
                                                <p:strVal val="#ppt_x"/>
                                              </p:val>
                                            </p:tav>
                                          </p:tavLst>
                                        </p:anim>
                                        <p:anim calcmode="lin" valueType="num">
                                          <p:cBhvr additive="base">
                                            <p:cTn id="21" dur="10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7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000" fill="hold"/>
                                            <p:tgtEl>
                                              <p:spTgt spid="30"/>
                                            </p:tgtEl>
                                            <p:attrNameLst>
                                              <p:attrName>ppt_x</p:attrName>
                                            </p:attrNameLst>
                                          </p:cBhvr>
                                          <p:tavLst>
                                            <p:tav tm="0">
                                              <p:val>
                                                <p:strVal val="#ppt_x"/>
                                              </p:val>
                                            </p:tav>
                                            <p:tav tm="100000">
                                              <p:val>
                                                <p:strVal val="#ppt_x"/>
                                              </p:val>
                                            </p:tav>
                                          </p:tavLst>
                                        </p:anim>
                                        <p:anim calcmode="lin" valueType="num">
                                          <p:cBhvr additive="base">
                                            <p:cTn id="25"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withEffect">
                                      <p:stCondLst>
                                        <p:cond delay="0"/>
                                      </p:stCondLst>
                                      <p:childTnLst>
                                        <p:animEffect transition="out" filter="fade">
                                          <p:cBhvr>
                                            <p:cTn id="30" dur="500" tmFilter="0, 0; .2, .5; .8, .5; 1, 0"/>
                                            <p:tgtEl>
                                              <p:spTgt spid="15"/>
                                            </p:tgtEl>
                                          </p:cBhvr>
                                        </p:animEffect>
                                        <p:animScale>
                                          <p:cBhvr>
                                            <p:cTn id="31" dur="250" autoRev="1" fill="hold"/>
                                            <p:tgtEl>
                                              <p:spTgt spid="15"/>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20" name="hammer.wav"/>
                                            </p:tgtEl>
                                          </p:cMediaNode>
                                        </p:audio>
                                      </p:subTnLst>
                                    </p:cTn>
                                  </p:par>
                                </p:childTnLst>
                              </p:cTn>
                            </p:par>
                            <p:par>
                              <p:cTn id="32" fill="hold">
                                <p:stCondLst>
                                  <p:cond delay="500"/>
                                </p:stCondLst>
                                <p:childTnLst>
                                  <p:par>
                                    <p:cTn id="33" presetID="31" presetClass="exit" presetSubtype="0" fill="hold" nodeType="after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style.rotation</p:attrName>
                                            </p:attrNameLst>
                                          </p:cBhvr>
                                          <p:tavLst>
                                            <p:tav tm="0">
                                              <p:val>
                                                <p:fltVal val="0"/>
                                              </p:val>
                                            </p:tav>
                                            <p:tav tm="100000">
                                              <p:val>
                                                <p:fltVal val="90"/>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20"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23"/>
                                            </p:tgtEl>
                                            <p:attrNameLst>
                                              <p:attrName>ppt_w</p:attrName>
                                            </p:attrNameLst>
                                          </p:cBhvr>
                                          <p:tavLst>
                                            <p:tav tm="0">
                                              <p:val>
                                                <p:strVal val="ppt_w"/>
                                              </p:val>
                                            </p:tav>
                                            <p:tav tm="100000">
                                              <p:val>
                                                <p:fltVal val="0"/>
                                              </p:val>
                                            </p:tav>
                                          </p:tavLst>
                                        </p:anim>
                                        <p:anim calcmode="lin" valueType="num">
                                          <p:cBhvr>
                                            <p:cTn id="48" dur="1000"/>
                                            <p:tgtEl>
                                              <p:spTgt spid="23"/>
                                            </p:tgtEl>
                                            <p:attrNameLst>
                                              <p:attrName>ppt_h</p:attrName>
                                            </p:attrNameLst>
                                          </p:cBhvr>
                                          <p:tavLst>
                                            <p:tav tm="0">
                                              <p:val>
                                                <p:strVal val="ppt_h"/>
                                              </p:val>
                                            </p:tav>
                                            <p:tav tm="100000">
                                              <p:val>
                                                <p:fltVal val="0"/>
                                              </p:val>
                                            </p:tav>
                                          </p:tavLst>
                                        </p:anim>
                                        <p:anim calcmode="lin" valueType="num">
                                          <p:cBhvr>
                                            <p:cTn id="49" dur="1000"/>
                                            <p:tgtEl>
                                              <p:spTgt spid="23"/>
                                            </p:tgtEl>
                                            <p:attrNameLst>
                                              <p:attrName>style.rotation</p:attrName>
                                            </p:attrNameLst>
                                          </p:cBhvr>
                                          <p:tavLst>
                                            <p:tav tm="0">
                                              <p:val>
                                                <p:fltVal val="0"/>
                                              </p:val>
                                            </p:tav>
                                            <p:tav tm="100000">
                                              <p:val>
                                                <p:fltVal val="90"/>
                                              </p:val>
                                            </p:tav>
                                          </p:tavLst>
                                        </p:anim>
                                        <p:animEffect transition="out" filter="fade">
                                          <p:cBhvr>
                                            <p:cTn id="50" dur="1000"/>
                                            <p:tgtEl>
                                              <p:spTgt spid="23"/>
                                            </p:tgtEl>
                                          </p:cBhvr>
                                        </p:animEffect>
                                        <p:set>
                                          <p:cBhvr>
                                            <p:cTn id="5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20"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20"/>
                                            </p:tgtEl>
                                            <p:attrNameLst>
                                              <p:attrName>ppt_w</p:attrName>
                                            </p:attrNameLst>
                                          </p:cBhvr>
                                          <p:tavLst>
                                            <p:tav tm="0">
                                              <p:val>
                                                <p:strVal val="ppt_w"/>
                                              </p:val>
                                            </p:tav>
                                            <p:tav tm="100000">
                                              <p:val>
                                                <p:fltVal val="0"/>
                                              </p:val>
                                            </p:tav>
                                          </p:tavLst>
                                        </p:anim>
                                        <p:anim calcmode="lin" valueType="num">
                                          <p:cBhvr>
                                            <p:cTn id="61" dur="1000"/>
                                            <p:tgtEl>
                                              <p:spTgt spid="20"/>
                                            </p:tgtEl>
                                            <p:attrNameLst>
                                              <p:attrName>ppt_h</p:attrName>
                                            </p:attrNameLst>
                                          </p:cBhvr>
                                          <p:tavLst>
                                            <p:tav tm="0">
                                              <p:val>
                                                <p:strVal val="ppt_h"/>
                                              </p:val>
                                            </p:tav>
                                            <p:tav tm="100000">
                                              <p:val>
                                                <p:fltVal val="0"/>
                                              </p:val>
                                            </p:tav>
                                          </p:tavLst>
                                        </p:anim>
                                        <p:anim calcmode="lin" valueType="num">
                                          <p:cBhvr>
                                            <p:cTn id="62" dur="1000"/>
                                            <p:tgtEl>
                                              <p:spTgt spid="20"/>
                                            </p:tgtEl>
                                            <p:attrNameLst>
                                              <p:attrName>style.rotation</p:attrName>
                                            </p:attrNameLst>
                                          </p:cBhvr>
                                          <p:tavLst>
                                            <p:tav tm="0">
                                              <p:val>
                                                <p:fltVal val="0"/>
                                              </p:val>
                                            </p:tav>
                                            <p:tav tm="100000">
                                              <p:val>
                                                <p:fltVal val="90"/>
                                              </p:val>
                                            </p:tav>
                                          </p:tavLst>
                                        </p:anim>
                                        <p:animEffect transition="out" filter="fade">
                                          <p:cBhvr>
                                            <p:cTn id="63" dur="1000"/>
                                            <p:tgtEl>
                                              <p:spTgt spid="20"/>
                                            </p:tgtEl>
                                          </p:cBhvr>
                                        </p:animEffect>
                                        <p:set>
                                          <p:cBhvr>
                                            <p:cTn id="64"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with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21" name="click.wav"/>
                                            </p:tgtEl>
                                          </p:cMediaNode>
                                        </p:audio>
                                      </p:subTnLst>
                                    </p:cTn>
                                  </p:par>
                                  <p:par>
                                    <p:cTn id="71" presetID="49" presetClass="entr" presetSubtype="0" decel="10000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 calcmode="lin" valueType="num">
                                          <p:cBhvr>
                                            <p:cTn id="75" dur="500" fill="hold"/>
                                            <p:tgtEl>
                                              <p:spTgt spid="26"/>
                                            </p:tgtEl>
                                            <p:attrNameLst>
                                              <p:attrName>style.rotation</p:attrName>
                                            </p:attrNameLst>
                                          </p:cBhvr>
                                          <p:tavLst>
                                            <p:tav tm="0">
                                              <p:val>
                                                <p:fltVal val="360"/>
                                              </p:val>
                                            </p:tav>
                                            <p:tav tm="100000">
                                              <p:val>
                                                <p:fltVal val="0"/>
                                              </p:val>
                                            </p:tav>
                                          </p:tavLst>
                                        </p:anim>
                                        <p:animEffect transition="in" filter="fade">
                                          <p:cBhvr>
                                            <p:cTn id="76" dur="500"/>
                                            <p:tgtEl>
                                              <p:spTgt spid="26"/>
                                            </p:tgtEl>
                                          </p:cBhvr>
                                        </p:animEffect>
                                      </p:childTnLst>
                                      <p:subTnLst>
                                        <p:audio>
                                          <p:cMediaNode>
                                            <p:cTn display="0" masterRel="sameClick">
                                              <p:stCondLst>
                                                <p:cond evt="begin" delay="0">
                                                  <p:tn val="71"/>
                                                </p:cond>
                                              </p:stCondLst>
                                              <p:endCondLst>
                                                <p:cond evt="onStopAudio" delay="0">
                                                  <p:tgtEl>
                                                    <p:sldTgt/>
                                                  </p:tgtEl>
                                                </p:cond>
                                              </p:endCondLst>
                                            </p:cTn>
                                            <p:tgtEl>
                                              <p:sndTgt r:embed="rId22" name="chimes.wav"/>
                                            </p:tgtEl>
                                          </p:cMediaNode>
                                        </p:audio>
                                      </p:subTnLst>
                                    </p:cTn>
                                  </p:par>
                                  <p:par>
                                    <p:cTn id="77" presetID="32" presetClass="emph" presetSubtype="0" fill="hold" nodeType="withEffect">
                                      <p:stCondLst>
                                        <p:cond delay="0"/>
                                      </p:stCondLst>
                                      <p:childTnLst>
                                        <p:animRot by="120000">
                                          <p:cBhvr>
                                            <p:cTn id="78" dur="100" fill="hold">
                                              <p:stCondLst>
                                                <p:cond delay="0"/>
                                              </p:stCondLst>
                                            </p:cTn>
                                            <p:tgtEl>
                                              <p:spTgt spid="26"/>
                                            </p:tgtEl>
                                            <p:attrNameLst>
                                              <p:attrName>r</p:attrName>
                                            </p:attrNameLst>
                                          </p:cBhvr>
                                        </p:animRot>
                                        <p:animRot by="-240000">
                                          <p:cBhvr>
                                            <p:cTn id="79" dur="200" fill="hold">
                                              <p:stCondLst>
                                                <p:cond delay="200"/>
                                              </p:stCondLst>
                                            </p:cTn>
                                            <p:tgtEl>
                                              <p:spTgt spid="26"/>
                                            </p:tgtEl>
                                            <p:attrNameLst>
                                              <p:attrName>r</p:attrName>
                                            </p:attrNameLst>
                                          </p:cBhvr>
                                        </p:animRot>
                                        <p:animRot by="240000">
                                          <p:cBhvr>
                                            <p:cTn id="80" dur="200" fill="hold">
                                              <p:stCondLst>
                                                <p:cond delay="400"/>
                                              </p:stCondLst>
                                            </p:cTn>
                                            <p:tgtEl>
                                              <p:spTgt spid="26"/>
                                            </p:tgtEl>
                                            <p:attrNameLst>
                                              <p:attrName>r</p:attrName>
                                            </p:attrNameLst>
                                          </p:cBhvr>
                                        </p:animRot>
                                        <p:animRot by="-240000">
                                          <p:cBhvr>
                                            <p:cTn id="81" dur="200" fill="hold">
                                              <p:stCondLst>
                                                <p:cond delay="600"/>
                                              </p:stCondLst>
                                            </p:cTn>
                                            <p:tgtEl>
                                              <p:spTgt spid="26"/>
                                            </p:tgtEl>
                                            <p:attrNameLst>
                                              <p:attrName>r</p:attrName>
                                            </p:attrNameLst>
                                          </p:cBhvr>
                                        </p:animRot>
                                        <p:animRot by="120000">
                                          <p:cBhvr>
                                            <p:cTn id="82" dur="200" fill="hold">
                                              <p:stCondLst>
                                                <p:cond delay="800"/>
                                              </p:stCondLst>
                                            </p:cTn>
                                            <p:tgtEl>
                                              <p:spTgt spid="26"/>
                                            </p:tgtEl>
                                            <p:attrNameLst>
                                              <p:attrName>r</p:attrName>
                                            </p:attrNameLst>
                                          </p:cBhvr>
                                        </p:animRot>
                                      </p:childTnLst>
                                    </p:cTn>
                                  </p:par>
                                  <p:par>
                                    <p:cTn id="83" presetID="1" presetClass="mediacall" presetSubtype="0" fill="hold" nodeType="withEffect">
                                      <p:stCondLst>
                                        <p:cond delay="0"/>
                                      </p:stCondLst>
                                      <p:childTnLst>
                                        <p:cmd type="call" cmd="playFrom(0.0)">
                                          <p:cBhvr>
                                            <p:cTn id="84" dur="4414" fill="hold"/>
                                            <p:tgtEl>
                                              <p:spTgt spid="37"/>
                                            </p:tgtEl>
                                          </p:cBhvr>
                                        </p:cmd>
                                      </p:childTnLst>
                                    </p:cTn>
                                  </p:par>
                                  <p:par>
                                    <p:cTn id="85" presetID="31" presetClass="exit" presetSubtype="0" fill="hold" nodeType="withEffect">
                                      <p:stCondLst>
                                        <p:cond delay="0"/>
                                      </p:stCondLst>
                                      <p:childTnLst>
                                        <p:anim calcmode="lin" valueType="num">
                                          <p:cBhvr>
                                            <p:cTn id="86" dur="1000"/>
                                            <p:tgtEl>
                                              <p:spTgt spid="15"/>
                                            </p:tgtEl>
                                            <p:attrNameLst>
                                              <p:attrName>ppt_w</p:attrName>
                                            </p:attrNameLst>
                                          </p:cBhvr>
                                          <p:tavLst>
                                            <p:tav tm="0">
                                              <p:val>
                                                <p:strVal val="ppt_w"/>
                                              </p:val>
                                            </p:tav>
                                            <p:tav tm="100000">
                                              <p:val>
                                                <p:fltVal val="0"/>
                                              </p:val>
                                            </p:tav>
                                          </p:tavLst>
                                        </p:anim>
                                        <p:anim calcmode="lin" valueType="num">
                                          <p:cBhvr>
                                            <p:cTn id="87" dur="1000"/>
                                            <p:tgtEl>
                                              <p:spTgt spid="15"/>
                                            </p:tgtEl>
                                            <p:attrNameLst>
                                              <p:attrName>ppt_h</p:attrName>
                                            </p:attrNameLst>
                                          </p:cBhvr>
                                          <p:tavLst>
                                            <p:tav tm="0">
                                              <p:val>
                                                <p:strVal val="ppt_h"/>
                                              </p:val>
                                            </p:tav>
                                            <p:tav tm="100000">
                                              <p:val>
                                                <p:fltVal val="0"/>
                                              </p:val>
                                            </p:tav>
                                          </p:tavLst>
                                        </p:anim>
                                        <p:anim calcmode="lin" valueType="num">
                                          <p:cBhvr>
                                            <p:cTn id="88" dur="1000"/>
                                            <p:tgtEl>
                                              <p:spTgt spid="15"/>
                                            </p:tgtEl>
                                            <p:attrNameLst>
                                              <p:attrName>style.rotation</p:attrName>
                                            </p:attrNameLst>
                                          </p:cBhvr>
                                          <p:tavLst>
                                            <p:tav tm="0">
                                              <p:val>
                                                <p:fltVal val="0"/>
                                              </p:val>
                                            </p:tav>
                                            <p:tav tm="100000">
                                              <p:val>
                                                <p:fltVal val="90"/>
                                              </p:val>
                                            </p:tav>
                                          </p:tavLst>
                                        </p:anim>
                                        <p:animEffect transition="out" filter="fade">
                                          <p:cBhvr>
                                            <p:cTn id="89" dur="1000"/>
                                            <p:tgtEl>
                                              <p:spTgt spid="15"/>
                                            </p:tgtEl>
                                          </p:cBhvr>
                                        </p:animEffect>
                                        <p:set>
                                          <p:cBhvr>
                                            <p:cTn id="90" dur="1" fill="hold">
                                              <p:stCondLst>
                                                <p:cond delay="999"/>
                                              </p:stCondLst>
                                            </p:cTn>
                                            <p:tgtEl>
                                              <p:spTgt spid="15"/>
                                            </p:tgtEl>
                                            <p:attrNameLst>
                                              <p:attrName>style.visibility</p:attrName>
                                            </p:attrNameLst>
                                          </p:cBhvr>
                                          <p:to>
                                            <p:strVal val="hidden"/>
                                          </p:to>
                                        </p:set>
                                      </p:childTnLst>
                                    </p:cTn>
                                  </p:par>
                                  <p:par>
                                    <p:cTn id="91" presetID="31" presetClass="exit" presetSubtype="0" fill="hold" nodeType="withEffect">
                                      <p:stCondLst>
                                        <p:cond delay="0"/>
                                      </p:stCondLst>
                                      <p:childTnLst>
                                        <p:anim calcmode="lin" valueType="num">
                                          <p:cBhvr>
                                            <p:cTn id="92" dur="1000"/>
                                            <p:tgtEl>
                                              <p:spTgt spid="20"/>
                                            </p:tgtEl>
                                            <p:attrNameLst>
                                              <p:attrName>ppt_w</p:attrName>
                                            </p:attrNameLst>
                                          </p:cBhvr>
                                          <p:tavLst>
                                            <p:tav tm="0">
                                              <p:val>
                                                <p:strVal val="ppt_w"/>
                                              </p:val>
                                            </p:tav>
                                            <p:tav tm="100000">
                                              <p:val>
                                                <p:fltVal val="0"/>
                                              </p:val>
                                            </p:tav>
                                          </p:tavLst>
                                        </p:anim>
                                        <p:anim calcmode="lin" valueType="num">
                                          <p:cBhvr>
                                            <p:cTn id="93" dur="1000"/>
                                            <p:tgtEl>
                                              <p:spTgt spid="20"/>
                                            </p:tgtEl>
                                            <p:attrNameLst>
                                              <p:attrName>ppt_h</p:attrName>
                                            </p:attrNameLst>
                                          </p:cBhvr>
                                          <p:tavLst>
                                            <p:tav tm="0">
                                              <p:val>
                                                <p:strVal val="ppt_h"/>
                                              </p:val>
                                            </p:tav>
                                            <p:tav tm="100000">
                                              <p:val>
                                                <p:fltVal val="0"/>
                                              </p:val>
                                            </p:tav>
                                          </p:tavLst>
                                        </p:anim>
                                        <p:anim calcmode="lin" valueType="num">
                                          <p:cBhvr>
                                            <p:cTn id="94" dur="1000"/>
                                            <p:tgtEl>
                                              <p:spTgt spid="20"/>
                                            </p:tgtEl>
                                            <p:attrNameLst>
                                              <p:attrName>style.rotation</p:attrName>
                                            </p:attrNameLst>
                                          </p:cBhvr>
                                          <p:tavLst>
                                            <p:tav tm="0">
                                              <p:val>
                                                <p:fltVal val="0"/>
                                              </p:val>
                                            </p:tav>
                                            <p:tav tm="100000">
                                              <p:val>
                                                <p:fltVal val="90"/>
                                              </p:val>
                                            </p:tav>
                                          </p:tavLst>
                                        </p:anim>
                                        <p:animEffect transition="out" filter="fade">
                                          <p:cBhvr>
                                            <p:cTn id="95" dur="1000"/>
                                            <p:tgtEl>
                                              <p:spTgt spid="20"/>
                                            </p:tgtEl>
                                          </p:cBhvr>
                                        </p:animEffect>
                                        <p:set>
                                          <p:cBhvr>
                                            <p:cTn id="96" dur="1" fill="hold">
                                              <p:stCondLst>
                                                <p:cond delay="999"/>
                                              </p:stCondLst>
                                            </p:cTn>
                                            <p:tgtEl>
                                              <p:spTgt spid="20"/>
                                            </p:tgtEl>
                                            <p:attrNameLst>
                                              <p:attrName>style.visibility</p:attrName>
                                            </p:attrNameLst>
                                          </p:cBhvr>
                                          <p:to>
                                            <p:strVal val="hidden"/>
                                          </p:to>
                                        </p:set>
                                      </p:childTnLst>
                                    </p:cTn>
                                  </p:par>
                                  <p:par>
                                    <p:cTn id="97" presetID="31" presetClass="exit" presetSubtype="0" fill="hold" nodeType="withEffect">
                                      <p:stCondLst>
                                        <p:cond delay="0"/>
                                      </p:stCondLst>
                                      <p:childTnLst>
                                        <p:anim calcmode="lin" valueType="num">
                                          <p:cBhvr>
                                            <p:cTn id="98" dur="1000"/>
                                            <p:tgtEl>
                                              <p:spTgt spid="23"/>
                                            </p:tgtEl>
                                            <p:attrNameLst>
                                              <p:attrName>ppt_w</p:attrName>
                                            </p:attrNameLst>
                                          </p:cBhvr>
                                          <p:tavLst>
                                            <p:tav tm="0">
                                              <p:val>
                                                <p:strVal val="ppt_w"/>
                                              </p:val>
                                            </p:tav>
                                            <p:tav tm="100000">
                                              <p:val>
                                                <p:fltVal val="0"/>
                                              </p:val>
                                            </p:tav>
                                          </p:tavLst>
                                        </p:anim>
                                        <p:anim calcmode="lin" valueType="num">
                                          <p:cBhvr>
                                            <p:cTn id="99" dur="1000"/>
                                            <p:tgtEl>
                                              <p:spTgt spid="23"/>
                                            </p:tgtEl>
                                            <p:attrNameLst>
                                              <p:attrName>ppt_h</p:attrName>
                                            </p:attrNameLst>
                                          </p:cBhvr>
                                          <p:tavLst>
                                            <p:tav tm="0">
                                              <p:val>
                                                <p:strVal val="ppt_h"/>
                                              </p:val>
                                            </p:tav>
                                            <p:tav tm="100000">
                                              <p:val>
                                                <p:fltVal val="0"/>
                                              </p:val>
                                            </p:tav>
                                          </p:tavLst>
                                        </p:anim>
                                        <p:anim calcmode="lin" valueType="num">
                                          <p:cBhvr>
                                            <p:cTn id="100" dur="1000"/>
                                            <p:tgtEl>
                                              <p:spTgt spid="23"/>
                                            </p:tgtEl>
                                            <p:attrNameLst>
                                              <p:attrName>style.rotation</p:attrName>
                                            </p:attrNameLst>
                                          </p:cBhvr>
                                          <p:tavLst>
                                            <p:tav tm="0">
                                              <p:val>
                                                <p:fltVal val="0"/>
                                              </p:val>
                                            </p:tav>
                                            <p:tav tm="100000">
                                              <p:val>
                                                <p:fltVal val="90"/>
                                              </p:val>
                                            </p:tav>
                                          </p:tavLst>
                                        </p:anim>
                                        <p:animEffect transition="out" filter="fade">
                                          <p:cBhvr>
                                            <p:cTn id="101" dur="1000"/>
                                            <p:tgtEl>
                                              <p:spTgt spid="23"/>
                                            </p:tgtEl>
                                          </p:cBhvr>
                                        </p:animEffect>
                                        <p:set>
                                          <p:cBhvr>
                                            <p:cTn id="10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audio>
                  <p:cMediaNode vol="80000">
                    <p:cTn id="103" fill="hold" display="0">
                      <p:stCondLst>
                        <p:cond delay="indefinite"/>
                      </p:stCondLst>
                      <p:endCondLst>
                        <p:cond evt="onStopAudio" delay="0">
                          <p:tgtEl>
                            <p:sldTgt/>
                          </p:tgtEl>
                        </p:cond>
                      </p:endCondLst>
                    </p:cTn>
                    <p:tgtEl>
                      <p:spTgt spid="37"/>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grpSp>
        <p:nvGrpSpPr>
          <p:cNvPr id="6" name="Group 5"/>
          <p:cNvGrpSpPr/>
          <p:nvPr/>
        </p:nvGrpSpPr>
        <p:grpSpPr>
          <a:xfrm>
            <a:off x="383135" y="242012"/>
            <a:ext cx="11530957" cy="2969749"/>
            <a:chOff x="383136" y="193280"/>
            <a:chExt cx="11530957" cy="2969749"/>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4B22C0-B9C3-AB33-E036-F58F1DD43359}"/>
                    </a:ext>
                  </a:extLst>
                </p:cNvPr>
                <p:cNvSpPr txBox="1"/>
                <p:nvPr/>
              </p:nvSpPr>
              <p:spPr>
                <a:xfrm>
                  <a:off x="1526827" y="193280"/>
                  <a:ext cx="8744681" cy="2969749"/>
                </a:xfrm>
                <a:prstGeom prst="roundRect">
                  <a:avLst/>
                </a:prstGeom>
                <a:noFill/>
                <a:ln>
                  <a:noFill/>
                </a:ln>
              </p:spPr>
              <p:txBody>
                <a:bodyPr wrap="square" rtlCol="0">
                  <a:spAutoFit/>
                </a:bodyPr>
                <a:lstStyle/>
                <a:p>
                  <a:pPr algn="ctr"/>
                  <a:r>
                    <a:rPr lang="en-US" sz="4800" spc="-5" dirty="0">
                      <a:solidFill>
                        <a:prstClr val="black"/>
                      </a:solidFill>
                      <a:latin typeface="Cambria" panose="02040503050406030204" pitchFamily="18" charset="0"/>
                      <a:ea typeface="Cambria" panose="02040503050406030204" pitchFamily="18" charset="0"/>
                    </a:rPr>
                    <a:t>Chọn </a:t>
                  </a:r>
                  <a:r>
                    <a:rPr lang="en-US" sz="4800" spc="-5" dirty="0" err="1">
                      <a:solidFill>
                        <a:prstClr val="black"/>
                      </a:solidFill>
                      <a:latin typeface="Cambria" panose="02040503050406030204" pitchFamily="18" charset="0"/>
                      <a:ea typeface="Cambria" panose="02040503050406030204" pitchFamily="18" charset="0"/>
                    </a:rPr>
                    <a:t>tỉ</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số</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phần</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trăm</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tương</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ứng</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với</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phân</a:t>
                  </a:r>
                  <a:r>
                    <a:rPr lang="en-US" sz="4800" spc="-5" dirty="0">
                      <a:solidFill>
                        <a:prstClr val="black"/>
                      </a:solidFill>
                      <a:latin typeface="Cambria" panose="02040503050406030204" pitchFamily="18" charset="0"/>
                      <a:ea typeface="Cambria" panose="02040503050406030204" pitchFamily="18" charset="0"/>
                    </a:rPr>
                    <a:t> </a:t>
                  </a:r>
                  <a:r>
                    <a:rPr lang="en-US" sz="4800" spc="-5" dirty="0" err="1">
                      <a:solidFill>
                        <a:prstClr val="black"/>
                      </a:solidFill>
                      <a:latin typeface="Cambria" panose="02040503050406030204" pitchFamily="18" charset="0"/>
                      <a:ea typeface="Cambria" panose="02040503050406030204" pitchFamily="18" charset="0"/>
                    </a:rPr>
                    <a:t>số</a:t>
                  </a:r>
                  <a:r>
                    <a:rPr lang="en-US" sz="4800" spc="-5" dirty="0">
                      <a:solidFill>
                        <a:prstClr val="black"/>
                      </a:solidFill>
                      <a:latin typeface="Cambria" panose="02040503050406030204" pitchFamily="18" charset="0"/>
                      <a:ea typeface="Cambria" panose="02040503050406030204" pitchFamily="18" charset="0"/>
                    </a:rPr>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95</m:t>
                          </m:r>
                        </m:num>
                        <m:den>
                          <m:r>
                            <a:rPr lang="en-US" sz="4800" b="0" i="1" smtClean="0">
                              <a:latin typeface="Cambria Math" panose="02040503050406030204" pitchFamily="18" charset="0"/>
                            </a:rPr>
                            <m:t>100</m:t>
                          </m:r>
                        </m:den>
                      </m:f>
                    </m:oMath>
                  </a14:m>
                  <a:endParaRPr lang="en-US" sz="480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234B22C0-B9C3-AB33-E036-F58F1DD43359}"/>
                    </a:ext>
                  </a:extLst>
                </p:cNvPr>
                <p:cNvSpPr txBox="1">
                  <a:spLocks noRot="1" noChangeAspect="1" noMove="1" noResize="1" noEditPoints="1" noAdjustHandles="1" noChangeArrowheads="1" noChangeShapeType="1" noTextEdit="1"/>
                </p:cNvSpPr>
                <p:nvPr/>
              </p:nvSpPr>
              <p:spPr>
                <a:xfrm>
                  <a:off x="1526827" y="193280"/>
                  <a:ext cx="8744681" cy="2969749"/>
                </a:xfrm>
                <a:prstGeom prst="roundRect">
                  <a:avLst/>
                </a:prstGeom>
                <a:blipFill>
                  <a:blip r:embed="rId9"/>
                  <a:stretch>
                    <a:fillRect/>
                  </a:stretch>
                </a:blipFill>
                <a:ln>
                  <a:noFill/>
                </a:ln>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78336612-F495-ED65-75A8-0F467FCAC213}"/>
              </a:ext>
            </a:extLst>
          </p:cNvPr>
          <p:cNvGrpSpPr/>
          <p:nvPr/>
        </p:nvGrpSpPr>
        <p:grpSpPr>
          <a:xfrm>
            <a:off x="383135" y="2591960"/>
            <a:ext cx="5046114" cy="1603590"/>
            <a:chOff x="-983096" y="4306632"/>
            <a:chExt cx="6644007" cy="2078381"/>
          </a:xfrm>
        </p:grpSpPr>
        <p:sp>
          <p:nvSpPr>
            <p:cNvPr id="16" name="a">
              <a:extLst>
                <a:ext uri="{FF2B5EF4-FFF2-40B4-BE49-F238E27FC236}">
                  <a16:creationId xmlns:a16="http://schemas.microsoft.com/office/drawing/2014/main" id="{EF361B2F-4AD3-0677-319F-3460F1CEBEA6}"/>
                </a:ext>
              </a:extLst>
            </p:cNvPr>
            <p:cNvSpPr/>
            <p:nvPr/>
          </p:nvSpPr>
          <p:spPr>
            <a:xfrm>
              <a:off x="655800" y="4546451"/>
              <a:ext cx="500511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latin typeface="Calibri" panose="020F0502020204030204"/>
                  <a:ea typeface="+mn-ea"/>
                  <a:cs typeface="+mn-cs"/>
                </a:rPr>
                <a:t>94 %</a:t>
              </a:r>
            </a:p>
          </p:txBody>
        </p:sp>
        <p:pic>
          <p:nvPicPr>
            <p:cNvPr id="19" name="Picture 4">
              <a:extLst>
                <a:ext uri="{FF2B5EF4-FFF2-40B4-BE49-F238E27FC236}">
                  <a16:creationId xmlns:a16="http://schemas.microsoft.com/office/drawing/2014/main" id="{3A52F71A-6E1C-29E3-B23E-6E0A0B7702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83096" y="4306632"/>
              <a:ext cx="1803591" cy="1998441"/>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5964165" y="2643482"/>
            <a:ext cx="6041304" cy="1685579"/>
            <a:chOff x="8804714" y="4447253"/>
            <a:chExt cx="7954333" cy="2184644"/>
          </a:xfrm>
        </p:grpSpPr>
        <p:sp>
          <p:nvSpPr>
            <p:cNvPr id="21" name="b">
              <a:extLst>
                <a:ext uri="{FF2B5EF4-FFF2-40B4-BE49-F238E27FC236}">
                  <a16:creationId xmlns:a16="http://schemas.microsoft.com/office/drawing/2014/main" id="{58B2C650-1CC2-929E-B9A9-18C31B8740E5}"/>
                </a:ext>
              </a:extLst>
            </p:cNvPr>
            <p:cNvSpPr/>
            <p:nvPr/>
          </p:nvSpPr>
          <p:spPr>
            <a:xfrm>
              <a:off x="10332300" y="4622054"/>
              <a:ext cx="6426747"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latin typeface="Calibri" panose="020F0502020204030204"/>
                  <a:ea typeface="+mn-ea"/>
                  <a:cs typeface="+mn-cs"/>
                </a:rPr>
                <a:t>93 %</a:t>
              </a:r>
            </a:p>
          </p:txBody>
        </p:sp>
        <p:pic>
          <p:nvPicPr>
            <p:cNvPr id="22" name="Picture 11">
              <a:extLst>
                <a:ext uri="{FF2B5EF4-FFF2-40B4-BE49-F238E27FC236}">
                  <a16:creationId xmlns:a16="http://schemas.microsoft.com/office/drawing/2014/main" id="{AA202D36-FE70-E9C4-14E5-EEC7E58ABFE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804714" y="4447253"/>
              <a:ext cx="1963449" cy="2184644"/>
            </a:xfrm>
            <a:prstGeom prst="rect">
              <a:avLst/>
            </a:prstGeom>
          </p:spPr>
        </p:pic>
      </p:grpSp>
      <p:grpSp>
        <p:nvGrpSpPr>
          <p:cNvPr id="23" name="Group 22">
            <a:extLst>
              <a:ext uri="{FF2B5EF4-FFF2-40B4-BE49-F238E27FC236}">
                <a16:creationId xmlns:a16="http://schemas.microsoft.com/office/drawing/2014/main" id="{8F3B9162-783E-4BCC-1BC5-A7955DD08F99}"/>
              </a:ext>
            </a:extLst>
          </p:cNvPr>
          <p:cNvGrpSpPr/>
          <p:nvPr/>
        </p:nvGrpSpPr>
        <p:grpSpPr>
          <a:xfrm>
            <a:off x="383135" y="4780184"/>
            <a:ext cx="5046115" cy="1646772"/>
            <a:chOff x="2147103" y="4634992"/>
            <a:chExt cx="6644008" cy="2134345"/>
          </a:xfrm>
        </p:grpSpPr>
        <p:sp>
          <p:nvSpPr>
            <p:cNvPr id="24" name="c">
              <a:extLst>
                <a:ext uri="{FF2B5EF4-FFF2-40B4-BE49-F238E27FC236}">
                  <a16:creationId xmlns:a16="http://schemas.microsoft.com/office/drawing/2014/main" id="{7BBF831F-5501-9367-806D-24D63CE6BB82}"/>
                </a:ext>
              </a:extLst>
            </p:cNvPr>
            <p:cNvSpPr/>
            <p:nvPr/>
          </p:nvSpPr>
          <p:spPr>
            <a:xfrm>
              <a:off x="3626199" y="4759487"/>
              <a:ext cx="5164912" cy="1945935"/>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latin typeface="Calibri" panose="020F0502020204030204"/>
                  <a:ea typeface="+mn-ea"/>
                  <a:cs typeface="+mn-cs"/>
                </a:rPr>
                <a:t>95 %</a:t>
              </a:r>
            </a:p>
          </p:txBody>
        </p:sp>
        <p:pic>
          <p:nvPicPr>
            <p:cNvPr id="25" name="Picture 12">
              <a:extLst>
                <a:ext uri="{FF2B5EF4-FFF2-40B4-BE49-F238E27FC236}">
                  <a16:creationId xmlns:a16="http://schemas.microsoft.com/office/drawing/2014/main" id="{2EB48C9B-85B6-9CAF-2C1E-56AEF9465E5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147103" y="4634992"/>
              <a:ext cx="1955593" cy="2134345"/>
            </a:xfrm>
            <a:prstGeom prst="rect">
              <a:avLst/>
            </a:prstGeom>
          </p:spPr>
        </p:pic>
      </p:grpSp>
      <p:grpSp>
        <p:nvGrpSpPr>
          <p:cNvPr id="30" name="Group 29">
            <a:extLst>
              <a:ext uri="{FF2B5EF4-FFF2-40B4-BE49-F238E27FC236}">
                <a16:creationId xmlns:a16="http://schemas.microsoft.com/office/drawing/2014/main" id="{029C2B4B-B39F-A5A3-576D-3D1C1D40D3C2}"/>
              </a:ext>
            </a:extLst>
          </p:cNvPr>
          <p:cNvGrpSpPr/>
          <p:nvPr/>
        </p:nvGrpSpPr>
        <p:grpSpPr>
          <a:xfrm>
            <a:off x="6193935" y="4780184"/>
            <a:ext cx="5897210" cy="1646772"/>
            <a:chOff x="10324068" y="7196308"/>
            <a:chExt cx="8746161" cy="2372790"/>
          </a:xfrm>
        </p:grpSpPr>
        <p:sp>
          <p:nvSpPr>
            <p:cNvPr id="31" name="d">
              <a:extLst>
                <a:ext uri="{FF2B5EF4-FFF2-40B4-BE49-F238E27FC236}">
                  <a16:creationId xmlns:a16="http://schemas.microsoft.com/office/drawing/2014/main" id="{FFC752B8-A2D1-61FB-BBA2-3041CE152CFD}"/>
                </a:ext>
              </a:extLst>
            </p:cNvPr>
            <p:cNvSpPr/>
            <p:nvPr/>
          </p:nvSpPr>
          <p:spPr>
            <a:xfrm>
              <a:off x="11831654" y="7334711"/>
              <a:ext cx="7238575"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latin typeface="Calibri" panose="020F0502020204030204"/>
                  <a:ea typeface="+mn-ea"/>
                  <a:cs typeface="+mn-cs"/>
                </a:rPr>
                <a:t>92 %</a:t>
              </a:r>
            </a:p>
          </p:txBody>
        </p:sp>
        <p:pic>
          <p:nvPicPr>
            <p:cNvPr id="32" name="Picture 13">
              <a:extLst>
                <a:ext uri="{FF2B5EF4-FFF2-40B4-BE49-F238E27FC236}">
                  <a16:creationId xmlns:a16="http://schemas.microsoft.com/office/drawing/2014/main" id="{115DBC70-2450-9BC7-4B24-8339B72C4A3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324068" y="7196308"/>
              <a:ext cx="2159239" cy="2372790"/>
            </a:xfrm>
            <a:prstGeom prst="rect">
              <a:avLst/>
            </a:prstGeom>
          </p:spPr>
        </p:pic>
      </p:grpSp>
      <p:pic>
        <p:nvPicPr>
          <p:cNvPr id="26" name="Đúng">
            <a:extLst>
              <a:ext uri="{FF2B5EF4-FFF2-40B4-BE49-F238E27FC236}">
                <a16:creationId xmlns:a16="http://schemas.microsoft.com/office/drawing/2014/main" id="{D3DA7254-BAEF-E06A-35BB-E86419E540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5376" y="4795487"/>
            <a:ext cx="1975704" cy="1580562"/>
          </a:xfrm>
          <a:prstGeom prst="rect">
            <a:avLst/>
          </a:prstGeom>
        </p:spPr>
      </p:pic>
      <p:pic>
        <p:nvPicPr>
          <p:cNvPr id="37"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092043" y="-816634"/>
            <a:ext cx="609600" cy="609600"/>
          </a:xfrm>
          <a:prstGeom prst="rect">
            <a:avLst/>
          </a:prstGeom>
        </p:spPr>
      </p:pic>
    </p:spTree>
    <p:extLst>
      <p:ext uri="{BB962C8B-B14F-4D97-AF65-F5344CB8AC3E}">
        <p14:creationId xmlns:p14="http://schemas.microsoft.com/office/powerpoint/2010/main" val="3445682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14:presetBounceEnd="70667">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14:bounceEnd="70667">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70667">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70667">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14:bounceEnd="70667">
                                          <p:cBhvr additive="base">
                                            <p:cTn id="16" dur="1000" fill="hold"/>
                                            <p:tgtEl>
                                              <p:spTgt spid="20"/>
                                            </p:tgtEl>
                                            <p:attrNameLst>
                                              <p:attrName>ppt_x</p:attrName>
                                            </p:attrNameLst>
                                          </p:cBhvr>
                                          <p:tavLst>
                                            <p:tav tm="0">
                                              <p:val>
                                                <p:strVal val="#ppt_x"/>
                                              </p:val>
                                            </p:tav>
                                            <p:tav tm="100000">
                                              <p:val>
                                                <p:strVal val="#ppt_x"/>
                                              </p:val>
                                            </p:tav>
                                          </p:tavLst>
                                        </p:anim>
                                        <p:anim calcmode="lin" valueType="num" p14:bounceEnd="70667">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70667">
                                      <p:stCondLst>
                                        <p:cond delay="1500"/>
                                      </p:stCondLst>
                                      <p:childTnLst>
                                        <p:set>
                                          <p:cBhvr>
                                            <p:cTn id="19" dur="1" fill="hold">
                                              <p:stCondLst>
                                                <p:cond delay="0"/>
                                              </p:stCondLst>
                                            </p:cTn>
                                            <p:tgtEl>
                                              <p:spTgt spid="23"/>
                                            </p:tgtEl>
                                            <p:attrNameLst>
                                              <p:attrName>style.visibility</p:attrName>
                                            </p:attrNameLst>
                                          </p:cBhvr>
                                          <p:to>
                                            <p:strVal val="visible"/>
                                          </p:to>
                                        </p:set>
                                        <p:anim calcmode="lin" valueType="num" p14:bounceEnd="70667">
                                          <p:cBhvr additive="base">
                                            <p:cTn id="20" dur="1000" fill="hold"/>
                                            <p:tgtEl>
                                              <p:spTgt spid="23"/>
                                            </p:tgtEl>
                                            <p:attrNameLst>
                                              <p:attrName>ppt_x</p:attrName>
                                            </p:attrNameLst>
                                          </p:cBhvr>
                                          <p:tavLst>
                                            <p:tav tm="0">
                                              <p:val>
                                                <p:strVal val="#ppt_x"/>
                                              </p:val>
                                            </p:tav>
                                            <p:tav tm="100000">
                                              <p:val>
                                                <p:strVal val="#ppt_x"/>
                                              </p:val>
                                            </p:tav>
                                          </p:tavLst>
                                        </p:anim>
                                        <p:anim calcmode="lin" valueType="num" p14:bounceEnd="70667">
                                          <p:cBhvr additive="base">
                                            <p:cTn id="21" dur="10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0667">
                                      <p:stCondLst>
                                        <p:cond delay="2000"/>
                                      </p:stCondLst>
                                      <p:childTnLst>
                                        <p:set>
                                          <p:cBhvr>
                                            <p:cTn id="23" dur="1" fill="hold">
                                              <p:stCondLst>
                                                <p:cond delay="0"/>
                                              </p:stCondLst>
                                            </p:cTn>
                                            <p:tgtEl>
                                              <p:spTgt spid="30"/>
                                            </p:tgtEl>
                                            <p:attrNameLst>
                                              <p:attrName>style.visibility</p:attrName>
                                            </p:attrNameLst>
                                          </p:cBhvr>
                                          <p:to>
                                            <p:strVal val="visible"/>
                                          </p:to>
                                        </p:set>
                                        <p:anim calcmode="lin" valueType="num" p14:bounceEnd="70667">
                                          <p:cBhvr additive="base">
                                            <p:cTn id="24" dur="1000" fill="hold"/>
                                            <p:tgtEl>
                                              <p:spTgt spid="30"/>
                                            </p:tgtEl>
                                            <p:attrNameLst>
                                              <p:attrName>ppt_x</p:attrName>
                                            </p:attrNameLst>
                                          </p:cBhvr>
                                          <p:tavLst>
                                            <p:tav tm="0">
                                              <p:val>
                                                <p:strVal val="#ppt_x"/>
                                              </p:val>
                                            </p:tav>
                                            <p:tav tm="100000">
                                              <p:val>
                                                <p:strVal val="#ppt_x"/>
                                              </p:val>
                                            </p:tav>
                                          </p:tavLst>
                                        </p:anim>
                                        <p:anim calcmode="lin" valueType="num" p14:bounceEnd="70667">
                                          <p:cBhvr additive="base">
                                            <p:cTn id="25"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withEffect">
                                      <p:stCondLst>
                                        <p:cond delay="0"/>
                                      </p:stCondLst>
                                      <p:childTnLst>
                                        <p:animEffect transition="out" filter="fade">
                                          <p:cBhvr>
                                            <p:cTn id="30" dur="500" tmFilter="0, 0; .2, .5; .8, .5; 1, 0"/>
                                            <p:tgtEl>
                                              <p:spTgt spid="15"/>
                                            </p:tgtEl>
                                          </p:cBhvr>
                                        </p:animEffect>
                                        <p:animScale>
                                          <p:cBhvr>
                                            <p:cTn id="31" dur="250" autoRev="1" fill="hold"/>
                                            <p:tgtEl>
                                              <p:spTgt spid="15"/>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childTnLst>
                              </p:cTn>
                            </p:par>
                            <p:par>
                              <p:cTn id="32" fill="hold">
                                <p:stCondLst>
                                  <p:cond delay="500"/>
                                </p:stCondLst>
                                <p:childTnLst>
                                  <p:par>
                                    <p:cTn id="33" presetID="31" presetClass="exit" presetSubtype="0" fill="hold" nodeType="after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style.rotation</p:attrName>
                                            </p:attrNameLst>
                                          </p:cBhvr>
                                          <p:tavLst>
                                            <p:tav tm="0">
                                              <p:val>
                                                <p:fltVal val="0"/>
                                              </p:val>
                                            </p:tav>
                                            <p:tav tm="100000">
                                              <p:val>
                                                <p:fltVal val="90"/>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6" name="click.wav"/>
                                            </p:tgtEl>
                                          </p:cMediaNode>
                                        </p:audio>
                                      </p:subTnLst>
                                    </p:cTn>
                                  </p:par>
                                  <p:par>
                                    <p:cTn id="45" presetID="49" presetClass="entr" presetSubtype="0" decel="10000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360"/>
                                              </p:val>
                                            </p:tav>
                                            <p:tav tm="100000">
                                              <p:val>
                                                <p:fltVal val="0"/>
                                              </p:val>
                                            </p:tav>
                                          </p:tavLst>
                                        </p:anim>
                                        <p:animEffect transition="in" filter="fade">
                                          <p:cBhvr>
                                            <p:cTn id="50" dur="500"/>
                                            <p:tgtEl>
                                              <p:spTgt spid="26"/>
                                            </p:tgtEl>
                                          </p:cBhvr>
                                        </p:animEffect>
                                      </p:childTnLst>
                                      <p:subTnLst>
                                        <p:audio>
                                          <p:cMediaNode>
                                            <p:cTn display="0" masterRel="sameClick">
                                              <p:stCondLst>
                                                <p:cond evt="begin" delay="0">
                                                  <p:tn val="45"/>
                                                </p:cond>
                                              </p:stCondLst>
                                              <p:endCondLst>
                                                <p:cond evt="onStopAudio" delay="0">
                                                  <p:tgtEl>
                                                    <p:sldTgt/>
                                                  </p:tgtEl>
                                                </p:cond>
                                              </p:endCondLst>
                                            </p:cTn>
                                            <p:tgtEl>
                                              <p:sndTgt r:embed="rId7" name="chimes.wav"/>
                                            </p:tgtEl>
                                          </p:cMediaNode>
                                        </p:audio>
                                      </p:subTnLst>
                                    </p:cTn>
                                  </p:par>
                                  <p:par>
                                    <p:cTn id="51" presetID="32" presetClass="emph" presetSubtype="0" fill="hold" nodeType="with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1" presetClass="mediacall" presetSubtype="0" fill="hold" nodeType="withEffect">
                                      <p:stCondLst>
                                        <p:cond delay="0"/>
                                      </p:stCondLst>
                                      <p:childTnLst>
                                        <p:cmd type="call" cmd="playFrom(0.0)">
                                          <p:cBhvr>
                                            <p:cTn id="58" dur="4414" fill="hold"/>
                                            <p:tgtEl>
                                              <p:spTgt spid="37"/>
                                            </p:tgtEl>
                                          </p:cBhvr>
                                        </p:cmd>
                                      </p:childTnLst>
                                    </p:cTn>
                                  </p:par>
                                  <p:par>
                                    <p:cTn id="59" presetID="31" presetClass="exit" presetSubtype="0" fill="hold" nodeType="withEffect">
                                      <p:stCondLst>
                                        <p:cond delay="0"/>
                                      </p:stCondLst>
                                      <p:childTnLst>
                                        <p:anim calcmode="lin" valueType="num">
                                          <p:cBhvr>
                                            <p:cTn id="60" dur="1000"/>
                                            <p:tgtEl>
                                              <p:spTgt spid="15"/>
                                            </p:tgtEl>
                                            <p:attrNameLst>
                                              <p:attrName>ppt_w</p:attrName>
                                            </p:attrNameLst>
                                          </p:cBhvr>
                                          <p:tavLst>
                                            <p:tav tm="0">
                                              <p:val>
                                                <p:strVal val="ppt_w"/>
                                              </p:val>
                                            </p:tav>
                                            <p:tav tm="100000">
                                              <p:val>
                                                <p:fltVal val="0"/>
                                              </p:val>
                                            </p:tav>
                                          </p:tavLst>
                                        </p:anim>
                                        <p:anim calcmode="lin" valueType="num">
                                          <p:cBhvr>
                                            <p:cTn id="61" dur="1000"/>
                                            <p:tgtEl>
                                              <p:spTgt spid="15"/>
                                            </p:tgtEl>
                                            <p:attrNameLst>
                                              <p:attrName>ppt_h</p:attrName>
                                            </p:attrNameLst>
                                          </p:cBhvr>
                                          <p:tavLst>
                                            <p:tav tm="0">
                                              <p:val>
                                                <p:strVal val="ppt_h"/>
                                              </p:val>
                                            </p:tav>
                                            <p:tav tm="100000">
                                              <p:val>
                                                <p:fltVal val="0"/>
                                              </p:val>
                                            </p:tav>
                                          </p:tavLst>
                                        </p:anim>
                                        <p:anim calcmode="lin" valueType="num">
                                          <p:cBhvr>
                                            <p:cTn id="62" dur="1000"/>
                                            <p:tgtEl>
                                              <p:spTgt spid="15"/>
                                            </p:tgtEl>
                                            <p:attrNameLst>
                                              <p:attrName>style.rotation</p:attrName>
                                            </p:attrNameLst>
                                          </p:cBhvr>
                                          <p:tavLst>
                                            <p:tav tm="0">
                                              <p:val>
                                                <p:fltVal val="0"/>
                                              </p:val>
                                            </p:tav>
                                            <p:tav tm="100000">
                                              <p:val>
                                                <p:fltVal val="90"/>
                                              </p:val>
                                            </p:tav>
                                          </p:tavLst>
                                        </p:anim>
                                        <p:animEffect transition="out" filter="fade">
                                          <p:cBhvr>
                                            <p:cTn id="63" dur="1000"/>
                                            <p:tgtEl>
                                              <p:spTgt spid="15"/>
                                            </p:tgtEl>
                                          </p:cBhvr>
                                        </p:animEffect>
                                        <p:set>
                                          <p:cBhvr>
                                            <p:cTn id="64" dur="1" fill="hold">
                                              <p:stCondLst>
                                                <p:cond delay="999"/>
                                              </p:stCondLst>
                                            </p:cTn>
                                            <p:tgtEl>
                                              <p:spTgt spid="15"/>
                                            </p:tgtEl>
                                            <p:attrNameLst>
                                              <p:attrName>style.visibility</p:attrName>
                                            </p:attrNameLst>
                                          </p:cBhvr>
                                          <p:to>
                                            <p:strVal val="hidden"/>
                                          </p:to>
                                        </p:set>
                                      </p:childTnLst>
                                    </p:cTn>
                                  </p:par>
                                  <p:par>
                                    <p:cTn id="65" presetID="31" presetClass="exit" presetSubtype="0" fill="hold" nodeType="withEffect">
                                      <p:stCondLst>
                                        <p:cond delay="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par>
                                    <p:cTn id="71" presetID="31" presetClass="exit" presetSubtype="0" fill="hold" nodeType="withEffect">
                                      <p:stCondLst>
                                        <p:cond delay="0"/>
                                      </p:stCondLst>
                                      <p:childTnLst>
                                        <p:anim calcmode="lin" valueType="num">
                                          <p:cBhvr>
                                            <p:cTn id="72" dur="1000"/>
                                            <p:tgtEl>
                                              <p:spTgt spid="30"/>
                                            </p:tgtEl>
                                            <p:attrNameLst>
                                              <p:attrName>ppt_w</p:attrName>
                                            </p:attrNameLst>
                                          </p:cBhvr>
                                          <p:tavLst>
                                            <p:tav tm="0">
                                              <p:val>
                                                <p:strVal val="ppt_w"/>
                                              </p:val>
                                            </p:tav>
                                            <p:tav tm="100000">
                                              <p:val>
                                                <p:fltVal val="0"/>
                                              </p:val>
                                            </p:tav>
                                          </p:tavLst>
                                        </p:anim>
                                        <p:anim calcmode="lin" valueType="num">
                                          <p:cBhvr>
                                            <p:cTn id="73" dur="1000"/>
                                            <p:tgtEl>
                                              <p:spTgt spid="30"/>
                                            </p:tgtEl>
                                            <p:attrNameLst>
                                              <p:attrName>ppt_h</p:attrName>
                                            </p:attrNameLst>
                                          </p:cBhvr>
                                          <p:tavLst>
                                            <p:tav tm="0">
                                              <p:val>
                                                <p:strVal val="ppt_h"/>
                                              </p:val>
                                            </p:tav>
                                            <p:tav tm="100000">
                                              <p:val>
                                                <p:fltVal val="0"/>
                                              </p:val>
                                            </p:tav>
                                          </p:tavLst>
                                        </p:anim>
                                        <p:anim calcmode="lin" valueType="num">
                                          <p:cBhvr>
                                            <p:cTn id="74" dur="1000"/>
                                            <p:tgtEl>
                                              <p:spTgt spid="30"/>
                                            </p:tgtEl>
                                            <p:attrNameLst>
                                              <p:attrName>style.rotation</p:attrName>
                                            </p:attrNameLst>
                                          </p:cBhvr>
                                          <p:tavLst>
                                            <p:tav tm="0">
                                              <p:val>
                                                <p:fltVal val="0"/>
                                              </p:val>
                                            </p:tav>
                                            <p:tav tm="100000">
                                              <p:val>
                                                <p:fltVal val="90"/>
                                              </p:val>
                                            </p:tav>
                                          </p:tavLst>
                                        </p:anim>
                                        <p:animEffect transition="out" filter="fade">
                                          <p:cBhvr>
                                            <p:cTn id="75" dur="1000"/>
                                            <p:tgtEl>
                                              <p:spTgt spid="30"/>
                                            </p:tgtEl>
                                          </p:cBhvr>
                                        </p:animEffect>
                                        <p:set>
                                          <p:cBhvr>
                                            <p:cTn id="7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0"/>
                                            </p:tgtEl>
                                          </p:cBhvr>
                                        </p:animEffect>
                                        <p:animScale>
                                          <p:cBhvr>
                                            <p:cTn id="82" dur="250" autoRev="1" fill="hold"/>
                                            <p:tgtEl>
                                              <p:spTgt spid="20"/>
                                            </p:tgtEl>
                                          </p:cBhvr>
                                          <p:by x="105000" y="105000"/>
                                        </p:animScale>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500"/>
                                </p:stCondLst>
                                <p:childTnLst>
                                  <p:par>
                                    <p:cTn id="84" presetID="31" presetClass="exit" presetSubtype="0" fill="hold" nodeType="afterEffect">
                                      <p:stCondLst>
                                        <p:cond delay="0"/>
                                      </p:stCondLst>
                                      <p:childTnLst>
                                        <p:anim calcmode="lin" valueType="num">
                                          <p:cBhvr>
                                            <p:cTn id="85" dur="1000"/>
                                            <p:tgtEl>
                                              <p:spTgt spid="20"/>
                                            </p:tgtEl>
                                            <p:attrNameLst>
                                              <p:attrName>ppt_w</p:attrName>
                                            </p:attrNameLst>
                                          </p:cBhvr>
                                          <p:tavLst>
                                            <p:tav tm="0">
                                              <p:val>
                                                <p:strVal val="ppt_w"/>
                                              </p:val>
                                            </p:tav>
                                            <p:tav tm="100000">
                                              <p:val>
                                                <p:fltVal val="0"/>
                                              </p:val>
                                            </p:tav>
                                          </p:tavLst>
                                        </p:anim>
                                        <p:anim calcmode="lin" valueType="num">
                                          <p:cBhvr>
                                            <p:cTn id="86" dur="1000"/>
                                            <p:tgtEl>
                                              <p:spTgt spid="20"/>
                                            </p:tgtEl>
                                            <p:attrNameLst>
                                              <p:attrName>ppt_h</p:attrName>
                                            </p:attrNameLst>
                                          </p:cBhvr>
                                          <p:tavLst>
                                            <p:tav tm="0">
                                              <p:val>
                                                <p:strVal val="ppt_h"/>
                                              </p:val>
                                            </p:tav>
                                            <p:tav tm="100000">
                                              <p:val>
                                                <p:fltVal val="0"/>
                                              </p:val>
                                            </p:tav>
                                          </p:tavLst>
                                        </p:anim>
                                        <p:anim calcmode="lin" valueType="num">
                                          <p:cBhvr>
                                            <p:cTn id="87" dur="1000"/>
                                            <p:tgtEl>
                                              <p:spTgt spid="20"/>
                                            </p:tgtEl>
                                            <p:attrNameLst>
                                              <p:attrName>style.rotation</p:attrName>
                                            </p:attrNameLst>
                                          </p:cBhvr>
                                          <p:tavLst>
                                            <p:tav tm="0">
                                              <p:val>
                                                <p:fltVal val="0"/>
                                              </p:val>
                                            </p:tav>
                                            <p:tav tm="100000">
                                              <p:val>
                                                <p:fltVal val="90"/>
                                              </p:val>
                                            </p:tav>
                                          </p:tavLst>
                                        </p:anim>
                                        <p:animEffect transition="out" filter="fade">
                                          <p:cBhvr>
                                            <p:cTn id="88" dur="1000"/>
                                            <p:tgtEl>
                                              <p:spTgt spid="20"/>
                                            </p:tgtEl>
                                          </p:cBhvr>
                                        </p:animEffect>
                                        <p:set>
                                          <p:cBhvr>
                                            <p:cTn id="8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0" restart="whenNotActive" fill="hold" evtFilter="cancelBubble" nodeType="interactiveSeq">
                    <p:stCondLst>
                      <p:cond evt="onClick" delay="0">
                        <p:tgtEl>
                          <p:spTgt spid="30"/>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nodeType="with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subTnLst>
                                        <p:audio>
                                          <p:cMediaNode>
                                            <p:cTn display="0" masterRel="sameClick">
                                              <p:stCondLst>
                                                <p:cond evt="begin" delay="0">
                                                  <p:tn val="93"/>
                                                </p:cond>
                                              </p:stCondLst>
                                              <p:endCondLst>
                                                <p:cond evt="onStopAudio" delay="0">
                                                  <p:tgtEl>
                                                    <p:sldTgt/>
                                                  </p:tgtEl>
                                                </p:cond>
                                              </p:endCondLst>
                                            </p:cTn>
                                            <p:tgtEl>
                                              <p:sndTgt r:embed="rId5" name="hammer.wav"/>
                                            </p:tgtEl>
                                          </p:cMediaNode>
                                        </p:audio>
                                      </p:subTnLst>
                                    </p:cTn>
                                  </p:par>
                                </p:childTnLst>
                              </p:cTn>
                            </p:par>
                            <p:par>
                              <p:cTn id="96" fill="hold">
                                <p:stCondLst>
                                  <p:cond delay="500"/>
                                </p:stCondLst>
                                <p:childTnLst>
                                  <p:par>
                                    <p:cTn id="97" presetID="31" presetClass="exit" presetSubtype="0" fill="hold" nodeType="afterEffect">
                                      <p:stCondLst>
                                        <p:cond delay="0"/>
                                      </p:stCondLst>
                                      <p:childTnLst>
                                        <p:anim calcmode="lin" valueType="num">
                                          <p:cBhvr>
                                            <p:cTn id="98" dur="1000"/>
                                            <p:tgtEl>
                                              <p:spTgt spid="30"/>
                                            </p:tgtEl>
                                            <p:attrNameLst>
                                              <p:attrName>ppt_w</p:attrName>
                                            </p:attrNameLst>
                                          </p:cBhvr>
                                          <p:tavLst>
                                            <p:tav tm="0">
                                              <p:val>
                                                <p:strVal val="ppt_w"/>
                                              </p:val>
                                            </p:tav>
                                            <p:tav tm="100000">
                                              <p:val>
                                                <p:fltVal val="0"/>
                                              </p:val>
                                            </p:tav>
                                          </p:tavLst>
                                        </p:anim>
                                        <p:anim calcmode="lin" valueType="num">
                                          <p:cBhvr>
                                            <p:cTn id="99" dur="1000"/>
                                            <p:tgtEl>
                                              <p:spTgt spid="30"/>
                                            </p:tgtEl>
                                            <p:attrNameLst>
                                              <p:attrName>ppt_h</p:attrName>
                                            </p:attrNameLst>
                                          </p:cBhvr>
                                          <p:tavLst>
                                            <p:tav tm="0">
                                              <p:val>
                                                <p:strVal val="ppt_h"/>
                                              </p:val>
                                            </p:tav>
                                            <p:tav tm="100000">
                                              <p:val>
                                                <p:fltVal val="0"/>
                                              </p:val>
                                            </p:tav>
                                          </p:tavLst>
                                        </p:anim>
                                        <p:anim calcmode="lin" valueType="num">
                                          <p:cBhvr>
                                            <p:cTn id="100" dur="1000"/>
                                            <p:tgtEl>
                                              <p:spTgt spid="30"/>
                                            </p:tgtEl>
                                            <p:attrNameLst>
                                              <p:attrName>style.rotation</p:attrName>
                                            </p:attrNameLst>
                                          </p:cBhvr>
                                          <p:tavLst>
                                            <p:tav tm="0">
                                              <p:val>
                                                <p:fltVal val="0"/>
                                              </p:val>
                                            </p:tav>
                                            <p:tav tm="100000">
                                              <p:val>
                                                <p:fltVal val="90"/>
                                              </p:val>
                                            </p:tav>
                                          </p:tavLst>
                                        </p:anim>
                                        <p:animEffect transition="out" filter="fade">
                                          <p:cBhvr>
                                            <p:cTn id="101" dur="1000"/>
                                            <p:tgtEl>
                                              <p:spTgt spid="30"/>
                                            </p:tgtEl>
                                          </p:cBhvr>
                                        </p:animEffect>
                                        <p:set>
                                          <p:cBhvr>
                                            <p:cTn id="102"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audio>
                  <p:cMediaNode vol="80000">
                    <p:cTn id="103" fill="hold" display="0">
                      <p:stCondLst>
                        <p:cond delay="indefinite"/>
                      </p:stCondLst>
                      <p:endCondLst>
                        <p:cond evt="onStopAudio" delay="0">
                          <p:tgtEl>
                            <p:sldTgt/>
                          </p:tgtEl>
                        </p:cond>
                      </p:endCondLst>
                    </p:cTn>
                    <p:tgtEl>
                      <p:spTgt spid="3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5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ppt_x"/>
                                              </p:val>
                                            </p:tav>
                                            <p:tav tm="100000">
                                              <p:val>
                                                <p:strVal val="#ppt_x"/>
                                              </p:val>
                                            </p:tav>
                                          </p:tavLst>
                                        </p:anim>
                                        <p:anim calcmode="lin" valueType="num">
                                          <p:cBhvr additive="base">
                                            <p:cTn id="21" dur="10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000" fill="hold"/>
                                            <p:tgtEl>
                                              <p:spTgt spid="30"/>
                                            </p:tgtEl>
                                            <p:attrNameLst>
                                              <p:attrName>ppt_x</p:attrName>
                                            </p:attrNameLst>
                                          </p:cBhvr>
                                          <p:tavLst>
                                            <p:tav tm="0">
                                              <p:val>
                                                <p:strVal val="#ppt_x"/>
                                              </p:val>
                                            </p:tav>
                                            <p:tav tm="100000">
                                              <p:val>
                                                <p:strVal val="#ppt_x"/>
                                              </p:val>
                                            </p:tav>
                                          </p:tavLst>
                                        </p:anim>
                                        <p:anim calcmode="lin" valueType="num">
                                          <p:cBhvr additive="base">
                                            <p:cTn id="25"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withEffect">
                                      <p:stCondLst>
                                        <p:cond delay="0"/>
                                      </p:stCondLst>
                                      <p:childTnLst>
                                        <p:animEffect transition="out" filter="fade">
                                          <p:cBhvr>
                                            <p:cTn id="30" dur="500" tmFilter="0, 0; .2, .5; .8, .5; 1, 0"/>
                                            <p:tgtEl>
                                              <p:spTgt spid="15"/>
                                            </p:tgtEl>
                                          </p:cBhvr>
                                        </p:animEffect>
                                        <p:animScale>
                                          <p:cBhvr>
                                            <p:cTn id="31" dur="250" autoRev="1" fill="hold"/>
                                            <p:tgtEl>
                                              <p:spTgt spid="15"/>
                                            </p:tgtEl>
                                          </p:cBhvr>
                                          <p:by x="105000" y="105000"/>
                                        </p:animScale>
                                      </p:childTnLst>
                                      <p:subTnLst>
                                        <p:audio>
                                          <p:cMediaNode>
                                            <p:cTn display="0" masterRel="sameClick">
                                              <p:stCondLst>
                                                <p:cond evt="begin" delay="0">
                                                  <p:tn val="29"/>
                                                </p:cond>
                                              </p:stCondLst>
                                              <p:endCondLst>
                                                <p:cond evt="onStopAudio" delay="0">
                                                  <p:tgtEl>
                                                    <p:sldTgt/>
                                                  </p:tgtEl>
                                                </p:cond>
                                              </p:endCondLst>
                                            </p:cTn>
                                            <p:tgtEl>
                                              <p:sndTgt r:embed="rId20" name="hammer.wav"/>
                                            </p:tgtEl>
                                          </p:cMediaNode>
                                        </p:audio>
                                      </p:subTnLst>
                                    </p:cTn>
                                  </p:par>
                                </p:childTnLst>
                              </p:cTn>
                            </p:par>
                            <p:par>
                              <p:cTn id="32" fill="hold">
                                <p:stCondLst>
                                  <p:cond delay="500"/>
                                </p:stCondLst>
                                <p:childTnLst>
                                  <p:par>
                                    <p:cTn id="33" presetID="31" presetClass="exit" presetSubtype="0" fill="hold" nodeType="after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style.rotation</p:attrName>
                                            </p:attrNameLst>
                                          </p:cBhvr>
                                          <p:tavLst>
                                            <p:tav tm="0">
                                              <p:val>
                                                <p:fltVal val="0"/>
                                              </p:val>
                                            </p:tav>
                                            <p:tav tm="100000">
                                              <p:val>
                                                <p:fltVal val="90"/>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21" name="click.wav"/>
                                            </p:tgtEl>
                                          </p:cMediaNode>
                                        </p:audio>
                                      </p:subTnLst>
                                    </p:cTn>
                                  </p:par>
                                  <p:par>
                                    <p:cTn id="45" presetID="49" presetClass="entr" presetSubtype="0" decel="10000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360"/>
                                              </p:val>
                                            </p:tav>
                                            <p:tav tm="100000">
                                              <p:val>
                                                <p:fltVal val="0"/>
                                              </p:val>
                                            </p:tav>
                                          </p:tavLst>
                                        </p:anim>
                                        <p:animEffect transition="in" filter="fade">
                                          <p:cBhvr>
                                            <p:cTn id="50" dur="500"/>
                                            <p:tgtEl>
                                              <p:spTgt spid="26"/>
                                            </p:tgtEl>
                                          </p:cBhvr>
                                        </p:animEffect>
                                      </p:childTnLst>
                                      <p:subTnLst>
                                        <p:audio>
                                          <p:cMediaNode>
                                            <p:cTn display="0" masterRel="sameClick">
                                              <p:stCondLst>
                                                <p:cond evt="begin" delay="0">
                                                  <p:tn val="45"/>
                                                </p:cond>
                                              </p:stCondLst>
                                              <p:endCondLst>
                                                <p:cond evt="onStopAudio" delay="0">
                                                  <p:tgtEl>
                                                    <p:sldTgt/>
                                                  </p:tgtEl>
                                                </p:cond>
                                              </p:endCondLst>
                                            </p:cTn>
                                            <p:tgtEl>
                                              <p:sndTgt r:embed="rId22" name="chimes.wav"/>
                                            </p:tgtEl>
                                          </p:cMediaNode>
                                        </p:audio>
                                      </p:subTnLst>
                                    </p:cTn>
                                  </p:par>
                                  <p:par>
                                    <p:cTn id="51" presetID="32" presetClass="emph" presetSubtype="0" fill="hold" nodeType="with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1" presetClass="mediacall" presetSubtype="0" fill="hold" nodeType="withEffect">
                                      <p:stCondLst>
                                        <p:cond delay="0"/>
                                      </p:stCondLst>
                                      <p:childTnLst>
                                        <p:cmd type="call" cmd="playFrom(0.0)">
                                          <p:cBhvr>
                                            <p:cTn id="58" dur="4414" fill="hold"/>
                                            <p:tgtEl>
                                              <p:spTgt spid="37"/>
                                            </p:tgtEl>
                                          </p:cBhvr>
                                        </p:cmd>
                                      </p:childTnLst>
                                    </p:cTn>
                                  </p:par>
                                  <p:par>
                                    <p:cTn id="59" presetID="31" presetClass="exit" presetSubtype="0" fill="hold" nodeType="withEffect">
                                      <p:stCondLst>
                                        <p:cond delay="0"/>
                                      </p:stCondLst>
                                      <p:childTnLst>
                                        <p:anim calcmode="lin" valueType="num">
                                          <p:cBhvr>
                                            <p:cTn id="60" dur="1000"/>
                                            <p:tgtEl>
                                              <p:spTgt spid="15"/>
                                            </p:tgtEl>
                                            <p:attrNameLst>
                                              <p:attrName>ppt_w</p:attrName>
                                            </p:attrNameLst>
                                          </p:cBhvr>
                                          <p:tavLst>
                                            <p:tav tm="0">
                                              <p:val>
                                                <p:strVal val="ppt_w"/>
                                              </p:val>
                                            </p:tav>
                                            <p:tav tm="100000">
                                              <p:val>
                                                <p:fltVal val="0"/>
                                              </p:val>
                                            </p:tav>
                                          </p:tavLst>
                                        </p:anim>
                                        <p:anim calcmode="lin" valueType="num">
                                          <p:cBhvr>
                                            <p:cTn id="61" dur="1000"/>
                                            <p:tgtEl>
                                              <p:spTgt spid="15"/>
                                            </p:tgtEl>
                                            <p:attrNameLst>
                                              <p:attrName>ppt_h</p:attrName>
                                            </p:attrNameLst>
                                          </p:cBhvr>
                                          <p:tavLst>
                                            <p:tav tm="0">
                                              <p:val>
                                                <p:strVal val="ppt_h"/>
                                              </p:val>
                                            </p:tav>
                                            <p:tav tm="100000">
                                              <p:val>
                                                <p:fltVal val="0"/>
                                              </p:val>
                                            </p:tav>
                                          </p:tavLst>
                                        </p:anim>
                                        <p:anim calcmode="lin" valueType="num">
                                          <p:cBhvr>
                                            <p:cTn id="62" dur="1000"/>
                                            <p:tgtEl>
                                              <p:spTgt spid="15"/>
                                            </p:tgtEl>
                                            <p:attrNameLst>
                                              <p:attrName>style.rotation</p:attrName>
                                            </p:attrNameLst>
                                          </p:cBhvr>
                                          <p:tavLst>
                                            <p:tav tm="0">
                                              <p:val>
                                                <p:fltVal val="0"/>
                                              </p:val>
                                            </p:tav>
                                            <p:tav tm="100000">
                                              <p:val>
                                                <p:fltVal val="90"/>
                                              </p:val>
                                            </p:tav>
                                          </p:tavLst>
                                        </p:anim>
                                        <p:animEffect transition="out" filter="fade">
                                          <p:cBhvr>
                                            <p:cTn id="63" dur="1000"/>
                                            <p:tgtEl>
                                              <p:spTgt spid="15"/>
                                            </p:tgtEl>
                                          </p:cBhvr>
                                        </p:animEffect>
                                        <p:set>
                                          <p:cBhvr>
                                            <p:cTn id="64" dur="1" fill="hold">
                                              <p:stCondLst>
                                                <p:cond delay="999"/>
                                              </p:stCondLst>
                                            </p:cTn>
                                            <p:tgtEl>
                                              <p:spTgt spid="15"/>
                                            </p:tgtEl>
                                            <p:attrNameLst>
                                              <p:attrName>style.visibility</p:attrName>
                                            </p:attrNameLst>
                                          </p:cBhvr>
                                          <p:to>
                                            <p:strVal val="hidden"/>
                                          </p:to>
                                        </p:set>
                                      </p:childTnLst>
                                    </p:cTn>
                                  </p:par>
                                  <p:par>
                                    <p:cTn id="65" presetID="31" presetClass="exit" presetSubtype="0" fill="hold" nodeType="withEffect">
                                      <p:stCondLst>
                                        <p:cond delay="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par>
                                    <p:cTn id="71" presetID="31" presetClass="exit" presetSubtype="0" fill="hold" nodeType="withEffect">
                                      <p:stCondLst>
                                        <p:cond delay="0"/>
                                      </p:stCondLst>
                                      <p:childTnLst>
                                        <p:anim calcmode="lin" valueType="num">
                                          <p:cBhvr>
                                            <p:cTn id="72" dur="1000"/>
                                            <p:tgtEl>
                                              <p:spTgt spid="30"/>
                                            </p:tgtEl>
                                            <p:attrNameLst>
                                              <p:attrName>ppt_w</p:attrName>
                                            </p:attrNameLst>
                                          </p:cBhvr>
                                          <p:tavLst>
                                            <p:tav tm="0">
                                              <p:val>
                                                <p:strVal val="ppt_w"/>
                                              </p:val>
                                            </p:tav>
                                            <p:tav tm="100000">
                                              <p:val>
                                                <p:fltVal val="0"/>
                                              </p:val>
                                            </p:tav>
                                          </p:tavLst>
                                        </p:anim>
                                        <p:anim calcmode="lin" valueType="num">
                                          <p:cBhvr>
                                            <p:cTn id="73" dur="1000"/>
                                            <p:tgtEl>
                                              <p:spTgt spid="30"/>
                                            </p:tgtEl>
                                            <p:attrNameLst>
                                              <p:attrName>ppt_h</p:attrName>
                                            </p:attrNameLst>
                                          </p:cBhvr>
                                          <p:tavLst>
                                            <p:tav tm="0">
                                              <p:val>
                                                <p:strVal val="ppt_h"/>
                                              </p:val>
                                            </p:tav>
                                            <p:tav tm="100000">
                                              <p:val>
                                                <p:fltVal val="0"/>
                                              </p:val>
                                            </p:tav>
                                          </p:tavLst>
                                        </p:anim>
                                        <p:anim calcmode="lin" valueType="num">
                                          <p:cBhvr>
                                            <p:cTn id="74" dur="1000"/>
                                            <p:tgtEl>
                                              <p:spTgt spid="30"/>
                                            </p:tgtEl>
                                            <p:attrNameLst>
                                              <p:attrName>style.rotation</p:attrName>
                                            </p:attrNameLst>
                                          </p:cBhvr>
                                          <p:tavLst>
                                            <p:tav tm="0">
                                              <p:val>
                                                <p:fltVal val="0"/>
                                              </p:val>
                                            </p:tav>
                                            <p:tav tm="100000">
                                              <p:val>
                                                <p:fltVal val="90"/>
                                              </p:val>
                                            </p:tav>
                                          </p:tavLst>
                                        </p:anim>
                                        <p:animEffect transition="out" filter="fade">
                                          <p:cBhvr>
                                            <p:cTn id="75" dur="1000"/>
                                            <p:tgtEl>
                                              <p:spTgt spid="30"/>
                                            </p:tgtEl>
                                          </p:cBhvr>
                                        </p:animEffect>
                                        <p:set>
                                          <p:cBhvr>
                                            <p:cTn id="7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0"/>
                                            </p:tgtEl>
                                          </p:cBhvr>
                                        </p:animEffect>
                                        <p:animScale>
                                          <p:cBhvr>
                                            <p:cTn id="82" dur="250" autoRev="1" fill="hold"/>
                                            <p:tgtEl>
                                              <p:spTgt spid="20"/>
                                            </p:tgtEl>
                                          </p:cBhvr>
                                          <p:by x="105000" y="105000"/>
                                        </p:animScale>
                                      </p:childTnLst>
                                      <p:subTnLst>
                                        <p:audio>
                                          <p:cMediaNode>
                                            <p:cTn display="0" masterRel="sameClick">
                                              <p:stCondLst>
                                                <p:cond evt="begin" delay="0">
                                                  <p:tn val="80"/>
                                                </p:cond>
                                              </p:stCondLst>
                                              <p:endCondLst>
                                                <p:cond evt="onStopAudio" delay="0">
                                                  <p:tgtEl>
                                                    <p:sldTgt/>
                                                  </p:tgtEl>
                                                </p:cond>
                                              </p:endCondLst>
                                            </p:cTn>
                                            <p:tgtEl>
                                              <p:sndTgt r:embed="rId20" name="hammer.wav"/>
                                            </p:tgtEl>
                                          </p:cMediaNode>
                                        </p:audio>
                                      </p:subTnLst>
                                    </p:cTn>
                                  </p:par>
                                </p:childTnLst>
                              </p:cTn>
                            </p:par>
                            <p:par>
                              <p:cTn id="83" fill="hold">
                                <p:stCondLst>
                                  <p:cond delay="500"/>
                                </p:stCondLst>
                                <p:childTnLst>
                                  <p:par>
                                    <p:cTn id="84" presetID="31" presetClass="exit" presetSubtype="0" fill="hold" nodeType="afterEffect">
                                      <p:stCondLst>
                                        <p:cond delay="0"/>
                                      </p:stCondLst>
                                      <p:childTnLst>
                                        <p:anim calcmode="lin" valueType="num">
                                          <p:cBhvr>
                                            <p:cTn id="85" dur="1000"/>
                                            <p:tgtEl>
                                              <p:spTgt spid="20"/>
                                            </p:tgtEl>
                                            <p:attrNameLst>
                                              <p:attrName>ppt_w</p:attrName>
                                            </p:attrNameLst>
                                          </p:cBhvr>
                                          <p:tavLst>
                                            <p:tav tm="0">
                                              <p:val>
                                                <p:strVal val="ppt_w"/>
                                              </p:val>
                                            </p:tav>
                                            <p:tav tm="100000">
                                              <p:val>
                                                <p:fltVal val="0"/>
                                              </p:val>
                                            </p:tav>
                                          </p:tavLst>
                                        </p:anim>
                                        <p:anim calcmode="lin" valueType="num">
                                          <p:cBhvr>
                                            <p:cTn id="86" dur="1000"/>
                                            <p:tgtEl>
                                              <p:spTgt spid="20"/>
                                            </p:tgtEl>
                                            <p:attrNameLst>
                                              <p:attrName>ppt_h</p:attrName>
                                            </p:attrNameLst>
                                          </p:cBhvr>
                                          <p:tavLst>
                                            <p:tav tm="0">
                                              <p:val>
                                                <p:strVal val="ppt_h"/>
                                              </p:val>
                                            </p:tav>
                                            <p:tav tm="100000">
                                              <p:val>
                                                <p:fltVal val="0"/>
                                              </p:val>
                                            </p:tav>
                                          </p:tavLst>
                                        </p:anim>
                                        <p:anim calcmode="lin" valueType="num">
                                          <p:cBhvr>
                                            <p:cTn id="87" dur="1000"/>
                                            <p:tgtEl>
                                              <p:spTgt spid="20"/>
                                            </p:tgtEl>
                                            <p:attrNameLst>
                                              <p:attrName>style.rotation</p:attrName>
                                            </p:attrNameLst>
                                          </p:cBhvr>
                                          <p:tavLst>
                                            <p:tav tm="0">
                                              <p:val>
                                                <p:fltVal val="0"/>
                                              </p:val>
                                            </p:tav>
                                            <p:tav tm="100000">
                                              <p:val>
                                                <p:fltVal val="90"/>
                                              </p:val>
                                            </p:tav>
                                          </p:tavLst>
                                        </p:anim>
                                        <p:animEffect transition="out" filter="fade">
                                          <p:cBhvr>
                                            <p:cTn id="88" dur="1000"/>
                                            <p:tgtEl>
                                              <p:spTgt spid="20"/>
                                            </p:tgtEl>
                                          </p:cBhvr>
                                        </p:animEffect>
                                        <p:set>
                                          <p:cBhvr>
                                            <p:cTn id="8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0" restart="whenNotActive" fill="hold" evtFilter="cancelBubble" nodeType="interactiveSeq">
                    <p:stCondLst>
                      <p:cond evt="onClick" delay="0">
                        <p:tgtEl>
                          <p:spTgt spid="30"/>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nodeType="with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subTnLst>
                                        <p:audio>
                                          <p:cMediaNode>
                                            <p:cTn display="0" masterRel="sameClick">
                                              <p:stCondLst>
                                                <p:cond evt="begin" delay="0">
                                                  <p:tn val="93"/>
                                                </p:cond>
                                              </p:stCondLst>
                                              <p:endCondLst>
                                                <p:cond evt="onStopAudio" delay="0">
                                                  <p:tgtEl>
                                                    <p:sldTgt/>
                                                  </p:tgtEl>
                                                </p:cond>
                                              </p:endCondLst>
                                            </p:cTn>
                                            <p:tgtEl>
                                              <p:sndTgt r:embed="rId20" name="hammer.wav"/>
                                            </p:tgtEl>
                                          </p:cMediaNode>
                                        </p:audio>
                                      </p:subTnLst>
                                    </p:cTn>
                                  </p:par>
                                </p:childTnLst>
                              </p:cTn>
                            </p:par>
                            <p:par>
                              <p:cTn id="96" fill="hold">
                                <p:stCondLst>
                                  <p:cond delay="500"/>
                                </p:stCondLst>
                                <p:childTnLst>
                                  <p:par>
                                    <p:cTn id="97" presetID="31" presetClass="exit" presetSubtype="0" fill="hold" nodeType="afterEffect">
                                      <p:stCondLst>
                                        <p:cond delay="0"/>
                                      </p:stCondLst>
                                      <p:childTnLst>
                                        <p:anim calcmode="lin" valueType="num">
                                          <p:cBhvr>
                                            <p:cTn id="98" dur="1000"/>
                                            <p:tgtEl>
                                              <p:spTgt spid="30"/>
                                            </p:tgtEl>
                                            <p:attrNameLst>
                                              <p:attrName>ppt_w</p:attrName>
                                            </p:attrNameLst>
                                          </p:cBhvr>
                                          <p:tavLst>
                                            <p:tav tm="0">
                                              <p:val>
                                                <p:strVal val="ppt_w"/>
                                              </p:val>
                                            </p:tav>
                                            <p:tav tm="100000">
                                              <p:val>
                                                <p:fltVal val="0"/>
                                              </p:val>
                                            </p:tav>
                                          </p:tavLst>
                                        </p:anim>
                                        <p:anim calcmode="lin" valueType="num">
                                          <p:cBhvr>
                                            <p:cTn id="99" dur="1000"/>
                                            <p:tgtEl>
                                              <p:spTgt spid="30"/>
                                            </p:tgtEl>
                                            <p:attrNameLst>
                                              <p:attrName>ppt_h</p:attrName>
                                            </p:attrNameLst>
                                          </p:cBhvr>
                                          <p:tavLst>
                                            <p:tav tm="0">
                                              <p:val>
                                                <p:strVal val="ppt_h"/>
                                              </p:val>
                                            </p:tav>
                                            <p:tav tm="100000">
                                              <p:val>
                                                <p:fltVal val="0"/>
                                              </p:val>
                                            </p:tav>
                                          </p:tavLst>
                                        </p:anim>
                                        <p:anim calcmode="lin" valueType="num">
                                          <p:cBhvr>
                                            <p:cTn id="100" dur="1000"/>
                                            <p:tgtEl>
                                              <p:spTgt spid="30"/>
                                            </p:tgtEl>
                                            <p:attrNameLst>
                                              <p:attrName>style.rotation</p:attrName>
                                            </p:attrNameLst>
                                          </p:cBhvr>
                                          <p:tavLst>
                                            <p:tav tm="0">
                                              <p:val>
                                                <p:fltVal val="0"/>
                                              </p:val>
                                            </p:tav>
                                            <p:tav tm="100000">
                                              <p:val>
                                                <p:fltVal val="90"/>
                                              </p:val>
                                            </p:tav>
                                          </p:tavLst>
                                        </p:anim>
                                        <p:animEffect transition="out" filter="fade">
                                          <p:cBhvr>
                                            <p:cTn id="101" dur="1000"/>
                                            <p:tgtEl>
                                              <p:spTgt spid="30"/>
                                            </p:tgtEl>
                                          </p:cBhvr>
                                        </p:animEffect>
                                        <p:set>
                                          <p:cBhvr>
                                            <p:cTn id="102"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audio>
                  <p:cMediaNode vol="80000">
                    <p:cTn id="103" fill="hold" display="0">
                      <p:stCondLst>
                        <p:cond delay="indefinite"/>
                      </p:stCondLst>
                      <p:endCondLst>
                        <p:cond evt="onStopAudio" delay="0">
                          <p:tgtEl>
                            <p:sldTgt/>
                          </p:tgtEl>
                        </p:cond>
                      </p:endCondLst>
                    </p:cTn>
                    <p:tgtEl>
                      <p:spTgt spid="37"/>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grpSp>
        <p:nvGrpSpPr>
          <p:cNvPr id="6" name="Group 5"/>
          <p:cNvGrpSpPr/>
          <p:nvPr/>
        </p:nvGrpSpPr>
        <p:grpSpPr>
          <a:xfrm>
            <a:off x="383135" y="301615"/>
            <a:ext cx="11530957" cy="2349579"/>
            <a:chOff x="383136" y="252883"/>
            <a:chExt cx="11530957" cy="2349579"/>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234B22C0-B9C3-AB33-E036-F58F1DD43359}"/>
                </a:ext>
              </a:extLst>
            </p:cNvPr>
            <p:cNvSpPr txBox="1"/>
            <p:nvPr/>
          </p:nvSpPr>
          <p:spPr>
            <a:xfrm>
              <a:off x="1843671" y="252883"/>
              <a:ext cx="8744681" cy="2349579"/>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Tỉ số phần trăm của số học sinh giỏi và số học sinh toàn trường là 20%. Tỉ số này cho ta biết gì?</a:t>
              </a:r>
              <a:endPar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1" name="d">
            <a:extLst>
              <a:ext uri="{FF2B5EF4-FFF2-40B4-BE49-F238E27FC236}">
                <a16:creationId xmlns:a16="http://schemas.microsoft.com/office/drawing/2014/main" id="{FFC752B8-A2D1-61FB-BBA2-3041CE152CFD}"/>
              </a:ext>
            </a:extLst>
          </p:cNvPr>
          <p:cNvSpPr/>
          <p:nvPr/>
        </p:nvSpPr>
        <p:spPr>
          <a:xfrm>
            <a:off x="1292015" y="3455658"/>
            <a:ext cx="10097345" cy="2406661"/>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9999"/>
                </a:solidFill>
                <a:effectLst/>
                <a:uLnTx/>
                <a:uFillTx/>
                <a:latin typeface="Calibri" panose="020F0502020204030204"/>
                <a:ea typeface="+mn-ea"/>
                <a:cs typeface="+mn-cs"/>
              </a:rPr>
              <a:t>Tỉ số 20% cho ta biết: cứ 100 học sinh toàn trường thì có 20 bạn học sinh giỏi.</a:t>
            </a:r>
            <a:endParaRPr kumimoji="0" lang="en-US" sz="4500" b="1"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pic>
        <p:nvPicPr>
          <p:cNvPr id="26" name="Đúng">
            <a:extLst>
              <a:ext uri="{FF2B5EF4-FFF2-40B4-BE49-F238E27FC236}">
                <a16:creationId xmlns:a16="http://schemas.microsoft.com/office/drawing/2014/main" id="{D3DA7254-BAEF-E06A-35BB-E86419E54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0164" y="2841149"/>
            <a:ext cx="1975704" cy="1580562"/>
          </a:xfrm>
          <a:prstGeom prst="rect">
            <a:avLst/>
          </a:prstGeom>
        </p:spPr>
      </p:pic>
      <p:pic>
        <p:nvPicPr>
          <p:cNvPr id="37"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92043" y="-816634"/>
            <a:ext cx="609600" cy="609600"/>
          </a:xfrm>
          <a:prstGeom prst="rect">
            <a:avLst/>
          </a:prstGeom>
        </p:spPr>
      </p:pic>
    </p:spTree>
    <p:extLst>
      <p:ext uri="{BB962C8B-B14F-4D97-AF65-F5344CB8AC3E}">
        <p14:creationId xmlns:p14="http://schemas.microsoft.com/office/powerpoint/2010/main" val="420352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 presetClass="mediacall" presetSubtype="0" fill="hold" nodeType="withEffect">
                                  <p:stCondLst>
                                    <p:cond delay="0"/>
                                  </p:stCondLst>
                                  <p:childTnLst>
                                    <p:cmd type="call" cmd="playFrom(0.0)">
                                      <p:cBhvr>
                                        <p:cTn id="17" dur="4414" fill="hold"/>
                                        <p:tgtEl>
                                          <p:spTgt spid="37"/>
                                        </p:tgtEl>
                                      </p:cBhvr>
                                    </p:cmd>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7"/>
                </p:tgtEl>
              </p:cMediaNode>
            </p:audio>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5" name="Rectangle: Rounded Corners 2">
            <a:extLst>
              <a:ext uri="{FF2B5EF4-FFF2-40B4-BE49-F238E27FC236}">
                <a16:creationId xmlns:a16="http://schemas.microsoft.com/office/drawing/2014/main" id="{229C6D28-2D86-8F3B-D70A-9E403E33CDAD}"/>
              </a:ext>
            </a:extLst>
          </p:cNvPr>
          <p:cNvSpPr/>
          <p:nvPr/>
        </p:nvSpPr>
        <p:spPr>
          <a:xfrm>
            <a:off x="2363350" y="1422272"/>
            <a:ext cx="7603880" cy="4366085"/>
          </a:xfrm>
          <a:custGeom>
            <a:avLst/>
            <a:gdLst>
              <a:gd name="connsiteX0" fmla="*/ 0 w 7603880"/>
              <a:gd name="connsiteY0" fmla="*/ 727695 h 4366085"/>
              <a:gd name="connsiteX1" fmla="*/ 727695 w 7603880"/>
              <a:gd name="connsiteY1" fmla="*/ 0 h 4366085"/>
              <a:gd name="connsiteX2" fmla="*/ 6876185 w 7603880"/>
              <a:gd name="connsiteY2" fmla="*/ 0 h 4366085"/>
              <a:gd name="connsiteX3" fmla="*/ 7603880 w 7603880"/>
              <a:gd name="connsiteY3" fmla="*/ 727695 h 4366085"/>
              <a:gd name="connsiteX4" fmla="*/ 7603880 w 7603880"/>
              <a:gd name="connsiteY4" fmla="*/ 3638390 h 4366085"/>
              <a:gd name="connsiteX5" fmla="*/ 6876185 w 7603880"/>
              <a:gd name="connsiteY5" fmla="*/ 4366085 h 4366085"/>
              <a:gd name="connsiteX6" fmla="*/ 727695 w 7603880"/>
              <a:gd name="connsiteY6" fmla="*/ 4366085 h 4366085"/>
              <a:gd name="connsiteX7" fmla="*/ 0 w 7603880"/>
              <a:gd name="connsiteY7" fmla="*/ 3638390 h 4366085"/>
              <a:gd name="connsiteX8" fmla="*/ 0 w 7603880"/>
              <a:gd name="connsiteY8" fmla="*/ 727695 h 436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880" h="4366085" fill="none" extrusionOk="0">
                <a:moveTo>
                  <a:pt x="0" y="727695"/>
                </a:moveTo>
                <a:cubicBezTo>
                  <a:pt x="-55114" y="316886"/>
                  <a:pt x="347559" y="17795"/>
                  <a:pt x="727695" y="0"/>
                </a:cubicBezTo>
                <a:cubicBezTo>
                  <a:pt x="1905062" y="130954"/>
                  <a:pt x="5477745" y="43574"/>
                  <a:pt x="6876185" y="0"/>
                </a:cubicBezTo>
                <a:cubicBezTo>
                  <a:pt x="7313115" y="53965"/>
                  <a:pt x="7627037" y="354165"/>
                  <a:pt x="7603880" y="727695"/>
                </a:cubicBezTo>
                <a:cubicBezTo>
                  <a:pt x="7453441" y="1630695"/>
                  <a:pt x="7689759" y="2362842"/>
                  <a:pt x="7603880" y="3638390"/>
                </a:cubicBezTo>
                <a:cubicBezTo>
                  <a:pt x="7539521" y="4050854"/>
                  <a:pt x="7232606" y="4334708"/>
                  <a:pt x="6876185" y="4366085"/>
                </a:cubicBezTo>
                <a:cubicBezTo>
                  <a:pt x="5113058" y="4521282"/>
                  <a:pt x="1460462" y="4529105"/>
                  <a:pt x="727695" y="4366085"/>
                </a:cubicBezTo>
                <a:cubicBezTo>
                  <a:pt x="326517" y="4356386"/>
                  <a:pt x="-16487" y="4049912"/>
                  <a:pt x="0" y="3638390"/>
                </a:cubicBezTo>
                <a:cubicBezTo>
                  <a:pt x="64656" y="2461247"/>
                  <a:pt x="-17807" y="1044578"/>
                  <a:pt x="0" y="727695"/>
                </a:cubicBezTo>
                <a:close/>
              </a:path>
              <a:path w="7603880" h="4366085" stroke="0" extrusionOk="0">
                <a:moveTo>
                  <a:pt x="0" y="727695"/>
                </a:moveTo>
                <a:cubicBezTo>
                  <a:pt x="-67533" y="284144"/>
                  <a:pt x="261676" y="24067"/>
                  <a:pt x="727695" y="0"/>
                </a:cubicBezTo>
                <a:cubicBezTo>
                  <a:pt x="2229703" y="132882"/>
                  <a:pt x="4989986" y="-84951"/>
                  <a:pt x="6876185" y="0"/>
                </a:cubicBezTo>
                <a:cubicBezTo>
                  <a:pt x="7239640" y="37538"/>
                  <a:pt x="7598693" y="354468"/>
                  <a:pt x="7603880" y="727695"/>
                </a:cubicBezTo>
                <a:cubicBezTo>
                  <a:pt x="7624067" y="1145759"/>
                  <a:pt x="7756360" y="2274377"/>
                  <a:pt x="7603880" y="3638390"/>
                </a:cubicBezTo>
                <a:cubicBezTo>
                  <a:pt x="7656537" y="4046532"/>
                  <a:pt x="7312834" y="4294561"/>
                  <a:pt x="6876185" y="4366085"/>
                </a:cubicBezTo>
                <a:cubicBezTo>
                  <a:pt x="4308071" y="4453724"/>
                  <a:pt x="2167864" y="4293406"/>
                  <a:pt x="727695" y="4366085"/>
                </a:cubicBezTo>
                <a:cubicBezTo>
                  <a:pt x="317592" y="4287809"/>
                  <a:pt x="-16143" y="4062719"/>
                  <a:pt x="0" y="3638390"/>
                </a:cubicBezTo>
                <a:cubicBezTo>
                  <a:pt x="-38581" y="3174361"/>
                  <a:pt x="63341" y="1043151"/>
                  <a:pt x="0" y="727695"/>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292" b="100000" l="1302" r="36198">
                        <a14:foregroundMark x1="15885" y1="31042" x2="12865" y2="26875"/>
                        <a14:foregroundMark x1="29531" y1="43229" x2="29531" y2="43229"/>
                        <a14:foregroundMark x1="13073" y1="53438" x2="13073" y2="53438"/>
                        <a14:foregroundMark x1="13802" y1="79167" x2="13802" y2="79167"/>
                        <a14:foregroundMark x1="24219" y1="81458" x2="24219" y2="81458"/>
                        <a14:foregroundMark x1="29271" y1="41250" x2="29271" y2="41250"/>
                        <a14:foregroundMark x1="11458" y1="54167" x2="11458" y2="54167"/>
                        <a14:foregroundMark x1="12969" y1="55625" x2="12969" y2="55625"/>
                      </a14:backgroundRemoval>
                    </a14:imgEffect>
                  </a14:imgLayer>
                </a14:imgProps>
              </a:ext>
              <a:ext uri="{28A0092B-C50C-407E-A947-70E740481C1C}">
                <a14:useLocalDpi xmlns:a14="http://schemas.microsoft.com/office/drawing/2010/main" val="0"/>
              </a:ext>
            </a:extLst>
          </a:blip>
          <a:srcRect t="1515" r="63257"/>
          <a:stretch/>
        </p:blipFill>
        <p:spPr>
          <a:xfrm>
            <a:off x="-1201058" y="1422273"/>
            <a:ext cx="4498314" cy="6028668"/>
          </a:xfrm>
          <a:prstGeom prst="rect">
            <a:avLst/>
          </a:prstGeom>
        </p:spPr>
      </p:pic>
      <p:pic>
        <p:nvPicPr>
          <p:cNvPr id="26" name="Picture 25"/>
          <p:cNvPicPr>
            <a:picLocks noChangeAspect="1"/>
          </p:cNvPicPr>
          <p:nvPr/>
        </p:nvPicPr>
        <p:blipFill rotWithShape="1">
          <a:blip r:embed="rId5">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a:off x="9478644" y="810555"/>
            <a:ext cx="4436086" cy="6574576"/>
          </a:xfrm>
          <a:prstGeom prst="rect">
            <a:avLst/>
          </a:prstGeom>
        </p:spPr>
      </p:pic>
      <p:pic>
        <p:nvPicPr>
          <p:cNvPr id="5" name="Picture 4">
            <a:extLst>
              <a:ext uri="{FF2B5EF4-FFF2-40B4-BE49-F238E27FC236}">
                <a16:creationId xmlns:a16="http://schemas.microsoft.com/office/drawing/2014/main" id="{194D5046-1A06-349E-243D-74F541FE13BE}"/>
              </a:ext>
            </a:extLst>
          </p:cNvPr>
          <p:cNvPicPr>
            <a:picLocks noChangeAspect="1"/>
          </p:cNvPicPr>
          <p:nvPr/>
        </p:nvPicPr>
        <p:blipFill>
          <a:blip r:embed="rId6"/>
          <a:stretch>
            <a:fillRect/>
          </a:stretch>
        </p:blipFill>
        <p:spPr>
          <a:xfrm>
            <a:off x="1127759" y="2397322"/>
            <a:ext cx="9922067" cy="2684852"/>
          </a:xfrm>
          <a:prstGeom prst="rect">
            <a:avLst/>
          </a:prstGeom>
        </p:spPr>
      </p:pic>
      <p:pic>
        <p:nvPicPr>
          <p:cNvPr id="7" name="Picture 6">
            <a:extLst>
              <a:ext uri="{FF2B5EF4-FFF2-40B4-BE49-F238E27FC236}">
                <a16:creationId xmlns:a16="http://schemas.microsoft.com/office/drawing/2014/main" id="{CE119952-39FB-3FC3-DE7F-E39559D32C31}"/>
              </a:ext>
            </a:extLst>
          </p:cNvPr>
          <p:cNvPicPr>
            <a:picLocks noChangeAspect="1"/>
          </p:cNvPicPr>
          <p:nvPr/>
        </p:nvPicPr>
        <p:blipFill>
          <a:blip r:embed="rId7"/>
          <a:stretch>
            <a:fillRect/>
          </a:stretch>
        </p:blipFill>
        <p:spPr>
          <a:xfrm>
            <a:off x="4067891" y="1623526"/>
            <a:ext cx="3974937" cy="969348"/>
          </a:xfrm>
          <a:prstGeom prst="rect">
            <a:avLst/>
          </a:prstGeom>
        </p:spPr>
      </p:pic>
    </p:spTree>
    <p:extLst>
      <p:ext uri="{BB962C8B-B14F-4D97-AF65-F5344CB8AC3E}">
        <p14:creationId xmlns:p14="http://schemas.microsoft.com/office/powerpoint/2010/main" val="725582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3E4653-586B-BD10-B9E5-4FD086F82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flipH="1">
            <a:off x="1252585" y="609473"/>
            <a:ext cx="4104915" cy="6083758"/>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52FFC70F-92D8-6B98-6018-6C3C0A50E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058" y="2361111"/>
            <a:ext cx="6419644" cy="1688738"/>
          </a:xfrm>
          <a:prstGeom prst="rect">
            <a:avLst/>
          </a:prstGeom>
        </p:spPr>
      </p:pic>
    </p:spTree>
    <p:extLst>
      <p:ext uri="{BB962C8B-B14F-4D97-AF65-F5344CB8AC3E}">
        <p14:creationId xmlns:p14="http://schemas.microsoft.com/office/powerpoint/2010/main" val="3114114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1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9" name="Group 18"/>
          <p:cNvGrpSpPr/>
          <p:nvPr/>
        </p:nvGrpSpPr>
        <p:grpSpPr>
          <a:xfrm>
            <a:off x="387689" y="291542"/>
            <a:ext cx="11254062" cy="757670"/>
            <a:chOff x="437634" y="516277"/>
            <a:chExt cx="11254062" cy="757670"/>
          </a:xfrm>
        </p:grpSpPr>
        <p:sp>
          <p:nvSpPr>
            <p:cNvPr id="21" name="TextBox 9">
              <a:extLst>
                <a:ext uri="{FF2B5EF4-FFF2-40B4-BE49-F238E27FC236}">
                  <a16:creationId xmlns:a16="http://schemas.microsoft.com/office/drawing/2014/main" id="{05D34CA2-2112-1C09-1D68-6F5821B06B5B}"/>
                </a:ext>
              </a:extLst>
            </p:cNvPr>
            <p:cNvSpPr txBox="1"/>
            <p:nvPr/>
          </p:nvSpPr>
          <p:spPr>
            <a:xfrm>
              <a:off x="1318638" y="582045"/>
              <a:ext cx="10373058" cy="677108"/>
            </a:xfrm>
            <a:prstGeom prst="rect">
              <a:avLst/>
            </a:prstGeom>
            <a:noFill/>
          </p:spPr>
          <p:txBody>
            <a:bodyPr wrap="square" rtlCol="0">
              <a:spAutoFit/>
            </a:bodyPr>
            <a:lstStyle/>
            <a:p>
              <a:r>
                <a:rPr lang="vi-VN" sz="3800" b="1" dirty="0"/>
                <a:t>Chọn câu trả lời đúng.</a:t>
              </a:r>
            </a:p>
          </p:txBody>
        </p:sp>
        <p:grpSp>
          <p:nvGrpSpPr>
            <p:cNvPr id="23" name="Group 16">
              <a:extLst>
                <a:ext uri="{FF2B5EF4-FFF2-40B4-BE49-F238E27FC236}">
                  <a16:creationId xmlns:a16="http://schemas.microsoft.com/office/drawing/2014/main" id="{C56449C4-9B55-2E5C-A35C-36D328BE3801}"/>
                </a:ext>
              </a:extLst>
            </p:cNvPr>
            <p:cNvGrpSpPr/>
            <p:nvPr/>
          </p:nvGrpSpPr>
          <p:grpSpPr>
            <a:xfrm>
              <a:off x="437634" y="516277"/>
              <a:ext cx="772160" cy="757670"/>
              <a:chOff x="391023" y="437767"/>
              <a:chExt cx="772160" cy="757670"/>
            </a:xfrm>
            <a:solidFill>
              <a:srgbClr val="00B0F0"/>
            </a:solidFill>
          </p:grpSpPr>
          <p:sp>
            <p:nvSpPr>
              <p:cNvPr id="24" name="Isosceles Triangle 8">
                <a:extLst>
                  <a:ext uri="{FF2B5EF4-FFF2-40B4-BE49-F238E27FC236}">
                    <a16:creationId xmlns:a16="http://schemas.microsoft.com/office/drawing/2014/main" id="{DBD5C094-E002-9059-F458-25F8F6050FE9}"/>
                  </a:ext>
                </a:extLst>
              </p:cNvPr>
              <p:cNvSpPr/>
              <p:nvPr/>
            </p:nvSpPr>
            <p:spPr>
              <a:xfrm>
                <a:off x="391023" y="437767"/>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5" name="TextBox 15">
                <a:extLst>
                  <a:ext uri="{FF2B5EF4-FFF2-40B4-BE49-F238E27FC236}">
                    <a16:creationId xmlns:a16="http://schemas.microsoft.com/office/drawing/2014/main" id="{A244621D-4212-F64C-0706-3A12F8B2D3A5}"/>
                  </a:ext>
                </a:extLst>
              </p:cNvPr>
              <p:cNvSpPr txBox="1"/>
              <p:nvPr/>
            </p:nvSpPr>
            <p:spPr>
              <a:xfrm>
                <a:off x="553583" y="610662"/>
                <a:ext cx="609600" cy="584775"/>
              </a:xfrm>
              <a:prstGeom prst="rect">
                <a:avLst/>
              </a:prstGeom>
              <a:noFill/>
            </p:spPr>
            <p:txBody>
              <a:bodyPr wrap="square" rtlCol="0">
                <a:spAutoFit/>
              </a:bodyPr>
              <a:lstStyle/>
              <a:p>
                <a:r>
                  <a:rPr lang="en-US" sz="3200" dirty="0">
                    <a:solidFill>
                      <a:schemeClr val="bg1"/>
                    </a:solidFill>
                    <a:latin typeface="UTM Cookies" panose="02040603050506020204" pitchFamily="18" charset="0"/>
                  </a:rPr>
                  <a:t>1</a:t>
                </a:r>
                <a:endParaRPr lang="vi-VN" sz="3200" dirty="0">
                  <a:solidFill>
                    <a:schemeClr val="bg1"/>
                  </a:solidFill>
                </a:endParaRPr>
              </a:p>
            </p:txBody>
          </p:sp>
        </p:grpSp>
      </p:grpSp>
      <p:pic>
        <p:nvPicPr>
          <p:cNvPr id="4" name="Picture 3">
            <a:extLst>
              <a:ext uri="{FF2B5EF4-FFF2-40B4-BE49-F238E27FC236}">
                <a16:creationId xmlns:a16="http://schemas.microsoft.com/office/drawing/2014/main" id="{DABF08D7-20B6-BDD1-E4F4-0AF56ED9CF27}"/>
              </a:ext>
            </a:extLst>
          </p:cNvPr>
          <p:cNvPicPr>
            <a:picLocks noChangeAspect="1"/>
          </p:cNvPicPr>
          <p:nvPr/>
        </p:nvPicPr>
        <p:blipFill>
          <a:blip r:embed="rId4"/>
          <a:stretch>
            <a:fillRect/>
          </a:stretch>
        </p:blipFill>
        <p:spPr>
          <a:xfrm>
            <a:off x="2560320" y="1021133"/>
            <a:ext cx="8019732" cy="5401892"/>
          </a:xfrm>
          <a:prstGeom prst="rect">
            <a:avLst/>
          </a:prstGeom>
        </p:spPr>
      </p:pic>
      <p:sp>
        <p:nvSpPr>
          <p:cNvPr id="5" name="Oval 4">
            <a:extLst>
              <a:ext uri="{FF2B5EF4-FFF2-40B4-BE49-F238E27FC236}">
                <a16:creationId xmlns:a16="http://schemas.microsoft.com/office/drawing/2014/main" id="{80CBC434-FA88-68B2-03CF-B3C124CE05B4}"/>
              </a:ext>
            </a:extLst>
          </p:cNvPr>
          <p:cNvSpPr/>
          <p:nvPr/>
        </p:nvSpPr>
        <p:spPr>
          <a:xfrm>
            <a:off x="3312160" y="5567680"/>
            <a:ext cx="41656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17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692961" y="284603"/>
            <a:ext cx="10787839" cy="1350195"/>
            <a:chOff x="692961" y="284603"/>
            <a:chExt cx="10787839" cy="1350195"/>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4665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dirty="0"/>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algn="ctr"/>
                <a:r>
                  <a:rPr lang="en-US" sz="4500" dirty="0">
                    <a:solidFill>
                      <a:schemeClr val="bg1"/>
                    </a:solidFill>
                    <a:latin typeface="UTM Cookies" panose="02040603050506020204" pitchFamily="18" charset="0"/>
                  </a:rPr>
                  <a:t>2</a:t>
                </a:r>
                <a:endParaRPr lang="vi-VN" sz="4500" dirty="0">
                  <a:solidFill>
                    <a:schemeClr val="bg1"/>
                  </a:solidFill>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436701" y="311359"/>
              <a:ext cx="10044099" cy="1323439"/>
            </a:xfrm>
            <a:prstGeom prst="rect">
              <a:avLst/>
            </a:prstGeom>
            <a:noFill/>
            <a:ln>
              <a:noFill/>
            </a:ln>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Viết các tỉ số dưới đây thành các tỉ số phần trăm (theo mẫu).</a:t>
              </a:r>
              <a:endParaRPr lang="en-US" sz="4000" dirty="0">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6D503600-3548-1826-08BF-4864A3E73A18}"/>
              </a:ext>
            </a:extLst>
          </p:cNvPr>
          <p:cNvPicPr>
            <a:picLocks noChangeAspect="1"/>
          </p:cNvPicPr>
          <p:nvPr/>
        </p:nvPicPr>
        <p:blipFill>
          <a:blip r:embed="rId3"/>
          <a:stretch>
            <a:fillRect/>
          </a:stretch>
        </p:blipFill>
        <p:spPr>
          <a:xfrm>
            <a:off x="597217" y="2148840"/>
            <a:ext cx="4657725" cy="2133600"/>
          </a:xfrm>
          <a:prstGeom prst="rect">
            <a:avLst/>
          </a:prstGeom>
        </p:spPr>
      </p:pic>
      <p:pic>
        <p:nvPicPr>
          <p:cNvPr id="7" name="Picture 6">
            <a:extLst>
              <a:ext uri="{FF2B5EF4-FFF2-40B4-BE49-F238E27FC236}">
                <a16:creationId xmlns:a16="http://schemas.microsoft.com/office/drawing/2014/main" id="{E144C919-5328-D1F9-3A73-58CD237D04F9}"/>
              </a:ext>
            </a:extLst>
          </p:cNvPr>
          <p:cNvPicPr>
            <a:picLocks noChangeAspect="1"/>
          </p:cNvPicPr>
          <p:nvPr/>
        </p:nvPicPr>
        <p:blipFill>
          <a:blip r:embed="rId4"/>
          <a:stretch>
            <a:fillRect/>
          </a:stretch>
        </p:blipFill>
        <p:spPr>
          <a:xfrm>
            <a:off x="6103937" y="2239327"/>
            <a:ext cx="5267325" cy="1952625"/>
          </a:xfrm>
          <a:prstGeom prst="rect">
            <a:avLst/>
          </a:prstGeom>
        </p:spPr>
      </p:pic>
    </p:spTree>
    <p:extLst>
      <p:ext uri="{BB962C8B-B14F-4D97-AF65-F5344CB8AC3E}">
        <p14:creationId xmlns:p14="http://schemas.microsoft.com/office/powerpoint/2010/main" val="2707673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00487C-9600-827E-CD0E-F63C982AB4C2}"/>
                  </a:ext>
                </a:extLst>
              </p:cNvPr>
              <p:cNvSpPr txBox="1"/>
              <p:nvPr/>
            </p:nvSpPr>
            <p:spPr>
              <a:xfrm>
                <a:off x="1259840" y="741680"/>
                <a:ext cx="9865360" cy="5090881"/>
              </a:xfrm>
              <a:prstGeom prst="rect">
                <a:avLst/>
              </a:prstGeom>
              <a:noFill/>
            </p:spPr>
            <p:txBody>
              <a:bodyPr wrap="square" rtlCol="0">
                <a:spAutoFit/>
              </a:bodyPr>
              <a:lstStyle/>
              <a:p>
                <a:pPr marR="0">
                  <a:spcBef>
                    <a:spcPts val="0"/>
                  </a:spcBef>
                  <a:spcAft>
                    <a:spcPts val="0"/>
                  </a:spcAft>
                </a:pPr>
                <a:r>
                  <a:rPr lang="en-US" sz="4000" dirty="0">
                    <a:solidFill>
                      <a:srgbClr val="FF0000"/>
                    </a:solidFill>
                    <a:effectLst/>
                    <a:ea typeface="Calibri" panose="020F0502020204030204" pitchFamily="34" charset="0"/>
                  </a:rPr>
                  <a:t>a)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50</m:t>
                        </m:r>
                      </m:num>
                      <m:den>
                        <m:r>
                          <a:rPr lang="en-US" sz="4000" i="1">
                            <a:solidFill>
                              <a:srgbClr val="FF0000"/>
                            </a:solidFill>
                            <a:effectLst/>
                            <a:latin typeface="Cambria Math" panose="02040503050406030204" pitchFamily="18" charset="0"/>
                            <a:ea typeface="Calibri" panose="020F0502020204030204" pitchFamily="34" charset="0"/>
                          </a:rPr>
                          <m:t>200</m:t>
                        </m:r>
                      </m:den>
                    </m:f>
                    <m:r>
                      <a:rPr lang="en-US" sz="4000" i="1">
                        <a:solidFill>
                          <a:srgbClr val="FF0000"/>
                        </a:solidFill>
                        <a:effectLst/>
                        <a:latin typeface="Cambria Math" panose="02040503050406030204" pitchFamily="18" charset="0"/>
                        <a:ea typeface="Calibri" panose="020F0502020204030204" pitchFamily="34" charset="0"/>
                      </a:rPr>
                      <m:t>=</m:t>
                    </m:r>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25</m:t>
                        </m:r>
                      </m:num>
                      <m:den>
                        <m:r>
                          <a:rPr lang="en-US" sz="4000" i="1">
                            <a:solidFill>
                              <a:srgbClr val="FF0000"/>
                            </a:solidFill>
                            <a:effectLst/>
                            <a:latin typeface="Cambria Math" panose="02040503050406030204" pitchFamily="18" charset="0"/>
                            <a:ea typeface="Calibri" panose="020F0502020204030204" pitchFamily="34" charset="0"/>
                          </a:rPr>
                          <m:t>100</m:t>
                        </m:r>
                      </m:den>
                    </m:f>
                    <m:r>
                      <a:rPr lang="en-US" sz="4000" i="1">
                        <a:solidFill>
                          <a:srgbClr val="FF0000"/>
                        </a:solidFill>
                        <a:effectLst/>
                        <a:latin typeface="Cambria Math" panose="02040503050406030204" pitchFamily="18" charset="0"/>
                        <a:ea typeface="Calibri" panose="020F0502020204030204" pitchFamily="34" charset="0"/>
                      </a:rPr>
                      <m:t>=25%</m:t>
                    </m:r>
                  </m:oMath>
                </a14:m>
                <a:r>
                  <a:rPr lang="en-US" sz="4000" dirty="0">
                    <a:solidFill>
                      <a:srgbClr val="FF0000"/>
                    </a:solidFill>
                    <a:effectLst/>
                    <a:latin typeface="Cambria" panose="02040503050406030204" pitchFamily="18" charset="0"/>
                    <a:ea typeface="Cambria" panose="02040503050406030204" pitchFamily="18" charset="0"/>
                  </a:rPr>
                  <a:t>;</a:t>
                </a:r>
              </a:p>
              <a:p>
                <a:pPr marR="0">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75</m:t>
                        </m:r>
                      </m:num>
                      <m:den>
                        <m:r>
                          <a:rPr lang="en-US" sz="4000" i="1">
                            <a:solidFill>
                              <a:srgbClr val="FF0000"/>
                            </a:solidFill>
                            <a:effectLst/>
                            <a:latin typeface="Cambria Math" panose="02040503050406030204" pitchFamily="18" charset="0"/>
                            <a:ea typeface="Calibri" panose="020F0502020204030204" pitchFamily="34" charset="0"/>
                          </a:rPr>
                          <m:t>300</m:t>
                        </m:r>
                      </m:den>
                    </m:f>
                    <m:r>
                      <a:rPr lang="en-US" sz="4000" i="1">
                        <a:solidFill>
                          <a:srgbClr val="FF0000"/>
                        </a:solidFill>
                        <a:effectLst/>
                        <a:latin typeface="Cambria Math" panose="02040503050406030204" pitchFamily="18" charset="0"/>
                        <a:ea typeface="Calibri" panose="020F0502020204030204" pitchFamily="34" charset="0"/>
                      </a:rPr>
                      <m:t>=</m:t>
                    </m:r>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25</m:t>
                        </m:r>
                      </m:num>
                      <m:den>
                        <m:r>
                          <a:rPr lang="en-US" sz="4000" i="1">
                            <a:solidFill>
                              <a:srgbClr val="FF0000"/>
                            </a:solidFill>
                            <a:effectLst/>
                            <a:latin typeface="Cambria Math" panose="02040503050406030204" pitchFamily="18" charset="0"/>
                            <a:ea typeface="Calibri" panose="020F0502020204030204" pitchFamily="34" charset="0"/>
                          </a:rPr>
                          <m:t>100</m:t>
                        </m:r>
                      </m:den>
                    </m:f>
                    <m:r>
                      <a:rPr lang="en-US" sz="4000" i="1">
                        <a:solidFill>
                          <a:srgbClr val="FF0000"/>
                        </a:solidFill>
                        <a:effectLst/>
                        <a:latin typeface="Cambria Math" panose="02040503050406030204" pitchFamily="18" charset="0"/>
                        <a:ea typeface="Calibri" panose="020F0502020204030204" pitchFamily="34" charset="0"/>
                      </a:rPr>
                      <m:t>=25%</m:t>
                    </m:r>
                  </m:oMath>
                </a14:m>
                <a:r>
                  <a:rPr lang="en-US" sz="4000" dirty="0">
                    <a:solidFill>
                      <a:srgbClr val="FF0000"/>
                    </a:solidFill>
                    <a:effectLst/>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a:p>
                <a:pPr marR="0">
                  <a:spcBef>
                    <a:spcPts val="0"/>
                  </a:spcBef>
                  <a:spcAft>
                    <a:spcPts val="0"/>
                  </a:spcAft>
                </a:pPr>
                <a14:m>
                  <m:oMathPara xmlns:m="http://schemas.openxmlformats.org/officeDocument/2006/math">
                    <m:oMathParaPr>
                      <m:jc m:val="left"/>
                    </m:oMathParaPr>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1</m:t>
                          </m:r>
                        </m:num>
                        <m:den>
                          <m:r>
                            <a:rPr lang="en-US" sz="3600" i="1">
                              <a:solidFill>
                                <a:srgbClr val="FF0000"/>
                              </a:solidFill>
                              <a:effectLst/>
                              <a:latin typeface="Cambria Math" panose="02040503050406030204" pitchFamily="18" charset="0"/>
                              <a:ea typeface="Calibri" panose="020F0502020204030204" pitchFamily="34" charset="0"/>
                            </a:rPr>
                            <m:t>4</m:t>
                          </m:r>
                        </m:den>
                      </m:f>
                      <m:r>
                        <a:rPr lang="en-US" sz="3600" i="1">
                          <a:solidFill>
                            <a:srgbClr val="FF0000"/>
                          </a:solidFill>
                          <a:effectLst/>
                          <a:latin typeface="Cambria Math" panose="02040503050406030204" pitchFamily="18" charset="0"/>
                          <a:ea typeface="Calibri" panose="020F0502020204030204" pitchFamily="34" charset="0"/>
                        </a:rPr>
                        <m:t>=</m:t>
                      </m:r>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25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=25%</m:t>
                      </m:r>
                    </m:oMath>
                  </m:oMathPara>
                </a14:m>
                <a:endParaRPr lang="en-US" sz="3600" dirty="0">
                  <a:solidFill>
                    <a:srgbClr val="FF000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b) 5,2 : 100 = 5,2%;</a:t>
                </a: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110,6 : 100 = 110,6%;</a:t>
                </a: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0,5 : 100 = 0,5%</a:t>
                </a:r>
              </a:p>
            </p:txBody>
          </p:sp>
        </mc:Choice>
        <mc:Fallback xmlns="">
          <p:sp>
            <p:nvSpPr>
              <p:cNvPr id="6" name="TextBox 5">
                <a:extLst>
                  <a:ext uri="{FF2B5EF4-FFF2-40B4-BE49-F238E27FC236}">
                    <a16:creationId xmlns:a16="http://schemas.microsoft.com/office/drawing/2014/main" id="{6B00487C-9600-827E-CD0E-F63C982AB4C2}"/>
                  </a:ext>
                </a:extLst>
              </p:cNvPr>
              <p:cNvSpPr txBox="1">
                <a:spLocks noRot="1" noChangeAspect="1" noMove="1" noResize="1" noEditPoints="1" noAdjustHandles="1" noChangeArrowheads="1" noChangeShapeType="1" noTextEdit="1"/>
              </p:cNvSpPr>
              <p:nvPr/>
            </p:nvSpPr>
            <p:spPr>
              <a:xfrm>
                <a:off x="1259840" y="741680"/>
                <a:ext cx="9865360" cy="5090881"/>
              </a:xfrm>
              <a:prstGeom prst="rect">
                <a:avLst/>
              </a:prstGeom>
              <a:blipFill>
                <a:blip r:embed="rId4"/>
                <a:stretch>
                  <a:fillRect l="-2225" b="-1916"/>
                </a:stretch>
              </a:blipFill>
            </p:spPr>
            <p:txBody>
              <a:bodyPr/>
              <a:lstStyle/>
              <a:p>
                <a:r>
                  <a:rPr lang="en-US">
                    <a:noFill/>
                  </a:rPr>
                  <a:t> </a:t>
                </a:r>
              </a:p>
            </p:txBody>
          </p:sp>
        </mc:Fallback>
      </mc:AlternateContent>
    </p:spTree>
    <p:extLst>
      <p:ext uri="{BB962C8B-B14F-4D97-AF65-F5344CB8AC3E}">
        <p14:creationId xmlns:p14="http://schemas.microsoft.com/office/powerpoint/2010/main" val="3728443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12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661</TotalTime>
  <Words>401</Words>
  <Application>Microsoft Office PowerPoint</Application>
  <PresentationFormat>Widescreen</PresentationFormat>
  <Paragraphs>59</Paragraphs>
  <Slides>14</Slides>
  <Notes>4</Notes>
  <HiddenSlides>0</HiddenSlides>
  <MMClips>3</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14</vt:i4>
      </vt:variant>
    </vt:vector>
  </HeadingPairs>
  <TitlesOfParts>
    <vt:vector size="30" baseType="lpstr">
      <vt:lpstr>SimSun</vt:lpstr>
      <vt:lpstr>Aptos</vt:lpstr>
      <vt:lpstr>Aptos Display</vt:lpstr>
      <vt:lpstr>Arial</vt:lpstr>
      <vt:lpstr>Calibri</vt:lpstr>
      <vt:lpstr>Cambria</vt:lpstr>
      <vt:lpstr>Cambria Math</vt:lpstr>
      <vt:lpstr>Fredoka One</vt:lpstr>
      <vt:lpstr>Raleway</vt:lpstr>
      <vt:lpstr>Times New Roman</vt:lpstr>
      <vt:lpstr>UTM Cookies</vt:lpstr>
      <vt:lpstr>Wingdings</vt:lpstr>
      <vt:lpstr>Custom Design</vt:lpstr>
      <vt:lpstr>1_Custom Design</vt:lpstr>
      <vt:lpstr>2_Custom Design</vt:lpstr>
      <vt:lpstr>Día del Niño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ChatGPT</cp:lastModifiedBy>
  <cp:revision>198</cp:revision>
  <dcterms:created xsi:type="dcterms:W3CDTF">2023-07-26T07:54:15Z</dcterms:created>
  <dcterms:modified xsi:type="dcterms:W3CDTF">2025-01-24T05:30:15Z</dcterms:modified>
  <cp:category>9Slide.vn</cp:category>
</cp:coreProperties>
</file>