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0" r:id="rId3"/>
    <p:sldId id="261" r:id="rId4"/>
    <p:sldId id="265" r:id="rId5"/>
    <p:sldId id="337" r:id="rId6"/>
    <p:sldId id="338" r:id="rId7"/>
    <p:sldId id="339" r:id="rId8"/>
    <p:sldId id="257" r:id="rId9"/>
    <p:sldId id="287" r:id="rId10"/>
    <p:sldId id="336" r:id="rId11"/>
    <p:sldId id="323" r:id="rId12"/>
    <p:sldId id="324" r:id="rId13"/>
    <p:sldId id="325" r:id="rId14"/>
    <p:sldId id="326" r:id="rId15"/>
    <p:sldId id="327" r:id="rId16"/>
    <p:sldId id="340" r:id="rId17"/>
    <p:sldId id="341" r:id="rId18"/>
    <p:sldId id="3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65" d="100"/>
          <a:sy n="65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4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370</Words>
  <Application>Microsoft Office PowerPoint</Application>
  <PresentationFormat>Widescreen</PresentationFormat>
  <Paragraphs>59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Amasis MT Pro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Cookies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ChatGPT</cp:lastModifiedBy>
  <cp:revision>272</cp:revision>
  <dcterms:created xsi:type="dcterms:W3CDTF">2023-06-08T14:57:11Z</dcterms:created>
  <dcterms:modified xsi:type="dcterms:W3CDTF">2025-01-24T05:26:37Z</dcterms:modified>
  <cp:category>9Slide.vn</cp:category>
</cp:coreProperties>
</file>