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1" r:id="rId1"/>
    <p:sldMasterId id="2147483752" r:id="rId2"/>
  </p:sldMasterIdLst>
  <p:notesMasterIdLst>
    <p:notesMasterId r:id="rId8"/>
  </p:notesMasterIdLst>
  <p:handoutMasterIdLst>
    <p:handoutMasterId r:id="rId9"/>
  </p:handoutMasterIdLst>
  <p:sldIdLst>
    <p:sldId id="326" r:id="rId3"/>
    <p:sldId id="327" r:id="rId4"/>
    <p:sldId id="337" r:id="rId5"/>
    <p:sldId id="338" r:id="rId6"/>
    <p:sldId id="335" r:id="rId7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DengXian" panose="020B0604020202020204" charset="0"/>
      <p:regular r:id="rId14"/>
      <p:bold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DengXian" panose="020B0604020202020204" charset="0"/>
      <p:regular r:id="rId14"/>
      <p:bold r:id="rId1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8A6"/>
    <a:srgbClr val="454E5F"/>
    <a:srgbClr val="B9863C"/>
    <a:srgbClr val="C2CB32"/>
    <a:srgbClr val="FFF3AB"/>
    <a:srgbClr val="268D4C"/>
    <a:srgbClr val="FFDA00"/>
    <a:srgbClr val="E2E69A"/>
    <a:srgbClr val="EE3731"/>
    <a:srgbClr val="D2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BD3F8097-CC92-C60F-1E34-15048058B1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2BAEA5C-12EC-2EBC-5C53-30A0560646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D05C9-9CB0-42B9-9218-854E59FE9F7F}" type="datetimeFigureOut">
              <a:rPr lang="vi-VN" smtClean="0"/>
              <a:t>23/09/2025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BB59CF3-36DA-B044-A331-2FCFB7BB5A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4E6D58F-BBC3-1F64-97F8-1B84E1EA19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CAF86-6C4D-4291-9467-CA8C3E4F71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7886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AB6D5-837B-46E2-9FB8-5596228E371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0D58A-6450-4120-97E8-5366840FF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14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355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468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18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0FB848-08D4-A9E4-9172-6A794CC43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0AEFC7-0406-DCC1-6301-AD21D6AD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6B198-269B-4255-872E-9F9AE3A6780F}" type="slidenum">
              <a:rPr lang="vi-VN" smtClean="0"/>
              <a:t>‹#›</a:t>
            </a:fld>
            <a:endParaRPr lang="vi-VN"/>
          </a:p>
        </p:txBody>
      </p:sp>
      <p:pic>
        <p:nvPicPr>
          <p:cNvPr id="14" name="Hình ảnh 1588">
            <a:extLst>
              <a:ext uri="{FF2B5EF4-FFF2-40B4-BE49-F238E27FC236}">
                <a16:creationId xmlns:a16="http://schemas.microsoft.com/office/drawing/2014/main" id="{52BE1099-71E7-9C00-47F2-0DB8A7D0E9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640" y="74617"/>
            <a:ext cx="12324080" cy="6783383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A0050A7-3806-0A46-2EFA-9898D65194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01BCB09F-53A9-4B37-0CB4-DF3A34C463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2B3D0EE-AD79-C2FD-5FB3-23E8E6A438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EF1DFD5-08F9-3443-0D61-F6911F9070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E6A3533E-7812-5EDD-7B9E-2E0736F8ED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6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87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36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218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41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7937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BAC901-0323-D145-B9BB-B06D747B9B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00" y="0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7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9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23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722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35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467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733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83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012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64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106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7" r:id="rId13"/>
    <p:sldLayoutId id="214748373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00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2F639DF-7142-C843-B7DE-8FF149EA8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780" y="4962404"/>
            <a:ext cx="1155597" cy="599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7425" l="0" r="100000">
                        <a14:foregroundMark x1="82508" y1="75509" x2="82402" y2="77246"/>
                        <a14:foregroundMark x1="94913" y1="58533" x2="96386" y2="62186"/>
                        <a14:foregroundMark x1="78105" y1="59880" x2="82994" y2="57186"/>
                        <a14:foregroundMark x1="84361" y1="76257" x2="86319" y2="75868"/>
                        <a14:foregroundMark x1="88460" y1="73772" x2="91892" y2="8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24" y="3766265"/>
            <a:ext cx="6331973" cy="3211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13" y="0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06992" y="474749"/>
            <a:ext cx="10150720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8FF36B8-7143-FE4F-A46F-4DF2F3A26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36" y="3236517"/>
            <a:ext cx="3511825" cy="3511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048" y="566928"/>
            <a:ext cx="12301048" cy="2819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93" b="97425" l="0" r="100000">
                        <a14:foregroundMark x1="82508" y1="75509" x2="82402" y2="77246"/>
                        <a14:foregroundMark x1="94913" y1="58533" x2="96386" y2="62186"/>
                        <a14:foregroundMark x1="78105" y1="59880" x2="82994" y2="57186"/>
                        <a14:foregroundMark x1="84361" y1="76257" x2="86319" y2="75868"/>
                        <a14:foregroundMark x1="88460" y1="73772" x2="91892" y2="8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75" y="3537169"/>
            <a:ext cx="6331973" cy="321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8FF36B8-7143-FE4F-A46F-4DF2F3A26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36" y="3236517"/>
            <a:ext cx="3511825" cy="3511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7425" l="0" r="100000">
                        <a14:foregroundMark x1="82508" y1="75509" x2="82402" y2="77246"/>
                        <a14:foregroundMark x1="94913" y1="58533" x2="96386" y2="62186"/>
                        <a14:foregroundMark x1="78105" y1="59880" x2="82994" y2="57186"/>
                        <a14:foregroundMark x1="84361" y1="76257" x2="86319" y2="75868"/>
                        <a14:foregroundMark x1="88460" y1="73772" x2="91892" y2="8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375" y="3537169"/>
            <a:ext cx="6331973" cy="3211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594" y="1329705"/>
            <a:ext cx="7907197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3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6" y="277181"/>
            <a:ext cx="11717376" cy="6250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123" y="553669"/>
            <a:ext cx="6657409" cy="1444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201118" y="1790202"/>
            <a:ext cx="7581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12" y="3586643"/>
            <a:ext cx="9219280" cy="32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3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2385935" y="-128244"/>
            <a:ext cx="7073635" cy="45966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6717417-3885-E045-BF45-8B4C96BD7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00" y="2271711"/>
            <a:ext cx="5203646" cy="52036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70" y="641207"/>
            <a:ext cx="10138527" cy="3194581"/>
          </a:xfrm>
          <a:prstGeom prst="rect">
            <a:avLst/>
          </a:prstGeom>
        </p:spPr>
      </p:pic>
      <p:grpSp>
        <p:nvGrpSpPr>
          <p:cNvPr id="4" name="Nhóm 398">
            <a:extLst>
              <a:ext uri="{FF2B5EF4-FFF2-40B4-BE49-F238E27FC236}">
                <a16:creationId xmlns:a16="http://schemas.microsoft.com/office/drawing/2014/main" id="{5A784422-30D6-0176-DED9-618A4D16A5D0}"/>
              </a:ext>
            </a:extLst>
          </p:cNvPr>
          <p:cNvGrpSpPr/>
          <p:nvPr/>
        </p:nvGrpSpPr>
        <p:grpSpPr>
          <a:xfrm>
            <a:off x="0" y="2506448"/>
            <a:ext cx="3749746" cy="3548590"/>
            <a:chOff x="4608511" y="1934451"/>
            <a:chExt cx="2552457" cy="2415530"/>
          </a:xfrm>
        </p:grpSpPr>
        <p:sp>
          <p:nvSpPr>
            <p:cNvPr id="5" name="Hình tự do: Hình 333">
              <a:extLst>
                <a:ext uri="{FF2B5EF4-FFF2-40B4-BE49-F238E27FC236}">
                  <a16:creationId xmlns:a16="http://schemas.microsoft.com/office/drawing/2014/main" id="{9D6355F3-C31B-3496-A06F-294E1EA18122}"/>
                </a:ext>
              </a:extLst>
            </p:cNvPr>
            <p:cNvSpPr/>
            <p:nvPr/>
          </p:nvSpPr>
          <p:spPr>
            <a:xfrm>
              <a:off x="4608511" y="3880888"/>
              <a:ext cx="644462" cy="338782"/>
            </a:xfrm>
            <a:custGeom>
              <a:avLst/>
              <a:gdLst>
                <a:gd name="connsiteX0" fmla="*/ 112878 w 644462"/>
                <a:gd name="connsiteY0" fmla="*/ 123119 h 338782"/>
                <a:gd name="connsiteX1" fmla="*/ 108318 w 644462"/>
                <a:gd name="connsiteY1" fmla="*/ 230278 h 338782"/>
                <a:gd name="connsiteX2" fmla="*/ 172157 w 644462"/>
                <a:gd name="connsiteY2" fmla="*/ 84359 h 338782"/>
                <a:gd name="connsiteX3" fmla="*/ 190397 w 644462"/>
                <a:gd name="connsiteY3" fmla="*/ 193798 h 338782"/>
                <a:gd name="connsiteX4" fmla="*/ 249676 w 644462"/>
                <a:gd name="connsiteY4" fmla="*/ 0 h 338782"/>
                <a:gd name="connsiteX5" fmla="*/ 263356 w 644462"/>
                <a:gd name="connsiteY5" fmla="*/ 159599 h 338782"/>
                <a:gd name="connsiteX6" fmla="*/ 322636 w 644462"/>
                <a:gd name="connsiteY6" fmla="*/ 47880 h 338782"/>
                <a:gd name="connsiteX7" fmla="*/ 311236 w 644462"/>
                <a:gd name="connsiteY7" fmla="*/ 134519 h 338782"/>
                <a:gd name="connsiteX8" fmla="*/ 416115 w 644462"/>
                <a:gd name="connsiteY8" fmla="*/ 47880 h 338782"/>
                <a:gd name="connsiteX9" fmla="*/ 404715 w 644462"/>
                <a:gd name="connsiteY9" fmla="*/ 159599 h 338782"/>
                <a:gd name="connsiteX10" fmla="*/ 486795 w 644462"/>
                <a:gd name="connsiteY10" fmla="*/ 13680 h 338782"/>
                <a:gd name="connsiteX11" fmla="*/ 500474 w 644462"/>
                <a:gd name="connsiteY11" fmla="*/ 113999 h 338782"/>
                <a:gd name="connsiteX12" fmla="*/ 552914 w 644462"/>
                <a:gd name="connsiteY12" fmla="*/ 57000 h 338782"/>
                <a:gd name="connsiteX13" fmla="*/ 644113 w 644462"/>
                <a:gd name="connsiteY13" fmla="*/ 118559 h 338782"/>
                <a:gd name="connsiteX14" fmla="*/ 188117 w 644462"/>
                <a:gd name="connsiteY14" fmla="*/ 296398 h 338782"/>
                <a:gd name="connsiteX15" fmla="*/ 1158 w 644462"/>
                <a:gd name="connsiteY15" fmla="*/ 316917 h 338782"/>
                <a:gd name="connsiteX16" fmla="*/ 112878 w 644462"/>
                <a:gd name="connsiteY16" fmla="*/ 123119 h 33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4462" h="338782">
                  <a:moveTo>
                    <a:pt x="112878" y="123119"/>
                  </a:moveTo>
                  <a:cubicBezTo>
                    <a:pt x="110598" y="159599"/>
                    <a:pt x="110598" y="193798"/>
                    <a:pt x="108318" y="230278"/>
                  </a:cubicBezTo>
                  <a:cubicBezTo>
                    <a:pt x="135677" y="186958"/>
                    <a:pt x="156197" y="136799"/>
                    <a:pt x="172157" y="84359"/>
                  </a:cubicBezTo>
                  <a:cubicBezTo>
                    <a:pt x="178997" y="120839"/>
                    <a:pt x="183557" y="157319"/>
                    <a:pt x="190397" y="193798"/>
                  </a:cubicBezTo>
                  <a:cubicBezTo>
                    <a:pt x="224597" y="139079"/>
                    <a:pt x="245116" y="72959"/>
                    <a:pt x="249676" y="0"/>
                  </a:cubicBezTo>
                  <a:cubicBezTo>
                    <a:pt x="258796" y="52439"/>
                    <a:pt x="263356" y="104879"/>
                    <a:pt x="263356" y="159599"/>
                  </a:cubicBezTo>
                  <a:cubicBezTo>
                    <a:pt x="277036" y="143639"/>
                    <a:pt x="308956" y="63839"/>
                    <a:pt x="322636" y="47880"/>
                  </a:cubicBezTo>
                  <a:cubicBezTo>
                    <a:pt x="324916" y="54720"/>
                    <a:pt x="308956" y="127679"/>
                    <a:pt x="311236" y="134519"/>
                  </a:cubicBezTo>
                  <a:cubicBezTo>
                    <a:pt x="345436" y="111719"/>
                    <a:pt x="381915" y="70679"/>
                    <a:pt x="416115" y="47880"/>
                  </a:cubicBezTo>
                  <a:cubicBezTo>
                    <a:pt x="411555" y="68399"/>
                    <a:pt x="397875" y="141359"/>
                    <a:pt x="404715" y="159599"/>
                  </a:cubicBezTo>
                  <a:cubicBezTo>
                    <a:pt x="441195" y="141359"/>
                    <a:pt x="479955" y="63839"/>
                    <a:pt x="486795" y="13680"/>
                  </a:cubicBezTo>
                  <a:cubicBezTo>
                    <a:pt x="493635" y="36480"/>
                    <a:pt x="493635" y="93479"/>
                    <a:pt x="500474" y="113999"/>
                  </a:cubicBezTo>
                  <a:cubicBezTo>
                    <a:pt x="520994" y="123119"/>
                    <a:pt x="550634" y="77519"/>
                    <a:pt x="552914" y="57000"/>
                  </a:cubicBezTo>
                  <a:cubicBezTo>
                    <a:pt x="555194" y="34200"/>
                    <a:pt x="650953" y="116279"/>
                    <a:pt x="644113" y="118559"/>
                  </a:cubicBezTo>
                  <a:cubicBezTo>
                    <a:pt x="600794" y="132239"/>
                    <a:pt x="340876" y="241678"/>
                    <a:pt x="188117" y="296398"/>
                  </a:cubicBezTo>
                  <a:cubicBezTo>
                    <a:pt x="156197" y="307797"/>
                    <a:pt x="21678" y="371637"/>
                    <a:pt x="1158" y="316917"/>
                  </a:cubicBezTo>
                  <a:cubicBezTo>
                    <a:pt x="-12521" y="294118"/>
                    <a:pt x="99198" y="152759"/>
                    <a:pt x="112878" y="12311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6" name="Đồ họa 330">
              <a:extLst>
                <a:ext uri="{FF2B5EF4-FFF2-40B4-BE49-F238E27FC236}">
                  <a16:creationId xmlns:a16="http://schemas.microsoft.com/office/drawing/2014/main" id="{F8039C4A-6E25-6C5C-94E1-B11750957C43}"/>
                </a:ext>
              </a:extLst>
            </p:cNvPr>
            <p:cNvGrpSpPr/>
            <p:nvPr/>
          </p:nvGrpSpPr>
          <p:grpSpPr>
            <a:xfrm>
              <a:off x="6519639" y="3706605"/>
              <a:ext cx="180960" cy="256465"/>
              <a:chOff x="6519639" y="3706605"/>
              <a:chExt cx="180960" cy="256465"/>
            </a:xfrm>
          </p:grpSpPr>
          <p:sp>
            <p:nvSpPr>
              <p:cNvPr id="68" name="Hình tự do: Hình 335">
                <a:extLst>
                  <a:ext uri="{FF2B5EF4-FFF2-40B4-BE49-F238E27FC236}">
                    <a16:creationId xmlns:a16="http://schemas.microsoft.com/office/drawing/2014/main" id="{799EBBD8-B3F2-F758-DD84-7D951BD1E796}"/>
                  </a:ext>
                </a:extLst>
              </p:cNvPr>
              <p:cNvSpPr/>
              <p:nvPr/>
            </p:nvSpPr>
            <p:spPr>
              <a:xfrm>
                <a:off x="6588392" y="3784924"/>
                <a:ext cx="19419" cy="178147"/>
              </a:xfrm>
              <a:custGeom>
                <a:avLst/>
                <a:gdLst>
                  <a:gd name="connsiteX0" fmla="*/ 301 w 19419"/>
                  <a:gd name="connsiteY0" fmla="*/ 171204 h 178147"/>
                  <a:gd name="connsiteX1" fmla="*/ 9421 w 19419"/>
                  <a:gd name="connsiteY1" fmla="*/ 171204 h 178147"/>
                  <a:gd name="connsiteX2" fmla="*/ 13981 w 19419"/>
                  <a:gd name="connsiteY2" fmla="*/ 2486 h 178147"/>
                  <a:gd name="connsiteX3" fmla="*/ 9421 w 19419"/>
                  <a:gd name="connsiteY3" fmla="*/ 4766 h 178147"/>
                  <a:gd name="connsiteX4" fmla="*/ 301 w 19419"/>
                  <a:gd name="connsiteY4" fmla="*/ 171204 h 178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9" h="178147">
                    <a:moveTo>
                      <a:pt x="301" y="171204"/>
                    </a:moveTo>
                    <a:cubicBezTo>
                      <a:pt x="-1978" y="182604"/>
                      <a:pt x="9421" y="178044"/>
                      <a:pt x="9421" y="171204"/>
                    </a:cubicBezTo>
                    <a:cubicBezTo>
                      <a:pt x="25381" y="82285"/>
                      <a:pt x="18541" y="36685"/>
                      <a:pt x="13981" y="2486"/>
                    </a:cubicBezTo>
                    <a:cubicBezTo>
                      <a:pt x="13981" y="-2074"/>
                      <a:pt x="9421" y="206"/>
                      <a:pt x="9421" y="4766"/>
                    </a:cubicBezTo>
                    <a:cubicBezTo>
                      <a:pt x="11701" y="64045"/>
                      <a:pt x="11701" y="75445"/>
                      <a:pt x="301" y="171204"/>
                    </a:cubicBezTo>
                    <a:close/>
                  </a:path>
                </a:pathLst>
              </a:custGeom>
              <a:solidFill>
                <a:srgbClr val="537226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9" name="Hình tự do: Hình 336">
                <a:extLst>
                  <a:ext uri="{FF2B5EF4-FFF2-40B4-BE49-F238E27FC236}">
                    <a16:creationId xmlns:a16="http://schemas.microsoft.com/office/drawing/2014/main" id="{C2998F5B-A3A7-1353-F478-9E50CDFC53A0}"/>
                  </a:ext>
                </a:extLst>
              </p:cNvPr>
              <p:cNvSpPr/>
              <p:nvPr/>
            </p:nvSpPr>
            <p:spPr>
              <a:xfrm>
                <a:off x="6542303" y="3798700"/>
                <a:ext cx="101244" cy="90190"/>
              </a:xfrm>
              <a:custGeom>
                <a:avLst/>
                <a:gdLst>
                  <a:gd name="connsiteX0" fmla="*/ 791 w 101244"/>
                  <a:gd name="connsiteY0" fmla="*/ 41148 h 90190"/>
                  <a:gd name="connsiteX1" fmla="*/ 28151 w 101244"/>
                  <a:gd name="connsiteY1" fmla="*/ 79908 h 90190"/>
                  <a:gd name="connsiteX2" fmla="*/ 50950 w 101244"/>
                  <a:gd name="connsiteY2" fmla="*/ 57108 h 90190"/>
                  <a:gd name="connsiteX3" fmla="*/ 64630 w 101244"/>
                  <a:gd name="connsiteY3" fmla="*/ 89028 h 90190"/>
                  <a:gd name="connsiteX4" fmla="*/ 101110 w 101244"/>
                  <a:gd name="connsiteY4" fmla="*/ 66228 h 90190"/>
                  <a:gd name="connsiteX5" fmla="*/ 64630 w 101244"/>
                  <a:gd name="connsiteY5" fmla="*/ 109 h 90190"/>
                  <a:gd name="connsiteX6" fmla="*/ 791 w 101244"/>
                  <a:gd name="connsiteY6" fmla="*/ 41148 h 90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44" h="90190">
                    <a:moveTo>
                      <a:pt x="791" y="41148"/>
                    </a:moveTo>
                    <a:cubicBezTo>
                      <a:pt x="-3769" y="57108"/>
                      <a:pt x="12191" y="75348"/>
                      <a:pt x="28151" y="79908"/>
                    </a:cubicBezTo>
                    <a:cubicBezTo>
                      <a:pt x="37270" y="82188"/>
                      <a:pt x="46390" y="54828"/>
                      <a:pt x="50950" y="57108"/>
                    </a:cubicBezTo>
                    <a:cubicBezTo>
                      <a:pt x="53230" y="66228"/>
                      <a:pt x="46390" y="84468"/>
                      <a:pt x="64630" y="89028"/>
                    </a:cubicBezTo>
                    <a:cubicBezTo>
                      <a:pt x="80590" y="93588"/>
                      <a:pt x="101110" y="84468"/>
                      <a:pt x="101110" y="66228"/>
                    </a:cubicBezTo>
                    <a:cubicBezTo>
                      <a:pt x="103390" y="45708"/>
                      <a:pt x="76030" y="4669"/>
                      <a:pt x="64630" y="109"/>
                    </a:cubicBezTo>
                    <a:cubicBezTo>
                      <a:pt x="53230" y="-2171"/>
                      <a:pt x="3071" y="32028"/>
                      <a:pt x="791" y="41148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337">
                <a:extLst>
                  <a:ext uri="{FF2B5EF4-FFF2-40B4-BE49-F238E27FC236}">
                    <a16:creationId xmlns:a16="http://schemas.microsoft.com/office/drawing/2014/main" id="{8929A3DE-B2F6-61B4-1CF3-5E60A7CE3527}"/>
                  </a:ext>
                </a:extLst>
              </p:cNvPr>
              <p:cNvSpPr/>
              <p:nvPr/>
            </p:nvSpPr>
            <p:spPr>
              <a:xfrm>
                <a:off x="6610446" y="3724140"/>
                <a:ext cx="90153" cy="95987"/>
              </a:xfrm>
              <a:custGeom>
                <a:avLst/>
                <a:gdLst>
                  <a:gd name="connsiteX0" fmla="*/ 60327 w 90153"/>
                  <a:gd name="connsiteY0" fmla="*/ 95189 h 95987"/>
                  <a:gd name="connsiteX1" fmla="*/ 87686 w 90153"/>
                  <a:gd name="connsiteY1" fmla="*/ 51870 h 95987"/>
                  <a:gd name="connsiteX2" fmla="*/ 53487 w 90153"/>
                  <a:gd name="connsiteY2" fmla="*/ 42750 h 95987"/>
                  <a:gd name="connsiteX3" fmla="*/ 64887 w 90153"/>
                  <a:gd name="connsiteY3" fmla="*/ 10830 h 95987"/>
                  <a:gd name="connsiteX4" fmla="*/ 14727 w 90153"/>
                  <a:gd name="connsiteY4" fmla="*/ 13110 h 95987"/>
                  <a:gd name="connsiteX5" fmla="*/ 1047 w 90153"/>
                  <a:gd name="connsiteY5" fmla="*/ 72389 h 95987"/>
                  <a:gd name="connsiteX6" fmla="*/ 60327 w 90153"/>
                  <a:gd name="connsiteY6" fmla="*/ 95189 h 95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153" h="95987">
                    <a:moveTo>
                      <a:pt x="60327" y="95189"/>
                    </a:moveTo>
                    <a:cubicBezTo>
                      <a:pt x="87686" y="86069"/>
                      <a:pt x="94526" y="65549"/>
                      <a:pt x="87686" y="51870"/>
                    </a:cubicBezTo>
                    <a:cubicBezTo>
                      <a:pt x="78567" y="33630"/>
                      <a:pt x="62607" y="42750"/>
                      <a:pt x="53487" y="42750"/>
                    </a:cubicBezTo>
                    <a:cubicBezTo>
                      <a:pt x="58047" y="33630"/>
                      <a:pt x="74007" y="29070"/>
                      <a:pt x="64887" y="10830"/>
                    </a:cubicBezTo>
                    <a:cubicBezTo>
                      <a:pt x="58047" y="-2850"/>
                      <a:pt x="28407" y="-5130"/>
                      <a:pt x="14727" y="13110"/>
                    </a:cubicBezTo>
                    <a:cubicBezTo>
                      <a:pt x="7887" y="22230"/>
                      <a:pt x="-3513" y="63270"/>
                      <a:pt x="1047" y="72389"/>
                    </a:cubicBezTo>
                    <a:cubicBezTo>
                      <a:pt x="5607" y="83789"/>
                      <a:pt x="51207" y="99749"/>
                      <a:pt x="60327" y="95189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338">
                <a:extLst>
                  <a:ext uri="{FF2B5EF4-FFF2-40B4-BE49-F238E27FC236}">
                    <a16:creationId xmlns:a16="http://schemas.microsoft.com/office/drawing/2014/main" id="{76A62DEA-F312-72C3-ED8C-9EBE6750E198}"/>
                  </a:ext>
                </a:extLst>
              </p:cNvPr>
              <p:cNvSpPr/>
              <p:nvPr/>
            </p:nvSpPr>
            <p:spPr>
              <a:xfrm>
                <a:off x="6519639" y="3706605"/>
                <a:ext cx="89889" cy="91378"/>
              </a:xfrm>
              <a:custGeom>
                <a:avLst/>
                <a:gdLst>
                  <a:gd name="connsiteX0" fmla="*/ 85014 w 89889"/>
                  <a:gd name="connsiteY0" fmla="*/ 14684 h 91378"/>
                  <a:gd name="connsiteX1" fmla="*/ 39415 w 89889"/>
                  <a:gd name="connsiteY1" fmla="*/ 7844 h 91378"/>
                  <a:gd name="connsiteX2" fmla="*/ 41695 w 89889"/>
                  <a:gd name="connsiteY2" fmla="*/ 44324 h 91378"/>
                  <a:gd name="connsiteX3" fmla="*/ 7495 w 89889"/>
                  <a:gd name="connsiteY3" fmla="*/ 44324 h 91378"/>
                  <a:gd name="connsiteX4" fmla="*/ 9775 w 89889"/>
                  <a:gd name="connsiteY4" fmla="*/ 85364 h 91378"/>
                  <a:gd name="connsiteX5" fmla="*/ 82734 w 89889"/>
                  <a:gd name="connsiteY5" fmla="*/ 85364 h 91378"/>
                  <a:gd name="connsiteX6" fmla="*/ 85014 w 89889"/>
                  <a:gd name="connsiteY6" fmla="*/ 14684 h 91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889" h="91378">
                    <a:moveTo>
                      <a:pt x="85014" y="14684"/>
                    </a:moveTo>
                    <a:cubicBezTo>
                      <a:pt x="71334" y="-3556"/>
                      <a:pt x="48534" y="-3556"/>
                      <a:pt x="39415" y="7844"/>
                    </a:cubicBezTo>
                    <a:cubicBezTo>
                      <a:pt x="28015" y="19244"/>
                      <a:pt x="39415" y="35204"/>
                      <a:pt x="41695" y="44324"/>
                    </a:cubicBezTo>
                    <a:cubicBezTo>
                      <a:pt x="32575" y="44324"/>
                      <a:pt x="14335" y="35204"/>
                      <a:pt x="7495" y="44324"/>
                    </a:cubicBezTo>
                    <a:cubicBezTo>
                      <a:pt x="-3905" y="55724"/>
                      <a:pt x="-1625" y="76244"/>
                      <a:pt x="9775" y="85364"/>
                    </a:cubicBezTo>
                    <a:cubicBezTo>
                      <a:pt x="18895" y="92204"/>
                      <a:pt x="75894" y="94484"/>
                      <a:pt x="82734" y="85364"/>
                    </a:cubicBezTo>
                    <a:cubicBezTo>
                      <a:pt x="91854" y="78524"/>
                      <a:pt x="91854" y="23804"/>
                      <a:pt x="85014" y="14684"/>
                    </a:cubicBezTo>
                    <a:close/>
                  </a:path>
                </a:pathLst>
              </a:custGeom>
              <a:solidFill>
                <a:srgbClr val="88BC3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7" name="Hình tự do: Hình 339">
              <a:extLst>
                <a:ext uri="{FF2B5EF4-FFF2-40B4-BE49-F238E27FC236}">
                  <a16:creationId xmlns:a16="http://schemas.microsoft.com/office/drawing/2014/main" id="{33BCA01E-3A20-D87F-BAC8-826192CCBC35}"/>
                </a:ext>
              </a:extLst>
            </p:cNvPr>
            <p:cNvSpPr/>
            <p:nvPr/>
          </p:nvSpPr>
          <p:spPr>
            <a:xfrm>
              <a:off x="6855364" y="3896848"/>
              <a:ext cx="305604" cy="202918"/>
            </a:xfrm>
            <a:custGeom>
              <a:avLst/>
              <a:gdLst>
                <a:gd name="connsiteX0" fmla="*/ 305604 w 305604"/>
                <a:gd name="connsiteY0" fmla="*/ 125399 h 202918"/>
                <a:gd name="connsiteX1" fmla="*/ 214405 w 305604"/>
                <a:gd name="connsiteY1" fmla="*/ 145919 h 202918"/>
                <a:gd name="connsiteX2" fmla="*/ 216685 w 305604"/>
                <a:gd name="connsiteY2" fmla="*/ 111719 h 202918"/>
                <a:gd name="connsiteX3" fmla="*/ 207565 w 305604"/>
                <a:gd name="connsiteY3" fmla="*/ 111719 h 202918"/>
                <a:gd name="connsiteX4" fmla="*/ 166526 w 305604"/>
                <a:gd name="connsiteY4" fmla="*/ 123119 h 202918"/>
                <a:gd name="connsiteX5" fmla="*/ 175645 w 305604"/>
                <a:gd name="connsiteY5" fmla="*/ 82079 h 202918"/>
                <a:gd name="connsiteX6" fmla="*/ 111806 w 305604"/>
                <a:gd name="connsiteY6" fmla="*/ 98039 h 202918"/>
                <a:gd name="connsiteX7" fmla="*/ 134606 w 305604"/>
                <a:gd name="connsiteY7" fmla="*/ 0 h 202918"/>
                <a:gd name="connsiteX8" fmla="*/ 45687 w 305604"/>
                <a:gd name="connsiteY8" fmla="*/ 98039 h 202918"/>
                <a:gd name="connsiteX9" fmla="*/ 87 w 305604"/>
                <a:gd name="connsiteY9" fmla="*/ 57000 h 202918"/>
                <a:gd name="connsiteX10" fmla="*/ 18327 w 305604"/>
                <a:gd name="connsiteY10" fmla="*/ 141359 h 202918"/>
                <a:gd name="connsiteX11" fmla="*/ 41127 w 305604"/>
                <a:gd name="connsiteY11" fmla="*/ 157319 h 202918"/>
                <a:gd name="connsiteX12" fmla="*/ 134606 w 305604"/>
                <a:gd name="connsiteY12" fmla="*/ 166439 h 202918"/>
                <a:gd name="connsiteX13" fmla="*/ 260005 w 305604"/>
                <a:gd name="connsiteY13" fmla="*/ 202918 h 202918"/>
                <a:gd name="connsiteX14" fmla="*/ 305604 w 305604"/>
                <a:gd name="connsiteY14" fmla="*/ 125399 h 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5604" h="202918">
                  <a:moveTo>
                    <a:pt x="305604" y="125399"/>
                  </a:moveTo>
                  <a:cubicBezTo>
                    <a:pt x="305604" y="125399"/>
                    <a:pt x="255445" y="118559"/>
                    <a:pt x="214405" y="145919"/>
                  </a:cubicBezTo>
                  <a:cubicBezTo>
                    <a:pt x="209845" y="150479"/>
                    <a:pt x="221245" y="116279"/>
                    <a:pt x="216685" y="111719"/>
                  </a:cubicBezTo>
                  <a:cubicBezTo>
                    <a:pt x="214405" y="109439"/>
                    <a:pt x="209845" y="111719"/>
                    <a:pt x="207565" y="111719"/>
                  </a:cubicBezTo>
                  <a:cubicBezTo>
                    <a:pt x="193885" y="116279"/>
                    <a:pt x="180205" y="118559"/>
                    <a:pt x="166526" y="123119"/>
                  </a:cubicBezTo>
                  <a:cubicBezTo>
                    <a:pt x="164245" y="109439"/>
                    <a:pt x="168805" y="93479"/>
                    <a:pt x="175645" y="82079"/>
                  </a:cubicBezTo>
                  <a:cubicBezTo>
                    <a:pt x="155126" y="86639"/>
                    <a:pt x="132326" y="93479"/>
                    <a:pt x="111806" y="98039"/>
                  </a:cubicBezTo>
                  <a:cubicBezTo>
                    <a:pt x="118646" y="66119"/>
                    <a:pt x="127766" y="31920"/>
                    <a:pt x="134606" y="0"/>
                  </a:cubicBezTo>
                  <a:cubicBezTo>
                    <a:pt x="93566" y="27360"/>
                    <a:pt x="63926" y="52440"/>
                    <a:pt x="45687" y="98039"/>
                  </a:cubicBezTo>
                  <a:cubicBezTo>
                    <a:pt x="41127" y="86639"/>
                    <a:pt x="-2193" y="45600"/>
                    <a:pt x="87" y="57000"/>
                  </a:cubicBezTo>
                  <a:cubicBezTo>
                    <a:pt x="11487" y="98039"/>
                    <a:pt x="16047" y="136799"/>
                    <a:pt x="18327" y="141359"/>
                  </a:cubicBezTo>
                  <a:cubicBezTo>
                    <a:pt x="25166" y="155039"/>
                    <a:pt x="27447" y="155039"/>
                    <a:pt x="41127" y="157319"/>
                  </a:cubicBezTo>
                  <a:cubicBezTo>
                    <a:pt x="70766" y="164159"/>
                    <a:pt x="102686" y="159599"/>
                    <a:pt x="134606" y="166439"/>
                  </a:cubicBezTo>
                  <a:cubicBezTo>
                    <a:pt x="171085" y="175559"/>
                    <a:pt x="223525" y="193798"/>
                    <a:pt x="260005" y="202918"/>
                  </a:cubicBezTo>
                  <a:cubicBezTo>
                    <a:pt x="262285" y="189239"/>
                    <a:pt x="273685" y="134519"/>
                    <a:pt x="305604" y="125399"/>
                  </a:cubicBezTo>
                  <a:close/>
                </a:path>
              </a:pathLst>
            </a:custGeom>
            <a:solidFill>
              <a:srgbClr val="9DC95F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8" name="Hình tự do: Hình 340">
              <a:extLst>
                <a:ext uri="{FF2B5EF4-FFF2-40B4-BE49-F238E27FC236}">
                  <a16:creationId xmlns:a16="http://schemas.microsoft.com/office/drawing/2014/main" id="{CD5CB50E-F7A0-2D37-6F8C-918020D2F469}"/>
                </a:ext>
              </a:extLst>
            </p:cNvPr>
            <p:cNvSpPr/>
            <p:nvPr/>
          </p:nvSpPr>
          <p:spPr>
            <a:xfrm>
              <a:off x="6014138" y="3075993"/>
              <a:ext cx="519582" cy="235068"/>
            </a:xfrm>
            <a:custGeom>
              <a:avLst/>
              <a:gdLst>
                <a:gd name="connsiteX0" fmla="*/ 515276 w 519582"/>
                <a:gd name="connsiteY0" fmla="*/ 66181 h 235068"/>
                <a:gd name="connsiteX1" fmla="*/ 508436 w 519582"/>
                <a:gd name="connsiteY1" fmla="*/ 62 h 235068"/>
                <a:gd name="connsiteX2" fmla="*/ 0 w 519582"/>
                <a:gd name="connsiteY2" fmla="*/ 88981 h 235068"/>
                <a:gd name="connsiteX3" fmla="*/ 36480 w 519582"/>
                <a:gd name="connsiteY3" fmla="*/ 234900 h 235068"/>
                <a:gd name="connsiteX4" fmla="*/ 515276 w 519582"/>
                <a:gd name="connsiteY4" fmla="*/ 66181 h 23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82" h="235068">
                  <a:moveTo>
                    <a:pt x="515276" y="66181"/>
                  </a:moveTo>
                  <a:cubicBezTo>
                    <a:pt x="524396" y="59341"/>
                    <a:pt x="517556" y="-2218"/>
                    <a:pt x="508436" y="62"/>
                  </a:cubicBezTo>
                  <a:cubicBezTo>
                    <a:pt x="357957" y="50221"/>
                    <a:pt x="79799" y="98101"/>
                    <a:pt x="0" y="88981"/>
                  </a:cubicBezTo>
                  <a:lnTo>
                    <a:pt x="36480" y="234900"/>
                  </a:lnTo>
                  <a:cubicBezTo>
                    <a:pt x="98039" y="239460"/>
                    <a:pt x="417237" y="150541"/>
                    <a:pt x="515276" y="66181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9" name="Hình tự do: Hình 341">
              <a:extLst>
                <a:ext uri="{FF2B5EF4-FFF2-40B4-BE49-F238E27FC236}">
                  <a16:creationId xmlns:a16="http://schemas.microsoft.com/office/drawing/2014/main" id="{BA181229-42DA-D9C3-F4FF-37DEC09E18CE}"/>
                </a:ext>
              </a:extLst>
            </p:cNvPr>
            <p:cNvSpPr/>
            <p:nvPr/>
          </p:nvSpPr>
          <p:spPr>
            <a:xfrm>
              <a:off x="6442136" y="2941152"/>
              <a:ext cx="263138" cy="227046"/>
            </a:xfrm>
            <a:custGeom>
              <a:avLst/>
              <a:gdLst>
                <a:gd name="connsiteX0" fmla="*/ 167077 w 263138"/>
                <a:gd name="connsiteY0" fmla="*/ 182783 h 227046"/>
                <a:gd name="connsiteX1" fmla="*/ 194437 w 263138"/>
                <a:gd name="connsiteY1" fmla="*/ 194183 h 227046"/>
                <a:gd name="connsiteX2" fmla="*/ 235477 w 263138"/>
                <a:gd name="connsiteY2" fmla="*/ 207863 h 227046"/>
                <a:gd name="connsiteX3" fmla="*/ 217237 w 263138"/>
                <a:gd name="connsiteY3" fmla="*/ 223823 h 227046"/>
                <a:gd name="connsiteX4" fmla="*/ 100958 w 263138"/>
                <a:gd name="connsiteY4" fmla="*/ 226103 h 227046"/>
                <a:gd name="connsiteX5" fmla="*/ 638 w 263138"/>
                <a:gd name="connsiteY5" fmla="*/ 150863 h 227046"/>
                <a:gd name="connsiteX6" fmla="*/ 2918 w 263138"/>
                <a:gd name="connsiteY6" fmla="*/ 23184 h 227046"/>
                <a:gd name="connsiteX7" fmla="*/ 30278 w 263138"/>
                <a:gd name="connsiteY7" fmla="*/ 34584 h 227046"/>
                <a:gd name="connsiteX8" fmla="*/ 43958 w 263138"/>
                <a:gd name="connsiteY8" fmla="*/ 82464 h 227046"/>
                <a:gd name="connsiteX9" fmla="*/ 75878 w 263138"/>
                <a:gd name="connsiteY9" fmla="*/ 84744 h 227046"/>
                <a:gd name="connsiteX10" fmla="*/ 169357 w 263138"/>
                <a:gd name="connsiteY10" fmla="*/ 384 h 227046"/>
                <a:gd name="connsiteX11" fmla="*/ 126037 w 263138"/>
                <a:gd name="connsiteY11" fmla="*/ 91584 h 227046"/>
                <a:gd name="connsiteX12" fmla="*/ 235477 w 263138"/>
                <a:gd name="connsiteY12" fmla="*/ 50544 h 227046"/>
                <a:gd name="connsiteX13" fmla="*/ 157957 w 263138"/>
                <a:gd name="connsiteY13" fmla="*/ 125783 h 227046"/>
                <a:gd name="connsiteX14" fmla="*/ 262836 w 263138"/>
                <a:gd name="connsiteY14" fmla="*/ 134903 h 227046"/>
                <a:gd name="connsiteX15" fmla="*/ 167077 w 263138"/>
                <a:gd name="connsiteY15" fmla="*/ 182783 h 227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3138" h="227046">
                  <a:moveTo>
                    <a:pt x="167077" y="182783"/>
                  </a:moveTo>
                  <a:cubicBezTo>
                    <a:pt x="169357" y="187343"/>
                    <a:pt x="180757" y="189623"/>
                    <a:pt x="194437" y="194183"/>
                  </a:cubicBezTo>
                  <a:cubicBezTo>
                    <a:pt x="208117" y="196463"/>
                    <a:pt x="228637" y="201023"/>
                    <a:pt x="235477" y="207863"/>
                  </a:cubicBezTo>
                  <a:cubicBezTo>
                    <a:pt x="242317" y="214703"/>
                    <a:pt x="233197" y="221543"/>
                    <a:pt x="217237" y="223823"/>
                  </a:cubicBezTo>
                  <a:cubicBezTo>
                    <a:pt x="189877" y="226103"/>
                    <a:pt x="130597" y="228383"/>
                    <a:pt x="100958" y="226103"/>
                  </a:cubicBezTo>
                  <a:cubicBezTo>
                    <a:pt x="50798" y="228383"/>
                    <a:pt x="2918" y="194183"/>
                    <a:pt x="638" y="150863"/>
                  </a:cubicBezTo>
                  <a:cubicBezTo>
                    <a:pt x="-1642" y="87024"/>
                    <a:pt x="2918" y="61944"/>
                    <a:pt x="2918" y="23184"/>
                  </a:cubicBezTo>
                  <a:cubicBezTo>
                    <a:pt x="2918" y="14064"/>
                    <a:pt x="25718" y="23184"/>
                    <a:pt x="30278" y="34584"/>
                  </a:cubicBezTo>
                  <a:cubicBezTo>
                    <a:pt x="41678" y="61944"/>
                    <a:pt x="37118" y="71064"/>
                    <a:pt x="43958" y="82464"/>
                  </a:cubicBezTo>
                  <a:cubicBezTo>
                    <a:pt x="50798" y="96144"/>
                    <a:pt x="64478" y="91584"/>
                    <a:pt x="75878" y="84744"/>
                  </a:cubicBezTo>
                  <a:cubicBezTo>
                    <a:pt x="123757" y="32304"/>
                    <a:pt x="146557" y="-4176"/>
                    <a:pt x="169357" y="384"/>
                  </a:cubicBezTo>
                  <a:cubicBezTo>
                    <a:pt x="187597" y="7224"/>
                    <a:pt x="160237" y="48264"/>
                    <a:pt x="126037" y="91584"/>
                  </a:cubicBezTo>
                  <a:cubicBezTo>
                    <a:pt x="180757" y="59664"/>
                    <a:pt x="228637" y="36864"/>
                    <a:pt x="235477" y="50544"/>
                  </a:cubicBezTo>
                  <a:cubicBezTo>
                    <a:pt x="244597" y="66504"/>
                    <a:pt x="205837" y="100704"/>
                    <a:pt x="157957" y="125783"/>
                  </a:cubicBezTo>
                  <a:cubicBezTo>
                    <a:pt x="208117" y="125783"/>
                    <a:pt x="255996" y="116663"/>
                    <a:pt x="262836" y="134903"/>
                  </a:cubicBezTo>
                  <a:cubicBezTo>
                    <a:pt x="269676" y="155423"/>
                    <a:pt x="157957" y="169103"/>
                    <a:pt x="167077" y="182783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0" name="Hình tự do: Hình 342">
              <a:extLst>
                <a:ext uri="{FF2B5EF4-FFF2-40B4-BE49-F238E27FC236}">
                  <a16:creationId xmlns:a16="http://schemas.microsoft.com/office/drawing/2014/main" id="{2C7719CE-93DC-7AA2-FDD7-79B8AE74C1BA}"/>
                </a:ext>
              </a:extLst>
            </p:cNvPr>
            <p:cNvSpPr/>
            <p:nvPr/>
          </p:nvSpPr>
          <p:spPr>
            <a:xfrm>
              <a:off x="6003582" y="3144454"/>
              <a:ext cx="185295" cy="212038"/>
            </a:xfrm>
            <a:custGeom>
              <a:avLst/>
              <a:gdLst>
                <a:gd name="connsiteX0" fmla="*/ 170155 w 185295"/>
                <a:gd name="connsiteY0" fmla="*/ 0 h 212038"/>
                <a:gd name="connsiteX1" fmla="*/ 133675 w 185295"/>
                <a:gd name="connsiteY1" fmla="*/ 212038 h 212038"/>
                <a:gd name="connsiteX2" fmla="*/ 28796 w 185295"/>
                <a:gd name="connsiteY2" fmla="*/ 170999 h 212038"/>
                <a:gd name="connsiteX3" fmla="*/ 3716 w 185295"/>
                <a:gd name="connsiteY3" fmla="*/ 18240 h 212038"/>
                <a:gd name="connsiteX4" fmla="*/ 170155 w 185295"/>
                <a:gd name="connsiteY4" fmla="*/ 0 h 21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295" h="212038">
                  <a:moveTo>
                    <a:pt x="170155" y="0"/>
                  </a:moveTo>
                  <a:cubicBezTo>
                    <a:pt x="213474" y="61560"/>
                    <a:pt x="151915" y="205198"/>
                    <a:pt x="133675" y="212038"/>
                  </a:cubicBezTo>
                  <a:cubicBezTo>
                    <a:pt x="133675" y="212038"/>
                    <a:pt x="53876" y="193798"/>
                    <a:pt x="28796" y="170999"/>
                  </a:cubicBezTo>
                  <a:cubicBezTo>
                    <a:pt x="-19084" y="127679"/>
                    <a:pt x="8276" y="27360"/>
                    <a:pt x="3716" y="18240"/>
                  </a:cubicBezTo>
                  <a:cubicBezTo>
                    <a:pt x="3716" y="18240"/>
                    <a:pt x="147355" y="11400"/>
                    <a:pt x="170155" y="0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1" name="Hình tự do: Hình 343">
              <a:extLst>
                <a:ext uri="{FF2B5EF4-FFF2-40B4-BE49-F238E27FC236}">
                  <a16:creationId xmlns:a16="http://schemas.microsoft.com/office/drawing/2014/main" id="{273C7889-79ED-A724-8DFA-4C6EB8D682DF}"/>
                </a:ext>
              </a:extLst>
            </p:cNvPr>
            <p:cNvSpPr/>
            <p:nvPr/>
          </p:nvSpPr>
          <p:spPr>
            <a:xfrm>
              <a:off x="5312108" y="3164974"/>
              <a:ext cx="505951" cy="337437"/>
            </a:xfrm>
            <a:custGeom>
              <a:avLst/>
              <a:gdLst>
                <a:gd name="connsiteX0" fmla="*/ 40835 w 505951"/>
                <a:gd name="connsiteY0" fmla="*/ 337437 h 337437"/>
                <a:gd name="connsiteX1" fmla="*/ 2075 w 505951"/>
                <a:gd name="connsiteY1" fmla="*/ 284998 h 337437"/>
                <a:gd name="connsiteX2" fmla="*/ 432992 w 505951"/>
                <a:gd name="connsiteY2" fmla="*/ 0 h 337437"/>
                <a:gd name="connsiteX3" fmla="*/ 505951 w 505951"/>
                <a:gd name="connsiteY3" fmla="*/ 129959 h 337437"/>
                <a:gd name="connsiteX4" fmla="*/ 40835 w 505951"/>
                <a:gd name="connsiteY4" fmla="*/ 337437 h 33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951" h="337437">
                  <a:moveTo>
                    <a:pt x="40835" y="337437"/>
                  </a:moveTo>
                  <a:cubicBezTo>
                    <a:pt x="29435" y="337437"/>
                    <a:pt x="-9325" y="289558"/>
                    <a:pt x="2075" y="284998"/>
                  </a:cubicBezTo>
                  <a:cubicBezTo>
                    <a:pt x="145714" y="216598"/>
                    <a:pt x="380552" y="59279"/>
                    <a:pt x="432992" y="0"/>
                  </a:cubicBezTo>
                  <a:lnTo>
                    <a:pt x="505951" y="129959"/>
                  </a:lnTo>
                  <a:cubicBezTo>
                    <a:pt x="460352" y="175559"/>
                    <a:pt x="168514" y="330597"/>
                    <a:pt x="40835" y="337437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3" name="Hình tự do: Hình 344">
              <a:extLst>
                <a:ext uri="{FF2B5EF4-FFF2-40B4-BE49-F238E27FC236}">
                  <a16:creationId xmlns:a16="http://schemas.microsoft.com/office/drawing/2014/main" id="{CA8C625A-9F40-20C2-9F98-3318C8A0D911}"/>
                </a:ext>
              </a:extLst>
            </p:cNvPr>
            <p:cNvSpPr/>
            <p:nvPr/>
          </p:nvSpPr>
          <p:spPr>
            <a:xfrm>
              <a:off x="5578661" y="3160414"/>
              <a:ext cx="171475" cy="226537"/>
            </a:xfrm>
            <a:custGeom>
              <a:avLst/>
              <a:gdLst>
                <a:gd name="connsiteX0" fmla="*/ 0 w 171475"/>
                <a:gd name="connsiteY0" fmla="*/ 91199 h 226537"/>
                <a:gd name="connsiteX1" fmla="*/ 145919 w 171475"/>
                <a:gd name="connsiteY1" fmla="*/ 225718 h 226537"/>
                <a:gd name="connsiteX2" fmla="*/ 170999 w 171475"/>
                <a:gd name="connsiteY2" fmla="*/ 0 h 226537"/>
                <a:gd name="connsiteX3" fmla="*/ 0 w 171475"/>
                <a:gd name="connsiteY3" fmla="*/ 91199 h 22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75" h="226537">
                  <a:moveTo>
                    <a:pt x="0" y="91199"/>
                  </a:moveTo>
                  <a:cubicBezTo>
                    <a:pt x="11400" y="166439"/>
                    <a:pt x="127679" y="234838"/>
                    <a:pt x="145919" y="225718"/>
                  </a:cubicBezTo>
                  <a:cubicBezTo>
                    <a:pt x="145919" y="225718"/>
                    <a:pt x="175559" y="15960"/>
                    <a:pt x="170999" y="0"/>
                  </a:cubicBezTo>
                  <a:cubicBezTo>
                    <a:pt x="166439" y="0"/>
                    <a:pt x="0" y="91199"/>
                    <a:pt x="0" y="91199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4" name="Hình tự do: Hình 345">
              <a:extLst>
                <a:ext uri="{FF2B5EF4-FFF2-40B4-BE49-F238E27FC236}">
                  <a16:creationId xmlns:a16="http://schemas.microsoft.com/office/drawing/2014/main" id="{5327DE62-8988-1CC4-FCBC-06A2BF0F81E5}"/>
                </a:ext>
              </a:extLst>
            </p:cNvPr>
            <p:cNvSpPr/>
            <p:nvPr/>
          </p:nvSpPr>
          <p:spPr>
            <a:xfrm>
              <a:off x="5669861" y="3548011"/>
              <a:ext cx="473491" cy="769949"/>
            </a:xfrm>
            <a:custGeom>
              <a:avLst/>
              <a:gdLst>
                <a:gd name="connsiteX0" fmla="*/ 469676 w 473491"/>
                <a:gd name="connsiteY0" fmla="*/ 0 h 769949"/>
                <a:gd name="connsiteX1" fmla="*/ 0 w 473491"/>
                <a:gd name="connsiteY1" fmla="*/ 11400 h 769949"/>
                <a:gd name="connsiteX2" fmla="*/ 63839 w 473491"/>
                <a:gd name="connsiteY2" fmla="*/ 759234 h 769949"/>
                <a:gd name="connsiteX3" fmla="*/ 166439 w 473491"/>
                <a:gd name="connsiteY3" fmla="*/ 761514 h 769949"/>
                <a:gd name="connsiteX4" fmla="*/ 232558 w 473491"/>
                <a:gd name="connsiteY4" fmla="*/ 212038 h 769949"/>
                <a:gd name="connsiteX5" fmla="*/ 296398 w 473491"/>
                <a:gd name="connsiteY5" fmla="*/ 761514 h 769949"/>
                <a:gd name="connsiteX6" fmla="*/ 401277 w 473491"/>
                <a:gd name="connsiteY6" fmla="*/ 754674 h 769949"/>
                <a:gd name="connsiteX7" fmla="*/ 469676 w 473491"/>
                <a:gd name="connsiteY7" fmla="*/ 0 h 76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3491" h="769949">
                  <a:moveTo>
                    <a:pt x="469676" y="0"/>
                  </a:moveTo>
                  <a:cubicBezTo>
                    <a:pt x="253078" y="68399"/>
                    <a:pt x="84359" y="31920"/>
                    <a:pt x="0" y="11400"/>
                  </a:cubicBezTo>
                  <a:cubicBezTo>
                    <a:pt x="0" y="11400"/>
                    <a:pt x="36480" y="704514"/>
                    <a:pt x="63839" y="759234"/>
                  </a:cubicBezTo>
                  <a:cubicBezTo>
                    <a:pt x="70679" y="770634"/>
                    <a:pt x="164159" y="775194"/>
                    <a:pt x="166439" y="761514"/>
                  </a:cubicBezTo>
                  <a:cubicBezTo>
                    <a:pt x="170999" y="722754"/>
                    <a:pt x="159599" y="212038"/>
                    <a:pt x="232558" y="212038"/>
                  </a:cubicBezTo>
                  <a:cubicBezTo>
                    <a:pt x="287278" y="212038"/>
                    <a:pt x="294117" y="747834"/>
                    <a:pt x="296398" y="761514"/>
                  </a:cubicBezTo>
                  <a:cubicBezTo>
                    <a:pt x="298678" y="775194"/>
                    <a:pt x="398997" y="766074"/>
                    <a:pt x="401277" y="754674"/>
                  </a:cubicBezTo>
                  <a:cubicBezTo>
                    <a:pt x="405837" y="725034"/>
                    <a:pt x="492476" y="202918"/>
                    <a:pt x="469676" y="0"/>
                  </a:cubicBezTo>
                  <a:close/>
                </a:path>
              </a:pathLst>
            </a:custGeom>
            <a:solidFill>
              <a:srgbClr val="466E7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5" name="Hình tự do: Hình 346">
              <a:extLst>
                <a:ext uri="{FF2B5EF4-FFF2-40B4-BE49-F238E27FC236}">
                  <a16:creationId xmlns:a16="http://schemas.microsoft.com/office/drawing/2014/main" id="{015D9842-2A00-D440-6F2D-46F06A59D6E0}"/>
                </a:ext>
              </a:extLst>
            </p:cNvPr>
            <p:cNvSpPr/>
            <p:nvPr/>
          </p:nvSpPr>
          <p:spPr>
            <a:xfrm>
              <a:off x="5628821" y="3151294"/>
              <a:ext cx="526675" cy="527727"/>
            </a:xfrm>
            <a:custGeom>
              <a:avLst/>
              <a:gdLst>
                <a:gd name="connsiteX0" fmla="*/ 526676 w 526675"/>
                <a:gd name="connsiteY0" fmla="*/ 455996 h 527727"/>
                <a:gd name="connsiteX1" fmla="*/ 269038 w 526675"/>
                <a:gd name="connsiteY1" fmla="*/ 526676 h 527727"/>
                <a:gd name="connsiteX2" fmla="*/ 0 w 526675"/>
                <a:gd name="connsiteY2" fmla="*/ 446876 h 527727"/>
                <a:gd name="connsiteX3" fmla="*/ 118559 w 526675"/>
                <a:gd name="connsiteY3" fmla="*/ 6840 h 527727"/>
                <a:gd name="connsiteX4" fmla="*/ 426356 w 526675"/>
                <a:gd name="connsiteY4" fmla="*/ 6840 h 527727"/>
                <a:gd name="connsiteX5" fmla="*/ 526676 w 526675"/>
                <a:gd name="connsiteY5" fmla="*/ 455996 h 52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675" h="527727">
                  <a:moveTo>
                    <a:pt x="526676" y="455996"/>
                  </a:moveTo>
                  <a:cubicBezTo>
                    <a:pt x="478796" y="483356"/>
                    <a:pt x="437756" y="535796"/>
                    <a:pt x="269038" y="526676"/>
                  </a:cubicBezTo>
                  <a:cubicBezTo>
                    <a:pt x="100319" y="517556"/>
                    <a:pt x="34200" y="469676"/>
                    <a:pt x="0" y="446876"/>
                  </a:cubicBezTo>
                  <a:cubicBezTo>
                    <a:pt x="0" y="446876"/>
                    <a:pt x="88919" y="91199"/>
                    <a:pt x="118559" y="6840"/>
                  </a:cubicBezTo>
                  <a:cubicBezTo>
                    <a:pt x="193798" y="-2280"/>
                    <a:pt x="362517" y="-2280"/>
                    <a:pt x="426356" y="6840"/>
                  </a:cubicBezTo>
                  <a:cubicBezTo>
                    <a:pt x="462836" y="84359"/>
                    <a:pt x="526676" y="455996"/>
                    <a:pt x="526676" y="455996"/>
                  </a:cubicBezTo>
                  <a:close/>
                </a:path>
              </a:pathLst>
            </a:custGeom>
            <a:solidFill>
              <a:srgbClr val="FBB03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7" name="Hình tự do: Hình 347">
              <a:extLst>
                <a:ext uri="{FF2B5EF4-FFF2-40B4-BE49-F238E27FC236}">
                  <a16:creationId xmlns:a16="http://schemas.microsoft.com/office/drawing/2014/main" id="{FB489CD5-F2F0-B290-007A-192A9BCA7977}"/>
                </a:ext>
              </a:extLst>
            </p:cNvPr>
            <p:cNvSpPr/>
            <p:nvPr/>
          </p:nvSpPr>
          <p:spPr>
            <a:xfrm>
              <a:off x="5988024" y="3149014"/>
              <a:ext cx="206232" cy="565435"/>
            </a:xfrm>
            <a:custGeom>
              <a:avLst/>
              <a:gdLst>
                <a:gd name="connsiteX0" fmla="*/ 3314 w 206232"/>
                <a:gd name="connsiteY0" fmla="*/ 0 h 565435"/>
                <a:gd name="connsiteX1" fmla="*/ 55754 w 206232"/>
                <a:gd name="connsiteY1" fmla="*/ 2280 h 565435"/>
                <a:gd name="connsiteX2" fmla="*/ 156073 w 206232"/>
                <a:gd name="connsiteY2" fmla="*/ 262198 h 565435"/>
                <a:gd name="connsiteX3" fmla="*/ 206233 w 206232"/>
                <a:gd name="connsiteY3" fmla="*/ 503876 h 565435"/>
                <a:gd name="connsiteX4" fmla="*/ 16994 w 206232"/>
                <a:gd name="connsiteY4" fmla="*/ 565435 h 565435"/>
                <a:gd name="connsiteX5" fmla="*/ 3314 w 206232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232" h="565435">
                  <a:moveTo>
                    <a:pt x="3314" y="0"/>
                  </a:moveTo>
                  <a:cubicBezTo>
                    <a:pt x="3314" y="0"/>
                    <a:pt x="35234" y="4560"/>
                    <a:pt x="55754" y="2280"/>
                  </a:cubicBezTo>
                  <a:cubicBezTo>
                    <a:pt x="69434" y="152759"/>
                    <a:pt x="96793" y="225718"/>
                    <a:pt x="156073" y="262198"/>
                  </a:cubicBezTo>
                  <a:cubicBezTo>
                    <a:pt x="183433" y="385317"/>
                    <a:pt x="203952" y="492476"/>
                    <a:pt x="206233" y="503876"/>
                  </a:cubicBezTo>
                  <a:cubicBezTo>
                    <a:pt x="174313" y="524396"/>
                    <a:pt x="16994" y="565435"/>
                    <a:pt x="16994" y="565435"/>
                  </a:cubicBezTo>
                  <a:cubicBezTo>
                    <a:pt x="5594" y="512996"/>
                    <a:pt x="-5806" y="157319"/>
                    <a:pt x="3314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18" name="Hình tự do: Hình 348">
              <a:extLst>
                <a:ext uri="{FF2B5EF4-FFF2-40B4-BE49-F238E27FC236}">
                  <a16:creationId xmlns:a16="http://schemas.microsoft.com/office/drawing/2014/main" id="{7FBEB02A-3503-8BF6-D246-068B082F728C}"/>
                </a:ext>
              </a:extLst>
            </p:cNvPr>
            <p:cNvSpPr/>
            <p:nvPr/>
          </p:nvSpPr>
          <p:spPr>
            <a:xfrm>
              <a:off x="5822619" y="3055535"/>
              <a:ext cx="150478" cy="161878"/>
            </a:xfrm>
            <a:custGeom>
              <a:avLst/>
              <a:gdLst>
                <a:gd name="connsiteX0" fmla="*/ 0 w 150478"/>
                <a:gd name="connsiteY0" fmla="*/ 0 h 161878"/>
                <a:gd name="connsiteX1" fmla="*/ 0 w 150478"/>
                <a:gd name="connsiteY1" fmla="*/ 116279 h 161878"/>
                <a:gd name="connsiteX2" fmla="*/ 75239 w 150478"/>
                <a:gd name="connsiteY2" fmla="*/ 161879 h 161878"/>
                <a:gd name="connsiteX3" fmla="*/ 150479 w 150478"/>
                <a:gd name="connsiteY3" fmla="*/ 116279 h 161878"/>
                <a:gd name="connsiteX4" fmla="*/ 150479 w 150478"/>
                <a:gd name="connsiteY4" fmla="*/ 0 h 161878"/>
                <a:gd name="connsiteX5" fmla="*/ 0 w 150478"/>
                <a:gd name="connsiteY5" fmla="*/ 0 h 16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478" h="161878">
                  <a:moveTo>
                    <a:pt x="0" y="0"/>
                  </a:moveTo>
                  <a:lnTo>
                    <a:pt x="0" y="116279"/>
                  </a:lnTo>
                  <a:cubicBezTo>
                    <a:pt x="0" y="141359"/>
                    <a:pt x="34200" y="161879"/>
                    <a:pt x="75239" y="161879"/>
                  </a:cubicBezTo>
                  <a:cubicBezTo>
                    <a:pt x="116279" y="161879"/>
                    <a:pt x="150479" y="141359"/>
                    <a:pt x="150479" y="116279"/>
                  </a:cubicBezTo>
                  <a:lnTo>
                    <a:pt x="1504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A78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19" name="Đồ họa 330">
              <a:extLst>
                <a:ext uri="{FF2B5EF4-FFF2-40B4-BE49-F238E27FC236}">
                  <a16:creationId xmlns:a16="http://schemas.microsoft.com/office/drawing/2014/main" id="{1A9F9A15-806E-A3B7-DFB3-AF110A5EC7E5}"/>
                </a:ext>
              </a:extLst>
            </p:cNvPr>
            <p:cNvGrpSpPr/>
            <p:nvPr/>
          </p:nvGrpSpPr>
          <p:grpSpPr>
            <a:xfrm>
              <a:off x="5242972" y="2081983"/>
              <a:ext cx="1286768" cy="1055631"/>
              <a:chOff x="5242972" y="2081983"/>
              <a:chExt cx="1286768" cy="1055631"/>
            </a:xfrm>
          </p:grpSpPr>
          <p:sp>
            <p:nvSpPr>
              <p:cNvPr id="42" name="Hình tự do: Hình 350">
                <a:extLst>
                  <a:ext uri="{FF2B5EF4-FFF2-40B4-BE49-F238E27FC236}">
                    <a16:creationId xmlns:a16="http://schemas.microsoft.com/office/drawing/2014/main" id="{F30FF4AE-A383-0782-701C-03654CBE36A1}"/>
                  </a:ext>
                </a:extLst>
              </p:cNvPr>
              <p:cNvSpPr/>
              <p:nvPr/>
            </p:nvSpPr>
            <p:spPr>
              <a:xfrm>
                <a:off x="5242972" y="2614324"/>
                <a:ext cx="290222" cy="355883"/>
              </a:xfrm>
              <a:custGeom>
                <a:avLst/>
                <a:gdLst>
                  <a:gd name="connsiteX0" fmla="*/ 7372 w 290222"/>
                  <a:gd name="connsiteY0" fmla="*/ 199533 h 355883"/>
                  <a:gd name="connsiteX1" fmla="*/ 210291 w 290222"/>
                  <a:gd name="connsiteY1" fmla="*/ 354572 h 355883"/>
                  <a:gd name="connsiteX2" fmla="*/ 285530 w 290222"/>
                  <a:gd name="connsiteY2" fmla="*/ 160773 h 355883"/>
                  <a:gd name="connsiteX3" fmla="*/ 125931 w 290222"/>
                  <a:gd name="connsiteY3" fmla="*/ 1174 h 355883"/>
                  <a:gd name="connsiteX4" fmla="*/ 7372 w 290222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22" h="355883">
                    <a:moveTo>
                      <a:pt x="7372" y="199533"/>
                    </a:moveTo>
                    <a:cubicBezTo>
                      <a:pt x="34732" y="302132"/>
                      <a:pt x="135051" y="365971"/>
                      <a:pt x="210291" y="354572"/>
                    </a:cubicBezTo>
                    <a:cubicBezTo>
                      <a:pt x="285530" y="343172"/>
                      <a:pt x="299210" y="258812"/>
                      <a:pt x="285530" y="160773"/>
                    </a:cubicBezTo>
                    <a:cubicBezTo>
                      <a:pt x="271850" y="62734"/>
                      <a:pt x="198891" y="-10226"/>
                      <a:pt x="125931" y="1174"/>
                    </a:cubicBezTo>
                    <a:cubicBezTo>
                      <a:pt x="21052" y="14854"/>
                      <a:pt x="-17707" y="101494"/>
                      <a:pt x="7372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3" name="Hình tự do: Hình 351">
                <a:extLst>
                  <a:ext uri="{FF2B5EF4-FFF2-40B4-BE49-F238E27FC236}">
                    <a16:creationId xmlns:a16="http://schemas.microsoft.com/office/drawing/2014/main" id="{A076A42D-031E-8DB8-3DC3-0FAE7DC2BA34}"/>
                  </a:ext>
                </a:extLst>
              </p:cNvPr>
              <p:cNvSpPr/>
              <p:nvPr/>
            </p:nvSpPr>
            <p:spPr>
              <a:xfrm>
                <a:off x="5340423" y="2744995"/>
                <a:ext cx="140732" cy="158243"/>
              </a:xfrm>
              <a:custGeom>
                <a:avLst/>
                <a:gdLst>
                  <a:gd name="connsiteX0" fmla="*/ 1120 w 140732"/>
                  <a:gd name="connsiteY0" fmla="*/ 89382 h 158243"/>
                  <a:gd name="connsiteX1" fmla="*/ 80919 w 140732"/>
                  <a:gd name="connsiteY1" fmla="*/ 157781 h 158243"/>
                  <a:gd name="connsiteX2" fmla="*/ 140199 w 140732"/>
                  <a:gd name="connsiteY2" fmla="*/ 68862 h 158243"/>
                  <a:gd name="connsiteX3" fmla="*/ 60399 w 140732"/>
                  <a:gd name="connsiteY3" fmla="*/ 462 h 158243"/>
                  <a:gd name="connsiteX4" fmla="*/ 1120 w 140732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732" h="158243">
                    <a:moveTo>
                      <a:pt x="1120" y="89382"/>
                    </a:moveTo>
                    <a:cubicBezTo>
                      <a:pt x="7960" y="132701"/>
                      <a:pt x="42159" y="162341"/>
                      <a:pt x="80919" y="157781"/>
                    </a:cubicBezTo>
                    <a:cubicBezTo>
                      <a:pt x="119679" y="153221"/>
                      <a:pt x="144759" y="112181"/>
                      <a:pt x="140199" y="68862"/>
                    </a:cubicBezTo>
                    <a:cubicBezTo>
                      <a:pt x="133359" y="25542"/>
                      <a:pt x="99159" y="-4098"/>
                      <a:pt x="60399" y="462"/>
                    </a:cubicBezTo>
                    <a:cubicBezTo>
                      <a:pt x="19360" y="7302"/>
                      <a:pt x="-5720" y="46062"/>
                      <a:pt x="1120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4" name="Hình tự do: Hình 352">
                <a:extLst>
                  <a:ext uri="{FF2B5EF4-FFF2-40B4-BE49-F238E27FC236}">
                    <a16:creationId xmlns:a16="http://schemas.microsoft.com/office/drawing/2014/main" id="{3A788294-46BA-58EB-45CD-C7026A3B4ACB}"/>
                  </a:ext>
                </a:extLst>
              </p:cNvPr>
              <p:cNvSpPr/>
              <p:nvPr/>
            </p:nvSpPr>
            <p:spPr>
              <a:xfrm>
                <a:off x="6239724" y="2614324"/>
                <a:ext cx="290015" cy="355883"/>
              </a:xfrm>
              <a:custGeom>
                <a:avLst/>
                <a:gdLst>
                  <a:gd name="connsiteX0" fmla="*/ 282850 w 290015"/>
                  <a:gd name="connsiteY0" fmla="*/ 199533 h 355883"/>
                  <a:gd name="connsiteX1" fmla="*/ 79931 w 290015"/>
                  <a:gd name="connsiteY1" fmla="*/ 354572 h 355883"/>
                  <a:gd name="connsiteX2" fmla="*/ 4692 w 290015"/>
                  <a:gd name="connsiteY2" fmla="*/ 160773 h 355883"/>
                  <a:gd name="connsiteX3" fmla="*/ 164291 w 290015"/>
                  <a:gd name="connsiteY3" fmla="*/ 1174 h 355883"/>
                  <a:gd name="connsiteX4" fmla="*/ 282850 w 290015"/>
                  <a:gd name="connsiteY4" fmla="*/ 199533 h 35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015" h="355883">
                    <a:moveTo>
                      <a:pt x="282850" y="199533"/>
                    </a:moveTo>
                    <a:cubicBezTo>
                      <a:pt x="255490" y="302132"/>
                      <a:pt x="155171" y="365971"/>
                      <a:pt x="79931" y="354572"/>
                    </a:cubicBezTo>
                    <a:cubicBezTo>
                      <a:pt x="4692" y="343172"/>
                      <a:pt x="-8988" y="258812"/>
                      <a:pt x="4692" y="160773"/>
                    </a:cubicBezTo>
                    <a:cubicBezTo>
                      <a:pt x="18372" y="62734"/>
                      <a:pt x="91331" y="-10226"/>
                      <a:pt x="164291" y="1174"/>
                    </a:cubicBezTo>
                    <a:cubicBezTo>
                      <a:pt x="266890" y="14854"/>
                      <a:pt x="307930" y="101494"/>
                      <a:pt x="282850" y="199533"/>
                    </a:cubicBezTo>
                    <a:close/>
                  </a:path>
                </a:pathLst>
              </a:custGeom>
              <a:solidFill>
                <a:srgbClr val="FAC7B3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353">
                <a:extLst>
                  <a:ext uri="{FF2B5EF4-FFF2-40B4-BE49-F238E27FC236}">
                    <a16:creationId xmlns:a16="http://schemas.microsoft.com/office/drawing/2014/main" id="{0E4D03F5-9658-7613-8EAF-23BAE01B1308}"/>
                  </a:ext>
                </a:extLst>
              </p:cNvPr>
              <p:cNvSpPr/>
              <p:nvPr/>
            </p:nvSpPr>
            <p:spPr>
              <a:xfrm>
                <a:off x="6287202" y="2744995"/>
                <a:ext cx="140146" cy="158243"/>
              </a:xfrm>
              <a:custGeom>
                <a:avLst/>
                <a:gdLst>
                  <a:gd name="connsiteX0" fmla="*/ 139613 w 140146"/>
                  <a:gd name="connsiteY0" fmla="*/ 89382 h 158243"/>
                  <a:gd name="connsiteX1" fmla="*/ 59813 w 140146"/>
                  <a:gd name="connsiteY1" fmla="*/ 157781 h 158243"/>
                  <a:gd name="connsiteX2" fmla="*/ 534 w 140146"/>
                  <a:gd name="connsiteY2" fmla="*/ 68862 h 158243"/>
                  <a:gd name="connsiteX3" fmla="*/ 80333 w 140146"/>
                  <a:gd name="connsiteY3" fmla="*/ 462 h 158243"/>
                  <a:gd name="connsiteX4" fmla="*/ 139613 w 140146"/>
                  <a:gd name="connsiteY4" fmla="*/ 89382 h 158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146" h="158243">
                    <a:moveTo>
                      <a:pt x="139613" y="89382"/>
                    </a:moveTo>
                    <a:cubicBezTo>
                      <a:pt x="132773" y="132701"/>
                      <a:pt x="98573" y="162341"/>
                      <a:pt x="59813" y="157781"/>
                    </a:cubicBezTo>
                    <a:cubicBezTo>
                      <a:pt x="21054" y="153221"/>
                      <a:pt x="-4026" y="112181"/>
                      <a:pt x="534" y="68862"/>
                    </a:cubicBezTo>
                    <a:cubicBezTo>
                      <a:pt x="7374" y="25542"/>
                      <a:pt x="41573" y="-4098"/>
                      <a:pt x="80333" y="462"/>
                    </a:cubicBezTo>
                    <a:cubicBezTo>
                      <a:pt x="119093" y="7302"/>
                      <a:pt x="144172" y="46062"/>
                      <a:pt x="139613" y="89382"/>
                    </a:cubicBezTo>
                    <a:close/>
                  </a:path>
                </a:pathLst>
              </a:custGeom>
              <a:solidFill>
                <a:srgbClr val="E4A68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354">
                <a:extLst>
                  <a:ext uri="{FF2B5EF4-FFF2-40B4-BE49-F238E27FC236}">
                    <a16:creationId xmlns:a16="http://schemas.microsoft.com/office/drawing/2014/main" id="{2104509B-9845-EF84-26FE-85D1C5B72A6F}"/>
                  </a:ext>
                </a:extLst>
              </p:cNvPr>
              <p:cNvSpPr/>
              <p:nvPr/>
            </p:nvSpPr>
            <p:spPr>
              <a:xfrm>
                <a:off x="5339263" y="2081983"/>
                <a:ext cx="1076151" cy="864112"/>
              </a:xfrm>
              <a:custGeom>
                <a:avLst/>
                <a:gdLst>
                  <a:gd name="connsiteX0" fmla="*/ 1076151 w 1076151"/>
                  <a:gd name="connsiteY0" fmla="*/ 396717 h 864112"/>
                  <a:gd name="connsiteX1" fmla="*/ 540356 w 1076151"/>
                  <a:gd name="connsiteY1" fmla="*/ 864113 h 864112"/>
                  <a:gd name="connsiteX2" fmla="*/ 0 w 1076151"/>
                  <a:gd name="connsiteY2" fmla="*/ 396717 h 864112"/>
                  <a:gd name="connsiteX3" fmla="*/ 540356 w 1076151"/>
                  <a:gd name="connsiteY3" fmla="*/ 0 h 864112"/>
                  <a:gd name="connsiteX4" fmla="*/ 1076151 w 1076151"/>
                  <a:gd name="connsiteY4" fmla="*/ 396717 h 864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6151" h="864112">
                    <a:moveTo>
                      <a:pt x="1076151" y="396717"/>
                    </a:moveTo>
                    <a:cubicBezTo>
                      <a:pt x="1076151" y="718194"/>
                      <a:pt x="852713" y="864113"/>
                      <a:pt x="540356" y="864113"/>
                    </a:cubicBezTo>
                    <a:cubicBezTo>
                      <a:pt x="227998" y="864113"/>
                      <a:pt x="0" y="720474"/>
                      <a:pt x="0" y="396717"/>
                    </a:cubicBezTo>
                    <a:cubicBezTo>
                      <a:pt x="0" y="72959"/>
                      <a:pt x="227998" y="0"/>
                      <a:pt x="540356" y="0"/>
                    </a:cubicBezTo>
                    <a:cubicBezTo>
                      <a:pt x="852713" y="0"/>
                      <a:pt x="1076151" y="75239"/>
                      <a:pt x="1076151" y="396717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355">
                <a:extLst>
                  <a:ext uri="{FF2B5EF4-FFF2-40B4-BE49-F238E27FC236}">
                    <a16:creationId xmlns:a16="http://schemas.microsoft.com/office/drawing/2014/main" id="{A2DA5EC9-A711-5A1B-A69D-F95D96AA43AF}"/>
                  </a:ext>
                </a:extLst>
              </p:cNvPr>
              <p:cNvSpPr/>
              <p:nvPr/>
            </p:nvSpPr>
            <p:spPr>
              <a:xfrm>
                <a:off x="5393983" y="2202822"/>
                <a:ext cx="982672" cy="934792"/>
              </a:xfrm>
              <a:custGeom>
                <a:avLst/>
                <a:gdLst>
                  <a:gd name="connsiteX0" fmla="*/ 982672 w 982672"/>
                  <a:gd name="connsiteY0" fmla="*/ 387597 h 934792"/>
                  <a:gd name="connsiteX1" fmla="*/ 494756 w 982672"/>
                  <a:gd name="connsiteY1" fmla="*/ 934792 h 934792"/>
                  <a:gd name="connsiteX2" fmla="*/ 0 w 982672"/>
                  <a:gd name="connsiteY2" fmla="*/ 387597 h 934792"/>
                  <a:gd name="connsiteX3" fmla="*/ 494756 w 982672"/>
                  <a:gd name="connsiteY3" fmla="*/ 0 h 934792"/>
                  <a:gd name="connsiteX4" fmla="*/ 982672 w 982672"/>
                  <a:gd name="connsiteY4" fmla="*/ 387597 h 934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72" h="934792">
                    <a:moveTo>
                      <a:pt x="982672" y="387597"/>
                    </a:moveTo>
                    <a:cubicBezTo>
                      <a:pt x="982672" y="763794"/>
                      <a:pt x="779754" y="934792"/>
                      <a:pt x="494756" y="934792"/>
                    </a:cubicBezTo>
                    <a:cubicBezTo>
                      <a:pt x="209758" y="934792"/>
                      <a:pt x="0" y="766074"/>
                      <a:pt x="0" y="387597"/>
                    </a:cubicBezTo>
                    <a:cubicBezTo>
                      <a:pt x="0" y="11400"/>
                      <a:pt x="209758" y="0"/>
                      <a:pt x="494756" y="0"/>
                    </a:cubicBezTo>
                    <a:cubicBezTo>
                      <a:pt x="779754" y="0"/>
                      <a:pt x="982672" y="9120"/>
                      <a:pt x="982672" y="387597"/>
                    </a:cubicBezTo>
                    <a:close/>
                  </a:path>
                </a:pathLst>
              </a:custGeom>
              <a:solidFill>
                <a:srgbClr val="FBD3C7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356">
                <a:extLst>
                  <a:ext uri="{FF2B5EF4-FFF2-40B4-BE49-F238E27FC236}">
                    <a16:creationId xmlns:a16="http://schemas.microsoft.com/office/drawing/2014/main" id="{B95097D1-03AF-9A8B-0E9D-98AB70183BC1}"/>
                  </a:ext>
                </a:extLst>
              </p:cNvPr>
              <p:cNvSpPr/>
              <p:nvPr/>
            </p:nvSpPr>
            <p:spPr>
              <a:xfrm>
                <a:off x="5653901" y="2150383"/>
                <a:ext cx="674874" cy="250797"/>
              </a:xfrm>
              <a:custGeom>
                <a:avLst/>
                <a:gdLst>
                  <a:gd name="connsiteX0" fmla="*/ 674875 w 674874"/>
                  <a:gd name="connsiteY0" fmla="*/ 125399 h 250797"/>
                  <a:gd name="connsiteX1" fmla="*/ 337437 w 674874"/>
                  <a:gd name="connsiteY1" fmla="*/ 250798 h 250797"/>
                  <a:gd name="connsiteX2" fmla="*/ 0 w 674874"/>
                  <a:gd name="connsiteY2" fmla="*/ 125399 h 250797"/>
                  <a:gd name="connsiteX3" fmla="*/ 337437 w 674874"/>
                  <a:gd name="connsiteY3" fmla="*/ 0 h 250797"/>
                  <a:gd name="connsiteX4" fmla="*/ 674875 w 674874"/>
                  <a:gd name="connsiteY4" fmla="*/ 125399 h 250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4874" h="250797">
                    <a:moveTo>
                      <a:pt x="674875" y="125399"/>
                    </a:moveTo>
                    <a:cubicBezTo>
                      <a:pt x="674875" y="193798"/>
                      <a:pt x="524396" y="250798"/>
                      <a:pt x="337437" y="250798"/>
                    </a:cubicBezTo>
                    <a:cubicBezTo>
                      <a:pt x="150479" y="250798"/>
                      <a:pt x="0" y="193798"/>
                      <a:pt x="0" y="125399"/>
                    </a:cubicBezTo>
                    <a:cubicBezTo>
                      <a:pt x="0" y="57000"/>
                      <a:pt x="150479" y="0"/>
                      <a:pt x="337437" y="0"/>
                    </a:cubicBezTo>
                    <a:cubicBezTo>
                      <a:pt x="524396" y="0"/>
                      <a:pt x="674875" y="57000"/>
                      <a:pt x="674875" y="125399"/>
                    </a:cubicBezTo>
                    <a:close/>
                  </a:path>
                </a:pathLst>
              </a:custGeom>
              <a:solidFill>
                <a:srgbClr val="8F645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357">
                <a:extLst>
                  <a:ext uri="{FF2B5EF4-FFF2-40B4-BE49-F238E27FC236}">
                    <a16:creationId xmlns:a16="http://schemas.microsoft.com/office/drawing/2014/main" id="{08A6EDC9-2635-5C4D-AC63-57D5AAD22C9E}"/>
                  </a:ext>
                </a:extLst>
              </p:cNvPr>
              <p:cNvSpPr/>
              <p:nvPr/>
            </p:nvSpPr>
            <p:spPr>
              <a:xfrm>
                <a:off x="6082537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358">
                <a:extLst>
                  <a:ext uri="{FF2B5EF4-FFF2-40B4-BE49-F238E27FC236}">
                    <a16:creationId xmlns:a16="http://schemas.microsoft.com/office/drawing/2014/main" id="{8F3345CF-47D6-DB00-1476-AABEBC76F9D5}"/>
                  </a:ext>
                </a:extLst>
              </p:cNvPr>
              <p:cNvSpPr/>
              <p:nvPr/>
            </p:nvSpPr>
            <p:spPr>
              <a:xfrm>
                <a:off x="5510262" y="2802457"/>
                <a:ext cx="182398" cy="182398"/>
              </a:xfrm>
              <a:custGeom>
                <a:avLst/>
                <a:gdLst>
                  <a:gd name="connsiteX0" fmla="*/ 182399 w 182398"/>
                  <a:gd name="connsiteY0" fmla="*/ 91199 h 182398"/>
                  <a:gd name="connsiteX1" fmla="*/ 91199 w 182398"/>
                  <a:gd name="connsiteY1" fmla="*/ 182398 h 182398"/>
                  <a:gd name="connsiteX2" fmla="*/ 0 w 182398"/>
                  <a:gd name="connsiteY2" fmla="*/ 91199 h 182398"/>
                  <a:gd name="connsiteX3" fmla="*/ 91199 w 182398"/>
                  <a:gd name="connsiteY3" fmla="*/ 0 h 182398"/>
                  <a:gd name="connsiteX4" fmla="*/ 182399 w 182398"/>
                  <a:gd name="connsiteY4" fmla="*/ 91199 h 18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398" h="182398">
                    <a:moveTo>
                      <a:pt x="182399" y="91199"/>
                    </a:moveTo>
                    <a:cubicBezTo>
                      <a:pt x="182399" y="141359"/>
                      <a:pt x="141359" y="182398"/>
                      <a:pt x="91199" y="182398"/>
                    </a:cubicBezTo>
                    <a:cubicBezTo>
                      <a:pt x="41040" y="182398"/>
                      <a:pt x="0" y="141359"/>
                      <a:pt x="0" y="91199"/>
                    </a:cubicBezTo>
                    <a:cubicBezTo>
                      <a:pt x="0" y="41040"/>
                      <a:pt x="41040" y="0"/>
                      <a:pt x="91199" y="0"/>
                    </a:cubicBezTo>
                    <a:cubicBezTo>
                      <a:pt x="141359" y="0"/>
                      <a:pt x="182399" y="41040"/>
                      <a:pt x="182399" y="91199"/>
                    </a:cubicBezTo>
                    <a:close/>
                  </a:path>
                </a:pathLst>
              </a:custGeom>
              <a:solidFill>
                <a:srgbClr val="FFC0C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51" name="Đồ họa 330">
                <a:extLst>
                  <a:ext uri="{FF2B5EF4-FFF2-40B4-BE49-F238E27FC236}">
                    <a16:creationId xmlns:a16="http://schemas.microsoft.com/office/drawing/2014/main" id="{8B6B465E-06F8-5385-B001-FD36C4BE9708}"/>
                  </a:ext>
                </a:extLst>
              </p:cNvPr>
              <p:cNvGrpSpPr/>
              <p:nvPr/>
            </p:nvGrpSpPr>
            <p:grpSpPr>
              <a:xfrm>
                <a:off x="5981048" y="2591216"/>
                <a:ext cx="244869" cy="217232"/>
                <a:chOff x="5981048" y="2591216"/>
                <a:chExt cx="244869" cy="217232"/>
              </a:xfrm>
            </p:grpSpPr>
            <p:sp>
              <p:nvSpPr>
                <p:cNvPr id="64" name="Hình tự do: Hình 360">
                  <a:extLst>
                    <a:ext uri="{FF2B5EF4-FFF2-40B4-BE49-F238E27FC236}">
                      <a16:creationId xmlns:a16="http://schemas.microsoft.com/office/drawing/2014/main" id="{4C3C942A-516E-09A0-68DC-2F75A9BBFB28}"/>
                    </a:ext>
                  </a:extLst>
                </p:cNvPr>
                <p:cNvSpPr/>
                <p:nvPr/>
              </p:nvSpPr>
              <p:spPr>
                <a:xfrm>
                  <a:off x="5981048" y="2599499"/>
                  <a:ext cx="237373" cy="208949"/>
                </a:xfrm>
                <a:custGeom>
                  <a:avLst/>
                  <a:gdLst>
                    <a:gd name="connsiteX0" fmla="*/ 23970 w 237373"/>
                    <a:gd name="connsiteY0" fmla="*/ 54759 h 208949"/>
                    <a:gd name="connsiteX1" fmla="*/ 23970 w 237373"/>
                    <a:gd name="connsiteY1" fmla="*/ 182438 h 208949"/>
                    <a:gd name="connsiteX2" fmla="*/ 217769 w 237373"/>
                    <a:gd name="connsiteY2" fmla="*/ 175598 h 208949"/>
                    <a:gd name="connsiteX3" fmla="*/ 172169 w 237373"/>
                    <a:gd name="connsiteY3" fmla="*/ 13720 h 208949"/>
                    <a:gd name="connsiteX4" fmla="*/ 23970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3970" y="54759"/>
                      </a:moveTo>
                      <a:cubicBezTo>
                        <a:pt x="-10229" y="104919"/>
                        <a:pt x="-5670" y="161919"/>
                        <a:pt x="23970" y="182438"/>
                      </a:cubicBezTo>
                      <a:cubicBezTo>
                        <a:pt x="69570" y="214358"/>
                        <a:pt x="179009" y="223478"/>
                        <a:pt x="217769" y="175598"/>
                      </a:cubicBezTo>
                      <a:cubicBezTo>
                        <a:pt x="256528" y="129999"/>
                        <a:pt x="236009" y="50199"/>
                        <a:pt x="172169" y="13720"/>
                      </a:cubicBezTo>
                      <a:cubicBezTo>
                        <a:pt x="119729" y="-15920"/>
                        <a:pt x="58170" y="4600"/>
                        <a:pt x="23970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5" name="Hình tự do: Hình 361">
                  <a:extLst>
                    <a:ext uri="{FF2B5EF4-FFF2-40B4-BE49-F238E27FC236}">
                      <a16:creationId xmlns:a16="http://schemas.microsoft.com/office/drawing/2014/main" id="{2DBE1481-C778-A6F5-BB8E-CC8B25E5BD35}"/>
                    </a:ext>
                  </a:extLst>
                </p:cNvPr>
                <p:cNvSpPr/>
                <p:nvPr/>
              </p:nvSpPr>
              <p:spPr>
                <a:xfrm>
                  <a:off x="6005018" y="2591216"/>
                  <a:ext cx="220899" cy="183881"/>
                </a:xfrm>
                <a:custGeom>
                  <a:avLst/>
                  <a:gdLst>
                    <a:gd name="connsiteX0" fmla="*/ 202918 w 220899"/>
                    <a:gd name="connsiteY0" fmla="*/ 47082 h 183881"/>
                    <a:gd name="connsiteX1" fmla="*/ 0 w 220899"/>
                    <a:gd name="connsiteY1" fmla="*/ 63042 h 183881"/>
                    <a:gd name="connsiteX2" fmla="*/ 150479 w 220899"/>
                    <a:gd name="connsiteY2" fmla="*/ 24283 h 183881"/>
                    <a:gd name="connsiteX3" fmla="*/ 212038 w 220899"/>
                    <a:gd name="connsiteY3" fmla="*/ 106362 h 183881"/>
                    <a:gd name="connsiteX4" fmla="*/ 193798 w 220899"/>
                    <a:gd name="connsiteY4" fmla="*/ 183881 h 183881"/>
                    <a:gd name="connsiteX5" fmla="*/ 202918 w 220899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0899" h="183881">
                      <a:moveTo>
                        <a:pt x="202918" y="47082"/>
                      </a:moveTo>
                      <a:cubicBezTo>
                        <a:pt x="152759" y="-30437"/>
                        <a:pt x="31920" y="-3077"/>
                        <a:pt x="0" y="63042"/>
                      </a:cubicBezTo>
                      <a:cubicBezTo>
                        <a:pt x="34200" y="12883"/>
                        <a:pt x="98039" y="-3077"/>
                        <a:pt x="150479" y="24283"/>
                      </a:cubicBezTo>
                      <a:cubicBezTo>
                        <a:pt x="182399" y="42523"/>
                        <a:pt x="205198" y="72162"/>
                        <a:pt x="212038" y="106362"/>
                      </a:cubicBezTo>
                      <a:cubicBezTo>
                        <a:pt x="216598" y="133722"/>
                        <a:pt x="212038" y="165641"/>
                        <a:pt x="193798" y="183881"/>
                      </a:cubicBezTo>
                      <a:cubicBezTo>
                        <a:pt x="212038" y="174761"/>
                        <a:pt x="239398" y="104082"/>
                        <a:pt x="202918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6" name="Hình tự do: Hình 362">
                  <a:extLst>
                    <a:ext uri="{FF2B5EF4-FFF2-40B4-BE49-F238E27FC236}">
                      <a16:creationId xmlns:a16="http://schemas.microsoft.com/office/drawing/2014/main" id="{B843AE7D-C649-537A-E379-824F0329987D}"/>
                    </a:ext>
                  </a:extLst>
                </p:cNvPr>
                <p:cNvSpPr/>
                <p:nvPr/>
              </p:nvSpPr>
              <p:spPr>
                <a:xfrm>
                  <a:off x="6013844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7" name="Hình tự do: Hình 363">
                  <a:extLst>
                    <a:ext uri="{FF2B5EF4-FFF2-40B4-BE49-F238E27FC236}">
                      <a16:creationId xmlns:a16="http://schemas.microsoft.com/office/drawing/2014/main" id="{330B0C98-BC62-C162-BAE2-260B158FC699}"/>
                    </a:ext>
                  </a:extLst>
                </p:cNvPr>
                <p:cNvSpPr/>
                <p:nvPr/>
              </p:nvSpPr>
              <p:spPr>
                <a:xfrm>
                  <a:off x="6021510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454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52" name="Đồ họa 330">
                <a:extLst>
                  <a:ext uri="{FF2B5EF4-FFF2-40B4-BE49-F238E27FC236}">
                    <a16:creationId xmlns:a16="http://schemas.microsoft.com/office/drawing/2014/main" id="{74BA33C7-76A2-CD48-2844-FA744EC66E2C}"/>
                  </a:ext>
                </a:extLst>
              </p:cNvPr>
              <p:cNvGrpSpPr/>
              <p:nvPr/>
            </p:nvGrpSpPr>
            <p:grpSpPr>
              <a:xfrm>
                <a:off x="5538577" y="2591216"/>
                <a:ext cx="244172" cy="217232"/>
                <a:chOff x="5538577" y="2591216"/>
                <a:chExt cx="244172" cy="217232"/>
              </a:xfrm>
            </p:grpSpPr>
            <p:sp>
              <p:nvSpPr>
                <p:cNvPr id="60" name="Hình tự do: Hình 365">
                  <a:extLst>
                    <a:ext uri="{FF2B5EF4-FFF2-40B4-BE49-F238E27FC236}">
                      <a16:creationId xmlns:a16="http://schemas.microsoft.com/office/drawing/2014/main" id="{C6BBAFE7-E324-5EBC-61C8-783DB3EA0D3B}"/>
                    </a:ext>
                  </a:extLst>
                </p:cNvPr>
                <p:cNvSpPr/>
                <p:nvPr/>
              </p:nvSpPr>
              <p:spPr>
                <a:xfrm>
                  <a:off x="5545376" y="2599499"/>
                  <a:ext cx="237373" cy="208949"/>
                </a:xfrm>
                <a:custGeom>
                  <a:avLst/>
                  <a:gdLst>
                    <a:gd name="connsiteX0" fmla="*/ 213404 w 237373"/>
                    <a:gd name="connsiteY0" fmla="*/ 54759 h 208949"/>
                    <a:gd name="connsiteX1" fmla="*/ 213404 w 237373"/>
                    <a:gd name="connsiteY1" fmla="*/ 182438 h 208949"/>
                    <a:gd name="connsiteX2" fmla="*/ 19605 w 237373"/>
                    <a:gd name="connsiteY2" fmla="*/ 175598 h 208949"/>
                    <a:gd name="connsiteX3" fmla="*/ 65205 w 237373"/>
                    <a:gd name="connsiteY3" fmla="*/ 13720 h 208949"/>
                    <a:gd name="connsiteX4" fmla="*/ 213404 w 237373"/>
                    <a:gd name="connsiteY4" fmla="*/ 54759 h 208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373" h="208949">
                      <a:moveTo>
                        <a:pt x="213404" y="54759"/>
                      </a:moveTo>
                      <a:cubicBezTo>
                        <a:pt x="247603" y="104919"/>
                        <a:pt x="243043" y="161919"/>
                        <a:pt x="213404" y="182438"/>
                      </a:cubicBezTo>
                      <a:cubicBezTo>
                        <a:pt x="167804" y="214358"/>
                        <a:pt x="58365" y="223478"/>
                        <a:pt x="19605" y="175598"/>
                      </a:cubicBezTo>
                      <a:cubicBezTo>
                        <a:pt x="-19154" y="129999"/>
                        <a:pt x="1365" y="50199"/>
                        <a:pt x="65205" y="13720"/>
                      </a:cubicBezTo>
                      <a:cubicBezTo>
                        <a:pt x="119924" y="-15920"/>
                        <a:pt x="181484" y="4600"/>
                        <a:pt x="213404" y="54759"/>
                      </a:cubicBezTo>
                      <a:close/>
                    </a:path>
                  </a:pathLst>
                </a:custGeom>
                <a:solidFill>
                  <a:srgbClr val="F9FE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1" name="Hình tự do: Hình 366">
                  <a:extLst>
                    <a:ext uri="{FF2B5EF4-FFF2-40B4-BE49-F238E27FC236}">
                      <a16:creationId xmlns:a16="http://schemas.microsoft.com/office/drawing/2014/main" id="{75A1B057-229B-E4DD-A58F-0552CA8E2CCF}"/>
                    </a:ext>
                  </a:extLst>
                </p:cNvPr>
                <p:cNvSpPr/>
                <p:nvPr/>
              </p:nvSpPr>
              <p:spPr>
                <a:xfrm>
                  <a:off x="5538577" y="2591216"/>
                  <a:ext cx="222482" cy="183881"/>
                </a:xfrm>
                <a:custGeom>
                  <a:avLst/>
                  <a:gdLst>
                    <a:gd name="connsiteX0" fmla="*/ 19564 w 222482"/>
                    <a:gd name="connsiteY0" fmla="*/ 47082 h 183881"/>
                    <a:gd name="connsiteX1" fmla="*/ 222483 w 222482"/>
                    <a:gd name="connsiteY1" fmla="*/ 63042 h 183881"/>
                    <a:gd name="connsiteX2" fmla="*/ 72004 w 222482"/>
                    <a:gd name="connsiteY2" fmla="*/ 24283 h 183881"/>
                    <a:gd name="connsiteX3" fmla="*/ 10444 w 222482"/>
                    <a:gd name="connsiteY3" fmla="*/ 106362 h 183881"/>
                    <a:gd name="connsiteX4" fmla="*/ 28684 w 222482"/>
                    <a:gd name="connsiteY4" fmla="*/ 183881 h 183881"/>
                    <a:gd name="connsiteX5" fmla="*/ 19564 w 222482"/>
                    <a:gd name="connsiteY5" fmla="*/ 47082 h 18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2482" h="183881">
                      <a:moveTo>
                        <a:pt x="19564" y="47082"/>
                      </a:moveTo>
                      <a:cubicBezTo>
                        <a:pt x="69724" y="-30437"/>
                        <a:pt x="190563" y="-3077"/>
                        <a:pt x="222483" y="63042"/>
                      </a:cubicBezTo>
                      <a:cubicBezTo>
                        <a:pt x="188283" y="12883"/>
                        <a:pt x="124443" y="-3077"/>
                        <a:pt x="72004" y="24283"/>
                      </a:cubicBezTo>
                      <a:cubicBezTo>
                        <a:pt x="40084" y="42523"/>
                        <a:pt x="17284" y="72162"/>
                        <a:pt x="10444" y="106362"/>
                      </a:cubicBezTo>
                      <a:cubicBezTo>
                        <a:pt x="5884" y="133722"/>
                        <a:pt x="10444" y="165641"/>
                        <a:pt x="28684" y="183881"/>
                      </a:cubicBezTo>
                      <a:cubicBezTo>
                        <a:pt x="8164" y="174761"/>
                        <a:pt x="-19196" y="104082"/>
                        <a:pt x="19564" y="47082"/>
                      </a:cubicBezTo>
                      <a:close/>
                    </a:path>
                  </a:pathLst>
                </a:custGeom>
                <a:solidFill>
                  <a:srgbClr val="60222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2" name="Hình tự do: Hình 367">
                  <a:extLst>
                    <a:ext uri="{FF2B5EF4-FFF2-40B4-BE49-F238E27FC236}">
                      <a16:creationId xmlns:a16="http://schemas.microsoft.com/office/drawing/2014/main" id="{A1FC2D13-F08C-B1E6-6BBE-21158C9448EB}"/>
                    </a:ext>
                  </a:extLst>
                </p:cNvPr>
                <p:cNvSpPr/>
                <p:nvPr/>
              </p:nvSpPr>
              <p:spPr>
                <a:xfrm>
                  <a:off x="5614847" y="2644845"/>
                  <a:ext cx="137386" cy="137386"/>
                </a:xfrm>
                <a:custGeom>
                  <a:avLst/>
                  <a:gdLst>
                    <a:gd name="connsiteX0" fmla="*/ 4854 w 137386"/>
                    <a:gd name="connsiteY0" fmla="*/ 43614 h 137386"/>
                    <a:gd name="connsiteX1" fmla="*/ 43614 w 137386"/>
                    <a:gd name="connsiteY1" fmla="*/ 132533 h 137386"/>
                    <a:gd name="connsiteX2" fmla="*/ 132533 w 137386"/>
                    <a:gd name="connsiteY2" fmla="*/ 93773 h 137386"/>
                    <a:gd name="connsiteX3" fmla="*/ 93773 w 137386"/>
                    <a:gd name="connsiteY3" fmla="*/ 4854 h 137386"/>
                    <a:gd name="connsiteX4" fmla="*/ 4854 w 137386"/>
                    <a:gd name="connsiteY4" fmla="*/ 43614 h 137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386" h="137386">
                      <a:moveTo>
                        <a:pt x="4854" y="43614"/>
                      </a:moveTo>
                      <a:cubicBezTo>
                        <a:pt x="-8826" y="77813"/>
                        <a:pt x="7134" y="118853"/>
                        <a:pt x="43614" y="132533"/>
                      </a:cubicBezTo>
                      <a:cubicBezTo>
                        <a:pt x="77813" y="146213"/>
                        <a:pt x="118853" y="130253"/>
                        <a:pt x="132533" y="93773"/>
                      </a:cubicBezTo>
                      <a:cubicBezTo>
                        <a:pt x="146213" y="59573"/>
                        <a:pt x="130253" y="18534"/>
                        <a:pt x="93773" y="4854"/>
                      </a:cubicBezTo>
                      <a:cubicBezTo>
                        <a:pt x="57293" y="-8826"/>
                        <a:pt x="18534" y="7134"/>
                        <a:pt x="4854" y="43614"/>
                      </a:cubicBezTo>
                      <a:close/>
                    </a:path>
                  </a:pathLst>
                </a:custGeom>
                <a:solidFill>
                  <a:srgbClr val="461D14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3" name="Hình tự do: Hình 368">
                  <a:extLst>
                    <a:ext uri="{FF2B5EF4-FFF2-40B4-BE49-F238E27FC236}">
                      <a16:creationId xmlns:a16="http://schemas.microsoft.com/office/drawing/2014/main" id="{50AF3197-6DC7-73AA-7086-CA90D5578151}"/>
                    </a:ext>
                  </a:extLst>
                </p:cNvPr>
                <p:cNvSpPr/>
                <p:nvPr/>
              </p:nvSpPr>
              <p:spPr>
                <a:xfrm>
                  <a:off x="5622514" y="2669637"/>
                  <a:ext cx="39974" cy="38808"/>
                </a:xfrm>
                <a:custGeom>
                  <a:avLst/>
                  <a:gdLst>
                    <a:gd name="connsiteX0" fmla="*/ 1747 w 39974"/>
                    <a:gd name="connsiteY0" fmla="*/ 11981 h 38808"/>
                    <a:gd name="connsiteX1" fmla="*/ 13147 w 39974"/>
                    <a:gd name="connsiteY1" fmla="*/ 37061 h 38808"/>
                    <a:gd name="connsiteX2" fmla="*/ 38227 w 39974"/>
                    <a:gd name="connsiteY2" fmla="*/ 25661 h 38808"/>
                    <a:gd name="connsiteX3" fmla="*/ 26827 w 39974"/>
                    <a:gd name="connsiteY3" fmla="*/ 581 h 38808"/>
                    <a:gd name="connsiteX4" fmla="*/ 1747 w 39974"/>
                    <a:gd name="connsiteY4" fmla="*/ 11981 h 3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974" h="38808">
                      <a:moveTo>
                        <a:pt x="1747" y="11981"/>
                      </a:moveTo>
                      <a:cubicBezTo>
                        <a:pt x="-2813" y="21101"/>
                        <a:pt x="1747" y="32501"/>
                        <a:pt x="13147" y="37061"/>
                      </a:cubicBezTo>
                      <a:cubicBezTo>
                        <a:pt x="22267" y="41621"/>
                        <a:pt x="33667" y="37061"/>
                        <a:pt x="38227" y="25661"/>
                      </a:cubicBezTo>
                      <a:cubicBezTo>
                        <a:pt x="42787" y="16541"/>
                        <a:pt x="38227" y="5141"/>
                        <a:pt x="26827" y="581"/>
                      </a:cubicBezTo>
                      <a:cubicBezTo>
                        <a:pt x="17707" y="-1699"/>
                        <a:pt x="6307" y="2861"/>
                        <a:pt x="1747" y="11981"/>
                      </a:cubicBezTo>
                      <a:close/>
                    </a:path>
                  </a:pathLst>
                </a:custGeom>
                <a:solidFill>
                  <a:srgbClr val="FEFFFE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53" name="Hình tự do: Hình 369">
                <a:extLst>
                  <a:ext uri="{FF2B5EF4-FFF2-40B4-BE49-F238E27FC236}">
                    <a16:creationId xmlns:a16="http://schemas.microsoft.com/office/drawing/2014/main" id="{1B0A8CD3-9145-0FD7-FB13-767313D61614}"/>
                  </a:ext>
                </a:extLst>
              </p:cNvPr>
              <p:cNvSpPr/>
              <p:nvPr/>
            </p:nvSpPr>
            <p:spPr>
              <a:xfrm>
                <a:off x="6033835" y="2460098"/>
                <a:ext cx="189817" cy="61921"/>
              </a:xfrm>
              <a:custGeom>
                <a:avLst/>
                <a:gdLst>
                  <a:gd name="connsiteX0" fmla="*/ 176381 w 189817"/>
                  <a:gd name="connsiteY0" fmla="*/ 61922 h 61921"/>
                  <a:gd name="connsiteX1" fmla="*/ 167261 w 189817"/>
                  <a:gd name="connsiteY1" fmla="*/ 57362 h 61921"/>
                  <a:gd name="connsiteX2" fmla="*/ 19062 w 189817"/>
                  <a:gd name="connsiteY2" fmla="*/ 39122 h 61921"/>
                  <a:gd name="connsiteX3" fmla="*/ 822 w 189817"/>
                  <a:gd name="connsiteY3" fmla="*/ 30002 h 61921"/>
                  <a:gd name="connsiteX4" fmla="*/ 9942 w 189817"/>
                  <a:gd name="connsiteY4" fmla="*/ 11762 h 61921"/>
                  <a:gd name="connsiteX5" fmla="*/ 185501 w 189817"/>
                  <a:gd name="connsiteY5" fmla="*/ 36842 h 61921"/>
                  <a:gd name="connsiteX6" fmla="*/ 185501 w 189817"/>
                  <a:gd name="connsiteY6" fmla="*/ 55082 h 61921"/>
                  <a:gd name="connsiteX7" fmla="*/ 176381 w 189817"/>
                  <a:gd name="connsiteY7" fmla="*/ 61922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817" h="61921">
                    <a:moveTo>
                      <a:pt x="176381" y="61922"/>
                    </a:moveTo>
                    <a:cubicBezTo>
                      <a:pt x="174101" y="61922"/>
                      <a:pt x="169541" y="59642"/>
                      <a:pt x="167261" y="57362"/>
                    </a:cubicBezTo>
                    <a:cubicBezTo>
                      <a:pt x="133061" y="27722"/>
                      <a:pt x="71502" y="18602"/>
                      <a:pt x="19062" y="39122"/>
                    </a:cubicBezTo>
                    <a:cubicBezTo>
                      <a:pt x="12222" y="41402"/>
                      <a:pt x="3102" y="39122"/>
                      <a:pt x="822" y="30002"/>
                    </a:cubicBezTo>
                    <a:cubicBezTo>
                      <a:pt x="-1458" y="23162"/>
                      <a:pt x="822" y="14042"/>
                      <a:pt x="9942" y="11762"/>
                    </a:cubicBezTo>
                    <a:cubicBezTo>
                      <a:pt x="71502" y="-11037"/>
                      <a:pt x="144461" y="363"/>
                      <a:pt x="185501" y="36842"/>
                    </a:cubicBezTo>
                    <a:cubicBezTo>
                      <a:pt x="190061" y="41402"/>
                      <a:pt x="192341" y="50522"/>
                      <a:pt x="185501" y="55082"/>
                    </a:cubicBezTo>
                    <a:cubicBezTo>
                      <a:pt x="183221" y="59642"/>
                      <a:pt x="178661" y="61922"/>
                      <a:pt x="176381" y="619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370">
                <a:extLst>
                  <a:ext uri="{FF2B5EF4-FFF2-40B4-BE49-F238E27FC236}">
                    <a16:creationId xmlns:a16="http://schemas.microsoft.com/office/drawing/2014/main" id="{129317CF-589C-D6F5-1A17-69D2BEE7DB5B}"/>
                  </a:ext>
                </a:extLst>
              </p:cNvPr>
              <p:cNvSpPr/>
              <p:nvPr/>
            </p:nvSpPr>
            <p:spPr>
              <a:xfrm>
                <a:off x="5543322" y="2462378"/>
                <a:ext cx="188691" cy="59642"/>
              </a:xfrm>
              <a:custGeom>
                <a:avLst/>
                <a:gdLst>
                  <a:gd name="connsiteX0" fmla="*/ 12540 w 188691"/>
                  <a:gd name="connsiteY0" fmla="*/ 59642 h 59642"/>
                  <a:gd name="connsiteX1" fmla="*/ 3420 w 188691"/>
                  <a:gd name="connsiteY1" fmla="*/ 55082 h 59642"/>
                  <a:gd name="connsiteX2" fmla="*/ 3420 w 188691"/>
                  <a:gd name="connsiteY2" fmla="*/ 36842 h 59642"/>
                  <a:gd name="connsiteX3" fmla="*/ 178979 w 188691"/>
                  <a:gd name="connsiteY3" fmla="*/ 11762 h 59642"/>
                  <a:gd name="connsiteX4" fmla="*/ 188099 w 188691"/>
                  <a:gd name="connsiteY4" fmla="*/ 30002 h 59642"/>
                  <a:gd name="connsiteX5" fmla="*/ 169859 w 188691"/>
                  <a:gd name="connsiteY5" fmla="*/ 39122 h 59642"/>
                  <a:gd name="connsiteX6" fmla="*/ 21660 w 188691"/>
                  <a:gd name="connsiteY6" fmla="*/ 57362 h 59642"/>
                  <a:gd name="connsiteX7" fmla="*/ 12540 w 188691"/>
                  <a:gd name="connsiteY7" fmla="*/ 59642 h 59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8691" h="59642">
                    <a:moveTo>
                      <a:pt x="12540" y="59642"/>
                    </a:moveTo>
                    <a:cubicBezTo>
                      <a:pt x="7980" y="59642"/>
                      <a:pt x="5700" y="57362"/>
                      <a:pt x="3420" y="55082"/>
                    </a:cubicBezTo>
                    <a:cubicBezTo>
                      <a:pt x="-1140" y="50522"/>
                      <a:pt x="-1140" y="41402"/>
                      <a:pt x="3420" y="36842"/>
                    </a:cubicBezTo>
                    <a:cubicBezTo>
                      <a:pt x="44460" y="363"/>
                      <a:pt x="117419" y="-11037"/>
                      <a:pt x="178979" y="11762"/>
                    </a:cubicBezTo>
                    <a:cubicBezTo>
                      <a:pt x="185819" y="14042"/>
                      <a:pt x="190378" y="23162"/>
                      <a:pt x="188099" y="30002"/>
                    </a:cubicBezTo>
                    <a:cubicBezTo>
                      <a:pt x="185819" y="36842"/>
                      <a:pt x="176699" y="41402"/>
                      <a:pt x="169859" y="39122"/>
                    </a:cubicBezTo>
                    <a:cubicBezTo>
                      <a:pt x="119699" y="20882"/>
                      <a:pt x="55860" y="27722"/>
                      <a:pt x="21660" y="57362"/>
                    </a:cubicBezTo>
                    <a:cubicBezTo>
                      <a:pt x="17100" y="59642"/>
                      <a:pt x="14820" y="59642"/>
                      <a:pt x="12540" y="596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371">
                <a:extLst>
                  <a:ext uri="{FF2B5EF4-FFF2-40B4-BE49-F238E27FC236}">
                    <a16:creationId xmlns:a16="http://schemas.microsoft.com/office/drawing/2014/main" id="{5B752E34-26C5-CD2B-CA96-A71ADD75C6DE}"/>
                  </a:ext>
                </a:extLst>
              </p:cNvPr>
              <p:cNvSpPr/>
              <p:nvPr/>
            </p:nvSpPr>
            <p:spPr>
              <a:xfrm>
                <a:off x="5838579" y="2781937"/>
                <a:ext cx="86639" cy="41039"/>
              </a:xfrm>
              <a:custGeom>
                <a:avLst/>
                <a:gdLst>
                  <a:gd name="connsiteX0" fmla="*/ 82079 w 86639"/>
                  <a:gd name="connsiteY0" fmla="*/ 41040 h 41039"/>
                  <a:gd name="connsiteX1" fmla="*/ 77519 w 86639"/>
                  <a:gd name="connsiteY1" fmla="*/ 36480 h 41039"/>
                  <a:gd name="connsiteX2" fmla="*/ 43320 w 86639"/>
                  <a:gd name="connsiteY2" fmla="*/ 9120 h 41039"/>
                  <a:gd name="connsiteX3" fmla="*/ 9120 w 86639"/>
                  <a:gd name="connsiteY3" fmla="*/ 36480 h 41039"/>
                  <a:gd name="connsiteX4" fmla="*/ 4560 w 86639"/>
                  <a:gd name="connsiteY4" fmla="*/ 41040 h 41039"/>
                  <a:gd name="connsiteX5" fmla="*/ 0 w 86639"/>
                  <a:gd name="connsiteY5" fmla="*/ 36480 h 41039"/>
                  <a:gd name="connsiteX6" fmla="*/ 43320 w 86639"/>
                  <a:gd name="connsiteY6" fmla="*/ 0 h 41039"/>
                  <a:gd name="connsiteX7" fmla="*/ 86639 w 86639"/>
                  <a:gd name="connsiteY7" fmla="*/ 36480 h 41039"/>
                  <a:gd name="connsiteX8" fmla="*/ 82079 w 86639"/>
                  <a:gd name="connsiteY8" fmla="*/ 41040 h 41039"/>
                  <a:gd name="connsiteX9" fmla="*/ 82079 w 86639"/>
                  <a:gd name="connsiteY9" fmla="*/ 41040 h 4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639" h="41039">
                    <a:moveTo>
                      <a:pt x="82079" y="41040"/>
                    </a:moveTo>
                    <a:cubicBezTo>
                      <a:pt x="79799" y="41040"/>
                      <a:pt x="77519" y="38760"/>
                      <a:pt x="77519" y="36480"/>
                    </a:cubicBezTo>
                    <a:cubicBezTo>
                      <a:pt x="75239" y="20520"/>
                      <a:pt x="61560" y="9120"/>
                      <a:pt x="43320" y="9120"/>
                    </a:cubicBezTo>
                    <a:cubicBezTo>
                      <a:pt x="25080" y="9120"/>
                      <a:pt x="11400" y="20520"/>
                      <a:pt x="9120" y="36480"/>
                    </a:cubicBezTo>
                    <a:cubicBezTo>
                      <a:pt x="9120" y="38760"/>
                      <a:pt x="6840" y="41040"/>
                      <a:pt x="4560" y="41040"/>
                    </a:cubicBezTo>
                    <a:cubicBezTo>
                      <a:pt x="2280" y="41040"/>
                      <a:pt x="0" y="38760"/>
                      <a:pt x="0" y="36480"/>
                    </a:cubicBezTo>
                    <a:cubicBezTo>
                      <a:pt x="2280" y="15960"/>
                      <a:pt x="20520" y="0"/>
                      <a:pt x="43320" y="0"/>
                    </a:cubicBezTo>
                    <a:cubicBezTo>
                      <a:pt x="66120" y="0"/>
                      <a:pt x="82079" y="13680"/>
                      <a:pt x="86639" y="36480"/>
                    </a:cubicBezTo>
                    <a:cubicBezTo>
                      <a:pt x="86639" y="36480"/>
                      <a:pt x="86639" y="38760"/>
                      <a:pt x="82079" y="41040"/>
                    </a:cubicBezTo>
                    <a:cubicBezTo>
                      <a:pt x="82079" y="41040"/>
                      <a:pt x="82079" y="41040"/>
                      <a:pt x="82079" y="41040"/>
                    </a:cubicBezTo>
                    <a:close/>
                  </a:path>
                </a:pathLst>
              </a:custGeom>
              <a:solidFill>
                <a:srgbClr val="C68C75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56" name="Đồ họa 330">
                <a:extLst>
                  <a:ext uri="{FF2B5EF4-FFF2-40B4-BE49-F238E27FC236}">
                    <a16:creationId xmlns:a16="http://schemas.microsoft.com/office/drawing/2014/main" id="{6155FA2E-F1CD-5917-1479-6E225C0A23AB}"/>
                  </a:ext>
                </a:extLst>
              </p:cNvPr>
              <p:cNvGrpSpPr/>
              <p:nvPr/>
            </p:nvGrpSpPr>
            <p:grpSpPr>
              <a:xfrm>
                <a:off x="5676479" y="2832097"/>
                <a:ext cx="377504" cy="224277"/>
                <a:chOff x="5676479" y="2832097"/>
                <a:chExt cx="377504" cy="224277"/>
              </a:xfrm>
            </p:grpSpPr>
            <p:sp>
              <p:nvSpPr>
                <p:cNvPr id="57" name="Hình tự do: Hình 373">
                  <a:extLst>
                    <a:ext uri="{FF2B5EF4-FFF2-40B4-BE49-F238E27FC236}">
                      <a16:creationId xmlns:a16="http://schemas.microsoft.com/office/drawing/2014/main" id="{5E49B759-D9CE-6A34-E5A7-526A3382ECD2}"/>
                    </a:ext>
                  </a:extLst>
                </p:cNvPr>
                <p:cNvSpPr/>
                <p:nvPr/>
              </p:nvSpPr>
              <p:spPr>
                <a:xfrm>
                  <a:off x="5676479" y="2833727"/>
                  <a:ext cx="377504" cy="220214"/>
                </a:xfrm>
                <a:custGeom>
                  <a:avLst/>
                  <a:gdLst>
                    <a:gd name="connsiteX0" fmla="*/ 376419 w 377504"/>
                    <a:gd name="connsiteY0" fmla="*/ 107810 h 220214"/>
                    <a:gd name="connsiteX1" fmla="*/ 166660 w 377504"/>
                    <a:gd name="connsiteY1" fmla="*/ 217249 h 220214"/>
                    <a:gd name="connsiteX2" fmla="*/ 222 w 377504"/>
                    <a:gd name="connsiteY2" fmla="*/ 50810 h 220214"/>
                    <a:gd name="connsiteX3" fmla="*/ 203140 w 377504"/>
                    <a:gd name="connsiteY3" fmla="*/ 25730 h 220214"/>
                    <a:gd name="connsiteX4" fmla="*/ 376419 w 377504"/>
                    <a:gd name="connsiteY4" fmla="*/ 107810 h 220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504" h="220214">
                      <a:moveTo>
                        <a:pt x="376419" y="107810"/>
                      </a:moveTo>
                      <a:cubicBezTo>
                        <a:pt x="365019" y="183049"/>
                        <a:pt x="271540" y="233209"/>
                        <a:pt x="166660" y="217249"/>
                      </a:cubicBezTo>
                      <a:cubicBezTo>
                        <a:pt x="61781" y="201289"/>
                        <a:pt x="-4338" y="96410"/>
                        <a:pt x="222" y="50810"/>
                      </a:cubicBezTo>
                      <a:cubicBezTo>
                        <a:pt x="9342" y="-38109"/>
                        <a:pt x="98261" y="14330"/>
                        <a:pt x="203140" y="25730"/>
                      </a:cubicBezTo>
                      <a:cubicBezTo>
                        <a:pt x="308019" y="37130"/>
                        <a:pt x="387819" y="32570"/>
                        <a:pt x="376419" y="107810"/>
                      </a:cubicBezTo>
                      <a:close/>
                    </a:path>
                  </a:pathLst>
                </a:custGeom>
                <a:solidFill>
                  <a:srgbClr val="5B0000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8" name="Hình tự do: Hình 374">
                  <a:extLst>
                    <a:ext uri="{FF2B5EF4-FFF2-40B4-BE49-F238E27FC236}">
                      <a16:creationId xmlns:a16="http://schemas.microsoft.com/office/drawing/2014/main" id="{986F90A3-DC06-3599-B9F8-D2B8E4D6483F}"/>
                    </a:ext>
                  </a:extLst>
                </p:cNvPr>
                <p:cNvSpPr/>
                <p:nvPr/>
              </p:nvSpPr>
              <p:spPr>
                <a:xfrm>
                  <a:off x="5738260" y="2832097"/>
                  <a:ext cx="271317" cy="75773"/>
                </a:xfrm>
                <a:custGeom>
                  <a:avLst/>
                  <a:gdLst>
                    <a:gd name="connsiteX0" fmla="*/ 141359 w 271317"/>
                    <a:gd name="connsiteY0" fmla="*/ 25080 h 75773"/>
                    <a:gd name="connsiteX1" fmla="*/ 0 w 271317"/>
                    <a:gd name="connsiteY1" fmla="*/ 0 h 75773"/>
                    <a:gd name="connsiteX2" fmla="*/ 127679 w 271317"/>
                    <a:gd name="connsiteY2" fmla="*/ 72959 h 75773"/>
                    <a:gd name="connsiteX3" fmla="*/ 271318 w 271317"/>
                    <a:gd name="connsiteY3" fmla="*/ 41040 h 75773"/>
                    <a:gd name="connsiteX4" fmla="*/ 141359 w 271317"/>
                    <a:gd name="connsiteY4" fmla="*/ 25080 h 757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1317" h="75773">
                      <a:moveTo>
                        <a:pt x="141359" y="25080"/>
                      </a:moveTo>
                      <a:cubicBezTo>
                        <a:pt x="86639" y="20520"/>
                        <a:pt x="38760" y="4560"/>
                        <a:pt x="0" y="0"/>
                      </a:cubicBezTo>
                      <a:cubicBezTo>
                        <a:pt x="13680" y="34200"/>
                        <a:pt x="63839" y="63839"/>
                        <a:pt x="127679" y="72959"/>
                      </a:cubicBezTo>
                      <a:cubicBezTo>
                        <a:pt x="191518" y="82079"/>
                        <a:pt x="248518" y="68399"/>
                        <a:pt x="271318" y="41040"/>
                      </a:cubicBezTo>
                      <a:cubicBezTo>
                        <a:pt x="241678" y="31920"/>
                        <a:pt x="193798" y="29640"/>
                        <a:pt x="141359" y="250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9" name="Hình tự do: Hình 375">
                  <a:extLst>
                    <a:ext uri="{FF2B5EF4-FFF2-40B4-BE49-F238E27FC236}">
                      <a16:creationId xmlns:a16="http://schemas.microsoft.com/office/drawing/2014/main" id="{3A770641-026F-EF38-5828-9EEA8EE9CA26}"/>
                    </a:ext>
                  </a:extLst>
                </p:cNvPr>
                <p:cNvSpPr/>
                <p:nvPr/>
              </p:nvSpPr>
              <p:spPr>
                <a:xfrm>
                  <a:off x="5735980" y="2973108"/>
                  <a:ext cx="264477" cy="83266"/>
                </a:xfrm>
                <a:custGeom>
                  <a:avLst/>
                  <a:gdLst>
                    <a:gd name="connsiteX0" fmla="*/ 155039 w 264477"/>
                    <a:gd name="connsiteY0" fmla="*/ 4908 h 83266"/>
                    <a:gd name="connsiteX1" fmla="*/ 0 w 264477"/>
                    <a:gd name="connsiteY1" fmla="*/ 25428 h 83266"/>
                    <a:gd name="connsiteX2" fmla="*/ 109439 w 264477"/>
                    <a:gd name="connsiteY2" fmla="*/ 80147 h 83266"/>
                    <a:gd name="connsiteX3" fmla="*/ 264478 w 264477"/>
                    <a:gd name="connsiteY3" fmla="*/ 52787 h 83266"/>
                    <a:gd name="connsiteX4" fmla="*/ 155039 w 264477"/>
                    <a:gd name="connsiteY4" fmla="*/ 4908 h 8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4477" h="83266">
                      <a:moveTo>
                        <a:pt x="155039" y="4908"/>
                      </a:moveTo>
                      <a:cubicBezTo>
                        <a:pt x="91199" y="-6492"/>
                        <a:pt x="31920" y="2628"/>
                        <a:pt x="0" y="25428"/>
                      </a:cubicBezTo>
                      <a:cubicBezTo>
                        <a:pt x="27360" y="52787"/>
                        <a:pt x="66120" y="73307"/>
                        <a:pt x="109439" y="80147"/>
                      </a:cubicBezTo>
                      <a:cubicBezTo>
                        <a:pt x="168719" y="89267"/>
                        <a:pt x="223438" y="77867"/>
                        <a:pt x="264478" y="52787"/>
                      </a:cubicBezTo>
                      <a:cubicBezTo>
                        <a:pt x="237118" y="32268"/>
                        <a:pt x="198359" y="14028"/>
                        <a:pt x="155039" y="4908"/>
                      </a:cubicBezTo>
                      <a:close/>
                    </a:path>
                  </a:pathLst>
                </a:custGeom>
                <a:solidFill>
                  <a:srgbClr val="CC8575"/>
                </a:solidFill>
                <a:ln w="227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0" name="Hình tự do: Hình 376">
              <a:extLst>
                <a:ext uri="{FF2B5EF4-FFF2-40B4-BE49-F238E27FC236}">
                  <a16:creationId xmlns:a16="http://schemas.microsoft.com/office/drawing/2014/main" id="{71E13E93-C314-C94A-17AE-63F6B174BE7F}"/>
                </a:ext>
              </a:extLst>
            </p:cNvPr>
            <p:cNvSpPr/>
            <p:nvPr/>
          </p:nvSpPr>
          <p:spPr>
            <a:xfrm>
              <a:off x="5546742" y="3990327"/>
              <a:ext cx="307797" cy="359654"/>
            </a:xfrm>
            <a:custGeom>
              <a:avLst/>
              <a:gdLst>
                <a:gd name="connsiteX0" fmla="*/ 143639 w 307797"/>
                <a:gd name="connsiteY0" fmla="*/ 232558 h 359654"/>
                <a:gd name="connsiteX1" fmla="*/ 91199 w 307797"/>
                <a:gd name="connsiteY1" fmla="*/ 0 h 359654"/>
                <a:gd name="connsiteX2" fmla="*/ 307798 w 307797"/>
                <a:gd name="connsiteY2" fmla="*/ 0 h 359654"/>
                <a:gd name="connsiteX3" fmla="*/ 291838 w 307797"/>
                <a:gd name="connsiteY3" fmla="*/ 351117 h 359654"/>
                <a:gd name="connsiteX4" fmla="*/ 0 w 307797"/>
                <a:gd name="connsiteY4" fmla="*/ 355677 h 359654"/>
                <a:gd name="connsiteX5" fmla="*/ 14363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43639" y="232558"/>
                  </a:moveTo>
                  <a:cubicBezTo>
                    <a:pt x="143639" y="223438"/>
                    <a:pt x="91199" y="0"/>
                    <a:pt x="91199" y="0"/>
                  </a:cubicBezTo>
                  <a:cubicBezTo>
                    <a:pt x="91199" y="0"/>
                    <a:pt x="291838" y="2280"/>
                    <a:pt x="307798" y="0"/>
                  </a:cubicBezTo>
                  <a:cubicBezTo>
                    <a:pt x="307798" y="50160"/>
                    <a:pt x="294118" y="307797"/>
                    <a:pt x="291838" y="351117"/>
                  </a:cubicBezTo>
                  <a:cubicBezTo>
                    <a:pt x="155039" y="360237"/>
                    <a:pt x="0" y="362517"/>
                    <a:pt x="0" y="355677"/>
                  </a:cubicBezTo>
                  <a:cubicBezTo>
                    <a:pt x="2280" y="328317"/>
                    <a:pt x="70679" y="250798"/>
                    <a:pt x="14363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1" name="Hình tự do: Hình 377">
              <a:extLst>
                <a:ext uri="{FF2B5EF4-FFF2-40B4-BE49-F238E27FC236}">
                  <a16:creationId xmlns:a16="http://schemas.microsoft.com/office/drawing/2014/main" id="{1A09269E-5207-1218-9DDD-B217D8E30F1F}"/>
                </a:ext>
              </a:extLst>
            </p:cNvPr>
            <p:cNvSpPr/>
            <p:nvPr/>
          </p:nvSpPr>
          <p:spPr>
            <a:xfrm>
              <a:off x="5601461" y="3944728"/>
              <a:ext cx="262197" cy="97263"/>
            </a:xfrm>
            <a:custGeom>
              <a:avLst/>
              <a:gdLst>
                <a:gd name="connsiteX0" fmla="*/ 18240 w 262197"/>
                <a:gd name="connsiteY0" fmla="*/ 95759 h 97263"/>
                <a:gd name="connsiteX1" fmla="*/ 0 w 262197"/>
                <a:gd name="connsiteY1" fmla="*/ 2280 h 97263"/>
                <a:gd name="connsiteX2" fmla="*/ 262198 w 262197"/>
                <a:gd name="connsiteY2" fmla="*/ 0 h 97263"/>
                <a:gd name="connsiteX3" fmla="*/ 262198 w 262197"/>
                <a:gd name="connsiteY3" fmla="*/ 88919 h 97263"/>
                <a:gd name="connsiteX4" fmla="*/ 18240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18240" y="95759"/>
                  </a:moveTo>
                  <a:cubicBezTo>
                    <a:pt x="18240" y="88919"/>
                    <a:pt x="2280" y="11400"/>
                    <a:pt x="0" y="2280"/>
                  </a:cubicBezTo>
                  <a:lnTo>
                    <a:pt x="262198" y="0"/>
                  </a:lnTo>
                  <a:cubicBezTo>
                    <a:pt x="262198" y="0"/>
                    <a:pt x="262198" y="79799"/>
                    <a:pt x="262198" y="88919"/>
                  </a:cubicBezTo>
                  <a:cubicBezTo>
                    <a:pt x="225718" y="93479"/>
                    <a:pt x="38760" y="100319"/>
                    <a:pt x="18240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2" name="Hình tự do: Hình 378">
              <a:extLst>
                <a:ext uri="{FF2B5EF4-FFF2-40B4-BE49-F238E27FC236}">
                  <a16:creationId xmlns:a16="http://schemas.microsoft.com/office/drawing/2014/main" id="{0B15DD06-F88B-2E50-F49F-DBF880B7D286}"/>
                </a:ext>
              </a:extLst>
            </p:cNvPr>
            <p:cNvSpPr/>
            <p:nvPr/>
          </p:nvSpPr>
          <p:spPr>
            <a:xfrm>
              <a:off x="5945738" y="3990327"/>
              <a:ext cx="307797" cy="359654"/>
            </a:xfrm>
            <a:custGeom>
              <a:avLst/>
              <a:gdLst>
                <a:gd name="connsiteX0" fmla="*/ 164159 w 307797"/>
                <a:gd name="connsiteY0" fmla="*/ 232558 h 359654"/>
                <a:gd name="connsiteX1" fmla="*/ 216598 w 307797"/>
                <a:gd name="connsiteY1" fmla="*/ 0 h 359654"/>
                <a:gd name="connsiteX2" fmla="*/ 0 w 307797"/>
                <a:gd name="connsiteY2" fmla="*/ 0 h 359654"/>
                <a:gd name="connsiteX3" fmla="*/ 15960 w 307797"/>
                <a:gd name="connsiteY3" fmla="*/ 351117 h 359654"/>
                <a:gd name="connsiteX4" fmla="*/ 307798 w 307797"/>
                <a:gd name="connsiteY4" fmla="*/ 355677 h 359654"/>
                <a:gd name="connsiteX5" fmla="*/ 164159 w 307797"/>
                <a:gd name="connsiteY5" fmla="*/ 232558 h 35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797" h="359654">
                  <a:moveTo>
                    <a:pt x="164159" y="232558"/>
                  </a:moveTo>
                  <a:cubicBezTo>
                    <a:pt x="164159" y="223438"/>
                    <a:pt x="216598" y="0"/>
                    <a:pt x="216598" y="0"/>
                  </a:cubicBezTo>
                  <a:cubicBezTo>
                    <a:pt x="216598" y="0"/>
                    <a:pt x="15960" y="2280"/>
                    <a:pt x="0" y="0"/>
                  </a:cubicBezTo>
                  <a:cubicBezTo>
                    <a:pt x="0" y="50160"/>
                    <a:pt x="13680" y="307797"/>
                    <a:pt x="15960" y="351117"/>
                  </a:cubicBezTo>
                  <a:cubicBezTo>
                    <a:pt x="152759" y="360237"/>
                    <a:pt x="307798" y="362517"/>
                    <a:pt x="307798" y="355677"/>
                  </a:cubicBezTo>
                  <a:cubicBezTo>
                    <a:pt x="305518" y="328317"/>
                    <a:pt x="237118" y="250798"/>
                    <a:pt x="164159" y="232558"/>
                  </a:cubicBezTo>
                  <a:close/>
                </a:path>
              </a:pathLst>
            </a:custGeom>
            <a:solidFill>
              <a:srgbClr val="8E521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3" name="Hình tự do: Hình 379">
              <a:extLst>
                <a:ext uri="{FF2B5EF4-FFF2-40B4-BE49-F238E27FC236}">
                  <a16:creationId xmlns:a16="http://schemas.microsoft.com/office/drawing/2014/main" id="{9610D76E-46EF-81EC-C6A4-44CFA42E1D3D}"/>
                </a:ext>
              </a:extLst>
            </p:cNvPr>
            <p:cNvSpPr/>
            <p:nvPr/>
          </p:nvSpPr>
          <p:spPr>
            <a:xfrm>
              <a:off x="5936618" y="3944728"/>
              <a:ext cx="262197" cy="97263"/>
            </a:xfrm>
            <a:custGeom>
              <a:avLst/>
              <a:gdLst>
                <a:gd name="connsiteX0" fmla="*/ 243958 w 262197"/>
                <a:gd name="connsiteY0" fmla="*/ 95759 h 97263"/>
                <a:gd name="connsiteX1" fmla="*/ 262198 w 262197"/>
                <a:gd name="connsiteY1" fmla="*/ 2280 h 97263"/>
                <a:gd name="connsiteX2" fmla="*/ 0 w 262197"/>
                <a:gd name="connsiteY2" fmla="*/ 0 h 97263"/>
                <a:gd name="connsiteX3" fmla="*/ 0 w 262197"/>
                <a:gd name="connsiteY3" fmla="*/ 88919 h 97263"/>
                <a:gd name="connsiteX4" fmla="*/ 243958 w 262197"/>
                <a:gd name="connsiteY4" fmla="*/ 95759 h 9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197" h="97263">
                  <a:moveTo>
                    <a:pt x="243958" y="95759"/>
                  </a:moveTo>
                  <a:cubicBezTo>
                    <a:pt x="243958" y="88919"/>
                    <a:pt x="259918" y="11400"/>
                    <a:pt x="262198" y="2280"/>
                  </a:cubicBezTo>
                  <a:lnTo>
                    <a:pt x="0" y="0"/>
                  </a:lnTo>
                  <a:cubicBezTo>
                    <a:pt x="0" y="0"/>
                    <a:pt x="0" y="79799"/>
                    <a:pt x="0" y="88919"/>
                  </a:cubicBezTo>
                  <a:cubicBezTo>
                    <a:pt x="36480" y="93479"/>
                    <a:pt x="223438" y="100319"/>
                    <a:pt x="243958" y="95759"/>
                  </a:cubicBezTo>
                  <a:close/>
                </a:path>
              </a:pathLst>
            </a:custGeom>
            <a:solidFill>
              <a:srgbClr val="A55D28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4" name="Hình tự do: Hình 380">
              <a:extLst>
                <a:ext uri="{FF2B5EF4-FFF2-40B4-BE49-F238E27FC236}">
                  <a16:creationId xmlns:a16="http://schemas.microsoft.com/office/drawing/2014/main" id="{3EE21EA6-4F8E-502A-3224-05217AB70479}"/>
                </a:ext>
              </a:extLst>
            </p:cNvPr>
            <p:cNvSpPr/>
            <p:nvPr/>
          </p:nvSpPr>
          <p:spPr>
            <a:xfrm>
              <a:off x="5608301" y="3151294"/>
              <a:ext cx="207206" cy="565435"/>
            </a:xfrm>
            <a:custGeom>
              <a:avLst/>
              <a:gdLst>
                <a:gd name="connsiteX0" fmla="*/ 202918 w 207206"/>
                <a:gd name="connsiteY0" fmla="*/ 0 h 565435"/>
                <a:gd name="connsiteX1" fmla="*/ 150479 w 207206"/>
                <a:gd name="connsiteY1" fmla="*/ 2280 h 565435"/>
                <a:gd name="connsiteX2" fmla="*/ 50160 w 207206"/>
                <a:gd name="connsiteY2" fmla="*/ 262198 h 565435"/>
                <a:gd name="connsiteX3" fmla="*/ 0 w 207206"/>
                <a:gd name="connsiteY3" fmla="*/ 503876 h 565435"/>
                <a:gd name="connsiteX4" fmla="*/ 189239 w 207206"/>
                <a:gd name="connsiteY4" fmla="*/ 565435 h 565435"/>
                <a:gd name="connsiteX5" fmla="*/ 202918 w 207206"/>
                <a:gd name="connsiteY5" fmla="*/ 0 h 5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206" h="565435">
                  <a:moveTo>
                    <a:pt x="202918" y="0"/>
                  </a:moveTo>
                  <a:cubicBezTo>
                    <a:pt x="202918" y="0"/>
                    <a:pt x="170999" y="2280"/>
                    <a:pt x="150479" y="2280"/>
                  </a:cubicBezTo>
                  <a:cubicBezTo>
                    <a:pt x="136799" y="152759"/>
                    <a:pt x="109439" y="225718"/>
                    <a:pt x="50160" y="262198"/>
                  </a:cubicBezTo>
                  <a:cubicBezTo>
                    <a:pt x="22800" y="385317"/>
                    <a:pt x="2280" y="492476"/>
                    <a:pt x="0" y="503876"/>
                  </a:cubicBezTo>
                  <a:cubicBezTo>
                    <a:pt x="31920" y="524396"/>
                    <a:pt x="189239" y="565435"/>
                    <a:pt x="189239" y="565435"/>
                  </a:cubicBezTo>
                  <a:cubicBezTo>
                    <a:pt x="200638" y="510716"/>
                    <a:pt x="214318" y="155039"/>
                    <a:pt x="202918" y="0"/>
                  </a:cubicBezTo>
                  <a:close/>
                </a:path>
              </a:pathLst>
            </a:custGeom>
            <a:solidFill>
              <a:srgbClr val="CC56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5" name="Hình tự do: Hình 381">
              <a:extLst>
                <a:ext uri="{FF2B5EF4-FFF2-40B4-BE49-F238E27FC236}">
                  <a16:creationId xmlns:a16="http://schemas.microsoft.com/office/drawing/2014/main" id="{DE3938AF-E76F-E687-042D-FBDDDF4D1A29}"/>
                </a:ext>
              </a:extLst>
            </p:cNvPr>
            <p:cNvSpPr/>
            <p:nvPr/>
          </p:nvSpPr>
          <p:spPr>
            <a:xfrm>
              <a:off x="4961869" y="1989433"/>
              <a:ext cx="1793281" cy="502665"/>
            </a:xfrm>
            <a:custGeom>
              <a:avLst/>
              <a:gdLst>
                <a:gd name="connsiteX0" fmla="*/ 1790983 w 1793281"/>
                <a:gd name="connsiteY0" fmla="*/ 142710 h 502665"/>
                <a:gd name="connsiteX1" fmla="*/ 1303067 w 1793281"/>
                <a:gd name="connsiteY1" fmla="*/ 482427 h 502665"/>
                <a:gd name="connsiteX2" fmla="*/ 331794 w 1793281"/>
                <a:gd name="connsiteY2" fmla="*/ 420867 h 502665"/>
                <a:gd name="connsiteX3" fmla="*/ 3477 w 1793281"/>
                <a:gd name="connsiteY3" fmla="*/ 197429 h 502665"/>
                <a:gd name="connsiteX4" fmla="*/ 543833 w 1793281"/>
                <a:gd name="connsiteY4" fmla="*/ 119910 h 502665"/>
                <a:gd name="connsiteX5" fmla="*/ 1143468 w 1793281"/>
                <a:gd name="connsiteY5" fmla="*/ 12751 h 502665"/>
                <a:gd name="connsiteX6" fmla="*/ 1790983 w 1793281"/>
                <a:gd name="connsiteY6" fmla="*/ 142710 h 50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3281" h="502665">
                  <a:moveTo>
                    <a:pt x="1790983" y="142710"/>
                  </a:moveTo>
                  <a:cubicBezTo>
                    <a:pt x="1820623" y="327388"/>
                    <a:pt x="1558424" y="445947"/>
                    <a:pt x="1303067" y="482427"/>
                  </a:cubicBezTo>
                  <a:cubicBezTo>
                    <a:pt x="935990" y="537146"/>
                    <a:pt x="470873" y="468747"/>
                    <a:pt x="331794" y="420867"/>
                  </a:cubicBezTo>
                  <a:cubicBezTo>
                    <a:pt x="137996" y="354748"/>
                    <a:pt x="-26163" y="277229"/>
                    <a:pt x="3477" y="197429"/>
                  </a:cubicBezTo>
                  <a:cubicBezTo>
                    <a:pt x="33117" y="117630"/>
                    <a:pt x="288475" y="122190"/>
                    <a:pt x="543833" y="119910"/>
                  </a:cubicBezTo>
                  <a:cubicBezTo>
                    <a:pt x="685192" y="119910"/>
                    <a:pt x="926870" y="42390"/>
                    <a:pt x="1143468" y="12751"/>
                  </a:cubicBezTo>
                  <a:cubicBezTo>
                    <a:pt x="1485465" y="-30569"/>
                    <a:pt x="1775023" y="42390"/>
                    <a:pt x="1790983" y="142710"/>
                  </a:cubicBezTo>
                  <a:close/>
                </a:path>
              </a:pathLst>
            </a:custGeom>
            <a:solidFill>
              <a:srgbClr val="B9863C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6" name="Hình tự do: Hình 382">
              <a:extLst>
                <a:ext uri="{FF2B5EF4-FFF2-40B4-BE49-F238E27FC236}">
                  <a16:creationId xmlns:a16="http://schemas.microsoft.com/office/drawing/2014/main" id="{D51E3F0D-1D81-E844-CF10-A1E944D6B42C}"/>
                </a:ext>
              </a:extLst>
            </p:cNvPr>
            <p:cNvSpPr/>
            <p:nvPr/>
          </p:nvSpPr>
          <p:spPr>
            <a:xfrm>
              <a:off x="5517102" y="1992105"/>
              <a:ext cx="699954" cy="288494"/>
            </a:xfrm>
            <a:custGeom>
              <a:avLst/>
              <a:gdLst>
                <a:gd name="connsiteX0" fmla="*/ 699954 w 699954"/>
                <a:gd name="connsiteY0" fmla="*/ 212997 h 288494"/>
                <a:gd name="connsiteX1" fmla="*/ 0 w 699954"/>
                <a:gd name="connsiteY1" fmla="*/ 247197 h 288494"/>
                <a:gd name="connsiteX2" fmla="*/ 111719 w 699954"/>
                <a:gd name="connsiteY2" fmla="*/ 28319 h 288494"/>
                <a:gd name="connsiteX3" fmla="*/ 551756 w 699954"/>
                <a:gd name="connsiteY3" fmla="*/ 959 h 288494"/>
                <a:gd name="connsiteX4" fmla="*/ 699954 w 699954"/>
                <a:gd name="connsiteY4" fmla="*/ 212997 h 28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954" h="288494">
                  <a:moveTo>
                    <a:pt x="699954" y="212997"/>
                  </a:moveTo>
                  <a:cubicBezTo>
                    <a:pt x="636115" y="260877"/>
                    <a:pt x="259918" y="336116"/>
                    <a:pt x="0" y="247197"/>
                  </a:cubicBezTo>
                  <a:cubicBezTo>
                    <a:pt x="0" y="247197"/>
                    <a:pt x="86639" y="73918"/>
                    <a:pt x="111719" y="28319"/>
                  </a:cubicBezTo>
                  <a:cubicBezTo>
                    <a:pt x="168719" y="26039"/>
                    <a:pt x="503876" y="-5881"/>
                    <a:pt x="551756" y="959"/>
                  </a:cubicBezTo>
                  <a:cubicBezTo>
                    <a:pt x="572275" y="44278"/>
                    <a:pt x="699954" y="212997"/>
                    <a:pt x="699954" y="212997"/>
                  </a:cubicBezTo>
                  <a:close/>
                </a:path>
              </a:pathLst>
            </a:custGeom>
            <a:solidFill>
              <a:srgbClr val="A1652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7" name="Hình tự do: Hình 383">
              <a:extLst>
                <a:ext uri="{FF2B5EF4-FFF2-40B4-BE49-F238E27FC236}">
                  <a16:creationId xmlns:a16="http://schemas.microsoft.com/office/drawing/2014/main" id="{FB00BB4A-A67E-4F47-469D-07F4BDE4046D}"/>
                </a:ext>
              </a:extLst>
            </p:cNvPr>
            <p:cNvSpPr/>
            <p:nvPr/>
          </p:nvSpPr>
          <p:spPr>
            <a:xfrm>
              <a:off x="5517102" y="2145823"/>
              <a:ext cx="709074" cy="143954"/>
            </a:xfrm>
            <a:custGeom>
              <a:avLst/>
              <a:gdLst>
                <a:gd name="connsiteX0" fmla="*/ 654355 w 709074"/>
                <a:gd name="connsiteY0" fmla="*/ 0 h 143954"/>
                <a:gd name="connsiteX1" fmla="*/ 31920 w 709074"/>
                <a:gd name="connsiteY1" fmla="*/ 29640 h 143954"/>
                <a:gd name="connsiteX2" fmla="*/ 0 w 709074"/>
                <a:gd name="connsiteY2" fmla="*/ 95759 h 143954"/>
                <a:gd name="connsiteX3" fmla="*/ 709074 w 709074"/>
                <a:gd name="connsiteY3" fmla="*/ 84359 h 143954"/>
                <a:gd name="connsiteX4" fmla="*/ 654355 w 709074"/>
                <a:gd name="connsiteY4" fmla="*/ 0 h 14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9074" h="143954">
                  <a:moveTo>
                    <a:pt x="654355" y="0"/>
                  </a:moveTo>
                  <a:cubicBezTo>
                    <a:pt x="574555" y="38760"/>
                    <a:pt x="257638" y="100319"/>
                    <a:pt x="31920" y="29640"/>
                  </a:cubicBezTo>
                  <a:cubicBezTo>
                    <a:pt x="13680" y="66119"/>
                    <a:pt x="0" y="95759"/>
                    <a:pt x="0" y="95759"/>
                  </a:cubicBezTo>
                  <a:cubicBezTo>
                    <a:pt x="259918" y="184678"/>
                    <a:pt x="647515" y="132239"/>
                    <a:pt x="709074" y="84359"/>
                  </a:cubicBezTo>
                  <a:cubicBezTo>
                    <a:pt x="709074" y="82079"/>
                    <a:pt x="679435" y="34200"/>
                    <a:pt x="654355" y="0"/>
                  </a:cubicBezTo>
                  <a:close/>
                </a:path>
              </a:pathLst>
            </a:custGeom>
            <a:solidFill>
              <a:srgbClr val="AD350B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8" name="Hình tự do: Hình 384">
              <a:extLst>
                <a:ext uri="{FF2B5EF4-FFF2-40B4-BE49-F238E27FC236}">
                  <a16:creationId xmlns:a16="http://schemas.microsoft.com/office/drawing/2014/main" id="{F8F99ECA-D334-F299-0ED2-DF03FDF336D8}"/>
                </a:ext>
              </a:extLst>
            </p:cNvPr>
            <p:cNvSpPr/>
            <p:nvPr/>
          </p:nvSpPr>
          <p:spPr>
            <a:xfrm>
              <a:off x="5628775" y="1934451"/>
              <a:ext cx="437955" cy="136412"/>
            </a:xfrm>
            <a:custGeom>
              <a:avLst/>
              <a:gdLst>
                <a:gd name="connsiteX0" fmla="*/ 437803 w 437955"/>
                <a:gd name="connsiteY0" fmla="*/ 58613 h 136412"/>
                <a:gd name="connsiteX1" fmla="*/ 223485 w 437955"/>
                <a:gd name="connsiteY1" fmla="*/ 133852 h 136412"/>
                <a:gd name="connsiteX2" fmla="*/ 46 w 437955"/>
                <a:gd name="connsiteY2" fmla="*/ 97373 h 136412"/>
                <a:gd name="connsiteX3" fmla="*/ 196125 w 437955"/>
                <a:gd name="connsiteY3" fmla="*/ 22133 h 136412"/>
                <a:gd name="connsiteX4" fmla="*/ 437803 w 437955"/>
                <a:gd name="connsiteY4" fmla="*/ 58613 h 13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955" h="136412">
                  <a:moveTo>
                    <a:pt x="437803" y="58613"/>
                  </a:moveTo>
                  <a:cubicBezTo>
                    <a:pt x="442363" y="88253"/>
                    <a:pt x="344324" y="122453"/>
                    <a:pt x="223485" y="133852"/>
                  </a:cubicBezTo>
                  <a:cubicBezTo>
                    <a:pt x="102646" y="142972"/>
                    <a:pt x="2326" y="127013"/>
                    <a:pt x="46" y="97373"/>
                  </a:cubicBezTo>
                  <a:cubicBezTo>
                    <a:pt x="-2234" y="67733"/>
                    <a:pt x="79846" y="54053"/>
                    <a:pt x="196125" y="22133"/>
                  </a:cubicBezTo>
                  <a:cubicBezTo>
                    <a:pt x="328364" y="-18906"/>
                    <a:pt x="430963" y="-666"/>
                    <a:pt x="437803" y="58613"/>
                  </a:cubicBezTo>
                  <a:close/>
                </a:path>
              </a:pathLst>
            </a:custGeom>
            <a:solidFill>
              <a:srgbClr val="8A551E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29" name="Hình tự do: Hình 385">
              <a:extLst>
                <a:ext uri="{FF2B5EF4-FFF2-40B4-BE49-F238E27FC236}">
                  <a16:creationId xmlns:a16="http://schemas.microsoft.com/office/drawing/2014/main" id="{DDE40BBE-C0C5-2B76-5F1E-2092116751D4}"/>
                </a:ext>
              </a:extLst>
            </p:cNvPr>
            <p:cNvSpPr/>
            <p:nvPr/>
          </p:nvSpPr>
          <p:spPr>
            <a:xfrm>
              <a:off x="5229087" y="3355322"/>
              <a:ext cx="197613" cy="190408"/>
            </a:xfrm>
            <a:custGeom>
              <a:avLst/>
              <a:gdLst>
                <a:gd name="connsiteX0" fmla="*/ 196815 w 197613"/>
                <a:gd name="connsiteY0" fmla="*/ 80970 h 190408"/>
                <a:gd name="connsiteX1" fmla="*/ 174015 w 197613"/>
                <a:gd name="connsiteY1" fmla="*/ 153929 h 190408"/>
                <a:gd name="connsiteX2" fmla="*/ 66856 w 197613"/>
                <a:gd name="connsiteY2" fmla="*/ 190409 h 190408"/>
                <a:gd name="connsiteX3" fmla="*/ 737 w 197613"/>
                <a:gd name="connsiteY3" fmla="*/ 83250 h 190408"/>
                <a:gd name="connsiteX4" fmla="*/ 55456 w 197613"/>
                <a:gd name="connsiteY4" fmla="*/ 1170 h 190408"/>
                <a:gd name="connsiteX5" fmla="*/ 196815 w 197613"/>
                <a:gd name="connsiteY5" fmla="*/ 80970 h 19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613" h="190408">
                  <a:moveTo>
                    <a:pt x="196815" y="80970"/>
                  </a:moveTo>
                  <a:cubicBezTo>
                    <a:pt x="201375" y="92370"/>
                    <a:pt x="185415" y="144809"/>
                    <a:pt x="174015" y="153929"/>
                  </a:cubicBezTo>
                  <a:cubicBezTo>
                    <a:pt x="151215" y="172169"/>
                    <a:pt x="123856" y="188129"/>
                    <a:pt x="66856" y="190409"/>
                  </a:cubicBezTo>
                  <a:cubicBezTo>
                    <a:pt x="12137" y="190409"/>
                    <a:pt x="-3823" y="142529"/>
                    <a:pt x="737" y="83250"/>
                  </a:cubicBezTo>
                  <a:cubicBezTo>
                    <a:pt x="5297" y="44490"/>
                    <a:pt x="32656" y="23970"/>
                    <a:pt x="55456" y="1170"/>
                  </a:cubicBezTo>
                  <a:cubicBezTo>
                    <a:pt x="66856" y="-10229"/>
                    <a:pt x="192255" y="65010"/>
                    <a:pt x="196815" y="80970"/>
                  </a:cubicBezTo>
                  <a:close/>
                </a:path>
              </a:pathLst>
            </a:custGeom>
            <a:solidFill>
              <a:srgbClr val="FFD5C7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grpSp>
          <p:nvGrpSpPr>
            <p:cNvPr id="30" name="Đồ họa 330">
              <a:extLst>
                <a:ext uri="{FF2B5EF4-FFF2-40B4-BE49-F238E27FC236}">
                  <a16:creationId xmlns:a16="http://schemas.microsoft.com/office/drawing/2014/main" id="{0D51F744-489E-F70B-233B-264F33A2D3FA}"/>
                </a:ext>
              </a:extLst>
            </p:cNvPr>
            <p:cNvGrpSpPr/>
            <p:nvPr/>
          </p:nvGrpSpPr>
          <p:grpSpPr>
            <a:xfrm>
              <a:off x="5129505" y="3016776"/>
              <a:ext cx="392997" cy="1325535"/>
              <a:chOff x="5129505" y="3016776"/>
              <a:chExt cx="392997" cy="1325535"/>
            </a:xfrm>
          </p:grpSpPr>
          <p:sp>
            <p:nvSpPr>
              <p:cNvPr id="36" name="Hình tự do: Hình 387">
                <a:extLst>
                  <a:ext uri="{FF2B5EF4-FFF2-40B4-BE49-F238E27FC236}">
                    <a16:creationId xmlns:a16="http://schemas.microsoft.com/office/drawing/2014/main" id="{2EFD17ED-9752-26F3-9B7B-A6005B366E5B}"/>
                  </a:ext>
                </a:extLst>
              </p:cNvPr>
              <p:cNvSpPr/>
              <p:nvPr/>
            </p:nvSpPr>
            <p:spPr>
              <a:xfrm>
                <a:off x="5165985" y="3962968"/>
                <a:ext cx="356517" cy="379343"/>
              </a:xfrm>
              <a:custGeom>
                <a:avLst/>
                <a:gdLst>
                  <a:gd name="connsiteX0" fmla="*/ 0 w 356517"/>
                  <a:gd name="connsiteY0" fmla="*/ 36480 h 379343"/>
                  <a:gd name="connsiteX1" fmla="*/ 22800 w 356517"/>
                  <a:gd name="connsiteY1" fmla="*/ 232558 h 379343"/>
                  <a:gd name="connsiteX2" fmla="*/ 207478 w 356517"/>
                  <a:gd name="connsiteY2" fmla="*/ 378477 h 379343"/>
                  <a:gd name="connsiteX3" fmla="*/ 355677 w 356517"/>
                  <a:gd name="connsiteY3" fmla="*/ 196078 h 379343"/>
                  <a:gd name="connsiteX4" fmla="*/ 332877 w 356517"/>
                  <a:gd name="connsiteY4" fmla="*/ 0 h 379343"/>
                  <a:gd name="connsiteX5" fmla="*/ 0 w 356517"/>
                  <a:gd name="connsiteY5" fmla="*/ 36480 h 379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517" h="379343">
                    <a:moveTo>
                      <a:pt x="0" y="36480"/>
                    </a:moveTo>
                    <a:lnTo>
                      <a:pt x="22800" y="232558"/>
                    </a:lnTo>
                    <a:cubicBezTo>
                      <a:pt x="31920" y="323757"/>
                      <a:pt x="116279" y="387597"/>
                      <a:pt x="207478" y="378477"/>
                    </a:cubicBezTo>
                    <a:cubicBezTo>
                      <a:pt x="298678" y="369357"/>
                      <a:pt x="364797" y="287278"/>
                      <a:pt x="355677" y="196078"/>
                    </a:cubicBezTo>
                    <a:lnTo>
                      <a:pt x="332877" y="0"/>
                    </a:lnTo>
                    <a:lnTo>
                      <a:pt x="0" y="3648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88">
                <a:extLst>
                  <a:ext uri="{FF2B5EF4-FFF2-40B4-BE49-F238E27FC236}">
                    <a16:creationId xmlns:a16="http://schemas.microsoft.com/office/drawing/2014/main" id="{8E6F20E9-F006-E6CA-B808-059B939F75E8}"/>
                  </a:ext>
                </a:extLst>
              </p:cNvPr>
              <p:cNvSpPr/>
              <p:nvPr/>
            </p:nvSpPr>
            <p:spPr>
              <a:xfrm>
                <a:off x="5129505" y="3016776"/>
                <a:ext cx="199252" cy="135705"/>
              </a:xfrm>
              <a:custGeom>
                <a:avLst/>
                <a:gdLst>
                  <a:gd name="connsiteX0" fmla="*/ 193798 w 199252"/>
                  <a:gd name="connsiteY0" fmla="*/ 0 h 135705"/>
                  <a:gd name="connsiteX1" fmla="*/ 0 w 199252"/>
                  <a:gd name="connsiteY1" fmla="*/ 22800 h 135705"/>
                  <a:gd name="connsiteX2" fmla="*/ 2280 w 199252"/>
                  <a:gd name="connsiteY2" fmla="*/ 36480 h 135705"/>
                  <a:gd name="connsiteX3" fmla="*/ 43320 w 199252"/>
                  <a:gd name="connsiteY3" fmla="*/ 116279 h 135705"/>
                  <a:gd name="connsiteX4" fmla="*/ 111719 w 199252"/>
                  <a:gd name="connsiteY4" fmla="*/ 134519 h 135705"/>
                  <a:gd name="connsiteX5" fmla="*/ 175559 w 199252"/>
                  <a:gd name="connsiteY5" fmla="*/ 102599 h 135705"/>
                  <a:gd name="connsiteX6" fmla="*/ 198359 w 199252"/>
                  <a:gd name="connsiteY6" fmla="*/ 15960 h 135705"/>
                  <a:gd name="connsiteX7" fmla="*/ 193798 w 199252"/>
                  <a:gd name="connsiteY7" fmla="*/ 0 h 135705"/>
                  <a:gd name="connsiteX8" fmla="*/ 29640 w 199252"/>
                  <a:gd name="connsiteY8" fmla="*/ 45600 h 135705"/>
                  <a:gd name="connsiteX9" fmla="*/ 166439 w 199252"/>
                  <a:gd name="connsiteY9" fmla="*/ 29640 h 135705"/>
                  <a:gd name="connsiteX10" fmla="*/ 150479 w 199252"/>
                  <a:gd name="connsiteY10" fmla="*/ 84359 h 135705"/>
                  <a:gd name="connsiteX11" fmla="*/ 107159 w 199252"/>
                  <a:gd name="connsiteY11" fmla="*/ 107159 h 135705"/>
                  <a:gd name="connsiteX12" fmla="*/ 59280 w 199252"/>
                  <a:gd name="connsiteY12" fmla="*/ 93479 h 135705"/>
                  <a:gd name="connsiteX13" fmla="*/ 29640 w 199252"/>
                  <a:gd name="connsiteY13" fmla="*/ 45600 h 13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9252" h="135705">
                    <a:moveTo>
                      <a:pt x="193798" y="0"/>
                    </a:moveTo>
                    <a:lnTo>
                      <a:pt x="0" y="22800"/>
                    </a:lnTo>
                    <a:lnTo>
                      <a:pt x="2280" y="36480"/>
                    </a:lnTo>
                    <a:cubicBezTo>
                      <a:pt x="6840" y="79799"/>
                      <a:pt x="27360" y="102599"/>
                      <a:pt x="43320" y="116279"/>
                    </a:cubicBezTo>
                    <a:cubicBezTo>
                      <a:pt x="63840" y="129959"/>
                      <a:pt x="88919" y="139079"/>
                      <a:pt x="111719" y="134519"/>
                    </a:cubicBezTo>
                    <a:cubicBezTo>
                      <a:pt x="136799" y="132239"/>
                      <a:pt x="159599" y="120839"/>
                      <a:pt x="175559" y="102599"/>
                    </a:cubicBezTo>
                    <a:cubicBezTo>
                      <a:pt x="189239" y="86639"/>
                      <a:pt x="202918" y="59279"/>
                      <a:pt x="198359" y="15960"/>
                    </a:cubicBezTo>
                    <a:lnTo>
                      <a:pt x="193798" y="0"/>
                    </a:lnTo>
                    <a:close/>
                    <a:moveTo>
                      <a:pt x="29640" y="45600"/>
                    </a:moveTo>
                    <a:lnTo>
                      <a:pt x="166439" y="29640"/>
                    </a:lnTo>
                    <a:cubicBezTo>
                      <a:pt x="166439" y="52440"/>
                      <a:pt x="161879" y="70679"/>
                      <a:pt x="150479" y="84359"/>
                    </a:cubicBezTo>
                    <a:cubicBezTo>
                      <a:pt x="136799" y="100319"/>
                      <a:pt x="116279" y="104879"/>
                      <a:pt x="107159" y="107159"/>
                    </a:cubicBezTo>
                    <a:cubicBezTo>
                      <a:pt x="91199" y="109439"/>
                      <a:pt x="72959" y="104879"/>
                      <a:pt x="59280" y="93479"/>
                    </a:cubicBezTo>
                    <a:cubicBezTo>
                      <a:pt x="50160" y="84359"/>
                      <a:pt x="36480" y="70679"/>
                      <a:pt x="29640" y="45600"/>
                    </a:cubicBezTo>
                    <a:close/>
                  </a:path>
                </a:pathLst>
              </a:custGeom>
              <a:solidFill>
                <a:srgbClr val="FBB03B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8" name="Hình tự do: Hình 389">
                <a:extLst>
                  <a:ext uri="{FF2B5EF4-FFF2-40B4-BE49-F238E27FC236}">
                    <a16:creationId xmlns:a16="http://schemas.microsoft.com/office/drawing/2014/main" id="{666823E1-D064-6BFC-C3B8-3336C5464715}"/>
                  </a:ext>
                </a:extLst>
              </p:cNvPr>
              <p:cNvSpPr/>
              <p:nvPr/>
            </p:nvSpPr>
            <p:spPr>
              <a:xfrm rot="-381702">
                <a:off x="5254743" y="3123782"/>
                <a:ext cx="52437" cy="802519"/>
              </a:xfrm>
              <a:custGeom>
                <a:avLst/>
                <a:gdLst>
                  <a:gd name="connsiteX0" fmla="*/ 0 w 52437"/>
                  <a:gd name="connsiteY0" fmla="*/ 0 h 802519"/>
                  <a:gd name="connsiteX1" fmla="*/ 52437 w 52437"/>
                  <a:gd name="connsiteY1" fmla="*/ 0 h 802519"/>
                  <a:gd name="connsiteX2" fmla="*/ 52437 w 52437"/>
                  <a:gd name="connsiteY2" fmla="*/ 802519 h 802519"/>
                  <a:gd name="connsiteX3" fmla="*/ 0 w 52437"/>
                  <a:gd name="connsiteY3" fmla="*/ 802519 h 802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437" h="802519">
                    <a:moveTo>
                      <a:pt x="0" y="0"/>
                    </a:moveTo>
                    <a:lnTo>
                      <a:pt x="52437" y="0"/>
                    </a:lnTo>
                    <a:lnTo>
                      <a:pt x="52437" y="802519"/>
                    </a:lnTo>
                    <a:lnTo>
                      <a:pt x="0" y="802519"/>
                    </a:lnTo>
                    <a:close/>
                  </a:path>
                </a:pathLst>
              </a:custGeom>
              <a:solidFill>
                <a:srgbClr val="C12F2F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9" name="Hình tự do: Hình 390">
                <a:extLst>
                  <a:ext uri="{FF2B5EF4-FFF2-40B4-BE49-F238E27FC236}">
                    <a16:creationId xmlns:a16="http://schemas.microsoft.com/office/drawing/2014/main" id="{143EF20F-F729-5DC0-7F43-91AE14F2CF81}"/>
                  </a:ext>
                </a:extLst>
              </p:cNvPr>
              <p:cNvSpPr/>
              <p:nvPr/>
            </p:nvSpPr>
            <p:spPr>
              <a:xfrm rot="-381702">
                <a:off x="5204852" y="3119281"/>
                <a:ext cx="68396" cy="59276"/>
              </a:xfrm>
              <a:custGeom>
                <a:avLst/>
                <a:gdLst>
                  <a:gd name="connsiteX0" fmla="*/ 0 w 68396"/>
                  <a:gd name="connsiteY0" fmla="*/ 0 h 59276"/>
                  <a:gd name="connsiteX1" fmla="*/ 68397 w 68396"/>
                  <a:gd name="connsiteY1" fmla="*/ 0 h 59276"/>
                  <a:gd name="connsiteX2" fmla="*/ 68397 w 68396"/>
                  <a:gd name="connsiteY2" fmla="*/ 59277 h 59276"/>
                  <a:gd name="connsiteX3" fmla="*/ 0 w 68396"/>
                  <a:gd name="connsiteY3" fmla="*/ 59277 h 59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96" h="59276">
                    <a:moveTo>
                      <a:pt x="0" y="0"/>
                    </a:moveTo>
                    <a:lnTo>
                      <a:pt x="68397" y="0"/>
                    </a:lnTo>
                    <a:lnTo>
                      <a:pt x="68397" y="59277"/>
                    </a:lnTo>
                    <a:lnTo>
                      <a:pt x="0" y="59277"/>
                    </a:lnTo>
                    <a:close/>
                  </a:path>
                </a:pathLst>
              </a:custGeom>
              <a:solidFill>
                <a:srgbClr val="FBB03B"/>
              </a:solidFill>
              <a:ln w="227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0" name="Hình tự do: Hình 391">
                <a:extLst>
                  <a:ext uri="{FF2B5EF4-FFF2-40B4-BE49-F238E27FC236}">
                    <a16:creationId xmlns:a16="http://schemas.microsoft.com/office/drawing/2014/main" id="{F1EAC413-4CAB-9629-ADF5-8EEC115E513B}"/>
                  </a:ext>
                </a:extLst>
              </p:cNvPr>
              <p:cNvSpPr/>
              <p:nvPr/>
            </p:nvSpPr>
            <p:spPr>
              <a:xfrm>
                <a:off x="5302783" y="3976648"/>
                <a:ext cx="79799" cy="130613"/>
              </a:xfrm>
              <a:custGeom>
                <a:avLst/>
                <a:gdLst>
                  <a:gd name="connsiteX0" fmla="*/ 77519 w 79799"/>
                  <a:gd name="connsiteY0" fmla="*/ 0 h 130613"/>
                  <a:gd name="connsiteX1" fmla="*/ 0 w 79799"/>
                  <a:gd name="connsiteY1" fmla="*/ 9120 h 130613"/>
                  <a:gd name="connsiteX2" fmla="*/ 2280 w 79799"/>
                  <a:gd name="connsiteY2" fmla="*/ 36480 h 130613"/>
                  <a:gd name="connsiteX3" fmla="*/ 34200 w 79799"/>
                  <a:gd name="connsiteY3" fmla="*/ 123119 h 130613"/>
                  <a:gd name="connsiteX4" fmla="*/ 61560 w 79799"/>
                  <a:gd name="connsiteY4" fmla="*/ 120839 h 130613"/>
                  <a:gd name="connsiteX5" fmla="*/ 79799 w 79799"/>
                  <a:gd name="connsiteY5" fmla="*/ 22800 h 130613"/>
                  <a:gd name="connsiteX6" fmla="*/ 77519 w 79799"/>
                  <a:gd name="connsiteY6" fmla="*/ 0 h 130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99" h="130613">
                    <a:moveTo>
                      <a:pt x="77519" y="0"/>
                    </a:moveTo>
                    <a:lnTo>
                      <a:pt x="0" y="9120"/>
                    </a:lnTo>
                    <a:lnTo>
                      <a:pt x="2280" y="36480"/>
                    </a:lnTo>
                    <a:lnTo>
                      <a:pt x="34200" y="123119"/>
                    </a:lnTo>
                    <a:cubicBezTo>
                      <a:pt x="38760" y="134519"/>
                      <a:pt x="59280" y="132239"/>
                      <a:pt x="61560" y="120839"/>
                    </a:cubicBezTo>
                    <a:lnTo>
                      <a:pt x="79799" y="22800"/>
                    </a:lnTo>
                    <a:lnTo>
                      <a:pt x="77519" y="0"/>
                    </a:lnTo>
                    <a:close/>
                  </a:path>
                </a:pathLst>
              </a:custGeom>
              <a:solidFill>
                <a:srgbClr val="000000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1" name="Hình tự do: Hình 392">
                <a:extLst>
                  <a:ext uri="{FF2B5EF4-FFF2-40B4-BE49-F238E27FC236}">
                    <a16:creationId xmlns:a16="http://schemas.microsoft.com/office/drawing/2014/main" id="{9ACDB9E8-6367-37AE-4C24-80CD324AA813}"/>
                  </a:ext>
                </a:extLst>
              </p:cNvPr>
              <p:cNvSpPr/>
              <p:nvPr/>
            </p:nvSpPr>
            <p:spPr>
              <a:xfrm>
                <a:off x="5286824" y="3905968"/>
                <a:ext cx="82079" cy="196149"/>
              </a:xfrm>
              <a:custGeom>
                <a:avLst/>
                <a:gdLst>
                  <a:gd name="connsiteX0" fmla="*/ 72959 w 82079"/>
                  <a:gd name="connsiteY0" fmla="*/ 0 h 196149"/>
                  <a:gd name="connsiteX1" fmla="*/ 0 w 82079"/>
                  <a:gd name="connsiteY1" fmla="*/ 6840 h 196149"/>
                  <a:gd name="connsiteX2" fmla="*/ 11400 w 82079"/>
                  <a:gd name="connsiteY2" fmla="*/ 102599 h 196149"/>
                  <a:gd name="connsiteX3" fmla="*/ 41040 w 82079"/>
                  <a:gd name="connsiteY3" fmla="*/ 186958 h 196149"/>
                  <a:gd name="connsiteX4" fmla="*/ 70679 w 82079"/>
                  <a:gd name="connsiteY4" fmla="*/ 184678 h 196149"/>
                  <a:gd name="connsiteX5" fmla="*/ 82079 w 82079"/>
                  <a:gd name="connsiteY5" fmla="*/ 95759 h 196149"/>
                  <a:gd name="connsiteX6" fmla="*/ 72959 w 82079"/>
                  <a:gd name="connsiteY6" fmla="*/ 0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79" h="196149">
                    <a:moveTo>
                      <a:pt x="72959" y="0"/>
                    </a:moveTo>
                    <a:lnTo>
                      <a:pt x="0" y="6840"/>
                    </a:lnTo>
                    <a:lnTo>
                      <a:pt x="11400" y="102599"/>
                    </a:lnTo>
                    <a:lnTo>
                      <a:pt x="41040" y="186958"/>
                    </a:lnTo>
                    <a:cubicBezTo>
                      <a:pt x="45600" y="200638"/>
                      <a:pt x="68399" y="198358"/>
                      <a:pt x="70679" y="184678"/>
                    </a:cubicBezTo>
                    <a:lnTo>
                      <a:pt x="82079" y="95759"/>
                    </a:lnTo>
                    <a:lnTo>
                      <a:pt x="72959" y="0"/>
                    </a:lnTo>
                    <a:close/>
                  </a:path>
                </a:pathLst>
              </a:custGeom>
              <a:solidFill>
                <a:srgbClr val="DB4D4D"/>
              </a:solidFill>
              <a:ln w="227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31" name="Hình tự do: Hình 393">
              <a:extLst>
                <a:ext uri="{FF2B5EF4-FFF2-40B4-BE49-F238E27FC236}">
                  <a16:creationId xmlns:a16="http://schemas.microsoft.com/office/drawing/2014/main" id="{C5F8DEC8-CEB4-BE11-4A10-B7B05464F38C}"/>
                </a:ext>
              </a:extLst>
            </p:cNvPr>
            <p:cNvSpPr/>
            <p:nvPr/>
          </p:nvSpPr>
          <p:spPr>
            <a:xfrm>
              <a:off x="5222445" y="3343320"/>
              <a:ext cx="102152" cy="72947"/>
            </a:xfrm>
            <a:custGeom>
              <a:avLst/>
              <a:gdLst>
                <a:gd name="connsiteX0" fmla="*/ 71219 w 102152"/>
                <a:gd name="connsiteY0" fmla="*/ 6333 h 72947"/>
                <a:gd name="connsiteX1" fmla="*/ 98578 w 102152"/>
                <a:gd name="connsiteY1" fmla="*/ 61052 h 72947"/>
                <a:gd name="connsiteX2" fmla="*/ 43859 w 102152"/>
                <a:gd name="connsiteY2" fmla="*/ 40532 h 72947"/>
                <a:gd name="connsiteX3" fmla="*/ 2819 w 102152"/>
                <a:gd name="connsiteY3" fmla="*/ 15453 h 72947"/>
                <a:gd name="connsiteX4" fmla="*/ 71219 w 102152"/>
                <a:gd name="connsiteY4" fmla="*/ 6333 h 7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52" h="72947">
                  <a:moveTo>
                    <a:pt x="71219" y="6333"/>
                  </a:moveTo>
                  <a:cubicBezTo>
                    <a:pt x="105418" y="24572"/>
                    <a:pt x="105418" y="49652"/>
                    <a:pt x="98578" y="61052"/>
                  </a:cubicBezTo>
                  <a:cubicBezTo>
                    <a:pt x="71219" y="97532"/>
                    <a:pt x="62099" y="38252"/>
                    <a:pt x="43859" y="40532"/>
                  </a:cubicBezTo>
                  <a:cubicBezTo>
                    <a:pt x="16499" y="45092"/>
                    <a:pt x="-8581" y="24572"/>
                    <a:pt x="2819" y="15453"/>
                  </a:cubicBezTo>
                  <a:cubicBezTo>
                    <a:pt x="25619" y="-507"/>
                    <a:pt x="48419" y="-5067"/>
                    <a:pt x="71219" y="6333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32" name="Hình tự do: Hình 394">
              <a:extLst>
                <a:ext uri="{FF2B5EF4-FFF2-40B4-BE49-F238E27FC236}">
                  <a16:creationId xmlns:a16="http://schemas.microsoft.com/office/drawing/2014/main" id="{5FB95BD6-19ED-3314-503C-E52A68D52044}"/>
                </a:ext>
              </a:extLst>
            </p:cNvPr>
            <p:cNvSpPr/>
            <p:nvPr/>
          </p:nvSpPr>
          <p:spPr>
            <a:xfrm>
              <a:off x="5193852" y="3365622"/>
              <a:ext cx="69664" cy="72941"/>
            </a:xfrm>
            <a:custGeom>
              <a:avLst/>
              <a:gdLst>
                <a:gd name="connsiteX0" fmla="*/ 15452 w 69664"/>
                <a:gd name="connsiteY0" fmla="*/ 22791 h 72941"/>
                <a:gd name="connsiteX1" fmla="*/ 63332 w 69664"/>
                <a:gd name="connsiteY1" fmla="*/ 2271 h 72941"/>
                <a:gd name="connsiteX2" fmla="*/ 54212 w 69664"/>
                <a:gd name="connsiteY2" fmla="*/ 50151 h 72941"/>
                <a:gd name="connsiteX3" fmla="*/ 6333 w 69664"/>
                <a:gd name="connsiteY3" fmla="*/ 70670 h 72941"/>
                <a:gd name="connsiteX4" fmla="*/ 15452 w 69664"/>
                <a:gd name="connsiteY4" fmla="*/ 22791 h 7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64" h="72941">
                  <a:moveTo>
                    <a:pt x="15452" y="22791"/>
                  </a:moveTo>
                  <a:cubicBezTo>
                    <a:pt x="31412" y="4551"/>
                    <a:pt x="51932" y="-4569"/>
                    <a:pt x="63332" y="2271"/>
                  </a:cubicBezTo>
                  <a:cubicBezTo>
                    <a:pt x="74732" y="9111"/>
                    <a:pt x="70172" y="31911"/>
                    <a:pt x="54212" y="50151"/>
                  </a:cubicBezTo>
                  <a:cubicBezTo>
                    <a:pt x="38252" y="68390"/>
                    <a:pt x="17732" y="77510"/>
                    <a:pt x="6333" y="70670"/>
                  </a:cubicBezTo>
                  <a:cubicBezTo>
                    <a:pt x="-5067" y="61550"/>
                    <a:pt x="-507" y="41031"/>
                    <a:pt x="15452" y="22791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33" name="Hình tự do: Hình 395">
              <a:extLst>
                <a:ext uri="{FF2B5EF4-FFF2-40B4-BE49-F238E27FC236}">
                  <a16:creationId xmlns:a16="http://schemas.microsoft.com/office/drawing/2014/main" id="{4E2DAD64-FCCB-D77B-4BA2-3D5A966569EE}"/>
                </a:ext>
              </a:extLst>
            </p:cNvPr>
            <p:cNvSpPr/>
            <p:nvPr/>
          </p:nvSpPr>
          <p:spPr>
            <a:xfrm>
              <a:off x="5205036" y="3417397"/>
              <a:ext cx="81496" cy="58309"/>
            </a:xfrm>
            <a:custGeom>
              <a:avLst/>
              <a:gdLst>
                <a:gd name="connsiteX0" fmla="*/ 27068 w 81496"/>
                <a:gd name="connsiteY0" fmla="*/ 9775 h 58309"/>
                <a:gd name="connsiteX1" fmla="*/ 79508 w 81496"/>
                <a:gd name="connsiteY1" fmla="*/ 7495 h 58309"/>
                <a:gd name="connsiteX2" fmla="*/ 54428 w 81496"/>
                <a:gd name="connsiteY2" fmla="*/ 48534 h 58309"/>
                <a:gd name="connsiteX3" fmla="*/ 1989 w 81496"/>
                <a:gd name="connsiteY3" fmla="*/ 50815 h 58309"/>
                <a:gd name="connsiteX4" fmla="*/ 27068 w 81496"/>
                <a:gd name="connsiteY4" fmla="*/ 9775 h 58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96" h="58309">
                  <a:moveTo>
                    <a:pt x="27068" y="9775"/>
                  </a:moveTo>
                  <a:cubicBezTo>
                    <a:pt x="47588" y="-1625"/>
                    <a:pt x="72668" y="-3905"/>
                    <a:pt x="79508" y="7495"/>
                  </a:cubicBezTo>
                  <a:cubicBezTo>
                    <a:pt x="86348" y="18895"/>
                    <a:pt x="74948" y="37135"/>
                    <a:pt x="54428" y="48534"/>
                  </a:cubicBezTo>
                  <a:cubicBezTo>
                    <a:pt x="33908" y="59934"/>
                    <a:pt x="8828" y="62214"/>
                    <a:pt x="1989" y="50815"/>
                  </a:cubicBezTo>
                  <a:cubicBezTo>
                    <a:pt x="-4851" y="39415"/>
                    <a:pt x="6548" y="21175"/>
                    <a:pt x="27068" y="9775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34" name="Hình tự do: Hình 396">
              <a:extLst>
                <a:ext uri="{FF2B5EF4-FFF2-40B4-BE49-F238E27FC236}">
                  <a16:creationId xmlns:a16="http://schemas.microsoft.com/office/drawing/2014/main" id="{30A65B55-CE37-A674-24F3-F6D099B324DD}"/>
                </a:ext>
              </a:extLst>
            </p:cNvPr>
            <p:cNvSpPr/>
            <p:nvPr/>
          </p:nvSpPr>
          <p:spPr>
            <a:xfrm>
              <a:off x="5216436" y="3459353"/>
              <a:ext cx="76936" cy="51917"/>
            </a:xfrm>
            <a:custGeom>
              <a:avLst/>
              <a:gdLst>
                <a:gd name="connsiteX0" fmla="*/ 27068 w 76936"/>
                <a:gd name="connsiteY0" fmla="*/ 6579 h 51917"/>
                <a:gd name="connsiteX1" fmla="*/ 74948 w 76936"/>
                <a:gd name="connsiteY1" fmla="*/ 8859 h 51917"/>
                <a:gd name="connsiteX2" fmla="*/ 49868 w 76936"/>
                <a:gd name="connsiteY2" fmla="*/ 45338 h 51917"/>
                <a:gd name="connsiteX3" fmla="*/ 1989 w 76936"/>
                <a:gd name="connsiteY3" fmla="*/ 43058 h 51917"/>
                <a:gd name="connsiteX4" fmla="*/ 27068 w 76936"/>
                <a:gd name="connsiteY4" fmla="*/ 6579 h 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36" h="51917">
                  <a:moveTo>
                    <a:pt x="27068" y="6579"/>
                  </a:moveTo>
                  <a:cubicBezTo>
                    <a:pt x="47588" y="-2541"/>
                    <a:pt x="68108" y="-2541"/>
                    <a:pt x="74948" y="8859"/>
                  </a:cubicBezTo>
                  <a:cubicBezTo>
                    <a:pt x="81788" y="20259"/>
                    <a:pt x="70388" y="36218"/>
                    <a:pt x="49868" y="45338"/>
                  </a:cubicBezTo>
                  <a:cubicBezTo>
                    <a:pt x="29348" y="54458"/>
                    <a:pt x="8828" y="54458"/>
                    <a:pt x="1989" y="43058"/>
                  </a:cubicBezTo>
                  <a:cubicBezTo>
                    <a:pt x="-4851" y="33939"/>
                    <a:pt x="6548" y="15699"/>
                    <a:pt x="27068" y="6579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  <p:sp>
          <p:nvSpPr>
            <p:cNvPr id="35" name="Hình tự do: Hình 397">
              <a:extLst>
                <a:ext uri="{FF2B5EF4-FFF2-40B4-BE49-F238E27FC236}">
                  <a16:creationId xmlns:a16="http://schemas.microsoft.com/office/drawing/2014/main" id="{AA90F631-90BE-6EDC-C99B-F58D5EC6D56C}"/>
                </a:ext>
              </a:extLst>
            </p:cNvPr>
            <p:cNvSpPr/>
            <p:nvPr/>
          </p:nvSpPr>
          <p:spPr>
            <a:xfrm>
              <a:off x="5231091" y="3502944"/>
              <a:ext cx="63585" cy="44534"/>
            </a:xfrm>
            <a:custGeom>
              <a:avLst/>
              <a:gdLst>
                <a:gd name="connsiteX0" fmla="*/ 23813 w 63585"/>
                <a:gd name="connsiteY0" fmla="*/ 1747 h 44534"/>
                <a:gd name="connsiteX1" fmla="*/ 62573 w 63585"/>
                <a:gd name="connsiteY1" fmla="*/ 13147 h 44534"/>
                <a:gd name="connsiteX2" fmla="*/ 39773 w 63585"/>
                <a:gd name="connsiteY2" fmla="*/ 42787 h 44534"/>
                <a:gd name="connsiteX3" fmla="*/ 1013 w 63585"/>
                <a:gd name="connsiteY3" fmla="*/ 31387 h 44534"/>
                <a:gd name="connsiteX4" fmla="*/ 23813 w 63585"/>
                <a:gd name="connsiteY4" fmla="*/ 1747 h 4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85" h="44534">
                  <a:moveTo>
                    <a:pt x="23813" y="1747"/>
                  </a:moveTo>
                  <a:cubicBezTo>
                    <a:pt x="39773" y="-2813"/>
                    <a:pt x="58013" y="1747"/>
                    <a:pt x="62573" y="13147"/>
                  </a:cubicBezTo>
                  <a:cubicBezTo>
                    <a:pt x="67133" y="24547"/>
                    <a:pt x="55733" y="38227"/>
                    <a:pt x="39773" y="42787"/>
                  </a:cubicBezTo>
                  <a:cubicBezTo>
                    <a:pt x="23813" y="47347"/>
                    <a:pt x="5573" y="42787"/>
                    <a:pt x="1013" y="31387"/>
                  </a:cubicBezTo>
                  <a:cubicBezTo>
                    <a:pt x="-3547" y="19987"/>
                    <a:pt x="7853" y="6307"/>
                    <a:pt x="23813" y="1747"/>
                  </a:cubicBezTo>
                  <a:close/>
                </a:path>
              </a:pathLst>
            </a:custGeom>
            <a:solidFill>
              <a:srgbClr val="FFDDD6"/>
            </a:solidFill>
            <a:ln w="227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6219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43</Words>
  <Application>Microsoft Office PowerPoint</Application>
  <PresentationFormat>Widescreen</PresentationFormat>
  <Paragraphs>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思源黑体 CN Regular</vt:lpstr>
      <vt:lpstr>DengXian</vt:lpstr>
      <vt:lpstr>Cambria</vt:lpstr>
      <vt:lpstr>DengXian</vt:lpstr>
      <vt:lpstr>Thiết kế Tùy chỉnh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Tư Bùi</dc:creator>
  <cp:keywords>MĂNG NON TEAM</cp:keywords>
  <cp:lastModifiedBy>Thuy Linhh</cp:lastModifiedBy>
  <cp:revision>33</cp:revision>
  <dcterms:created xsi:type="dcterms:W3CDTF">2023-04-19T13:41:50Z</dcterms:created>
  <dcterms:modified xsi:type="dcterms:W3CDTF">2025-09-23T07:20:48Z</dcterms:modified>
</cp:coreProperties>
</file>