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9" r:id="rId2"/>
    <p:sldId id="257" r:id="rId3"/>
    <p:sldId id="317" r:id="rId4"/>
    <p:sldId id="281" r:id="rId5"/>
    <p:sldId id="275" r:id="rId6"/>
    <p:sldId id="260" r:id="rId7"/>
    <p:sldId id="262" r:id="rId8"/>
    <p:sldId id="276" r:id="rId9"/>
    <p:sldId id="261" r:id="rId10"/>
    <p:sldId id="277" r:id="rId11"/>
    <p:sldId id="263" r:id="rId12"/>
    <p:sldId id="315" r:id="rId13"/>
    <p:sldId id="264" r:id="rId14"/>
    <p:sldId id="265" r:id="rId15"/>
    <p:sldId id="320" r:id="rId16"/>
    <p:sldId id="278" r:id="rId17"/>
    <p:sldId id="316" r:id="rId18"/>
    <p:sldId id="266" r:id="rId19"/>
    <p:sldId id="318" r:id="rId20"/>
    <p:sldId id="319" r:id="rId21"/>
  </p:sldIdLst>
  <p:sldSz cx="12192000" cy="6858000"/>
  <p:notesSz cx="6858000" cy="9144000"/>
  <p:embeddedFontLst>
    <p:embeddedFont>
      <p:font typeface="#9Slide07 HoneyCream" panose="020B0604020202020204" charset="0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Gloria Hallelujah" panose="020B0604020202020204" charset="0"/>
      <p:regular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Raleway Thin" pitchFamily="2" charset="0"/>
      <p:regular r:id="rId33"/>
      <p:italic r:id="rId34"/>
    </p:embeddedFont>
    <p:embeddedFont>
      <p:font typeface="UTM Azuki" panose="02040603050506020204" pitchFamily="18" charset="0"/>
      <p:regular r:id="rId35"/>
    </p:embeddedFont>
    <p:embeddedFont>
      <p:font typeface="UTM Seagull" panose="02040603050506020204" pitchFamily="18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E9EDF-5369-4D3F-97F8-6F7F56492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E00D-7437-4A84-B570-2B4C76AE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2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98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76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974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2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77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24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71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6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15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6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6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62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17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009" y="-134838"/>
            <a:ext cx="3066089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415467" y="4196092"/>
            <a:ext cx="5551069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9848955" y="4325035"/>
            <a:ext cx="2758568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261499" y="-461966"/>
            <a:ext cx="516995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26200" y="1650633"/>
            <a:ext cx="93396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 panose="02000000000000000000"/>
              <a:buNone/>
              <a:defRPr sz="6133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436415" y="5016400"/>
            <a:ext cx="33192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 panose="020B0203030101060003"/>
              <a:buNone/>
              <a:defRPr sz="2400">
                <a:solidFill>
                  <a:schemeClr val="dk2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028262" y="5489903"/>
            <a:ext cx="812836" cy="1095312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412198" y="601815"/>
            <a:ext cx="716879" cy="855864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524983" y="5026056"/>
            <a:ext cx="1487999" cy="1493219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511829" y="1008964"/>
            <a:ext cx="878281" cy="72289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4797309" y="6305459"/>
            <a:ext cx="1006913" cy="23590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>
            <a:off x="11590065" y="2318030"/>
            <a:ext cx="295696" cy="267845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2"/>
          <p:cNvSpPr/>
          <p:nvPr/>
        </p:nvSpPr>
        <p:spPr>
          <a:xfrm rot="-6249525">
            <a:off x="1827813" y="5763807"/>
            <a:ext cx="1723575" cy="157008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" name="Google Shape;52;p2"/>
          <p:cNvGrpSpPr/>
          <p:nvPr/>
        </p:nvGrpSpPr>
        <p:grpSpPr>
          <a:xfrm>
            <a:off x="1717589" y="1017152"/>
            <a:ext cx="578191" cy="523765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10361240" y="6130546"/>
            <a:ext cx="326429" cy="295697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11084085" y="488031"/>
            <a:ext cx="623799" cy="14614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1" name="Google Shape;61;p2"/>
          <p:cNvGrpSpPr/>
          <p:nvPr/>
        </p:nvGrpSpPr>
        <p:grpSpPr>
          <a:xfrm>
            <a:off x="432499" y="3759130"/>
            <a:ext cx="295696" cy="267845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0506750" y="5389822"/>
            <a:ext cx="527764" cy="434620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328898" y="436541"/>
            <a:ext cx="489925" cy="43460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3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489108" y="1320186"/>
            <a:ext cx="9212825" cy="4290205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4067033" y="4201133"/>
            <a:ext cx="40580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 panose="020B0503030101060003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2264400" y="2394667"/>
            <a:ext cx="7663200" cy="1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 panose="02000000000000000000"/>
              <a:buNone/>
              <a:defRPr sz="30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529311" y="6161286"/>
            <a:ext cx="302068" cy="273612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486106" y="521746"/>
            <a:ext cx="579161" cy="1356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6716981" y="64030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8662425" y="6325420"/>
            <a:ext cx="304804" cy="276117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3699608" y="3532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11283228" y="673021"/>
            <a:ext cx="432209" cy="391508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554045" y="1333889"/>
            <a:ext cx="443300" cy="40155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47464" y="5286102"/>
            <a:ext cx="1318499" cy="120108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080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626676" y="-648334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3" name="Google Shape;363;p15"/>
          <p:cNvSpPr/>
          <p:nvPr/>
        </p:nvSpPr>
        <p:spPr>
          <a:xfrm rot="10800000">
            <a:off x="9733736" y="-553640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5"/>
          <p:cNvSpPr/>
          <p:nvPr/>
        </p:nvSpPr>
        <p:spPr>
          <a:xfrm rot="10800000">
            <a:off x="7119924" y="5286355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647999" y="3846841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4300200" y="1333800"/>
            <a:ext cx="359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800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667">
                <a:solidFill>
                  <a:schemeClr val="dk1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40552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133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8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8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8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8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8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8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8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 panose="020B0203030101060003"/>
              <a:buNone/>
              <a:defRPr sz="28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11175319" y="5131179"/>
            <a:ext cx="479660" cy="434496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11125563" y="6320734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4736581" y="2692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3096707" y="263744"/>
            <a:ext cx="304804" cy="276115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7092175" y="6251729"/>
            <a:ext cx="1293373" cy="30298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361803" y="5916759"/>
            <a:ext cx="395624" cy="358365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640683" y="3846269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10371566" y="316823"/>
            <a:ext cx="324141" cy="293624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390513"/>
            <a:ext cx="746192" cy="1103209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571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 rot="10800000" flipH="1">
            <a:off x="9247901" y="5410799"/>
            <a:ext cx="3089591" cy="1667368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" name="Google Shape;434;p17"/>
          <p:cNvSpPr/>
          <p:nvPr/>
        </p:nvSpPr>
        <p:spPr>
          <a:xfrm rot="10800000" flipH="1">
            <a:off x="6966867" y="-457020"/>
            <a:ext cx="5742248" cy="2932552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5" name="Google Shape;435;p17"/>
          <p:cNvSpPr/>
          <p:nvPr/>
        </p:nvSpPr>
        <p:spPr>
          <a:xfrm rot="10800000" flipH="1">
            <a:off x="-1100834" y="-526454"/>
            <a:ext cx="3594011" cy="3091689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6" name="Google Shape;436;p17"/>
          <p:cNvSpPr/>
          <p:nvPr/>
        </p:nvSpPr>
        <p:spPr>
          <a:xfrm rot="10800000" flipH="1">
            <a:off x="-283159" y="5164240"/>
            <a:ext cx="5254084" cy="2550093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-9900006">
            <a:off x="9863897" y="6165003"/>
            <a:ext cx="605555" cy="548555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2" name="Google Shape;442;p17"/>
          <p:cNvGrpSpPr/>
          <p:nvPr/>
        </p:nvGrpSpPr>
        <p:grpSpPr>
          <a:xfrm rot="10034023">
            <a:off x="272474" y="4223711"/>
            <a:ext cx="372821" cy="337725"/>
            <a:chOff x="1640475" y="1197075"/>
            <a:chExt cx="55475" cy="50250"/>
          </a:xfrm>
        </p:grpSpPr>
        <p:sp>
          <p:nvSpPr>
            <p:cNvPr id="443" name="Google Shape;44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6" name="Google Shape;446;p17"/>
          <p:cNvSpPr/>
          <p:nvPr/>
        </p:nvSpPr>
        <p:spPr>
          <a:xfrm rot="9113192" flipH="1">
            <a:off x="6462101" y="277483"/>
            <a:ext cx="926732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7" name="Google Shape;447;p17"/>
          <p:cNvSpPr/>
          <p:nvPr/>
        </p:nvSpPr>
        <p:spPr>
          <a:xfrm rot="-10799883" flipH="1">
            <a:off x="422113" y="62199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8" name="Google Shape;448;p17"/>
          <p:cNvGrpSpPr/>
          <p:nvPr/>
        </p:nvGrpSpPr>
        <p:grpSpPr>
          <a:xfrm rot="6324483">
            <a:off x="1473932" y="382411"/>
            <a:ext cx="263693" cy="285080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2" name="Google Shape;452;p17"/>
          <p:cNvSpPr/>
          <p:nvPr/>
        </p:nvSpPr>
        <p:spPr>
          <a:xfrm rot="10800000">
            <a:off x="8902367" y="-44516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3" name="Google Shape;453;p17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4" name="Google Shape;454;p17"/>
          <p:cNvGrpSpPr/>
          <p:nvPr/>
        </p:nvGrpSpPr>
        <p:grpSpPr>
          <a:xfrm rot="10034065">
            <a:off x="11454692" y="2787845"/>
            <a:ext cx="295683" cy="267847"/>
            <a:chOff x="1640475" y="1197075"/>
            <a:chExt cx="55475" cy="50250"/>
          </a:xfrm>
        </p:grpSpPr>
        <p:sp>
          <p:nvSpPr>
            <p:cNvPr id="455" name="Google Shape;45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29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/>
          <p:nvPr/>
        </p:nvSpPr>
        <p:spPr>
          <a:xfrm>
            <a:off x="7634768" y="5455965"/>
            <a:ext cx="4760451" cy="1543412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-79077" y="-136318"/>
            <a:ext cx="2864501" cy="1405795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535336" y="-353633"/>
            <a:ext cx="6282305" cy="211848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-625633" y="2907185"/>
            <a:ext cx="3187424" cy="454792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3" name="Google Shape;463;p18"/>
          <p:cNvSpPr txBox="1">
            <a:spLocks noGrp="1"/>
          </p:cNvSpPr>
          <p:nvPr>
            <p:ph type="title"/>
          </p:nvPr>
        </p:nvSpPr>
        <p:spPr>
          <a:xfrm>
            <a:off x="4407400" y="1011936"/>
            <a:ext cx="337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64" name="Google Shape;464;p18"/>
          <p:cNvGrpSpPr/>
          <p:nvPr/>
        </p:nvGrpSpPr>
        <p:grpSpPr>
          <a:xfrm>
            <a:off x="11290838" y="5692008"/>
            <a:ext cx="445997" cy="404003"/>
            <a:chOff x="1640475" y="1197075"/>
            <a:chExt cx="55475" cy="50250"/>
          </a:xfrm>
        </p:grpSpPr>
        <p:sp>
          <p:nvSpPr>
            <p:cNvPr id="465" name="Google Shape;465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8" name="Google Shape;468;p18"/>
          <p:cNvGrpSpPr/>
          <p:nvPr/>
        </p:nvGrpSpPr>
        <p:grpSpPr>
          <a:xfrm rot="-900055">
            <a:off x="9745845" y="588859"/>
            <a:ext cx="287912" cy="260807"/>
            <a:chOff x="1640475" y="1197075"/>
            <a:chExt cx="55475" cy="50250"/>
          </a:xfrm>
        </p:grpSpPr>
        <p:sp>
          <p:nvSpPr>
            <p:cNvPr id="469" name="Google Shape;469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72" name="Google Shape;472;p18"/>
          <p:cNvSpPr/>
          <p:nvPr/>
        </p:nvSpPr>
        <p:spPr>
          <a:xfrm rot="-597364">
            <a:off x="10751638" y="483698"/>
            <a:ext cx="1185393" cy="27770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8"/>
          <p:cNvGrpSpPr/>
          <p:nvPr/>
        </p:nvGrpSpPr>
        <p:grpSpPr>
          <a:xfrm rot="6300033">
            <a:off x="1054923" y="5724553"/>
            <a:ext cx="326184" cy="295468"/>
            <a:chOff x="1640475" y="1197075"/>
            <a:chExt cx="55475" cy="50250"/>
          </a:xfrm>
        </p:grpSpPr>
        <p:sp>
          <p:nvSpPr>
            <p:cNvPr id="474" name="Google Shape;474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7" name="Google Shape;477;p18"/>
          <p:cNvGrpSpPr/>
          <p:nvPr/>
        </p:nvGrpSpPr>
        <p:grpSpPr>
          <a:xfrm rot="-5400136">
            <a:off x="1287559" y="368511"/>
            <a:ext cx="560904" cy="508068"/>
            <a:chOff x="1640475" y="1197075"/>
            <a:chExt cx="55475" cy="50250"/>
          </a:xfrm>
        </p:grpSpPr>
        <p:sp>
          <p:nvSpPr>
            <p:cNvPr id="478" name="Google Shape;478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1" name="Google Shape;481;p18"/>
          <p:cNvSpPr/>
          <p:nvPr/>
        </p:nvSpPr>
        <p:spPr>
          <a:xfrm rot="899834">
            <a:off x="1705934" y="6308597"/>
            <a:ext cx="1299663" cy="3045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2" name="Google Shape;482;p18"/>
          <p:cNvSpPr/>
          <p:nvPr/>
        </p:nvSpPr>
        <p:spPr>
          <a:xfrm rot="-6300069" flipH="1">
            <a:off x="118655" y="675103"/>
            <a:ext cx="680644" cy="1006351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18"/>
          <p:cNvSpPr/>
          <p:nvPr/>
        </p:nvSpPr>
        <p:spPr>
          <a:xfrm rot="6293788">
            <a:off x="9596626" y="5569895"/>
            <a:ext cx="1279023" cy="935736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537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"/>
          <p:cNvSpPr/>
          <p:nvPr/>
        </p:nvSpPr>
        <p:spPr>
          <a:xfrm rot="5087716" flipH="1">
            <a:off x="-336542" y="-858019"/>
            <a:ext cx="3488595" cy="3635649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486;p19"/>
          <p:cNvSpPr/>
          <p:nvPr/>
        </p:nvSpPr>
        <p:spPr>
          <a:xfrm rot="-5265980" flipH="1">
            <a:off x="9358547" y="658901"/>
            <a:ext cx="4369421" cy="1801401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7" name="Google Shape;487;p19"/>
          <p:cNvSpPr/>
          <p:nvPr/>
        </p:nvSpPr>
        <p:spPr>
          <a:xfrm rot="10800000">
            <a:off x="-80601" y="5442088"/>
            <a:ext cx="5768573" cy="1555944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19"/>
          <p:cNvSpPr/>
          <p:nvPr/>
        </p:nvSpPr>
        <p:spPr>
          <a:xfrm rot="-163619" flipH="1">
            <a:off x="8400599" y="4532019"/>
            <a:ext cx="4386403" cy="3657140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489;p19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90" name="Google Shape;490;p19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491" name="Google Shape;49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9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495" name="Google Shape;495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8" name="Google Shape;498;p19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19"/>
          <p:cNvSpPr/>
          <p:nvPr/>
        </p:nvSpPr>
        <p:spPr>
          <a:xfrm rot="-10799883" flipH="1">
            <a:off x="1717479" y="5490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0" name="Google Shape;500;p19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501" name="Google Shape;50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4" name="Google Shape;504;p19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19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416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336009" y="4769192"/>
            <a:ext cx="5205223" cy="2449568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20"/>
          <p:cNvSpPr/>
          <p:nvPr/>
        </p:nvSpPr>
        <p:spPr>
          <a:xfrm>
            <a:off x="-712930" y="-424399"/>
            <a:ext cx="4487668" cy="2477116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20"/>
          <p:cNvSpPr/>
          <p:nvPr/>
        </p:nvSpPr>
        <p:spPr>
          <a:xfrm>
            <a:off x="9857037" y="-327547"/>
            <a:ext cx="2843764" cy="285207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20"/>
          <p:cNvSpPr/>
          <p:nvPr/>
        </p:nvSpPr>
        <p:spPr>
          <a:xfrm>
            <a:off x="7189949" y="5631912"/>
            <a:ext cx="5329407" cy="188308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3849367" y="1195376"/>
            <a:ext cx="4494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 rot="-6282408">
            <a:off x="1034922" y="1271614"/>
            <a:ext cx="295695" cy="267844"/>
            <a:chOff x="1640475" y="1197075"/>
            <a:chExt cx="55475" cy="50250"/>
          </a:xfrm>
        </p:grpSpPr>
        <p:sp>
          <p:nvSpPr>
            <p:cNvPr id="513" name="Google Shape;513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6" name="Google Shape;516;p20"/>
          <p:cNvGrpSpPr/>
          <p:nvPr/>
        </p:nvGrpSpPr>
        <p:grpSpPr>
          <a:xfrm rot="-3600037">
            <a:off x="11155789" y="489176"/>
            <a:ext cx="287913" cy="260805"/>
            <a:chOff x="1640475" y="1197075"/>
            <a:chExt cx="55475" cy="50250"/>
          </a:xfrm>
        </p:grpSpPr>
        <p:sp>
          <p:nvSpPr>
            <p:cNvPr id="517" name="Google Shape;51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0" name="Google Shape;520;p20"/>
          <p:cNvSpPr/>
          <p:nvPr/>
        </p:nvSpPr>
        <p:spPr>
          <a:xfrm rot="-8431516">
            <a:off x="1321869" y="400041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1" name="Google Shape;521;p20"/>
          <p:cNvGrpSpPr/>
          <p:nvPr/>
        </p:nvGrpSpPr>
        <p:grpSpPr>
          <a:xfrm rot="900000">
            <a:off x="10282021" y="6127427"/>
            <a:ext cx="462887" cy="419283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5" name="Google Shape;525;p20"/>
          <p:cNvGrpSpPr/>
          <p:nvPr/>
        </p:nvGrpSpPr>
        <p:grpSpPr>
          <a:xfrm rot="899970">
            <a:off x="2022839" y="5829401"/>
            <a:ext cx="287909" cy="260807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9" name="Google Shape;529;p20"/>
          <p:cNvSpPr/>
          <p:nvPr/>
        </p:nvSpPr>
        <p:spPr>
          <a:xfrm rot="2510220">
            <a:off x="99982" y="3245402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0" name="Google Shape;530;p20"/>
          <p:cNvSpPr/>
          <p:nvPr/>
        </p:nvSpPr>
        <p:spPr>
          <a:xfrm rot="10799880">
            <a:off x="9289627" y="5911238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307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601547" y="3868491"/>
            <a:ext cx="3448184" cy="35933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21"/>
          <p:cNvSpPr/>
          <p:nvPr/>
        </p:nvSpPr>
        <p:spPr>
          <a:xfrm>
            <a:off x="8630827" y="5542353"/>
            <a:ext cx="3908040" cy="161086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4" name="Google Shape;534;p21"/>
          <p:cNvSpPr/>
          <p:nvPr/>
        </p:nvSpPr>
        <p:spPr>
          <a:xfrm>
            <a:off x="-392787" y="-106839"/>
            <a:ext cx="5407049" cy="1457932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21"/>
          <p:cNvSpPr/>
          <p:nvPr/>
        </p:nvSpPr>
        <p:spPr>
          <a:xfrm>
            <a:off x="7900065" y="-295733"/>
            <a:ext cx="4672080" cy="3727300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938933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939833" y="4018400"/>
            <a:ext cx="33284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4431801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4433303" y="4018400"/>
            <a:ext cx="33280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7924669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7926371" y="4018400"/>
            <a:ext cx="33252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11413835" y="5429217"/>
            <a:ext cx="287909" cy="260807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11224293" y="3307732"/>
            <a:ext cx="372824" cy="337725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894637" y="623779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11047241" y="249903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239776" y="1231809"/>
            <a:ext cx="387720" cy="351216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736158" y="314092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21"/>
          <p:cNvSpPr/>
          <p:nvPr/>
        </p:nvSpPr>
        <p:spPr>
          <a:xfrm rot="368157">
            <a:off x="11441165" y="5886744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3106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7261647" y="-141483"/>
            <a:ext cx="5042852" cy="237315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1" name="Google Shape;561;p22"/>
          <p:cNvSpPr/>
          <p:nvPr/>
        </p:nvSpPr>
        <p:spPr>
          <a:xfrm rot="10800000">
            <a:off x="8127487" y="4779187"/>
            <a:ext cx="4347680" cy="239984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520264" y="4322094"/>
            <a:ext cx="2755056" cy="276310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344447" y="-512797"/>
            <a:ext cx="5163161" cy="1824348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3760400" y="1012539"/>
            <a:ext cx="4671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2148365" y="2404100"/>
            <a:ext cx="291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696100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7127531" y="2404100"/>
            <a:ext cx="291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6673136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2148365" y="4330300"/>
            <a:ext cx="291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696092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7127531" y="4330300"/>
            <a:ext cx="291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6673131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502709" y="5869517"/>
            <a:ext cx="302068" cy="273615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500423" y="363208"/>
            <a:ext cx="766524" cy="1795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6602048" y="60935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9668924" y="6197330"/>
            <a:ext cx="487819" cy="441908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10310776" y="469866"/>
            <a:ext cx="432205" cy="391509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573406" y="1302602"/>
            <a:ext cx="300244" cy="355949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23560" y="3520666"/>
            <a:ext cx="1318469" cy="120106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729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"/>
          <p:cNvSpPr/>
          <p:nvPr/>
        </p:nvSpPr>
        <p:spPr>
          <a:xfrm rot="10800000">
            <a:off x="-338118" y="-144975"/>
            <a:ext cx="4810151" cy="1559501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4" name="Google Shape;594;p23"/>
          <p:cNvSpPr/>
          <p:nvPr/>
        </p:nvSpPr>
        <p:spPr>
          <a:xfrm rot="10800000">
            <a:off x="9461333" y="5734068"/>
            <a:ext cx="2894407" cy="1420449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5" name="Google Shape;595;p23"/>
          <p:cNvSpPr/>
          <p:nvPr/>
        </p:nvSpPr>
        <p:spPr>
          <a:xfrm rot="10800000">
            <a:off x="-675627" y="5233526"/>
            <a:ext cx="6347893" cy="2140575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6" name="Google Shape;596;p23"/>
          <p:cNvSpPr/>
          <p:nvPr/>
        </p:nvSpPr>
        <p:spPr>
          <a:xfrm rot="10800000">
            <a:off x="9687299" y="-516098"/>
            <a:ext cx="3220701" cy="459533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/>
          </p:nvPr>
        </p:nvSpPr>
        <p:spPr>
          <a:xfrm>
            <a:off x="4410000" y="1011933"/>
            <a:ext cx="33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title" idx="2"/>
          </p:nvPr>
        </p:nvSpPr>
        <p:spPr>
          <a:xfrm>
            <a:off x="950967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9" name="Google Shape;599;p23"/>
          <p:cNvSpPr txBox="1">
            <a:spLocks noGrp="1"/>
          </p:cNvSpPr>
          <p:nvPr>
            <p:ph type="subTitle" idx="1"/>
          </p:nvPr>
        </p:nvSpPr>
        <p:spPr>
          <a:xfrm>
            <a:off x="9509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00" name="Google Shape;600;p23"/>
          <p:cNvSpPr txBox="1">
            <a:spLocks noGrp="1"/>
          </p:cNvSpPr>
          <p:nvPr>
            <p:ph type="title" idx="3"/>
          </p:nvPr>
        </p:nvSpPr>
        <p:spPr>
          <a:xfrm>
            <a:off x="3553440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1" name="Google Shape;601;p23"/>
          <p:cNvSpPr txBox="1">
            <a:spLocks noGrp="1"/>
          </p:cNvSpPr>
          <p:nvPr>
            <p:ph type="subTitle" idx="4"/>
          </p:nvPr>
        </p:nvSpPr>
        <p:spPr>
          <a:xfrm>
            <a:off x="35534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02" name="Google Shape;602;p23"/>
          <p:cNvSpPr txBox="1">
            <a:spLocks noGrp="1"/>
          </p:cNvSpPr>
          <p:nvPr>
            <p:ph type="title" idx="5"/>
          </p:nvPr>
        </p:nvSpPr>
        <p:spPr>
          <a:xfrm>
            <a:off x="6155912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3" name="Google Shape;603;p23"/>
          <p:cNvSpPr txBox="1">
            <a:spLocks noGrp="1"/>
          </p:cNvSpPr>
          <p:nvPr>
            <p:ph type="subTitle" idx="6"/>
          </p:nvPr>
        </p:nvSpPr>
        <p:spPr>
          <a:xfrm>
            <a:off x="6155800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04" name="Google Shape;604;p23"/>
          <p:cNvSpPr txBox="1">
            <a:spLocks noGrp="1"/>
          </p:cNvSpPr>
          <p:nvPr>
            <p:ph type="title" idx="7"/>
          </p:nvPr>
        </p:nvSpPr>
        <p:spPr>
          <a:xfrm>
            <a:off x="8758385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5" name="Google Shape;605;p23"/>
          <p:cNvSpPr txBox="1">
            <a:spLocks noGrp="1"/>
          </p:cNvSpPr>
          <p:nvPr>
            <p:ph type="subTitle" idx="8"/>
          </p:nvPr>
        </p:nvSpPr>
        <p:spPr>
          <a:xfrm>
            <a:off x="8758332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grpSp>
        <p:nvGrpSpPr>
          <p:cNvPr id="606" name="Google Shape;606;p23"/>
          <p:cNvGrpSpPr/>
          <p:nvPr/>
        </p:nvGrpSpPr>
        <p:grpSpPr>
          <a:xfrm rot="6299945">
            <a:off x="10388811" y="6084647"/>
            <a:ext cx="479661" cy="434492"/>
            <a:chOff x="1640475" y="1197075"/>
            <a:chExt cx="55475" cy="50250"/>
          </a:xfrm>
        </p:grpSpPr>
        <p:sp>
          <p:nvSpPr>
            <p:cNvPr id="607" name="Google Shape;60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0" name="Google Shape;610;p23"/>
          <p:cNvSpPr/>
          <p:nvPr/>
        </p:nvSpPr>
        <p:spPr>
          <a:xfrm rot="8615811" flipH="1">
            <a:off x="302884" y="61307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1" name="Google Shape;611;p23"/>
          <p:cNvSpPr/>
          <p:nvPr/>
        </p:nvSpPr>
        <p:spPr>
          <a:xfrm rot="-9000285">
            <a:off x="8745469" y="31213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12" name="Google Shape;612;p23"/>
          <p:cNvGrpSpPr/>
          <p:nvPr/>
        </p:nvGrpSpPr>
        <p:grpSpPr>
          <a:xfrm rot="10799841">
            <a:off x="2147570" y="6013993"/>
            <a:ext cx="319869" cy="289748"/>
            <a:chOff x="1640475" y="1197075"/>
            <a:chExt cx="55475" cy="50250"/>
          </a:xfrm>
        </p:grpSpPr>
        <p:sp>
          <p:nvSpPr>
            <p:cNvPr id="613" name="Google Shape;613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6" name="Google Shape;616;p23"/>
          <p:cNvGrpSpPr/>
          <p:nvPr/>
        </p:nvGrpSpPr>
        <p:grpSpPr>
          <a:xfrm rot="-5400235">
            <a:off x="10821533" y="847200"/>
            <a:ext cx="324144" cy="293621"/>
            <a:chOff x="1640475" y="1197075"/>
            <a:chExt cx="55475" cy="50250"/>
          </a:xfrm>
        </p:grpSpPr>
        <p:sp>
          <p:nvSpPr>
            <p:cNvPr id="617" name="Google Shape;61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0" name="Google Shape;620;p23"/>
          <p:cNvSpPr/>
          <p:nvPr/>
        </p:nvSpPr>
        <p:spPr>
          <a:xfrm rot="-9900095">
            <a:off x="11132193" y="5408083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23"/>
          <p:cNvSpPr/>
          <p:nvPr/>
        </p:nvSpPr>
        <p:spPr>
          <a:xfrm rot="-3511162">
            <a:off x="1410770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22" name="Google Shape;622;p23"/>
          <p:cNvGrpSpPr/>
          <p:nvPr/>
        </p:nvGrpSpPr>
        <p:grpSpPr>
          <a:xfrm rot="-10374925">
            <a:off x="439203" y="650948"/>
            <a:ext cx="479660" cy="434489"/>
            <a:chOff x="1640475" y="1197075"/>
            <a:chExt cx="55475" cy="50250"/>
          </a:xfrm>
        </p:grpSpPr>
        <p:sp>
          <p:nvSpPr>
            <p:cNvPr id="623" name="Google Shape;623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11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"/>
          <p:cNvSpPr/>
          <p:nvPr/>
        </p:nvSpPr>
        <p:spPr>
          <a:xfrm>
            <a:off x="-287795" y="4787105"/>
            <a:ext cx="5249664" cy="247048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8" name="Google Shape;628;p24"/>
          <p:cNvSpPr/>
          <p:nvPr/>
        </p:nvSpPr>
        <p:spPr>
          <a:xfrm>
            <a:off x="-667933" y="-450815"/>
            <a:ext cx="4525983" cy="249826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9" name="Google Shape;629;p24"/>
          <p:cNvSpPr/>
          <p:nvPr/>
        </p:nvSpPr>
        <p:spPr>
          <a:xfrm>
            <a:off x="9992259" y="-353136"/>
            <a:ext cx="2868044" cy="2876423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0" name="Google Shape;630;p24"/>
          <p:cNvSpPr/>
          <p:nvPr/>
        </p:nvSpPr>
        <p:spPr>
          <a:xfrm>
            <a:off x="7302406" y="5657189"/>
            <a:ext cx="5374908" cy="189916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hasCustomPrompt="1"/>
          </p:nvPr>
        </p:nvSpPr>
        <p:spPr>
          <a:xfrm>
            <a:off x="1591400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1"/>
          </p:nvPr>
        </p:nvSpPr>
        <p:spPr>
          <a:xfrm>
            <a:off x="1043700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 idx="2" hasCustomPrompt="1"/>
          </p:nvPr>
        </p:nvSpPr>
        <p:spPr>
          <a:xfrm>
            <a:off x="5065817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34" name="Google Shape;634;p24"/>
          <p:cNvSpPr txBox="1">
            <a:spLocks noGrp="1"/>
          </p:cNvSpPr>
          <p:nvPr>
            <p:ph type="subTitle" idx="3"/>
          </p:nvPr>
        </p:nvSpPr>
        <p:spPr>
          <a:xfrm>
            <a:off x="4518417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 idx="4" hasCustomPrompt="1"/>
          </p:nvPr>
        </p:nvSpPr>
        <p:spPr>
          <a:xfrm>
            <a:off x="8540267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5"/>
          </p:nvPr>
        </p:nvSpPr>
        <p:spPr>
          <a:xfrm>
            <a:off x="7993133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8" name="Google Shape;638;p24"/>
          <p:cNvSpPr txBox="1">
            <a:spLocks noGrp="1"/>
          </p:cNvSpPr>
          <p:nvPr>
            <p:ph type="title" idx="7"/>
          </p:nvPr>
        </p:nvSpPr>
        <p:spPr>
          <a:xfrm>
            <a:off x="4578647" y="1976600"/>
            <a:ext cx="30348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39" name="Google Shape;639;p24"/>
          <p:cNvGrpSpPr/>
          <p:nvPr/>
        </p:nvGrpSpPr>
        <p:grpSpPr>
          <a:xfrm rot="4517592">
            <a:off x="11400977" y="5254553"/>
            <a:ext cx="295695" cy="267844"/>
            <a:chOff x="1640475" y="1197075"/>
            <a:chExt cx="55475" cy="50250"/>
          </a:xfrm>
        </p:grpSpPr>
        <p:sp>
          <p:nvSpPr>
            <p:cNvPr id="640" name="Google Shape;640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3" name="Google Shape;643;p24"/>
          <p:cNvGrpSpPr/>
          <p:nvPr/>
        </p:nvGrpSpPr>
        <p:grpSpPr>
          <a:xfrm rot="7199963">
            <a:off x="1287892" y="6044028"/>
            <a:ext cx="287913" cy="260805"/>
            <a:chOff x="1640475" y="1197075"/>
            <a:chExt cx="55475" cy="50250"/>
          </a:xfrm>
        </p:grpSpPr>
        <p:sp>
          <p:nvSpPr>
            <p:cNvPr id="644" name="Google Shape;644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47" name="Google Shape;647;p24"/>
          <p:cNvSpPr/>
          <p:nvPr/>
        </p:nvSpPr>
        <p:spPr>
          <a:xfrm rot="2368484">
            <a:off x="4779444" y="464043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8" name="Google Shape;648;p24"/>
          <p:cNvGrpSpPr/>
          <p:nvPr/>
        </p:nvGrpSpPr>
        <p:grpSpPr>
          <a:xfrm rot="-9900000">
            <a:off x="1986687" y="247300"/>
            <a:ext cx="462887" cy="419283"/>
            <a:chOff x="1640475" y="1197075"/>
            <a:chExt cx="55475" cy="50250"/>
          </a:xfrm>
        </p:grpSpPr>
        <p:sp>
          <p:nvSpPr>
            <p:cNvPr id="649" name="Google Shape;64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4"/>
          <p:cNvGrpSpPr/>
          <p:nvPr/>
        </p:nvGrpSpPr>
        <p:grpSpPr>
          <a:xfrm rot="-9900030">
            <a:off x="10420846" y="703803"/>
            <a:ext cx="287909" cy="260807"/>
            <a:chOff x="1640475" y="1197075"/>
            <a:chExt cx="55475" cy="50250"/>
          </a:xfrm>
        </p:grpSpPr>
        <p:sp>
          <p:nvSpPr>
            <p:cNvPr id="653" name="Google Shape;65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56" name="Google Shape;656;p24"/>
          <p:cNvSpPr/>
          <p:nvPr/>
        </p:nvSpPr>
        <p:spPr>
          <a:xfrm rot="-8289780">
            <a:off x="10474408" y="1972257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7" name="Google Shape;657;p24"/>
          <p:cNvSpPr/>
          <p:nvPr/>
        </p:nvSpPr>
        <p:spPr>
          <a:xfrm rot="-120">
            <a:off x="11037478" y="6369982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 idx="8" hasCustomPrompt="1"/>
          </p:nvPr>
        </p:nvSpPr>
        <p:spPr>
          <a:xfrm>
            <a:off x="1591400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9"/>
          </p:nvPr>
        </p:nvSpPr>
        <p:spPr>
          <a:xfrm>
            <a:off x="1043700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title" idx="13" hasCustomPrompt="1"/>
          </p:nvPr>
        </p:nvSpPr>
        <p:spPr>
          <a:xfrm>
            <a:off x="5065817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14"/>
          </p:nvPr>
        </p:nvSpPr>
        <p:spPr>
          <a:xfrm>
            <a:off x="4518417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 idx="15" hasCustomPrompt="1"/>
          </p:nvPr>
        </p:nvSpPr>
        <p:spPr>
          <a:xfrm>
            <a:off x="8540267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16"/>
          </p:nvPr>
        </p:nvSpPr>
        <p:spPr>
          <a:xfrm>
            <a:off x="7993133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77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8730379" y="-371332"/>
            <a:ext cx="3508173" cy="172003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9877671" y="1941058"/>
            <a:ext cx="2998876" cy="546540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-279099" y="5418325"/>
            <a:ext cx="3398740" cy="261332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-264453" y="-371331"/>
            <a:ext cx="2601941" cy="506008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849000" y="1333800"/>
            <a:ext cx="449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967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 panose="02000000000000000000"/>
              <a:buNone/>
              <a:defRPr sz="2667">
                <a:solidFill>
                  <a:schemeClr val="dk1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40553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 panose="020B0203030101060003"/>
              <a:buNone/>
              <a:defRPr sz="2133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 panose="02000000000000000000"/>
              <a:buNone/>
              <a:defRPr sz="2800"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9000867" y="6217200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11510567" y="585420"/>
            <a:ext cx="295696" cy="267845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542457" y="4341410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915116" y="5834116"/>
            <a:ext cx="578189" cy="523765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11089990" y="5193380"/>
            <a:ext cx="326429" cy="295697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340290" y="705348"/>
            <a:ext cx="773556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815565" y="655863"/>
            <a:ext cx="295696" cy="267845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625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/>
          <p:nvPr/>
        </p:nvSpPr>
        <p:spPr>
          <a:xfrm rot="10800000">
            <a:off x="9177697" y="-469964"/>
            <a:ext cx="3466136" cy="3612032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6" name="Google Shape;666;p25"/>
          <p:cNvSpPr/>
          <p:nvPr/>
        </p:nvSpPr>
        <p:spPr>
          <a:xfrm rot="10800000">
            <a:off x="-598384" y="-267558"/>
            <a:ext cx="3928387" cy="161925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7" name="Google Shape;667;p25"/>
          <p:cNvSpPr/>
          <p:nvPr/>
        </p:nvSpPr>
        <p:spPr>
          <a:xfrm rot="10800000">
            <a:off x="6998790" y="5570438"/>
            <a:ext cx="5435199" cy="146552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8" name="Google Shape;668;p25"/>
          <p:cNvSpPr/>
          <p:nvPr/>
        </p:nvSpPr>
        <p:spPr>
          <a:xfrm rot="10800000">
            <a:off x="-598406" y="3581260"/>
            <a:ext cx="4696403" cy="3746704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9" name="Google Shape;669;p25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20284" y="3468833"/>
            <a:ext cx="1402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70" name="Google Shape;670;p25"/>
          <p:cNvSpPr txBox="1">
            <a:spLocks noGrp="1"/>
          </p:cNvSpPr>
          <p:nvPr>
            <p:ph type="subTitle" idx="1"/>
          </p:nvPr>
        </p:nvSpPr>
        <p:spPr>
          <a:xfrm>
            <a:off x="10437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71" name="Google Shape;671;p25"/>
          <p:cNvSpPr txBox="1">
            <a:spLocks noGrp="1"/>
          </p:cNvSpPr>
          <p:nvPr>
            <p:ph type="title" idx="2" hasCustomPrompt="1"/>
          </p:nvPr>
        </p:nvSpPr>
        <p:spPr>
          <a:xfrm>
            <a:off x="5397357" y="3468833"/>
            <a:ext cx="1398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72" name="Google Shape;672;p25"/>
          <p:cNvSpPr txBox="1">
            <a:spLocks noGrp="1"/>
          </p:cNvSpPr>
          <p:nvPr>
            <p:ph type="subTitle" idx="3"/>
          </p:nvPr>
        </p:nvSpPr>
        <p:spPr>
          <a:xfrm>
            <a:off x="45184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73" name="Google Shape;673;p25"/>
          <p:cNvSpPr txBox="1">
            <a:spLocks noGrp="1"/>
          </p:cNvSpPr>
          <p:nvPr>
            <p:ph type="title" idx="4" hasCustomPrompt="1"/>
          </p:nvPr>
        </p:nvSpPr>
        <p:spPr>
          <a:xfrm>
            <a:off x="8869717" y="3468833"/>
            <a:ext cx="1402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74" name="Google Shape;674;p25"/>
          <p:cNvSpPr txBox="1">
            <a:spLocks noGrp="1"/>
          </p:cNvSpPr>
          <p:nvPr>
            <p:ph type="subTitle" idx="5"/>
          </p:nvPr>
        </p:nvSpPr>
        <p:spPr>
          <a:xfrm>
            <a:off x="7993133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675" name="Google Shape;675;p25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25"/>
          <p:cNvSpPr txBox="1">
            <a:spLocks noGrp="1"/>
          </p:cNvSpPr>
          <p:nvPr>
            <p:ph type="title" idx="7"/>
          </p:nvPr>
        </p:nvSpPr>
        <p:spPr>
          <a:xfrm>
            <a:off x="4578600" y="2286267"/>
            <a:ext cx="30348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7" name="Google Shape;677;p25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678" name="Google Shape;67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1" name="Google Shape;681;p25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682" name="Google Shape;682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85" name="Google Shape;685;p25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6" name="Google Shape;686;p25"/>
          <p:cNvSpPr/>
          <p:nvPr/>
        </p:nvSpPr>
        <p:spPr>
          <a:xfrm rot="-10799883" flipH="1">
            <a:off x="289479" y="6396764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7" name="Google Shape;687;p25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688" name="Google Shape;68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91" name="Google Shape;691;p25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2" name="Google Shape;692;p25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2019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"/>
          <p:cNvSpPr/>
          <p:nvPr/>
        </p:nvSpPr>
        <p:spPr>
          <a:xfrm rot="10800000">
            <a:off x="-170213" y="-91691"/>
            <a:ext cx="4710751" cy="152729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26"/>
          <p:cNvSpPr/>
          <p:nvPr/>
        </p:nvSpPr>
        <p:spPr>
          <a:xfrm rot="10800000">
            <a:off x="9426598" y="5665774"/>
            <a:ext cx="2834596" cy="1391117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6" name="Google Shape;696;p26"/>
          <p:cNvSpPr/>
          <p:nvPr/>
        </p:nvSpPr>
        <p:spPr>
          <a:xfrm rot="10800000">
            <a:off x="-500768" y="5175562"/>
            <a:ext cx="6216717" cy="20963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26"/>
          <p:cNvSpPr/>
          <p:nvPr/>
        </p:nvSpPr>
        <p:spPr>
          <a:xfrm rot="10800000">
            <a:off x="9647886" y="-455233"/>
            <a:ext cx="3154148" cy="4500445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26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99" name="Google Shape;699;p26"/>
          <p:cNvGrpSpPr/>
          <p:nvPr/>
        </p:nvGrpSpPr>
        <p:grpSpPr>
          <a:xfrm rot="6299945">
            <a:off x="10388811" y="6084647"/>
            <a:ext cx="479661" cy="434492"/>
            <a:chOff x="1640475" y="1197075"/>
            <a:chExt cx="55475" cy="50250"/>
          </a:xfrm>
        </p:grpSpPr>
        <p:sp>
          <p:nvSpPr>
            <p:cNvPr id="700" name="Google Shape;70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3" name="Google Shape;703;p26"/>
          <p:cNvSpPr/>
          <p:nvPr/>
        </p:nvSpPr>
        <p:spPr>
          <a:xfrm rot="8615811" flipH="1">
            <a:off x="302884" y="61307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6"/>
          <p:cNvSpPr/>
          <p:nvPr/>
        </p:nvSpPr>
        <p:spPr>
          <a:xfrm rot="-9000285">
            <a:off x="8745469" y="31213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05" name="Google Shape;705;p26"/>
          <p:cNvGrpSpPr/>
          <p:nvPr/>
        </p:nvGrpSpPr>
        <p:grpSpPr>
          <a:xfrm rot="10799841">
            <a:off x="2147570" y="6013993"/>
            <a:ext cx="319869" cy="289748"/>
            <a:chOff x="1640475" y="1197075"/>
            <a:chExt cx="55475" cy="50250"/>
          </a:xfrm>
        </p:grpSpPr>
        <p:sp>
          <p:nvSpPr>
            <p:cNvPr id="706" name="Google Shape;70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09" name="Google Shape;709;p26"/>
          <p:cNvGrpSpPr/>
          <p:nvPr/>
        </p:nvGrpSpPr>
        <p:grpSpPr>
          <a:xfrm rot="-5400235">
            <a:off x="10821533" y="847200"/>
            <a:ext cx="324144" cy="293621"/>
            <a:chOff x="1640475" y="1197075"/>
            <a:chExt cx="55475" cy="50250"/>
          </a:xfrm>
        </p:grpSpPr>
        <p:sp>
          <p:nvSpPr>
            <p:cNvPr id="710" name="Google Shape;71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13" name="Google Shape;713;p26"/>
          <p:cNvSpPr/>
          <p:nvPr/>
        </p:nvSpPr>
        <p:spPr>
          <a:xfrm rot="-9900095">
            <a:off x="11132193" y="5408083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4" name="Google Shape;714;p26"/>
          <p:cNvSpPr/>
          <p:nvPr/>
        </p:nvSpPr>
        <p:spPr>
          <a:xfrm rot="-3511162">
            <a:off x="1410770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15" name="Google Shape;715;p26"/>
          <p:cNvGrpSpPr/>
          <p:nvPr/>
        </p:nvGrpSpPr>
        <p:grpSpPr>
          <a:xfrm rot="-10374925">
            <a:off x="439203" y="650948"/>
            <a:ext cx="479660" cy="434489"/>
            <a:chOff x="1640475" y="1197075"/>
            <a:chExt cx="55475" cy="50250"/>
          </a:xfrm>
        </p:grpSpPr>
        <p:sp>
          <p:nvSpPr>
            <p:cNvPr id="716" name="Google Shape;71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84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7"/>
          <p:cNvSpPr/>
          <p:nvPr/>
        </p:nvSpPr>
        <p:spPr>
          <a:xfrm>
            <a:off x="-170701" y="5475218"/>
            <a:ext cx="4620031" cy="1612071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9520278" y="-284726"/>
            <a:ext cx="2780133" cy="146833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-335969" y="-565834"/>
            <a:ext cx="6097485" cy="2212731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9617965" y="4068396"/>
            <a:ext cx="3093335" cy="3464315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4" name="Google Shape;724;p27"/>
          <p:cNvSpPr txBox="1">
            <a:spLocks noGrp="1"/>
          </p:cNvSpPr>
          <p:nvPr>
            <p:ph type="title"/>
          </p:nvPr>
        </p:nvSpPr>
        <p:spPr>
          <a:xfrm>
            <a:off x="2257400" y="593367"/>
            <a:ext cx="767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27"/>
          <p:cNvSpPr txBox="1">
            <a:spLocks noGrp="1"/>
          </p:cNvSpPr>
          <p:nvPr>
            <p:ph type="body" idx="1"/>
          </p:nvPr>
        </p:nvSpPr>
        <p:spPr>
          <a:xfrm>
            <a:off x="950967" y="1923533"/>
            <a:ext cx="10290000" cy="4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 panose="02000000000000000000"/>
              <a:buChar char="●"/>
              <a:defRPr sz="1867"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 rot="899945">
            <a:off x="10368798" y="355490"/>
            <a:ext cx="479661" cy="434492"/>
            <a:chOff x="1640475" y="1197075"/>
            <a:chExt cx="55475" cy="50250"/>
          </a:xfrm>
        </p:grpSpPr>
        <p:sp>
          <p:nvSpPr>
            <p:cNvPr id="727" name="Google Shape;72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30" name="Google Shape;730;p27"/>
          <p:cNvSpPr/>
          <p:nvPr/>
        </p:nvSpPr>
        <p:spPr>
          <a:xfrm rot="997180" flipH="1">
            <a:off x="294028" y="458290"/>
            <a:ext cx="1130776" cy="2288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27"/>
          <p:cNvSpPr/>
          <p:nvPr/>
        </p:nvSpPr>
        <p:spPr>
          <a:xfrm rot="-10262709">
            <a:off x="9152207" y="6270998"/>
            <a:ext cx="1293375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32" name="Google Shape;732;p27"/>
          <p:cNvGrpSpPr/>
          <p:nvPr/>
        </p:nvGrpSpPr>
        <p:grpSpPr>
          <a:xfrm rot="-3600132">
            <a:off x="2121067" y="536921"/>
            <a:ext cx="319868" cy="289748"/>
            <a:chOff x="1640475" y="1197075"/>
            <a:chExt cx="55475" cy="50250"/>
          </a:xfrm>
        </p:grpSpPr>
        <p:sp>
          <p:nvSpPr>
            <p:cNvPr id="733" name="Google Shape;73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6" name="Google Shape;736;p27"/>
          <p:cNvGrpSpPr/>
          <p:nvPr/>
        </p:nvGrpSpPr>
        <p:grpSpPr>
          <a:xfrm rot="10799765">
            <a:off x="10885300" y="5705134"/>
            <a:ext cx="324144" cy="293621"/>
            <a:chOff x="1640475" y="1197075"/>
            <a:chExt cx="55475" cy="50250"/>
          </a:xfrm>
        </p:grpSpPr>
        <p:sp>
          <p:nvSpPr>
            <p:cNvPr id="737" name="Google Shape;73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40" name="Google Shape;740;p27"/>
          <p:cNvSpPr/>
          <p:nvPr/>
        </p:nvSpPr>
        <p:spPr>
          <a:xfrm flipH="1">
            <a:off x="11189182" y="540835"/>
            <a:ext cx="680652" cy="100636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1" name="Google Shape;741;p27"/>
          <p:cNvSpPr/>
          <p:nvPr/>
        </p:nvSpPr>
        <p:spPr>
          <a:xfrm rot="-9876870">
            <a:off x="1195365" y="5628132"/>
            <a:ext cx="1279019" cy="9357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2" name="Google Shape;742;p27"/>
          <p:cNvGrpSpPr/>
          <p:nvPr/>
        </p:nvGrpSpPr>
        <p:grpSpPr>
          <a:xfrm rot="-5400000">
            <a:off x="357893" y="5727704"/>
            <a:ext cx="479659" cy="434488"/>
            <a:chOff x="1640475" y="1197075"/>
            <a:chExt cx="55475" cy="50250"/>
          </a:xfrm>
        </p:grpSpPr>
        <p:sp>
          <p:nvSpPr>
            <p:cNvPr id="743" name="Google Shape;74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0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"/>
          <p:cNvSpPr/>
          <p:nvPr/>
        </p:nvSpPr>
        <p:spPr>
          <a:xfrm rot="10800000">
            <a:off x="7338614" y="-261150"/>
            <a:ext cx="5042852" cy="237315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8" name="Google Shape;748;p28"/>
          <p:cNvSpPr/>
          <p:nvPr/>
        </p:nvSpPr>
        <p:spPr>
          <a:xfrm rot="10800000">
            <a:off x="8127487" y="4779187"/>
            <a:ext cx="4347680" cy="239984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9" name="Google Shape;749;p28"/>
          <p:cNvSpPr/>
          <p:nvPr/>
        </p:nvSpPr>
        <p:spPr>
          <a:xfrm rot="10800000">
            <a:off x="-520264" y="4322094"/>
            <a:ext cx="2755056" cy="276310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0" name="Google Shape;750;p28"/>
          <p:cNvSpPr/>
          <p:nvPr/>
        </p:nvSpPr>
        <p:spPr>
          <a:xfrm rot="10800000">
            <a:off x="-344447" y="-512797"/>
            <a:ext cx="5163161" cy="1824348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1" name="Google Shape;751;p28"/>
          <p:cNvSpPr txBox="1">
            <a:spLocks noGrp="1"/>
          </p:cNvSpPr>
          <p:nvPr>
            <p:ph type="title"/>
          </p:nvPr>
        </p:nvSpPr>
        <p:spPr>
          <a:xfrm>
            <a:off x="4106600" y="1288339"/>
            <a:ext cx="3978800" cy="11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52" name="Google Shape;752;p28"/>
          <p:cNvSpPr txBox="1">
            <a:spLocks noGrp="1"/>
          </p:cNvSpPr>
          <p:nvPr>
            <p:ph type="body" idx="1"/>
          </p:nvPr>
        </p:nvSpPr>
        <p:spPr>
          <a:xfrm>
            <a:off x="1645833" y="4314333"/>
            <a:ext cx="3629200" cy="1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●"/>
              <a:defRPr sz="1867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●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●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753" name="Google Shape;753;p28"/>
          <p:cNvSpPr txBox="1"/>
          <p:nvPr/>
        </p:nvSpPr>
        <p:spPr>
          <a:xfrm>
            <a:off x="7187876" y="4251863"/>
            <a:ext cx="305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FF6EA7"/>
                </a:solidFill>
                <a:effectLst/>
                <a:uLnTx/>
                <a:uFillTx/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rPr>
              <a:t>CREDITS: This presentation template was created by </a:t>
            </a:r>
            <a:r>
              <a:rPr kumimoji="0" lang="en-GB" sz="1333" b="1" i="0" u="none" strike="noStrike" kern="0" cap="none" spc="0" normalizeH="0" baseline="0" noProof="0">
                <a:ln>
                  <a:noFill/>
                </a:ln>
                <a:solidFill>
                  <a:srgbClr val="FF6EA7"/>
                </a:solidFill>
                <a:effectLst/>
                <a:uLnTx/>
                <a:uFill>
                  <a:noFill/>
                </a:u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FF6EA7"/>
                </a:solidFill>
                <a:effectLst/>
                <a:uLnTx/>
                <a:uFillTx/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rPr>
              <a:t>, including icons by </a:t>
            </a:r>
            <a:r>
              <a:rPr kumimoji="0" lang="en-GB" sz="1333" b="1" i="0" u="none" strike="noStrike" kern="0" cap="none" spc="0" normalizeH="0" baseline="0" noProof="0">
                <a:ln>
                  <a:noFill/>
                </a:ln>
                <a:solidFill>
                  <a:srgbClr val="FF6EA7"/>
                </a:solidFill>
                <a:effectLst/>
                <a:uLnTx/>
                <a:uFill>
                  <a:noFill/>
                </a:u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FF6EA7"/>
                </a:solidFill>
                <a:effectLst/>
                <a:uLnTx/>
                <a:uFillTx/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rPr>
              <a:t>, and infographics &amp; images by </a:t>
            </a:r>
            <a:r>
              <a:rPr kumimoji="0" lang="en-GB" sz="1333" b="1" i="0" u="none" strike="noStrike" kern="0" cap="none" spc="0" normalizeH="0" baseline="0" noProof="0">
                <a:ln>
                  <a:noFill/>
                </a:ln>
                <a:solidFill>
                  <a:srgbClr val="FF6EA7"/>
                </a:solidFill>
                <a:effectLst/>
                <a:uLnTx/>
                <a:uFill>
                  <a:noFill/>
                </a:u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FF6EA7"/>
                </a:solidFill>
                <a:effectLst/>
                <a:uLnTx/>
                <a:uFillTx/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rPr>
              <a:t>.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54" name="Google Shape;754;p28"/>
          <p:cNvGrpSpPr/>
          <p:nvPr/>
        </p:nvGrpSpPr>
        <p:grpSpPr>
          <a:xfrm rot="9300375">
            <a:off x="1502709" y="5869517"/>
            <a:ext cx="302068" cy="273615"/>
            <a:chOff x="1640475" y="1197075"/>
            <a:chExt cx="55475" cy="50250"/>
          </a:xfrm>
        </p:grpSpPr>
        <p:sp>
          <p:nvSpPr>
            <p:cNvPr id="755" name="Google Shape;75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 rot="-510326" flipH="1">
            <a:off x="500423" y="363208"/>
            <a:ext cx="766524" cy="1795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9" name="Google Shape;759;p28"/>
          <p:cNvSpPr/>
          <p:nvPr/>
        </p:nvSpPr>
        <p:spPr>
          <a:xfrm rot="-9899901" flipH="1">
            <a:off x="6602048" y="60935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60" name="Google Shape;760;p28"/>
          <p:cNvGrpSpPr/>
          <p:nvPr/>
        </p:nvGrpSpPr>
        <p:grpSpPr>
          <a:xfrm rot="2217042">
            <a:off x="9668924" y="6197330"/>
            <a:ext cx="487819" cy="441908"/>
            <a:chOff x="1640475" y="1197075"/>
            <a:chExt cx="55475" cy="50250"/>
          </a:xfrm>
        </p:grpSpPr>
        <p:sp>
          <p:nvSpPr>
            <p:cNvPr id="761" name="Google Shape;761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4" name="Google Shape;764;p28"/>
          <p:cNvGrpSpPr/>
          <p:nvPr/>
        </p:nvGrpSpPr>
        <p:grpSpPr>
          <a:xfrm rot="-7117196">
            <a:off x="10310776" y="469866"/>
            <a:ext cx="432205" cy="391509"/>
            <a:chOff x="1640475" y="1197075"/>
            <a:chExt cx="55475" cy="50250"/>
          </a:xfrm>
        </p:grpSpPr>
        <p:sp>
          <p:nvSpPr>
            <p:cNvPr id="765" name="Google Shape;76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8" name="Google Shape;768;p28"/>
          <p:cNvGrpSpPr/>
          <p:nvPr/>
        </p:nvGrpSpPr>
        <p:grpSpPr>
          <a:xfrm rot="-7256213">
            <a:off x="573406" y="1302602"/>
            <a:ext cx="300244" cy="355949"/>
            <a:chOff x="1640475" y="1197075"/>
            <a:chExt cx="55475" cy="50250"/>
          </a:xfrm>
        </p:grpSpPr>
        <p:sp>
          <p:nvSpPr>
            <p:cNvPr id="769" name="Google Shape;769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2" name="Google Shape;772;p28"/>
          <p:cNvSpPr/>
          <p:nvPr/>
        </p:nvSpPr>
        <p:spPr>
          <a:xfrm rot="-5211900">
            <a:off x="-23560" y="3520666"/>
            <a:ext cx="1318469" cy="120106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7531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7285113" y="-228666"/>
            <a:ext cx="4954655" cy="2527372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5" name="Google Shape;775;p29"/>
          <p:cNvSpPr/>
          <p:nvPr/>
        </p:nvSpPr>
        <p:spPr>
          <a:xfrm flipH="1">
            <a:off x="8413543" y="4453999"/>
            <a:ext cx="4176324" cy="2766635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6" name="Google Shape;776;p29"/>
          <p:cNvSpPr/>
          <p:nvPr/>
        </p:nvSpPr>
        <p:spPr>
          <a:xfrm flipH="1">
            <a:off x="-406706" y="4668132"/>
            <a:ext cx="4669340" cy="242354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7" name="Google Shape;777;p29"/>
          <p:cNvSpPr/>
          <p:nvPr/>
        </p:nvSpPr>
        <p:spPr>
          <a:xfrm flipH="1">
            <a:off x="-230622" y="-461966"/>
            <a:ext cx="5169956" cy="2672269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355296" y="269176"/>
            <a:ext cx="605555" cy="548555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11002652" y="2028966"/>
            <a:ext cx="372821" cy="337725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4259115" y="6095818"/>
            <a:ext cx="926732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10498933" y="200179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9910323" y="5922909"/>
            <a:ext cx="263693" cy="28508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1188816" y="549598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3" name="Google Shape;793;p29"/>
          <p:cNvSpPr/>
          <p:nvPr/>
        </p:nvSpPr>
        <p:spPr>
          <a:xfrm rot="368157">
            <a:off x="11025491" y="5660185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366172" y="4065178"/>
            <a:ext cx="295683" cy="267847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188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71765" y="5412084"/>
            <a:ext cx="4754840" cy="1541664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0" name="Google Shape;800;p30"/>
          <p:cNvSpPr/>
          <p:nvPr/>
        </p:nvSpPr>
        <p:spPr>
          <a:xfrm>
            <a:off x="9426752" y="-171713"/>
            <a:ext cx="2861256" cy="140420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1" name="Google Shape;801;p30"/>
          <p:cNvSpPr/>
          <p:nvPr/>
        </p:nvSpPr>
        <p:spPr>
          <a:xfrm>
            <a:off x="-594066" y="-388999"/>
            <a:ext cx="6275407" cy="2116089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2" name="Google Shape;802;p30"/>
          <p:cNvSpPr/>
          <p:nvPr/>
        </p:nvSpPr>
        <p:spPr>
          <a:xfrm>
            <a:off x="9650347" y="4042864"/>
            <a:ext cx="3183596" cy="3313011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3" name="Google Shape;803;p30"/>
          <p:cNvSpPr/>
          <p:nvPr/>
        </p:nvSpPr>
        <p:spPr>
          <a:xfrm rot="10800000">
            <a:off x="10097977" y="4182405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4" name="Google Shape;804;p30"/>
          <p:cNvSpPr/>
          <p:nvPr/>
        </p:nvSpPr>
        <p:spPr>
          <a:xfrm rot="10800000">
            <a:off x="9788710" y="4726639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5" name="Google Shape;805;p30"/>
          <p:cNvSpPr/>
          <p:nvPr/>
        </p:nvSpPr>
        <p:spPr>
          <a:xfrm rot="10800000">
            <a:off x="9363810" y="2853906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6" name="Google Shape;806;p30"/>
          <p:cNvSpPr/>
          <p:nvPr/>
        </p:nvSpPr>
        <p:spPr>
          <a:xfrm rot="9893225">
            <a:off x="2369448" y="495825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371780" y="6049007"/>
            <a:ext cx="295696" cy="267845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11395348" y="484581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9684739" y="544391"/>
            <a:ext cx="578189" cy="523765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761623" y="1413196"/>
            <a:ext cx="326429" cy="295697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11064199" y="6015703"/>
            <a:ext cx="773556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10066781" y="5978563"/>
            <a:ext cx="295696" cy="267845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754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9300535" y="3731314"/>
            <a:ext cx="3554583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7" name="Google Shape;827;p31"/>
          <p:cNvSpPr/>
          <p:nvPr/>
        </p:nvSpPr>
        <p:spPr>
          <a:xfrm flipH="1">
            <a:off x="-690653" y="5456811"/>
            <a:ext cx="4028628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8" name="Google Shape;828;p31"/>
          <p:cNvSpPr/>
          <p:nvPr/>
        </p:nvSpPr>
        <p:spPr>
          <a:xfrm flipH="1">
            <a:off x="7066029" y="-261913"/>
            <a:ext cx="5573892" cy="150291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9" name="Google Shape;829;p31"/>
          <p:cNvSpPr/>
          <p:nvPr/>
        </p:nvSpPr>
        <p:spPr>
          <a:xfrm flipH="1">
            <a:off x="-724966" y="-561368"/>
            <a:ext cx="4816244" cy="3842311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0" name="Google Shape;830;p31"/>
          <p:cNvSpPr/>
          <p:nvPr/>
        </p:nvSpPr>
        <p:spPr>
          <a:xfrm>
            <a:off x="2593767" y="2802867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1" name="Google Shape;831;p31"/>
          <p:cNvSpPr/>
          <p:nvPr/>
        </p:nvSpPr>
        <p:spPr>
          <a:xfrm>
            <a:off x="2905234" y="2252567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2" name="Google Shape;832;p31"/>
          <p:cNvSpPr/>
          <p:nvPr/>
        </p:nvSpPr>
        <p:spPr>
          <a:xfrm>
            <a:off x="2359967" y="3416334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3" name="Google Shape;833;p31"/>
          <p:cNvSpPr/>
          <p:nvPr/>
        </p:nvSpPr>
        <p:spPr>
          <a:xfrm rot="-906775">
            <a:off x="9449117" y="394933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11528233" y="1336920"/>
            <a:ext cx="295696" cy="267845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675091" y="5146259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502116" y="640483"/>
            <a:ext cx="578189" cy="523765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2344590" y="6285813"/>
            <a:ext cx="326429" cy="295697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579857" y="327181"/>
            <a:ext cx="773556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10921965" y="6155063"/>
            <a:ext cx="295696" cy="267845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1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547542" y="-194406"/>
            <a:ext cx="5596993" cy="1509147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4"/>
          <p:cNvSpPr/>
          <p:nvPr/>
        </p:nvSpPr>
        <p:spPr>
          <a:xfrm rot="-6752784">
            <a:off x="2735210" y="288525"/>
            <a:ext cx="1594548" cy="145254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-763634" y="3815372"/>
            <a:ext cx="3569315" cy="371955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8792968" y="5548019"/>
            <a:ext cx="4045325" cy="1667453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8036543" y="-495099"/>
            <a:ext cx="4836205" cy="3858236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780367" y="897953"/>
            <a:ext cx="663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950967" y="2085493"/>
            <a:ext cx="10290000" cy="40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 panose="02000000000000000000"/>
              <a:buChar char="●"/>
              <a:defRPr sz="1467"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4"/>
          <p:cNvSpPr/>
          <p:nvPr/>
        </p:nvSpPr>
        <p:spPr>
          <a:xfrm rot="-650986">
            <a:off x="1973894" y="6260910"/>
            <a:ext cx="1369753" cy="3208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17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101300" y="-52186"/>
            <a:ext cx="4679269" cy="1517092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" name="Google Shape;128;p5"/>
          <p:cNvSpPr/>
          <p:nvPr/>
        </p:nvSpPr>
        <p:spPr>
          <a:xfrm rot="10800000">
            <a:off x="9431482" y="5702238"/>
            <a:ext cx="2815652" cy="138182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5"/>
          <p:cNvSpPr/>
          <p:nvPr/>
        </p:nvSpPr>
        <p:spPr>
          <a:xfrm rot="10800000">
            <a:off x="-429629" y="5215304"/>
            <a:ext cx="6175172" cy="2082363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" name="Google Shape;130;p5"/>
          <p:cNvSpPr/>
          <p:nvPr/>
        </p:nvSpPr>
        <p:spPr>
          <a:xfrm rot="10800000">
            <a:off x="9651299" y="-377902"/>
            <a:ext cx="3133069" cy="4470369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355786" y="271603"/>
            <a:ext cx="1409756" cy="109842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2174346" y="6044370"/>
            <a:ext cx="287909" cy="260807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76632" y="6172043"/>
            <a:ext cx="1103407" cy="25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366456" y="719343"/>
            <a:ext cx="584507" cy="529488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10817368" y="794556"/>
            <a:ext cx="349941" cy="317003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9069149" y="357644"/>
            <a:ext cx="1384067" cy="32424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5"/>
          <p:cNvSpPr/>
          <p:nvPr/>
        </p:nvSpPr>
        <p:spPr>
          <a:xfrm rot="-9900036">
            <a:off x="11142393" y="5321776"/>
            <a:ext cx="600097" cy="88721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10375625" y="6038053"/>
            <a:ext cx="441108" cy="399583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558441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12191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6705327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 panose="020B0203030101060003"/>
              <a:buNone/>
              <a:defRPr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 panose="020B0203030101060003"/>
              <a:buNone/>
              <a:defRPr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3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82936" y="3705161"/>
            <a:ext cx="3336384" cy="347687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8773834" y="5523235"/>
            <a:ext cx="3904453" cy="166240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-80946" y="-42975"/>
            <a:ext cx="5231737" cy="1410684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7942996" y="-324049"/>
            <a:ext cx="4520597" cy="3606509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6892467" y="2530551"/>
            <a:ext cx="3996000" cy="3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●"/>
              <a:defRPr sz="1867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○"/>
              <a:defRPr sz="1600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■"/>
              <a:defRPr sz="1600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●"/>
              <a:defRPr sz="1600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○"/>
              <a:defRPr sz="1600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■"/>
              <a:defRPr sz="1600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●"/>
              <a:defRPr sz="1600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○"/>
              <a:defRPr sz="1600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 panose="020B0203030101060003"/>
              <a:buChar char="■"/>
              <a:defRPr sz="1600">
                <a:solidFill>
                  <a:schemeClr val="dk1"/>
                </a:solidFill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7"/>
          <p:cNvSpPr/>
          <p:nvPr/>
        </p:nvSpPr>
        <p:spPr>
          <a:xfrm rot="-807259">
            <a:off x="1921256" y="6383176"/>
            <a:ext cx="1414312" cy="33132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4378667" y="1012531"/>
            <a:ext cx="343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8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8851649" y="-127167"/>
            <a:ext cx="3439936" cy="168652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9905847" y="2113432"/>
            <a:ext cx="2940544" cy="5358923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-353816" y="5316462"/>
            <a:ext cx="3332631" cy="2562409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-339455" y="-289733"/>
            <a:ext cx="2551331" cy="4961501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441179" y="2909684"/>
            <a:ext cx="3978800" cy="8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319615" y="2361000"/>
            <a:ext cx="4720400" cy="21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●"/>
              <a:defRPr sz="24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●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●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○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 panose="020B0203030101060003"/>
              <a:buChar char="■"/>
              <a:defRPr sz="1600">
                <a:latin typeface="Raleway Thin" panose="020B0203030101060003"/>
                <a:ea typeface="Raleway Thin" panose="020B0203030101060003"/>
                <a:cs typeface="Raleway Thin" panose="020B0203030101060003"/>
                <a:sym typeface="Raleway Thin" panose="020B0203030101060003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11105356" y="5210209"/>
            <a:ext cx="295699" cy="267848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11508319" y="514959"/>
            <a:ext cx="287911" cy="260807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9023210" y="6387641"/>
            <a:ext cx="706375" cy="1654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620752" y="571606"/>
            <a:ext cx="326185" cy="295469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915292" y="5841911"/>
            <a:ext cx="560904" cy="508068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132286" y="4558907"/>
            <a:ext cx="812804" cy="127352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" name="Google Shape;253;p9"/>
          <p:cNvSpPr/>
          <p:nvPr/>
        </p:nvSpPr>
        <p:spPr>
          <a:xfrm rot="-3264252">
            <a:off x="341142" y="1076625"/>
            <a:ext cx="706367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366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1095567" y="4943967"/>
            <a:ext cx="3841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703398" y="-1264641"/>
            <a:ext cx="5483636" cy="3741264"/>
          </a:xfrm>
          <a:custGeom>
            <a:avLst/>
            <a:gdLst/>
            <a:ahLst/>
            <a:cxnLst/>
            <a:rect l="l" t="t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299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210471" y="5519621"/>
            <a:ext cx="3564955" cy="1747847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912684" y="-609162"/>
            <a:ext cx="3047413" cy="555377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11"/>
          <p:cNvSpPr/>
          <p:nvPr/>
        </p:nvSpPr>
        <p:spPr>
          <a:xfrm rot="10800000">
            <a:off x="9055986" y="-1271413"/>
            <a:ext cx="3453749" cy="265557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11"/>
          <p:cNvSpPr/>
          <p:nvPr/>
        </p:nvSpPr>
        <p:spPr>
          <a:xfrm rot="10800000">
            <a:off x="9850797" y="2125567"/>
            <a:ext cx="2644055" cy="5141899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4261467" y="1474833"/>
            <a:ext cx="3669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3780133" y="4711600"/>
            <a:ext cx="4632000" cy="7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318368" y="6007365"/>
            <a:ext cx="287912" cy="260807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744761" y="1396539"/>
            <a:ext cx="356343" cy="322780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2394475" y="428972"/>
            <a:ext cx="820323" cy="1921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11084579" y="59205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10098769" y="5974496"/>
            <a:ext cx="304804" cy="276115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11462362" y="61792"/>
            <a:ext cx="1079361" cy="169123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9027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03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8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87A76E-2408-4F09-8CCE-E55B6ECBE5F1}"/>
              </a:ext>
            </a:extLst>
          </p:cNvPr>
          <p:cNvSpPr/>
          <p:nvPr userDrawn="1"/>
        </p:nvSpPr>
        <p:spPr>
          <a:xfrm>
            <a:off x="11630628" y="6550223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MNT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61640-8EF8-473F-BFFA-94900F9C8C7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8456" y="2380343"/>
            <a:ext cx="402945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C94D5-D409-4796-BBF0-3D13AC207CD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711371"/>
            <a:ext cx="402945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8618DD-4347-48EE-BFCA-F615C545E189}"/>
              </a:ext>
            </a:extLst>
          </p:cNvPr>
          <p:cNvSpPr/>
          <p:nvPr userDrawn="1"/>
        </p:nvSpPr>
        <p:spPr>
          <a:xfrm>
            <a:off x="2680494" y="6900862"/>
            <a:ext cx="6096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chia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sẻ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Qùa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tặng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Non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Page: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Non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-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0984848929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778205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F91A84-3471-46CE-9D90-DBD707232AEF}"/>
              </a:ext>
            </a:extLst>
          </p:cNvPr>
          <p:cNvGrpSpPr/>
          <p:nvPr/>
        </p:nvGrpSpPr>
        <p:grpSpPr>
          <a:xfrm>
            <a:off x="3512591" y="183793"/>
            <a:ext cx="4780944" cy="1641475"/>
            <a:chOff x="2203992" y="891776"/>
            <a:chExt cx="3585708" cy="1231106"/>
          </a:xfrm>
        </p:grpSpPr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F121FA69-9267-497C-852A-79042CB2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3992" y="891776"/>
              <a:ext cx="3570518" cy="1231106"/>
            </a:xfrm>
            <a:prstGeom prst="rect">
              <a:avLst/>
            </a:prstGeom>
          </p:spPr>
        </p:pic>
        <p:sp>
          <p:nvSpPr>
            <p:cNvPr id="45069" name="TextBox 8"/>
            <p:cNvSpPr txBox="1"/>
            <p:nvPr/>
          </p:nvSpPr>
          <p:spPr>
            <a:xfrm>
              <a:off x="2535925" y="1201984"/>
              <a:ext cx="3253775" cy="4924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altLang="zh-CN" sz="4267" b="1" kern="0" dirty="0">
                  <a:ln>
                    <a:solidFill>
                      <a:srgbClr val="CCB1FE">
                        <a:lumMod val="5000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SVN-Whimsy" panose="02040603050506020204" pitchFamily="18" charset="0"/>
                  <a:ea typeface="Microsoft YaHei" panose="020B0503020204020204" charset="-122"/>
                  <a:cs typeface="Arial" panose="020B0604020202020204"/>
                  <a:sym typeface="Arial" panose="020B0604020202020204" pitchFamily="34" charset="0"/>
                </a:rPr>
                <a:t>TOÁN</a:t>
              </a:r>
            </a:p>
          </p:txBody>
        </p:sp>
      </p:grpSp>
      <p:grpSp>
        <p:nvGrpSpPr>
          <p:cNvPr id="1214" name="Google Shape;1214;p44"/>
          <p:cNvGrpSpPr/>
          <p:nvPr/>
        </p:nvGrpSpPr>
        <p:grpSpPr>
          <a:xfrm rot="-1464194">
            <a:off x="1148417" y="921661"/>
            <a:ext cx="534520" cy="411681"/>
            <a:chOff x="6060100" y="2504357"/>
            <a:chExt cx="256950" cy="197900"/>
          </a:xfrm>
        </p:grpSpPr>
        <p:sp>
          <p:nvSpPr>
            <p:cNvPr id="1215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" name="Google Shape;1203;p44"/>
          <p:cNvGrpSpPr/>
          <p:nvPr/>
        </p:nvGrpSpPr>
        <p:grpSpPr>
          <a:xfrm>
            <a:off x="10265123" y="1472738"/>
            <a:ext cx="1056943" cy="937207"/>
            <a:chOff x="3725850" y="3874550"/>
            <a:chExt cx="232875" cy="206500"/>
          </a:xfrm>
        </p:grpSpPr>
        <p:sp>
          <p:nvSpPr>
            <p:cNvPr id="5" name="Google Shape;1204;p44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205;p44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1206;p44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1210;p44"/>
          <p:cNvGrpSpPr/>
          <p:nvPr/>
        </p:nvGrpSpPr>
        <p:grpSpPr>
          <a:xfrm>
            <a:off x="1003512" y="2474646"/>
            <a:ext cx="1232509" cy="1336825"/>
            <a:chOff x="4427950" y="2495000"/>
            <a:chExt cx="259250" cy="281200"/>
          </a:xfrm>
        </p:grpSpPr>
        <p:sp>
          <p:nvSpPr>
            <p:cNvPr id="9" name="Google Shape;1211;p44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212;p44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213;p44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94" name="Google Shape;2694;p67"/>
          <p:cNvSpPr/>
          <p:nvPr/>
        </p:nvSpPr>
        <p:spPr>
          <a:xfrm>
            <a:off x="2097655" y="1691169"/>
            <a:ext cx="625199" cy="600528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6" name="Google Shape;2696;p67"/>
          <p:cNvSpPr/>
          <p:nvPr/>
        </p:nvSpPr>
        <p:spPr>
          <a:xfrm rot="3871740">
            <a:off x="7058147" y="4925532"/>
            <a:ext cx="958552" cy="789008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98" name="Google Shape;2698;p67"/>
          <p:cNvGrpSpPr/>
          <p:nvPr/>
        </p:nvGrpSpPr>
        <p:grpSpPr>
          <a:xfrm rot="-1178588">
            <a:off x="5602250" y="5064513"/>
            <a:ext cx="362300" cy="844791"/>
            <a:chOff x="2281125" y="2925999"/>
            <a:chExt cx="175390" cy="408965"/>
          </a:xfrm>
        </p:grpSpPr>
        <p:sp>
          <p:nvSpPr>
            <p:cNvPr id="2699" name="Google Shape;2699;p67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0" name="Google Shape;2700;p67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2" name="Picture 11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CB740381-D12F-46D4-BBC4-4FC6FB6FE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1" b="98294" l="4263" r="95560">
                        <a14:foregroundMark x1="8348" y1="63823" x2="4618" y2="98464"/>
                        <a14:foregroundMark x1="28774" y1="87543" x2="17407" y2="93857"/>
                        <a14:foregroundMark x1="17407" y1="93857" x2="29485" y2="92833"/>
                        <a14:foregroundMark x1="29485" y1="92833" x2="33570" y2="86519"/>
                        <a14:foregroundMark x1="39076" y1="86689" x2="38188" y2="96075"/>
                        <a14:foregroundMark x1="38188" y1="96075" x2="41208" y2="95904"/>
                        <a14:foregroundMark x1="43694" y1="56485" x2="41563" y2="64505"/>
                        <a14:foregroundMark x1="19005" y1="48805" x2="9947" y2="43686"/>
                        <a14:foregroundMark x1="9947" y1="43686" x2="15986" y2="48805"/>
                        <a14:foregroundMark x1="32149" y1="44710" x2="31439" y2="45222"/>
                        <a14:foregroundMark x1="29840" y1="47440" x2="29840" y2="47440"/>
                        <a14:foregroundMark x1="40853" y1="12969" x2="30195" y2="17235"/>
                        <a14:foregroundMark x1="30195" y1="17235" x2="30018" y2="35324"/>
                        <a14:foregroundMark x1="30018" y1="35324" x2="77975" y2="40956"/>
                        <a14:foregroundMark x1="77975" y1="40956" x2="61634" y2="11433"/>
                        <a14:foregroundMark x1="61634" y1="11433" x2="36234" y2="8703"/>
                        <a14:foregroundMark x1="36234" y1="8703" x2="30986" y2="12243"/>
                        <a14:foregroundMark x1="79218" y1="14334" x2="73357" y2="22696"/>
                        <a14:foregroundMark x1="73357" y1="22696" x2="79396" y2="31570"/>
                        <a14:foregroundMark x1="79396" y1="31570" x2="82238" y2="16041"/>
                        <a14:foregroundMark x1="82238" y1="16041" x2="66785" y2="683"/>
                        <a14:foregroundMark x1="66785" y1="683" x2="56306" y2="683"/>
                        <a14:foregroundMark x1="56306" y1="683" x2="39964" y2="5802"/>
                        <a14:foregroundMark x1="39964" y1="5802" x2="23091" y2="30205"/>
                        <a14:foregroundMark x1="23091" y1="30205" x2="28064" y2="38225"/>
                        <a14:foregroundMark x1="28064" y1="38225" x2="41385" y2="41638"/>
                        <a14:foregroundMark x1="41385" y1="41638" x2="42451" y2="41638"/>
                        <a14:foregroundMark x1="33393" y1="44881" x2="33393" y2="44881"/>
                        <a14:foregroundMark x1="30195" y1="46758" x2="30195" y2="46758"/>
                        <a14:foregroundMark x1="29840" y1="47440" x2="29663" y2="48123"/>
                        <a14:foregroundMark x1="29663" y1="48123" x2="29663" y2="48123"/>
                        <a14:foregroundMark x1="28774" y1="48123" x2="27531" y2="47440"/>
                        <a14:foregroundMark x1="33393" y1="42833" x2="32149" y2="41297"/>
                        <a14:foregroundMark x1="80107" y1="52389" x2="69094" y2="58191"/>
                        <a14:foregroundMark x1="69094" y1="58191" x2="75133" y2="66041"/>
                        <a14:foregroundMark x1="75133" y1="66041" x2="78863" y2="90444"/>
                        <a14:foregroundMark x1="78863" y1="90444" x2="89165" y2="90956"/>
                        <a14:foregroundMark x1="89165" y1="90956" x2="89698" y2="54608"/>
                        <a14:foregroundMark x1="89698" y1="54608" x2="81883" y2="48464"/>
                        <a14:foregroundMark x1="81883" y1="48464" x2="79218" y2="47782"/>
                        <a14:foregroundMark x1="87211" y1="23379" x2="87211" y2="23379"/>
                        <a14:foregroundMark x1="87389" y1="23379" x2="89343" y2="34471"/>
                        <a14:foregroundMark x1="89343" y1="34471" x2="81705" y2="39932"/>
                        <a14:foregroundMark x1="95560" y1="80375" x2="94849" y2="95563"/>
                        <a14:foregroundMark x1="89520" y1="92321" x2="89165" y2="94198"/>
                        <a14:foregroundMark x1="23446" y1="83276" x2="24512" y2="81399"/>
                        <a14:foregroundMark x1="22913" y1="83447" x2="22025" y2="83276"/>
                        <a14:backgroundMark x1="30018" y1="14334" x2="30018" y2="14334"/>
                        <a14:backgroundMark x1="30195" y1="13823" x2="30195" y2="13823"/>
                        <a14:backgroundMark x1="30195" y1="13823" x2="30195" y2="13823"/>
                        <a14:backgroundMark x1="30551" y1="12799" x2="30551" y2="12799"/>
                        <a14:backgroundMark x1="30551" y1="12799" x2="30551" y2="12799"/>
                        <a14:backgroundMark x1="30551" y1="12628" x2="27531" y2="14334"/>
                        <a14:backgroundMark x1="31083" y1="12457" x2="29663" y2="11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5093" y="1977428"/>
            <a:ext cx="2574380" cy="2575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5" y="-116829"/>
            <a:ext cx="1666667" cy="1666667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4637920" y="5815952"/>
            <a:ext cx="4338367" cy="6566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4267" b="1" kern="0" dirty="0" err="1">
                <a:ln>
                  <a:solidFill>
                    <a:srgbClr val="CCB1FE">
                      <a:lumMod val="50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SVN-Whimsy" panose="02040603050506020204" pitchFamily="18" charset="0"/>
                <a:ea typeface="Microsoft YaHei" panose="020B0503020204020204" charset="-122"/>
                <a:cs typeface="Arial" panose="020B0604020202020204"/>
                <a:sym typeface="Arial" panose="020B0604020202020204" pitchFamily="34" charset="0"/>
              </a:rPr>
              <a:t>Tiết</a:t>
            </a:r>
            <a:r>
              <a:rPr lang="en-US" altLang="zh-CN" sz="4267" b="1" kern="0" dirty="0">
                <a:ln>
                  <a:solidFill>
                    <a:srgbClr val="CCB1FE">
                      <a:lumMod val="50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SVN-Whimsy" panose="02040603050506020204" pitchFamily="18" charset="0"/>
                <a:ea typeface="Microsoft YaHei" panose="020B0503020204020204" charset="-122"/>
                <a:cs typeface="Arial" panose="020B0604020202020204"/>
                <a:sym typeface="Arial" panose="020B0604020202020204" pitchFamily="34" charset="0"/>
              </a:rPr>
              <a:t> 1_Trang 17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BB051B-9D16-D389-24DD-8D60B09CAC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416" b="63312"/>
          <a:stretch/>
        </p:blipFill>
        <p:spPr>
          <a:xfrm>
            <a:off x="1985835" y="2070746"/>
            <a:ext cx="7981579" cy="2957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1FDBD-BE8C-253F-456D-125817D73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B79D2B-FDE0-E2A3-7F53-ACE9A6804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892F3B-1946-C177-98AD-E04583B40E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AEF9D4-2BF0-9F55-B910-62BDA8C7BD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074" y="5685211"/>
            <a:ext cx="662997" cy="1265030"/>
          </a:xfrm>
          <a:prstGeom prst="rect">
            <a:avLst/>
          </a:prstGeom>
        </p:spPr>
      </p:pic>
      <p:pic>
        <p:nvPicPr>
          <p:cNvPr id="14" name="Picture 13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6F1571-D372-4821-B7A8-78C63AF8B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865" y="4630587"/>
            <a:ext cx="3020684" cy="24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2361482" y="509031"/>
            <a:ext cx="7469660" cy="34796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426508" y="601812"/>
            <a:ext cx="9339600" cy="251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</a:t>
            </a:r>
            <a:endParaRPr lang="en-US" altLang="en-GB" sz="88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9AF34C1-3B91-4123-B105-92E9E9A9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82" y="3919511"/>
            <a:ext cx="3171287" cy="2875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5E71FD-A91E-76C3-D019-49F5A3BE5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C932E6-59A3-6D71-B604-4902CF00B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58C56-C53E-CE2D-4115-449E7F3DB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19873-6CC1-C17C-59C9-2481BED52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" y="5486400"/>
            <a:ext cx="480102" cy="14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03200" y="70697"/>
            <a:ext cx="11893973" cy="748988"/>
          </a:xfrm>
          <a:custGeom>
            <a:avLst/>
            <a:gdLst>
              <a:gd name="connsiteX0" fmla="*/ 0 w 11893973"/>
              <a:gd name="connsiteY0" fmla="*/ 0 h 748988"/>
              <a:gd name="connsiteX1" fmla="*/ 937525 w 11893973"/>
              <a:gd name="connsiteY1" fmla="*/ 0 h 748988"/>
              <a:gd name="connsiteX2" fmla="*/ 1875050 w 11893973"/>
              <a:gd name="connsiteY2" fmla="*/ 0 h 748988"/>
              <a:gd name="connsiteX3" fmla="*/ 2812575 w 11893973"/>
              <a:gd name="connsiteY3" fmla="*/ 0 h 748988"/>
              <a:gd name="connsiteX4" fmla="*/ 3631160 w 11893973"/>
              <a:gd name="connsiteY4" fmla="*/ 0 h 748988"/>
              <a:gd name="connsiteX5" fmla="*/ 4568685 w 11893973"/>
              <a:gd name="connsiteY5" fmla="*/ 0 h 748988"/>
              <a:gd name="connsiteX6" fmla="*/ 5387270 w 11893973"/>
              <a:gd name="connsiteY6" fmla="*/ 0 h 748988"/>
              <a:gd name="connsiteX7" fmla="*/ 6324795 w 11893973"/>
              <a:gd name="connsiteY7" fmla="*/ 0 h 748988"/>
              <a:gd name="connsiteX8" fmla="*/ 7024441 w 11893973"/>
              <a:gd name="connsiteY8" fmla="*/ 0 h 748988"/>
              <a:gd name="connsiteX9" fmla="*/ 7605146 w 11893973"/>
              <a:gd name="connsiteY9" fmla="*/ 0 h 748988"/>
              <a:gd name="connsiteX10" fmla="*/ 8542671 w 11893973"/>
              <a:gd name="connsiteY10" fmla="*/ 0 h 748988"/>
              <a:gd name="connsiteX11" fmla="*/ 8885497 w 11893973"/>
              <a:gd name="connsiteY11" fmla="*/ 0 h 748988"/>
              <a:gd name="connsiteX12" fmla="*/ 9704083 w 11893973"/>
              <a:gd name="connsiteY12" fmla="*/ 0 h 748988"/>
              <a:gd name="connsiteX13" fmla="*/ 10165849 w 11893973"/>
              <a:gd name="connsiteY13" fmla="*/ 0 h 748988"/>
              <a:gd name="connsiteX14" fmla="*/ 10865494 w 11893973"/>
              <a:gd name="connsiteY14" fmla="*/ 0 h 748988"/>
              <a:gd name="connsiteX15" fmla="*/ 11893973 w 11893973"/>
              <a:gd name="connsiteY15" fmla="*/ 0 h 748988"/>
              <a:gd name="connsiteX16" fmla="*/ 11893973 w 11893973"/>
              <a:gd name="connsiteY16" fmla="*/ 374494 h 748988"/>
              <a:gd name="connsiteX17" fmla="*/ 11893973 w 11893973"/>
              <a:gd name="connsiteY17" fmla="*/ 748988 h 748988"/>
              <a:gd name="connsiteX18" fmla="*/ 11075388 w 11893973"/>
              <a:gd name="connsiteY18" fmla="*/ 748988 h 748988"/>
              <a:gd name="connsiteX19" fmla="*/ 10256803 w 11893973"/>
              <a:gd name="connsiteY19" fmla="*/ 748988 h 748988"/>
              <a:gd name="connsiteX20" fmla="*/ 9795037 w 11893973"/>
              <a:gd name="connsiteY20" fmla="*/ 748988 h 748988"/>
              <a:gd name="connsiteX21" fmla="*/ 9333271 w 11893973"/>
              <a:gd name="connsiteY21" fmla="*/ 748988 h 748988"/>
              <a:gd name="connsiteX22" fmla="*/ 8871505 w 11893973"/>
              <a:gd name="connsiteY22" fmla="*/ 748988 h 748988"/>
              <a:gd name="connsiteX23" fmla="*/ 8528678 w 11893973"/>
              <a:gd name="connsiteY23" fmla="*/ 748988 h 748988"/>
              <a:gd name="connsiteX24" fmla="*/ 8185852 w 11893973"/>
              <a:gd name="connsiteY24" fmla="*/ 748988 h 748988"/>
              <a:gd name="connsiteX25" fmla="*/ 7486207 w 11893973"/>
              <a:gd name="connsiteY25" fmla="*/ 748988 h 748988"/>
              <a:gd name="connsiteX26" fmla="*/ 6905501 w 11893973"/>
              <a:gd name="connsiteY26" fmla="*/ 748988 h 748988"/>
              <a:gd name="connsiteX27" fmla="*/ 6324795 w 11893973"/>
              <a:gd name="connsiteY27" fmla="*/ 748988 h 748988"/>
              <a:gd name="connsiteX28" fmla="*/ 5387270 w 11893973"/>
              <a:gd name="connsiteY28" fmla="*/ 748988 h 748988"/>
              <a:gd name="connsiteX29" fmla="*/ 5044444 w 11893973"/>
              <a:gd name="connsiteY29" fmla="*/ 748988 h 748988"/>
              <a:gd name="connsiteX30" fmla="*/ 4344798 w 11893973"/>
              <a:gd name="connsiteY30" fmla="*/ 748988 h 748988"/>
              <a:gd name="connsiteX31" fmla="*/ 3764093 w 11893973"/>
              <a:gd name="connsiteY31" fmla="*/ 748988 h 748988"/>
              <a:gd name="connsiteX32" fmla="*/ 3421266 w 11893973"/>
              <a:gd name="connsiteY32" fmla="*/ 748988 h 748988"/>
              <a:gd name="connsiteX33" fmla="*/ 2959500 w 11893973"/>
              <a:gd name="connsiteY33" fmla="*/ 748988 h 748988"/>
              <a:gd name="connsiteX34" fmla="*/ 2616674 w 11893973"/>
              <a:gd name="connsiteY34" fmla="*/ 748988 h 748988"/>
              <a:gd name="connsiteX35" fmla="*/ 2035968 w 11893973"/>
              <a:gd name="connsiteY35" fmla="*/ 748988 h 748988"/>
              <a:gd name="connsiteX36" fmla="*/ 1217383 w 11893973"/>
              <a:gd name="connsiteY36" fmla="*/ 748988 h 748988"/>
              <a:gd name="connsiteX37" fmla="*/ 0 w 11893973"/>
              <a:gd name="connsiteY37" fmla="*/ 748988 h 748988"/>
              <a:gd name="connsiteX38" fmla="*/ 0 w 11893973"/>
              <a:gd name="connsiteY38" fmla="*/ 374494 h 748988"/>
              <a:gd name="connsiteX39" fmla="*/ 0 w 11893973"/>
              <a:gd name="connsiteY39" fmla="*/ 0 h 7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893973" h="748988" fill="none" extrusionOk="0">
                <a:moveTo>
                  <a:pt x="0" y="0"/>
                </a:moveTo>
                <a:cubicBezTo>
                  <a:pt x="333038" y="9673"/>
                  <a:pt x="500234" y="28557"/>
                  <a:pt x="937525" y="0"/>
                </a:cubicBezTo>
                <a:cubicBezTo>
                  <a:pt x="1374817" y="-28557"/>
                  <a:pt x="1584179" y="-1876"/>
                  <a:pt x="1875050" y="0"/>
                </a:cubicBezTo>
                <a:cubicBezTo>
                  <a:pt x="2165921" y="1876"/>
                  <a:pt x="2620525" y="-8448"/>
                  <a:pt x="2812575" y="0"/>
                </a:cubicBezTo>
                <a:cubicBezTo>
                  <a:pt x="3004626" y="8448"/>
                  <a:pt x="3271439" y="-5234"/>
                  <a:pt x="3631160" y="0"/>
                </a:cubicBezTo>
                <a:cubicBezTo>
                  <a:pt x="3990881" y="5234"/>
                  <a:pt x="4120439" y="40358"/>
                  <a:pt x="4568685" y="0"/>
                </a:cubicBezTo>
                <a:cubicBezTo>
                  <a:pt x="5016931" y="-40358"/>
                  <a:pt x="5034074" y="3483"/>
                  <a:pt x="5387270" y="0"/>
                </a:cubicBezTo>
                <a:cubicBezTo>
                  <a:pt x="5740466" y="-3483"/>
                  <a:pt x="5862090" y="-44065"/>
                  <a:pt x="6324795" y="0"/>
                </a:cubicBezTo>
                <a:cubicBezTo>
                  <a:pt x="6787501" y="44065"/>
                  <a:pt x="6676865" y="-21462"/>
                  <a:pt x="7024441" y="0"/>
                </a:cubicBezTo>
                <a:cubicBezTo>
                  <a:pt x="7372017" y="21462"/>
                  <a:pt x="7486974" y="-24673"/>
                  <a:pt x="7605146" y="0"/>
                </a:cubicBezTo>
                <a:cubicBezTo>
                  <a:pt x="7723318" y="24673"/>
                  <a:pt x="8309320" y="44225"/>
                  <a:pt x="8542671" y="0"/>
                </a:cubicBezTo>
                <a:cubicBezTo>
                  <a:pt x="8776023" y="-44225"/>
                  <a:pt x="8768080" y="-17068"/>
                  <a:pt x="8885497" y="0"/>
                </a:cubicBezTo>
                <a:cubicBezTo>
                  <a:pt x="9002914" y="17068"/>
                  <a:pt x="9518593" y="-24988"/>
                  <a:pt x="9704083" y="0"/>
                </a:cubicBezTo>
                <a:cubicBezTo>
                  <a:pt x="9889573" y="24988"/>
                  <a:pt x="10030046" y="-17793"/>
                  <a:pt x="10165849" y="0"/>
                </a:cubicBezTo>
                <a:cubicBezTo>
                  <a:pt x="10301652" y="17793"/>
                  <a:pt x="10567805" y="-1385"/>
                  <a:pt x="10865494" y="0"/>
                </a:cubicBezTo>
                <a:cubicBezTo>
                  <a:pt x="11163183" y="1385"/>
                  <a:pt x="11484614" y="-41597"/>
                  <a:pt x="11893973" y="0"/>
                </a:cubicBezTo>
                <a:cubicBezTo>
                  <a:pt x="11882853" y="182582"/>
                  <a:pt x="11891162" y="236617"/>
                  <a:pt x="11893973" y="374494"/>
                </a:cubicBezTo>
                <a:cubicBezTo>
                  <a:pt x="11896784" y="512371"/>
                  <a:pt x="11877205" y="627481"/>
                  <a:pt x="11893973" y="748988"/>
                </a:cubicBezTo>
                <a:cubicBezTo>
                  <a:pt x="11544771" y="769917"/>
                  <a:pt x="11411037" y="738747"/>
                  <a:pt x="11075388" y="748988"/>
                </a:cubicBezTo>
                <a:cubicBezTo>
                  <a:pt x="10739740" y="759229"/>
                  <a:pt x="10541032" y="749185"/>
                  <a:pt x="10256803" y="748988"/>
                </a:cubicBezTo>
                <a:cubicBezTo>
                  <a:pt x="9972574" y="748791"/>
                  <a:pt x="9931556" y="747850"/>
                  <a:pt x="9795037" y="748988"/>
                </a:cubicBezTo>
                <a:cubicBezTo>
                  <a:pt x="9658518" y="750126"/>
                  <a:pt x="9449256" y="746554"/>
                  <a:pt x="9333271" y="748988"/>
                </a:cubicBezTo>
                <a:cubicBezTo>
                  <a:pt x="9217286" y="751422"/>
                  <a:pt x="9092043" y="736212"/>
                  <a:pt x="8871505" y="748988"/>
                </a:cubicBezTo>
                <a:cubicBezTo>
                  <a:pt x="8650967" y="761764"/>
                  <a:pt x="8617964" y="763343"/>
                  <a:pt x="8528678" y="748988"/>
                </a:cubicBezTo>
                <a:cubicBezTo>
                  <a:pt x="8439392" y="734633"/>
                  <a:pt x="8267128" y="746015"/>
                  <a:pt x="8185852" y="748988"/>
                </a:cubicBezTo>
                <a:cubicBezTo>
                  <a:pt x="8104576" y="751961"/>
                  <a:pt x="7631456" y="719976"/>
                  <a:pt x="7486207" y="748988"/>
                </a:cubicBezTo>
                <a:cubicBezTo>
                  <a:pt x="7340958" y="778000"/>
                  <a:pt x="7038478" y="730106"/>
                  <a:pt x="6905501" y="748988"/>
                </a:cubicBezTo>
                <a:cubicBezTo>
                  <a:pt x="6772524" y="767870"/>
                  <a:pt x="6522631" y="738651"/>
                  <a:pt x="6324795" y="748988"/>
                </a:cubicBezTo>
                <a:cubicBezTo>
                  <a:pt x="6126959" y="759325"/>
                  <a:pt x="5770230" y="791271"/>
                  <a:pt x="5387270" y="748988"/>
                </a:cubicBezTo>
                <a:cubicBezTo>
                  <a:pt x="5004310" y="706705"/>
                  <a:pt x="5141690" y="734216"/>
                  <a:pt x="5044444" y="748988"/>
                </a:cubicBezTo>
                <a:cubicBezTo>
                  <a:pt x="4947198" y="763760"/>
                  <a:pt x="4598986" y="750194"/>
                  <a:pt x="4344798" y="748988"/>
                </a:cubicBezTo>
                <a:cubicBezTo>
                  <a:pt x="4090610" y="747782"/>
                  <a:pt x="4031632" y="753217"/>
                  <a:pt x="3764093" y="748988"/>
                </a:cubicBezTo>
                <a:cubicBezTo>
                  <a:pt x="3496555" y="744759"/>
                  <a:pt x="3528731" y="734475"/>
                  <a:pt x="3421266" y="748988"/>
                </a:cubicBezTo>
                <a:cubicBezTo>
                  <a:pt x="3313801" y="763501"/>
                  <a:pt x="3185170" y="734172"/>
                  <a:pt x="2959500" y="748988"/>
                </a:cubicBezTo>
                <a:cubicBezTo>
                  <a:pt x="2733830" y="763804"/>
                  <a:pt x="2776694" y="754081"/>
                  <a:pt x="2616674" y="748988"/>
                </a:cubicBezTo>
                <a:cubicBezTo>
                  <a:pt x="2456654" y="743895"/>
                  <a:pt x="2194127" y="772045"/>
                  <a:pt x="2035968" y="748988"/>
                </a:cubicBezTo>
                <a:cubicBezTo>
                  <a:pt x="1877809" y="725931"/>
                  <a:pt x="1561392" y="767697"/>
                  <a:pt x="1217383" y="748988"/>
                </a:cubicBezTo>
                <a:cubicBezTo>
                  <a:pt x="873374" y="730279"/>
                  <a:pt x="377910" y="722581"/>
                  <a:pt x="0" y="748988"/>
                </a:cubicBezTo>
                <a:cubicBezTo>
                  <a:pt x="17669" y="616159"/>
                  <a:pt x="-775" y="463241"/>
                  <a:pt x="0" y="374494"/>
                </a:cubicBezTo>
                <a:cubicBezTo>
                  <a:pt x="775" y="285747"/>
                  <a:pt x="8352" y="184033"/>
                  <a:pt x="0" y="0"/>
                </a:cubicBezTo>
                <a:close/>
              </a:path>
              <a:path w="11893973" h="748988" stroke="0" extrusionOk="0">
                <a:moveTo>
                  <a:pt x="0" y="0"/>
                </a:moveTo>
                <a:cubicBezTo>
                  <a:pt x="239434" y="20988"/>
                  <a:pt x="353108" y="3429"/>
                  <a:pt x="699645" y="0"/>
                </a:cubicBezTo>
                <a:cubicBezTo>
                  <a:pt x="1046182" y="-3429"/>
                  <a:pt x="881627" y="5663"/>
                  <a:pt x="1042472" y="0"/>
                </a:cubicBezTo>
                <a:cubicBezTo>
                  <a:pt x="1203317" y="-5663"/>
                  <a:pt x="1553488" y="-11520"/>
                  <a:pt x="1861057" y="0"/>
                </a:cubicBezTo>
                <a:cubicBezTo>
                  <a:pt x="2168626" y="11520"/>
                  <a:pt x="2215040" y="-5420"/>
                  <a:pt x="2322823" y="0"/>
                </a:cubicBezTo>
                <a:cubicBezTo>
                  <a:pt x="2430606" y="5420"/>
                  <a:pt x="2553065" y="-13627"/>
                  <a:pt x="2665649" y="0"/>
                </a:cubicBezTo>
                <a:cubicBezTo>
                  <a:pt x="2778233" y="13627"/>
                  <a:pt x="3084622" y="-19468"/>
                  <a:pt x="3246355" y="0"/>
                </a:cubicBezTo>
                <a:cubicBezTo>
                  <a:pt x="3408088" y="19468"/>
                  <a:pt x="3552631" y="-20702"/>
                  <a:pt x="3708121" y="0"/>
                </a:cubicBezTo>
                <a:cubicBezTo>
                  <a:pt x="3863611" y="20702"/>
                  <a:pt x="4200175" y="34316"/>
                  <a:pt x="4407766" y="0"/>
                </a:cubicBezTo>
                <a:cubicBezTo>
                  <a:pt x="4615358" y="-34316"/>
                  <a:pt x="4883943" y="3259"/>
                  <a:pt x="5107412" y="0"/>
                </a:cubicBezTo>
                <a:cubicBezTo>
                  <a:pt x="5330881" y="-3259"/>
                  <a:pt x="5297989" y="-11721"/>
                  <a:pt x="5450238" y="0"/>
                </a:cubicBezTo>
                <a:cubicBezTo>
                  <a:pt x="5602487" y="11721"/>
                  <a:pt x="5625053" y="-9481"/>
                  <a:pt x="5793064" y="0"/>
                </a:cubicBezTo>
                <a:cubicBezTo>
                  <a:pt x="5961075" y="9481"/>
                  <a:pt x="6146777" y="29745"/>
                  <a:pt x="6492710" y="0"/>
                </a:cubicBezTo>
                <a:cubicBezTo>
                  <a:pt x="6838643" y="-29745"/>
                  <a:pt x="6996184" y="14795"/>
                  <a:pt x="7430235" y="0"/>
                </a:cubicBezTo>
                <a:cubicBezTo>
                  <a:pt x="7864287" y="-14795"/>
                  <a:pt x="7848678" y="-24663"/>
                  <a:pt x="8248820" y="0"/>
                </a:cubicBezTo>
                <a:cubicBezTo>
                  <a:pt x="8648963" y="24663"/>
                  <a:pt x="8867607" y="-7449"/>
                  <a:pt x="9067405" y="0"/>
                </a:cubicBezTo>
                <a:cubicBezTo>
                  <a:pt x="9267203" y="7449"/>
                  <a:pt x="9514946" y="-8436"/>
                  <a:pt x="9648111" y="0"/>
                </a:cubicBezTo>
                <a:cubicBezTo>
                  <a:pt x="9781276" y="8436"/>
                  <a:pt x="10124671" y="-37861"/>
                  <a:pt x="10585636" y="0"/>
                </a:cubicBezTo>
                <a:cubicBezTo>
                  <a:pt x="11046602" y="37861"/>
                  <a:pt x="10970635" y="-10660"/>
                  <a:pt x="11285281" y="0"/>
                </a:cubicBezTo>
                <a:cubicBezTo>
                  <a:pt x="11599927" y="10660"/>
                  <a:pt x="11626555" y="-21817"/>
                  <a:pt x="11893973" y="0"/>
                </a:cubicBezTo>
                <a:cubicBezTo>
                  <a:pt x="11897439" y="138183"/>
                  <a:pt x="11884553" y="236967"/>
                  <a:pt x="11893973" y="381984"/>
                </a:cubicBezTo>
                <a:cubicBezTo>
                  <a:pt x="11903393" y="527001"/>
                  <a:pt x="11904543" y="648482"/>
                  <a:pt x="11893973" y="748988"/>
                </a:cubicBezTo>
                <a:cubicBezTo>
                  <a:pt x="11744552" y="742493"/>
                  <a:pt x="11385143" y="719020"/>
                  <a:pt x="11194328" y="748988"/>
                </a:cubicBezTo>
                <a:cubicBezTo>
                  <a:pt x="11003513" y="778956"/>
                  <a:pt x="10831588" y="769463"/>
                  <a:pt x="10494682" y="748988"/>
                </a:cubicBezTo>
                <a:cubicBezTo>
                  <a:pt x="10157776" y="728513"/>
                  <a:pt x="9972839" y="782888"/>
                  <a:pt x="9676097" y="748988"/>
                </a:cubicBezTo>
                <a:cubicBezTo>
                  <a:pt x="9379356" y="715088"/>
                  <a:pt x="9424907" y="767339"/>
                  <a:pt x="9214331" y="748988"/>
                </a:cubicBezTo>
                <a:cubicBezTo>
                  <a:pt x="9003755" y="730637"/>
                  <a:pt x="8779553" y="718849"/>
                  <a:pt x="8514685" y="748988"/>
                </a:cubicBezTo>
                <a:cubicBezTo>
                  <a:pt x="8249817" y="779127"/>
                  <a:pt x="8301210" y="757673"/>
                  <a:pt x="8171859" y="748988"/>
                </a:cubicBezTo>
                <a:cubicBezTo>
                  <a:pt x="8042508" y="740303"/>
                  <a:pt x="7918208" y="750097"/>
                  <a:pt x="7710093" y="748988"/>
                </a:cubicBezTo>
                <a:cubicBezTo>
                  <a:pt x="7501978" y="747879"/>
                  <a:pt x="7295512" y="727403"/>
                  <a:pt x="6891508" y="748988"/>
                </a:cubicBezTo>
                <a:cubicBezTo>
                  <a:pt x="6487505" y="770573"/>
                  <a:pt x="6693658" y="736708"/>
                  <a:pt x="6548682" y="748988"/>
                </a:cubicBezTo>
                <a:cubicBezTo>
                  <a:pt x="6403706" y="761268"/>
                  <a:pt x="6211931" y="772102"/>
                  <a:pt x="5967976" y="748988"/>
                </a:cubicBezTo>
                <a:cubicBezTo>
                  <a:pt x="5724021" y="725874"/>
                  <a:pt x="5700651" y="738891"/>
                  <a:pt x="5506210" y="748988"/>
                </a:cubicBezTo>
                <a:cubicBezTo>
                  <a:pt x="5311769" y="759085"/>
                  <a:pt x="5058077" y="716577"/>
                  <a:pt x="4687625" y="748988"/>
                </a:cubicBezTo>
                <a:cubicBezTo>
                  <a:pt x="4317173" y="781399"/>
                  <a:pt x="4244235" y="761514"/>
                  <a:pt x="4106919" y="748988"/>
                </a:cubicBezTo>
                <a:cubicBezTo>
                  <a:pt x="3969603" y="736462"/>
                  <a:pt x="3573854" y="788915"/>
                  <a:pt x="3169394" y="748988"/>
                </a:cubicBezTo>
                <a:cubicBezTo>
                  <a:pt x="2764935" y="709061"/>
                  <a:pt x="2721696" y="781981"/>
                  <a:pt x="2469749" y="748988"/>
                </a:cubicBezTo>
                <a:cubicBezTo>
                  <a:pt x="2217802" y="715995"/>
                  <a:pt x="2197570" y="755086"/>
                  <a:pt x="2126922" y="748988"/>
                </a:cubicBezTo>
                <a:cubicBezTo>
                  <a:pt x="2056274" y="742890"/>
                  <a:pt x="1935753" y="754404"/>
                  <a:pt x="1784096" y="748988"/>
                </a:cubicBezTo>
                <a:cubicBezTo>
                  <a:pt x="1632439" y="743572"/>
                  <a:pt x="1331212" y="773251"/>
                  <a:pt x="1203390" y="748988"/>
                </a:cubicBezTo>
                <a:cubicBezTo>
                  <a:pt x="1075568" y="724725"/>
                  <a:pt x="876520" y="756588"/>
                  <a:pt x="741624" y="748988"/>
                </a:cubicBezTo>
                <a:cubicBezTo>
                  <a:pt x="606728" y="741388"/>
                  <a:pt x="339492" y="742144"/>
                  <a:pt x="0" y="748988"/>
                </a:cubicBezTo>
                <a:cubicBezTo>
                  <a:pt x="12606" y="650159"/>
                  <a:pt x="-12119" y="534629"/>
                  <a:pt x="0" y="396964"/>
                </a:cubicBezTo>
                <a:cubicBezTo>
                  <a:pt x="12119" y="259299"/>
                  <a:pt x="5945" y="139715"/>
                  <a:pt x="0" y="0"/>
                </a:cubicBezTo>
                <a:close/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940702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1.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giá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trị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endParaRPr lang="en-US" sz="4267" b="1" kern="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91727" y="1405467"/>
            <a:ext cx="56896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a) 125 : m với m = 5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73100" y="3545841"/>
            <a:ext cx="56896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b) (b + 4) x 3 với b = 27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11488" y="2178473"/>
            <a:ext cx="9290473" cy="9130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5333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 = 5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thì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125 : m = 125 : 5 = 25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311486" y="4426374"/>
            <a:ext cx="9534313" cy="14056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 = 27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thì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(b + 4) x 3 = (27 + 4) x 3 </a:t>
            </a:r>
            <a:b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</a:b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                                       = 31 x 3 = 93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A4B7B4-2B1F-7320-AE71-FD717ADBD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D33B5-E2CD-9981-4416-0F690BEC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9253AC-2915-A6D1-19F8-1558B576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9C8B0-3EFD-E7B9-BDC9-100162C75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74" y="5685211"/>
            <a:ext cx="662997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9" grpId="0"/>
      <p:bldP spid="8200" grpId="0"/>
      <p:bldP spid="9222" grpId="0" bldLvl="0" animBg="1"/>
      <p:bldP spid="92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F4EB3-ABFF-5D41-FC6E-BDC8846A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74" y="5685211"/>
            <a:ext cx="662997" cy="126503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03200" y="70697"/>
            <a:ext cx="11893973" cy="748988"/>
          </a:xfrm>
          <a:custGeom>
            <a:avLst/>
            <a:gdLst>
              <a:gd name="connsiteX0" fmla="*/ 0 w 11893973"/>
              <a:gd name="connsiteY0" fmla="*/ 0 h 748988"/>
              <a:gd name="connsiteX1" fmla="*/ 937525 w 11893973"/>
              <a:gd name="connsiteY1" fmla="*/ 0 h 748988"/>
              <a:gd name="connsiteX2" fmla="*/ 1875050 w 11893973"/>
              <a:gd name="connsiteY2" fmla="*/ 0 h 748988"/>
              <a:gd name="connsiteX3" fmla="*/ 2812575 w 11893973"/>
              <a:gd name="connsiteY3" fmla="*/ 0 h 748988"/>
              <a:gd name="connsiteX4" fmla="*/ 3631160 w 11893973"/>
              <a:gd name="connsiteY4" fmla="*/ 0 h 748988"/>
              <a:gd name="connsiteX5" fmla="*/ 4568685 w 11893973"/>
              <a:gd name="connsiteY5" fmla="*/ 0 h 748988"/>
              <a:gd name="connsiteX6" fmla="*/ 5387270 w 11893973"/>
              <a:gd name="connsiteY6" fmla="*/ 0 h 748988"/>
              <a:gd name="connsiteX7" fmla="*/ 6324795 w 11893973"/>
              <a:gd name="connsiteY7" fmla="*/ 0 h 748988"/>
              <a:gd name="connsiteX8" fmla="*/ 7024441 w 11893973"/>
              <a:gd name="connsiteY8" fmla="*/ 0 h 748988"/>
              <a:gd name="connsiteX9" fmla="*/ 7605146 w 11893973"/>
              <a:gd name="connsiteY9" fmla="*/ 0 h 748988"/>
              <a:gd name="connsiteX10" fmla="*/ 8542671 w 11893973"/>
              <a:gd name="connsiteY10" fmla="*/ 0 h 748988"/>
              <a:gd name="connsiteX11" fmla="*/ 8885497 w 11893973"/>
              <a:gd name="connsiteY11" fmla="*/ 0 h 748988"/>
              <a:gd name="connsiteX12" fmla="*/ 9704083 w 11893973"/>
              <a:gd name="connsiteY12" fmla="*/ 0 h 748988"/>
              <a:gd name="connsiteX13" fmla="*/ 10165849 w 11893973"/>
              <a:gd name="connsiteY13" fmla="*/ 0 h 748988"/>
              <a:gd name="connsiteX14" fmla="*/ 10865494 w 11893973"/>
              <a:gd name="connsiteY14" fmla="*/ 0 h 748988"/>
              <a:gd name="connsiteX15" fmla="*/ 11893973 w 11893973"/>
              <a:gd name="connsiteY15" fmla="*/ 0 h 748988"/>
              <a:gd name="connsiteX16" fmla="*/ 11893973 w 11893973"/>
              <a:gd name="connsiteY16" fmla="*/ 374494 h 748988"/>
              <a:gd name="connsiteX17" fmla="*/ 11893973 w 11893973"/>
              <a:gd name="connsiteY17" fmla="*/ 748988 h 748988"/>
              <a:gd name="connsiteX18" fmla="*/ 11075388 w 11893973"/>
              <a:gd name="connsiteY18" fmla="*/ 748988 h 748988"/>
              <a:gd name="connsiteX19" fmla="*/ 10256803 w 11893973"/>
              <a:gd name="connsiteY19" fmla="*/ 748988 h 748988"/>
              <a:gd name="connsiteX20" fmla="*/ 9795037 w 11893973"/>
              <a:gd name="connsiteY20" fmla="*/ 748988 h 748988"/>
              <a:gd name="connsiteX21" fmla="*/ 9333271 w 11893973"/>
              <a:gd name="connsiteY21" fmla="*/ 748988 h 748988"/>
              <a:gd name="connsiteX22" fmla="*/ 8871505 w 11893973"/>
              <a:gd name="connsiteY22" fmla="*/ 748988 h 748988"/>
              <a:gd name="connsiteX23" fmla="*/ 8528678 w 11893973"/>
              <a:gd name="connsiteY23" fmla="*/ 748988 h 748988"/>
              <a:gd name="connsiteX24" fmla="*/ 8185852 w 11893973"/>
              <a:gd name="connsiteY24" fmla="*/ 748988 h 748988"/>
              <a:gd name="connsiteX25" fmla="*/ 7486207 w 11893973"/>
              <a:gd name="connsiteY25" fmla="*/ 748988 h 748988"/>
              <a:gd name="connsiteX26" fmla="*/ 6905501 w 11893973"/>
              <a:gd name="connsiteY26" fmla="*/ 748988 h 748988"/>
              <a:gd name="connsiteX27" fmla="*/ 6324795 w 11893973"/>
              <a:gd name="connsiteY27" fmla="*/ 748988 h 748988"/>
              <a:gd name="connsiteX28" fmla="*/ 5387270 w 11893973"/>
              <a:gd name="connsiteY28" fmla="*/ 748988 h 748988"/>
              <a:gd name="connsiteX29" fmla="*/ 5044444 w 11893973"/>
              <a:gd name="connsiteY29" fmla="*/ 748988 h 748988"/>
              <a:gd name="connsiteX30" fmla="*/ 4344798 w 11893973"/>
              <a:gd name="connsiteY30" fmla="*/ 748988 h 748988"/>
              <a:gd name="connsiteX31" fmla="*/ 3764093 w 11893973"/>
              <a:gd name="connsiteY31" fmla="*/ 748988 h 748988"/>
              <a:gd name="connsiteX32" fmla="*/ 3421266 w 11893973"/>
              <a:gd name="connsiteY32" fmla="*/ 748988 h 748988"/>
              <a:gd name="connsiteX33" fmla="*/ 2959500 w 11893973"/>
              <a:gd name="connsiteY33" fmla="*/ 748988 h 748988"/>
              <a:gd name="connsiteX34" fmla="*/ 2616674 w 11893973"/>
              <a:gd name="connsiteY34" fmla="*/ 748988 h 748988"/>
              <a:gd name="connsiteX35" fmla="*/ 2035968 w 11893973"/>
              <a:gd name="connsiteY35" fmla="*/ 748988 h 748988"/>
              <a:gd name="connsiteX36" fmla="*/ 1217383 w 11893973"/>
              <a:gd name="connsiteY36" fmla="*/ 748988 h 748988"/>
              <a:gd name="connsiteX37" fmla="*/ 0 w 11893973"/>
              <a:gd name="connsiteY37" fmla="*/ 748988 h 748988"/>
              <a:gd name="connsiteX38" fmla="*/ 0 w 11893973"/>
              <a:gd name="connsiteY38" fmla="*/ 374494 h 748988"/>
              <a:gd name="connsiteX39" fmla="*/ 0 w 11893973"/>
              <a:gd name="connsiteY39" fmla="*/ 0 h 7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893973" h="748988" fill="none" extrusionOk="0">
                <a:moveTo>
                  <a:pt x="0" y="0"/>
                </a:moveTo>
                <a:cubicBezTo>
                  <a:pt x="333038" y="9673"/>
                  <a:pt x="500234" y="28557"/>
                  <a:pt x="937525" y="0"/>
                </a:cubicBezTo>
                <a:cubicBezTo>
                  <a:pt x="1374817" y="-28557"/>
                  <a:pt x="1584179" y="-1876"/>
                  <a:pt x="1875050" y="0"/>
                </a:cubicBezTo>
                <a:cubicBezTo>
                  <a:pt x="2165921" y="1876"/>
                  <a:pt x="2620525" y="-8448"/>
                  <a:pt x="2812575" y="0"/>
                </a:cubicBezTo>
                <a:cubicBezTo>
                  <a:pt x="3004626" y="8448"/>
                  <a:pt x="3271439" y="-5234"/>
                  <a:pt x="3631160" y="0"/>
                </a:cubicBezTo>
                <a:cubicBezTo>
                  <a:pt x="3990881" y="5234"/>
                  <a:pt x="4120439" y="40358"/>
                  <a:pt x="4568685" y="0"/>
                </a:cubicBezTo>
                <a:cubicBezTo>
                  <a:pt x="5016931" y="-40358"/>
                  <a:pt x="5034074" y="3483"/>
                  <a:pt x="5387270" y="0"/>
                </a:cubicBezTo>
                <a:cubicBezTo>
                  <a:pt x="5740466" y="-3483"/>
                  <a:pt x="5862090" y="-44065"/>
                  <a:pt x="6324795" y="0"/>
                </a:cubicBezTo>
                <a:cubicBezTo>
                  <a:pt x="6787501" y="44065"/>
                  <a:pt x="6676865" y="-21462"/>
                  <a:pt x="7024441" y="0"/>
                </a:cubicBezTo>
                <a:cubicBezTo>
                  <a:pt x="7372017" y="21462"/>
                  <a:pt x="7486974" y="-24673"/>
                  <a:pt x="7605146" y="0"/>
                </a:cubicBezTo>
                <a:cubicBezTo>
                  <a:pt x="7723318" y="24673"/>
                  <a:pt x="8309320" y="44225"/>
                  <a:pt x="8542671" y="0"/>
                </a:cubicBezTo>
                <a:cubicBezTo>
                  <a:pt x="8776023" y="-44225"/>
                  <a:pt x="8768080" y="-17068"/>
                  <a:pt x="8885497" y="0"/>
                </a:cubicBezTo>
                <a:cubicBezTo>
                  <a:pt x="9002914" y="17068"/>
                  <a:pt x="9518593" y="-24988"/>
                  <a:pt x="9704083" y="0"/>
                </a:cubicBezTo>
                <a:cubicBezTo>
                  <a:pt x="9889573" y="24988"/>
                  <a:pt x="10030046" y="-17793"/>
                  <a:pt x="10165849" y="0"/>
                </a:cubicBezTo>
                <a:cubicBezTo>
                  <a:pt x="10301652" y="17793"/>
                  <a:pt x="10567805" y="-1385"/>
                  <a:pt x="10865494" y="0"/>
                </a:cubicBezTo>
                <a:cubicBezTo>
                  <a:pt x="11163183" y="1385"/>
                  <a:pt x="11484614" y="-41597"/>
                  <a:pt x="11893973" y="0"/>
                </a:cubicBezTo>
                <a:cubicBezTo>
                  <a:pt x="11882853" y="182582"/>
                  <a:pt x="11891162" y="236617"/>
                  <a:pt x="11893973" y="374494"/>
                </a:cubicBezTo>
                <a:cubicBezTo>
                  <a:pt x="11896784" y="512371"/>
                  <a:pt x="11877205" y="627481"/>
                  <a:pt x="11893973" y="748988"/>
                </a:cubicBezTo>
                <a:cubicBezTo>
                  <a:pt x="11544771" y="769917"/>
                  <a:pt x="11411037" y="738747"/>
                  <a:pt x="11075388" y="748988"/>
                </a:cubicBezTo>
                <a:cubicBezTo>
                  <a:pt x="10739740" y="759229"/>
                  <a:pt x="10541032" y="749185"/>
                  <a:pt x="10256803" y="748988"/>
                </a:cubicBezTo>
                <a:cubicBezTo>
                  <a:pt x="9972574" y="748791"/>
                  <a:pt x="9931556" y="747850"/>
                  <a:pt x="9795037" y="748988"/>
                </a:cubicBezTo>
                <a:cubicBezTo>
                  <a:pt x="9658518" y="750126"/>
                  <a:pt x="9449256" y="746554"/>
                  <a:pt x="9333271" y="748988"/>
                </a:cubicBezTo>
                <a:cubicBezTo>
                  <a:pt x="9217286" y="751422"/>
                  <a:pt x="9092043" y="736212"/>
                  <a:pt x="8871505" y="748988"/>
                </a:cubicBezTo>
                <a:cubicBezTo>
                  <a:pt x="8650967" y="761764"/>
                  <a:pt x="8617964" y="763343"/>
                  <a:pt x="8528678" y="748988"/>
                </a:cubicBezTo>
                <a:cubicBezTo>
                  <a:pt x="8439392" y="734633"/>
                  <a:pt x="8267128" y="746015"/>
                  <a:pt x="8185852" y="748988"/>
                </a:cubicBezTo>
                <a:cubicBezTo>
                  <a:pt x="8104576" y="751961"/>
                  <a:pt x="7631456" y="719976"/>
                  <a:pt x="7486207" y="748988"/>
                </a:cubicBezTo>
                <a:cubicBezTo>
                  <a:pt x="7340958" y="778000"/>
                  <a:pt x="7038478" y="730106"/>
                  <a:pt x="6905501" y="748988"/>
                </a:cubicBezTo>
                <a:cubicBezTo>
                  <a:pt x="6772524" y="767870"/>
                  <a:pt x="6522631" y="738651"/>
                  <a:pt x="6324795" y="748988"/>
                </a:cubicBezTo>
                <a:cubicBezTo>
                  <a:pt x="6126959" y="759325"/>
                  <a:pt x="5770230" y="791271"/>
                  <a:pt x="5387270" y="748988"/>
                </a:cubicBezTo>
                <a:cubicBezTo>
                  <a:pt x="5004310" y="706705"/>
                  <a:pt x="5141690" y="734216"/>
                  <a:pt x="5044444" y="748988"/>
                </a:cubicBezTo>
                <a:cubicBezTo>
                  <a:pt x="4947198" y="763760"/>
                  <a:pt x="4598986" y="750194"/>
                  <a:pt x="4344798" y="748988"/>
                </a:cubicBezTo>
                <a:cubicBezTo>
                  <a:pt x="4090610" y="747782"/>
                  <a:pt x="4031632" y="753217"/>
                  <a:pt x="3764093" y="748988"/>
                </a:cubicBezTo>
                <a:cubicBezTo>
                  <a:pt x="3496555" y="744759"/>
                  <a:pt x="3528731" y="734475"/>
                  <a:pt x="3421266" y="748988"/>
                </a:cubicBezTo>
                <a:cubicBezTo>
                  <a:pt x="3313801" y="763501"/>
                  <a:pt x="3185170" y="734172"/>
                  <a:pt x="2959500" y="748988"/>
                </a:cubicBezTo>
                <a:cubicBezTo>
                  <a:pt x="2733830" y="763804"/>
                  <a:pt x="2776694" y="754081"/>
                  <a:pt x="2616674" y="748988"/>
                </a:cubicBezTo>
                <a:cubicBezTo>
                  <a:pt x="2456654" y="743895"/>
                  <a:pt x="2194127" y="772045"/>
                  <a:pt x="2035968" y="748988"/>
                </a:cubicBezTo>
                <a:cubicBezTo>
                  <a:pt x="1877809" y="725931"/>
                  <a:pt x="1561392" y="767697"/>
                  <a:pt x="1217383" y="748988"/>
                </a:cubicBezTo>
                <a:cubicBezTo>
                  <a:pt x="873374" y="730279"/>
                  <a:pt x="377910" y="722581"/>
                  <a:pt x="0" y="748988"/>
                </a:cubicBezTo>
                <a:cubicBezTo>
                  <a:pt x="17669" y="616159"/>
                  <a:pt x="-775" y="463241"/>
                  <a:pt x="0" y="374494"/>
                </a:cubicBezTo>
                <a:cubicBezTo>
                  <a:pt x="775" y="285747"/>
                  <a:pt x="8352" y="184033"/>
                  <a:pt x="0" y="0"/>
                </a:cubicBezTo>
                <a:close/>
              </a:path>
              <a:path w="11893973" h="748988" stroke="0" extrusionOk="0">
                <a:moveTo>
                  <a:pt x="0" y="0"/>
                </a:moveTo>
                <a:cubicBezTo>
                  <a:pt x="239434" y="20988"/>
                  <a:pt x="353108" y="3429"/>
                  <a:pt x="699645" y="0"/>
                </a:cubicBezTo>
                <a:cubicBezTo>
                  <a:pt x="1046182" y="-3429"/>
                  <a:pt x="881627" y="5663"/>
                  <a:pt x="1042472" y="0"/>
                </a:cubicBezTo>
                <a:cubicBezTo>
                  <a:pt x="1203317" y="-5663"/>
                  <a:pt x="1553488" y="-11520"/>
                  <a:pt x="1861057" y="0"/>
                </a:cubicBezTo>
                <a:cubicBezTo>
                  <a:pt x="2168626" y="11520"/>
                  <a:pt x="2215040" y="-5420"/>
                  <a:pt x="2322823" y="0"/>
                </a:cubicBezTo>
                <a:cubicBezTo>
                  <a:pt x="2430606" y="5420"/>
                  <a:pt x="2553065" y="-13627"/>
                  <a:pt x="2665649" y="0"/>
                </a:cubicBezTo>
                <a:cubicBezTo>
                  <a:pt x="2778233" y="13627"/>
                  <a:pt x="3084622" y="-19468"/>
                  <a:pt x="3246355" y="0"/>
                </a:cubicBezTo>
                <a:cubicBezTo>
                  <a:pt x="3408088" y="19468"/>
                  <a:pt x="3552631" y="-20702"/>
                  <a:pt x="3708121" y="0"/>
                </a:cubicBezTo>
                <a:cubicBezTo>
                  <a:pt x="3863611" y="20702"/>
                  <a:pt x="4200175" y="34316"/>
                  <a:pt x="4407766" y="0"/>
                </a:cubicBezTo>
                <a:cubicBezTo>
                  <a:pt x="4615358" y="-34316"/>
                  <a:pt x="4883943" y="3259"/>
                  <a:pt x="5107412" y="0"/>
                </a:cubicBezTo>
                <a:cubicBezTo>
                  <a:pt x="5330881" y="-3259"/>
                  <a:pt x="5297989" y="-11721"/>
                  <a:pt x="5450238" y="0"/>
                </a:cubicBezTo>
                <a:cubicBezTo>
                  <a:pt x="5602487" y="11721"/>
                  <a:pt x="5625053" y="-9481"/>
                  <a:pt x="5793064" y="0"/>
                </a:cubicBezTo>
                <a:cubicBezTo>
                  <a:pt x="5961075" y="9481"/>
                  <a:pt x="6146777" y="29745"/>
                  <a:pt x="6492710" y="0"/>
                </a:cubicBezTo>
                <a:cubicBezTo>
                  <a:pt x="6838643" y="-29745"/>
                  <a:pt x="6996184" y="14795"/>
                  <a:pt x="7430235" y="0"/>
                </a:cubicBezTo>
                <a:cubicBezTo>
                  <a:pt x="7864287" y="-14795"/>
                  <a:pt x="7848678" y="-24663"/>
                  <a:pt x="8248820" y="0"/>
                </a:cubicBezTo>
                <a:cubicBezTo>
                  <a:pt x="8648963" y="24663"/>
                  <a:pt x="8867607" y="-7449"/>
                  <a:pt x="9067405" y="0"/>
                </a:cubicBezTo>
                <a:cubicBezTo>
                  <a:pt x="9267203" y="7449"/>
                  <a:pt x="9514946" y="-8436"/>
                  <a:pt x="9648111" y="0"/>
                </a:cubicBezTo>
                <a:cubicBezTo>
                  <a:pt x="9781276" y="8436"/>
                  <a:pt x="10124671" y="-37861"/>
                  <a:pt x="10585636" y="0"/>
                </a:cubicBezTo>
                <a:cubicBezTo>
                  <a:pt x="11046602" y="37861"/>
                  <a:pt x="10970635" y="-10660"/>
                  <a:pt x="11285281" y="0"/>
                </a:cubicBezTo>
                <a:cubicBezTo>
                  <a:pt x="11599927" y="10660"/>
                  <a:pt x="11626555" y="-21817"/>
                  <a:pt x="11893973" y="0"/>
                </a:cubicBezTo>
                <a:cubicBezTo>
                  <a:pt x="11897439" y="138183"/>
                  <a:pt x="11884553" y="236967"/>
                  <a:pt x="11893973" y="381984"/>
                </a:cubicBezTo>
                <a:cubicBezTo>
                  <a:pt x="11903393" y="527001"/>
                  <a:pt x="11904543" y="648482"/>
                  <a:pt x="11893973" y="748988"/>
                </a:cubicBezTo>
                <a:cubicBezTo>
                  <a:pt x="11744552" y="742493"/>
                  <a:pt x="11385143" y="719020"/>
                  <a:pt x="11194328" y="748988"/>
                </a:cubicBezTo>
                <a:cubicBezTo>
                  <a:pt x="11003513" y="778956"/>
                  <a:pt x="10831588" y="769463"/>
                  <a:pt x="10494682" y="748988"/>
                </a:cubicBezTo>
                <a:cubicBezTo>
                  <a:pt x="10157776" y="728513"/>
                  <a:pt x="9972839" y="782888"/>
                  <a:pt x="9676097" y="748988"/>
                </a:cubicBezTo>
                <a:cubicBezTo>
                  <a:pt x="9379356" y="715088"/>
                  <a:pt x="9424907" y="767339"/>
                  <a:pt x="9214331" y="748988"/>
                </a:cubicBezTo>
                <a:cubicBezTo>
                  <a:pt x="9003755" y="730637"/>
                  <a:pt x="8779553" y="718849"/>
                  <a:pt x="8514685" y="748988"/>
                </a:cubicBezTo>
                <a:cubicBezTo>
                  <a:pt x="8249817" y="779127"/>
                  <a:pt x="8301210" y="757673"/>
                  <a:pt x="8171859" y="748988"/>
                </a:cubicBezTo>
                <a:cubicBezTo>
                  <a:pt x="8042508" y="740303"/>
                  <a:pt x="7918208" y="750097"/>
                  <a:pt x="7710093" y="748988"/>
                </a:cubicBezTo>
                <a:cubicBezTo>
                  <a:pt x="7501978" y="747879"/>
                  <a:pt x="7295512" y="727403"/>
                  <a:pt x="6891508" y="748988"/>
                </a:cubicBezTo>
                <a:cubicBezTo>
                  <a:pt x="6487505" y="770573"/>
                  <a:pt x="6693658" y="736708"/>
                  <a:pt x="6548682" y="748988"/>
                </a:cubicBezTo>
                <a:cubicBezTo>
                  <a:pt x="6403706" y="761268"/>
                  <a:pt x="6211931" y="772102"/>
                  <a:pt x="5967976" y="748988"/>
                </a:cubicBezTo>
                <a:cubicBezTo>
                  <a:pt x="5724021" y="725874"/>
                  <a:pt x="5700651" y="738891"/>
                  <a:pt x="5506210" y="748988"/>
                </a:cubicBezTo>
                <a:cubicBezTo>
                  <a:pt x="5311769" y="759085"/>
                  <a:pt x="5058077" y="716577"/>
                  <a:pt x="4687625" y="748988"/>
                </a:cubicBezTo>
                <a:cubicBezTo>
                  <a:pt x="4317173" y="781399"/>
                  <a:pt x="4244235" y="761514"/>
                  <a:pt x="4106919" y="748988"/>
                </a:cubicBezTo>
                <a:cubicBezTo>
                  <a:pt x="3969603" y="736462"/>
                  <a:pt x="3573854" y="788915"/>
                  <a:pt x="3169394" y="748988"/>
                </a:cubicBezTo>
                <a:cubicBezTo>
                  <a:pt x="2764935" y="709061"/>
                  <a:pt x="2721696" y="781981"/>
                  <a:pt x="2469749" y="748988"/>
                </a:cubicBezTo>
                <a:cubicBezTo>
                  <a:pt x="2217802" y="715995"/>
                  <a:pt x="2197570" y="755086"/>
                  <a:pt x="2126922" y="748988"/>
                </a:cubicBezTo>
                <a:cubicBezTo>
                  <a:pt x="2056274" y="742890"/>
                  <a:pt x="1935753" y="754404"/>
                  <a:pt x="1784096" y="748988"/>
                </a:cubicBezTo>
                <a:cubicBezTo>
                  <a:pt x="1632439" y="743572"/>
                  <a:pt x="1331212" y="773251"/>
                  <a:pt x="1203390" y="748988"/>
                </a:cubicBezTo>
                <a:cubicBezTo>
                  <a:pt x="1075568" y="724725"/>
                  <a:pt x="876520" y="756588"/>
                  <a:pt x="741624" y="748988"/>
                </a:cubicBezTo>
                <a:cubicBezTo>
                  <a:pt x="606728" y="741388"/>
                  <a:pt x="339492" y="742144"/>
                  <a:pt x="0" y="748988"/>
                </a:cubicBezTo>
                <a:cubicBezTo>
                  <a:pt x="12606" y="650159"/>
                  <a:pt x="-12119" y="534629"/>
                  <a:pt x="0" y="396964"/>
                </a:cubicBezTo>
                <a:cubicBezTo>
                  <a:pt x="12119" y="259299"/>
                  <a:pt x="5945" y="139715"/>
                  <a:pt x="0" y="0"/>
                </a:cubicBezTo>
                <a:close/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940702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1.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giá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trị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endParaRPr lang="en-US" sz="4267" b="1" kern="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91727" y="1405467"/>
            <a:ext cx="56896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a) 125 : m với m = 5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91727" y="2377161"/>
            <a:ext cx="56896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b) (b + 4) x 3 với b = 27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71992" y="3337680"/>
            <a:ext cx="10891856" cy="9130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5333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giá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trị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chứa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ta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cần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lưu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ý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gì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28152" y="4749712"/>
            <a:ext cx="9534313" cy="14876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Lưu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ý: B1: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Thay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giá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trị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vào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        B2: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như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bình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thường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8BECB4-4E58-8C19-FC01-031DDB0BE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29AAF-65E0-4CE3-82A7-DA0595C0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F4FCCB-893B-700D-408D-B6DE1256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nimBg="1"/>
      <p:bldP spid="922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3105" y="149860"/>
            <a:ext cx="11172495" cy="1733873"/>
          </a:xfrm>
          <a:custGeom>
            <a:avLst/>
            <a:gdLst>
              <a:gd name="connsiteX0" fmla="*/ 0 w 11172495"/>
              <a:gd name="connsiteY0" fmla="*/ 0 h 1733873"/>
              <a:gd name="connsiteX1" fmla="*/ 586556 w 11172495"/>
              <a:gd name="connsiteY1" fmla="*/ 0 h 1733873"/>
              <a:gd name="connsiteX2" fmla="*/ 1173112 w 11172495"/>
              <a:gd name="connsiteY2" fmla="*/ 0 h 1733873"/>
              <a:gd name="connsiteX3" fmla="*/ 2094843 w 11172495"/>
              <a:gd name="connsiteY3" fmla="*/ 0 h 1733873"/>
              <a:gd name="connsiteX4" fmla="*/ 2793124 w 11172495"/>
              <a:gd name="connsiteY4" fmla="*/ 0 h 1733873"/>
              <a:gd name="connsiteX5" fmla="*/ 3491405 w 11172495"/>
              <a:gd name="connsiteY5" fmla="*/ 0 h 1733873"/>
              <a:gd name="connsiteX6" fmla="*/ 4077961 w 11172495"/>
              <a:gd name="connsiteY6" fmla="*/ 0 h 1733873"/>
              <a:gd name="connsiteX7" fmla="*/ 4776242 w 11172495"/>
              <a:gd name="connsiteY7" fmla="*/ 0 h 1733873"/>
              <a:gd name="connsiteX8" fmla="*/ 5586248 w 11172495"/>
              <a:gd name="connsiteY8" fmla="*/ 0 h 1733873"/>
              <a:gd name="connsiteX9" fmla="*/ 6507978 w 11172495"/>
              <a:gd name="connsiteY9" fmla="*/ 0 h 1733873"/>
              <a:gd name="connsiteX10" fmla="*/ 7206259 w 11172495"/>
              <a:gd name="connsiteY10" fmla="*/ 0 h 1733873"/>
              <a:gd name="connsiteX11" fmla="*/ 7904540 w 11172495"/>
              <a:gd name="connsiteY11" fmla="*/ 0 h 1733873"/>
              <a:gd name="connsiteX12" fmla="*/ 8602821 w 11172495"/>
              <a:gd name="connsiteY12" fmla="*/ 0 h 1733873"/>
              <a:gd name="connsiteX13" fmla="*/ 9412827 w 11172495"/>
              <a:gd name="connsiteY13" fmla="*/ 0 h 1733873"/>
              <a:gd name="connsiteX14" fmla="*/ 10222833 w 11172495"/>
              <a:gd name="connsiteY14" fmla="*/ 0 h 1733873"/>
              <a:gd name="connsiteX15" fmla="*/ 11172495 w 11172495"/>
              <a:gd name="connsiteY15" fmla="*/ 0 h 1733873"/>
              <a:gd name="connsiteX16" fmla="*/ 11172495 w 11172495"/>
              <a:gd name="connsiteY16" fmla="*/ 577958 h 1733873"/>
              <a:gd name="connsiteX17" fmla="*/ 11172495 w 11172495"/>
              <a:gd name="connsiteY17" fmla="*/ 1155915 h 1733873"/>
              <a:gd name="connsiteX18" fmla="*/ 11172495 w 11172495"/>
              <a:gd name="connsiteY18" fmla="*/ 1733873 h 1733873"/>
              <a:gd name="connsiteX19" fmla="*/ 10362489 w 11172495"/>
              <a:gd name="connsiteY19" fmla="*/ 1733873 h 1733873"/>
              <a:gd name="connsiteX20" fmla="*/ 9664208 w 11172495"/>
              <a:gd name="connsiteY20" fmla="*/ 1733873 h 1733873"/>
              <a:gd name="connsiteX21" fmla="*/ 9077652 w 11172495"/>
              <a:gd name="connsiteY21" fmla="*/ 1733873 h 1733873"/>
              <a:gd name="connsiteX22" fmla="*/ 8602821 w 11172495"/>
              <a:gd name="connsiteY22" fmla="*/ 1733873 h 1733873"/>
              <a:gd name="connsiteX23" fmla="*/ 7681090 w 11172495"/>
              <a:gd name="connsiteY23" fmla="*/ 1733873 h 1733873"/>
              <a:gd name="connsiteX24" fmla="*/ 7317984 w 11172495"/>
              <a:gd name="connsiteY24" fmla="*/ 1733873 h 1733873"/>
              <a:gd name="connsiteX25" fmla="*/ 6396253 w 11172495"/>
              <a:gd name="connsiteY25" fmla="*/ 1733873 h 1733873"/>
              <a:gd name="connsiteX26" fmla="*/ 5586248 w 11172495"/>
              <a:gd name="connsiteY26" fmla="*/ 1733873 h 1733873"/>
              <a:gd name="connsiteX27" fmla="*/ 4887967 w 11172495"/>
              <a:gd name="connsiteY27" fmla="*/ 1733873 h 1733873"/>
              <a:gd name="connsiteX28" fmla="*/ 4301411 w 11172495"/>
              <a:gd name="connsiteY28" fmla="*/ 1733873 h 1733873"/>
              <a:gd name="connsiteX29" fmla="*/ 3714855 w 11172495"/>
              <a:gd name="connsiteY29" fmla="*/ 1733873 h 1733873"/>
              <a:gd name="connsiteX30" fmla="*/ 3240024 w 11172495"/>
              <a:gd name="connsiteY30" fmla="*/ 1733873 h 1733873"/>
              <a:gd name="connsiteX31" fmla="*/ 2876917 w 11172495"/>
              <a:gd name="connsiteY31" fmla="*/ 1733873 h 1733873"/>
              <a:gd name="connsiteX32" fmla="*/ 2178637 w 11172495"/>
              <a:gd name="connsiteY32" fmla="*/ 1733873 h 1733873"/>
              <a:gd name="connsiteX33" fmla="*/ 1592081 w 11172495"/>
              <a:gd name="connsiteY33" fmla="*/ 1733873 h 1733873"/>
              <a:gd name="connsiteX34" fmla="*/ 893800 w 11172495"/>
              <a:gd name="connsiteY34" fmla="*/ 1733873 h 1733873"/>
              <a:gd name="connsiteX35" fmla="*/ 0 w 11172495"/>
              <a:gd name="connsiteY35" fmla="*/ 1733873 h 1733873"/>
              <a:gd name="connsiteX36" fmla="*/ 0 w 11172495"/>
              <a:gd name="connsiteY36" fmla="*/ 1173254 h 1733873"/>
              <a:gd name="connsiteX37" fmla="*/ 0 w 11172495"/>
              <a:gd name="connsiteY37" fmla="*/ 560619 h 1733873"/>
              <a:gd name="connsiteX38" fmla="*/ 0 w 11172495"/>
              <a:gd name="connsiteY38" fmla="*/ 0 h 173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172495" h="1733873" fill="none" extrusionOk="0">
                <a:moveTo>
                  <a:pt x="0" y="0"/>
                </a:moveTo>
                <a:cubicBezTo>
                  <a:pt x="134027" y="27168"/>
                  <a:pt x="341892" y="-23309"/>
                  <a:pt x="586556" y="0"/>
                </a:cubicBezTo>
                <a:cubicBezTo>
                  <a:pt x="831220" y="23309"/>
                  <a:pt x="915605" y="8290"/>
                  <a:pt x="1173112" y="0"/>
                </a:cubicBezTo>
                <a:cubicBezTo>
                  <a:pt x="1430619" y="-8290"/>
                  <a:pt x="1736064" y="6660"/>
                  <a:pt x="2094843" y="0"/>
                </a:cubicBezTo>
                <a:cubicBezTo>
                  <a:pt x="2453622" y="-6660"/>
                  <a:pt x="2620823" y="-15322"/>
                  <a:pt x="2793124" y="0"/>
                </a:cubicBezTo>
                <a:cubicBezTo>
                  <a:pt x="2965425" y="15322"/>
                  <a:pt x="3337622" y="2121"/>
                  <a:pt x="3491405" y="0"/>
                </a:cubicBezTo>
                <a:cubicBezTo>
                  <a:pt x="3645188" y="-2121"/>
                  <a:pt x="3804626" y="-14574"/>
                  <a:pt x="4077961" y="0"/>
                </a:cubicBezTo>
                <a:cubicBezTo>
                  <a:pt x="4351296" y="14574"/>
                  <a:pt x="4539839" y="-28189"/>
                  <a:pt x="4776242" y="0"/>
                </a:cubicBezTo>
                <a:cubicBezTo>
                  <a:pt x="5012645" y="28189"/>
                  <a:pt x="5294915" y="12245"/>
                  <a:pt x="5586248" y="0"/>
                </a:cubicBezTo>
                <a:cubicBezTo>
                  <a:pt x="5877581" y="-12245"/>
                  <a:pt x="6181079" y="-15345"/>
                  <a:pt x="6507978" y="0"/>
                </a:cubicBezTo>
                <a:cubicBezTo>
                  <a:pt x="6834877" y="15345"/>
                  <a:pt x="7047691" y="19934"/>
                  <a:pt x="7206259" y="0"/>
                </a:cubicBezTo>
                <a:cubicBezTo>
                  <a:pt x="7364827" y="-19934"/>
                  <a:pt x="7660300" y="-11030"/>
                  <a:pt x="7904540" y="0"/>
                </a:cubicBezTo>
                <a:cubicBezTo>
                  <a:pt x="8148780" y="11030"/>
                  <a:pt x="8383628" y="-30607"/>
                  <a:pt x="8602821" y="0"/>
                </a:cubicBezTo>
                <a:cubicBezTo>
                  <a:pt x="8822014" y="30607"/>
                  <a:pt x="9078941" y="-27128"/>
                  <a:pt x="9412827" y="0"/>
                </a:cubicBezTo>
                <a:cubicBezTo>
                  <a:pt x="9746713" y="27128"/>
                  <a:pt x="9867259" y="11532"/>
                  <a:pt x="10222833" y="0"/>
                </a:cubicBezTo>
                <a:cubicBezTo>
                  <a:pt x="10578407" y="-11532"/>
                  <a:pt x="10880107" y="3259"/>
                  <a:pt x="11172495" y="0"/>
                </a:cubicBezTo>
                <a:cubicBezTo>
                  <a:pt x="11165384" y="128184"/>
                  <a:pt x="11149508" y="455846"/>
                  <a:pt x="11172495" y="577958"/>
                </a:cubicBezTo>
                <a:cubicBezTo>
                  <a:pt x="11195482" y="700070"/>
                  <a:pt x="11189411" y="898031"/>
                  <a:pt x="11172495" y="1155915"/>
                </a:cubicBezTo>
                <a:cubicBezTo>
                  <a:pt x="11155579" y="1413799"/>
                  <a:pt x="11191646" y="1448380"/>
                  <a:pt x="11172495" y="1733873"/>
                </a:cubicBezTo>
                <a:cubicBezTo>
                  <a:pt x="10887436" y="1748138"/>
                  <a:pt x="10649436" y="1704486"/>
                  <a:pt x="10362489" y="1733873"/>
                </a:cubicBezTo>
                <a:cubicBezTo>
                  <a:pt x="10075542" y="1763260"/>
                  <a:pt x="9943100" y="1743292"/>
                  <a:pt x="9664208" y="1733873"/>
                </a:cubicBezTo>
                <a:cubicBezTo>
                  <a:pt x="9385316" y="1724454"/>
                  <a:pt x="9240396" y="1707868"/>
                  <a:pt x="9077652" y="1733873"/>
                </a:cubicBezTo>
                <a:cubicBezTo>
                  <a:pt x="8914908" y="1759878"/>
                  <a:pt x="8751313" y="1729877"/>
                  <a:pt x="8602821" y="1733873"/>
                </a:cubicBezTo>
                <a:cubicBezTo>
                  <a:pt x="8454329" y="1737869"/>
                  <a:pt x="8042774" y="1705175"/>
                  <a:pt x="7681090" y="1733873"/>
                </a:cubicBezTo>
                <a:cubicBezTo>
                  <a:pt x="7319406" y="1762571"/>
                  <a:pt x="7466180" y="1751206"/>
                  <a:pt x="7317984" y="1733873"/>
                </a:cubicBezTo>
                <a:cubicBezTo>
                  <a:pt x="7169788" y="1716540"/>
                  <a:pt x="6691075" y="1702887"/>
                  <a:pt x="6396253" y="1733873"/>
                </a:cubicBezTo>
                <a:cubicBezTo>
                  <a:pt x="6101431" y="1764859"/>
                  <a:pt x="5929406" y="1717904"/>
                  <a:pt x="5586248" y="1733873"/>
                </a:cubicBezTo>
                <a:cubicBezTo>
                  <a:pt x="5243090" y="1749842"/>
                  <a:pt x="5070090" y="1768387"/>
                  <a:pt x="4887967" y="1733873"/>
                </a:cubicBezTo>
                <a:cubicBezTo>
                  <a:pt x="4705844" y="1699359"/>
                  <a:pt x="4524478" y="1742598"/>
                  <a:pt x="4301411" y="1733873"/>
                </a:cubicBezTo>
                <a:cubicBezTo>
                  <a:pt x="4078344" y="1725148"/>
                  <a:pt x="3916543" y="1735698"/>
                  <a:pt x="3714855" y="1733873"/>
                </a:cubicBezTo>
                <a:cubicBezTo>
                  <a:pt x="3513167" y="1732048"/>
                  <a:pt x="3378570" y="1734337"/>
                  <a:pt x="3240024" y="1733873"/>
                </a:cubicBezTo>
                <a:cubicBezTo>
                  <a:pt x="3101478" y="1733409"/>
                  <a:pt x="2992932" y="1718090"/>
                  <a:pt x="2876917" y="1733873"/>
                </a:cubicBezTo>
                <a:cubicBezTo>
                  <a:pt x="2760902" y="1749656"/>
                  <a:pt x="2488331" y="1734496"/>
                  <a:pt x="2178637" y="1733873"/>
                </a:cubicBezTo>
                <a:cubicBezTo>
                  <a:pt x="1868943" y="1733250"/>
                  <a:pt x="1722924" y="1715911"/>
                  <a:pt x="1592081" y="1733873"/>
                </a:cubicBezTo>
                <a:cubicBezTo>
                  <a:pt x="1461238" y="1751835"/>
                  <a:pt x="1190985" y="1730872"/>
                  <a:pt x="893800" y="1733873"/>
                </a:cubicBezTo>
                <a:cubicBezTo>
                  <a:pt x="596615" y="1736874"/>
                  <a:pt x="434615" y="1703501"/>
                  <a:pt x="0" y="1733873"/>
                </a:cubicBezTo>
                <a:cubicBezTo>
                  <a:pt x="24214" y="1510779"/>
                  <a:pt x="-5114" y="1327325"/>
                  <a:pt x="0" y="1173254"/>
                </a:cubicBezTo>
                <a:cubicBezTo>
                  <a:pt x="5114" y="1019183"/>
                  <a:pt x="29894" y="738736"/>
                  <a:pt x="0" y="560619"/>
                </a:cubicBezTo>
                <a:cubicBezTo>
                  <a:pt x="-29894" y="382502"/>
                  <a:pt x="-9480" y="242843"/>
                  <a:pt x="0" y="0"/>
                </a:cubicBezTo>
                <a:close/>
              </a:path>
              <a:path w="11172495" h="1733873" stroke="0" extrusionOk="0">
                <a:moveTo>
                  <a:pt x="0" y="0"/>
                </a:moveTo>
                <a:cubicBezTo>
                  <a:pt x="258760" y="-20251"/>
                  <a:pt x="360385" y="-23723"/>
                  <a:pt x="586556" y="0"/>
                </a:cubicBezTo>
                <a:cubicBezTo>
                  <a:pt x="812727" y="23723"/>
                  <a:pt x="883022" y="20348"/>
                  <a:pt x="1173112" y="0"/>
                </a:cubicBezTo>
                <a:cubicBezTo>
                  <a:pt x="1463202" y="-20348"/>
                  <a:pt x="1645205" y="-10281"/>
                  <a:pt x="1871393" y="0"/>
                </a:cubicBezTo>
                <a:cubicBezTo>
                  <a:pt x="2097581" y="10281"/>
                  <a:pt x="2150889" y="4027"/>
                  <a:pt x="2234499" y="0"/>
                </a:cubicBezTo>
                <a:cubicBezTo>
                  <a:pt x="2318109" y="-4027"/>
                  <a:pt x="2431485" y="4435"/>
                  <a:pt x="2597605" y="0"/>
                </a:cubicBezTo>
                <a:cubicBezTo>
                  <a:pt x="2763725" y="-4435"/>
                  <a:pt x="3153089" y="-13560"/>
                  <a:pt x="3295886" y="0"/>
                </a:cubicBezTo>
                <a:cubicBezTo>
                  <a:pt x="3438683" y="13560"/>
                  <a:pt x="3489651" y="6901"/>
                  <a:pt x="3658992" y="0"/>
                </a:cubicBezTo>
                <a:cubicBezTo>
                  <a:pt x="3828333" y="-6901"/>
                  <a:pt x="3923858" y="-10605"/>
                  <a:pt x="4022098" y="0"/>
                </a:cubicBezTo>
                <a:cubicBezTo>
                  <a:pt x="4120338" y="10605"/>
                  <a:pt x="4407484" y="12461"/>
                  <a:pt x="4608654" y="0"/>
                </a:cubicBezTo>
                <a:cubicBezTo>
                  <a:pt x="4809824" y="-12461"/>
                  <a:pt x="5017202" y="-27066"/>
                  <a:pt x="5195210" y="0"/>
                </a:cubicBezTo>
                <a:cubicBezTo>
                  <a:pt x="5373218" y="27066"/>
                  <a:pt x="5605373" y="-6695"/>
                  <a:pt x="5781766" y="0"/>
                </a:cubicBezTo>
                <a:cubicBezTo>
                  <a:pt x="5958159" y="6695"/>
                  <a:pt x="5975913" y="2642"/>
                  <a:pt x="6144872" y="0"/>
                </a:cubicBezTo>
                <a:cubicBezTo>
                  <a:pt x="6313831" y="-2642"/>
                  <a:pt x="6797239" y="29967"/>
                  <a:pt x="7066603" y="0"/>
                </a:cubicBezTo>
                <a:cubicBezTo>
                  <a:pt x="7335967" y="-29967"/>
                  <a:pt x="7436291" y="-22806"/>
                  <a:pt x="7541434" y="0"/>
                </a:cubicBezTo>
                <a:cubicBezTo>
                  <a:pt x="7646577" y="22806"/>
                  <a:pt x="7798134" y="9358"/>
                  <a:pt x="7904540" y="0"/>
                </a:cubicBezTo>
                <a:cubicBezTo>
                  <a:pt x="8010946" y="-9358"/>
                  <a:pt x="8474217" y="3572"/>
                  <a:pt x="8714546" y="0"/>
                </a:cubicBezTo>
                <a:cubicBezTo>
                  <a:pt x="8954875" y="-3572"/>
                  <a:pt x="9025037" y="-10025"/>
                  <a:pt x="9301102" y="0"/>
                </a:cubicBezTo>
                <a:cubicBezTo>
                  <a:pt x="9577167" y="10025"/>
                  <a:pt x="9840502" y="17983"/>
                  <a:pt x="10222833" y="0"/>
                </a:cubicBezTo>
                <a:cubicBezTo>
                  <a:pt x="10605164" y="-17983"/>
                  <a:pt x="10937159" y="-20908"/>
                  <a:pt x="11172495" y="0"/>
                </a:cubicBezTo>
                <a:cubicBezTo>
                  <a:pt x="11172073" y="166526"/>
                  <a:pt x="11144686" y="424294"/>
                  <a:pt x="11172495" y="577958"/>
                </a:cubicBezTo>
                <a:cubicBezTo>
                  <a:pt x="11200304" y="731622"/>
                  <a:pt x="11158891" y="887532"/>
                  <a:pt x="11172495" y="1138577"/>
                </a:cubicBezTo>
                <a:cubicBezTo>
                  <a:pt x="11186099" y="1389622"/>
                  <a:pt x="11178772" y="1479750"/>
                  <a:pt x="11172495" y="1733873"/>
                </a:cubicBezTo>
                <a:cubicBezTo>
                  <a:pt x="10894113" y="1754333"/>
                  <a:pt x="10751780" y="1757185"/>
                  <a:pt x="10585939" y="1733873"/>
                </a:cubicBezTo>
                <a:cubicBezTo>
                  <a:pt x="10420098" y="1710561"/>
                  <a:pt x="10207101" y="1734242"/>
                  <a:pt x="10111108" y="1733873"/>
                </a:cubicBezTo>
                <a:cubicBezTo>
                  <a:pt x="10015115" y="1733504"/>
                  <a:pt x="9555004" y="1694720"/>
                  <a:pt x="9301102" y="1733873"/>
                </a:cubicBezTo>
                <a:cubicBezTo>
                  <a:pt x="9047200" y="1773026"/>
                  <a:pt x="8926747" y="1738898"/>
                  <a:pt x="8826271" y="1733873"/>
                </a:cubicBezTo>
                <a:cubicBezTo>
                  <a:pt x="8725795" y="1728848"/>
                  <a:pt x="8582304" y="1751056"/>
                  <a:pt x="8463165" y="1733873"/>
                </a:cubicBezTo>
                <a:cubicBezTo>
                  <a:pt x="8344026" y="1716690"/>
                  <a:pt x="8110246" y="1705856"/>
                  <a:pt x="7764884" y="1733873"/>
                </a:cubicBezTo>
                <a:cubicBezTo>
                  <a:pt x="7419522" y="1761890"/>
                  <a:pt x="7370946" y="1700858"/>
                  <a:pt x="7066603" y="1733873"/>
                </a:cubicBezTo>
                <a:cubicBezTo>
                  <a:pt x="6762260" y="1766888"/>
                  <a:pt x="6583031" y="1756471"/>
                  <a:pt x="6256597" y="1733873"/>
                </a:cubicBezTo>
                <a:cubicBezTo>
                  <a:pt x="5930163" y="1711275"/>
                  <a:pt x="6037604" y="1728369"/>
                  <a:pt x="5893491" y="1733873"/>
                </a:cubicBezTo>
                <a:cubicBezTo>
                  <a:pt x="5749378" y="1739377"/>
                  <a:pt x="5620534" y="1731756"/>
                  <a:pt x="5530385" y="1733873"/>
                </a:cubicBezTo>
                <a:cubicBezTo>
                  <a:pt x="5440236" y="1735990"/>
                  <a:pt x="5185923" y="1707285"/>
                  <a:pt x="4943829" y="1733873"/>
                </a:cubicBezTo>
                <a:cubicBezTo>
                  <a:pt x="4701735" y="1760461"/>
                  <a:pt x="4368756" y="1762442"/>
                  <a:pt x="4133823" y="1733873"/>
                </a:cubicBezTo>
                <a:cubicBezTo>
                  <a:pt x="3898890" y="1705304"/>
                  <a:pt x="3684503" y="1704378"/>
                  <a:pt x="3435542" y="1733873"/>
                </a:cubicBezTo>
                <a:cubicBezTo>
                  <a:pt x="3186581" y="1763368"/>
                  <a:pt x="3136052" y="1744273"/>
                  <a:pt x="2960711" y="1733873"/>
                </a:cubicBezTo>
                <a:cubicBezTo>
                  <a:pt x="2785370" y="1723473"/>
                  <a:pt x="2280917" y="1706722"/>
                  <a:pt x="2038980" y="1733873"/>
                </a:cubicBezTo>
                <a:cubicBezTo>
                  <a:pt x="1797043" y="1761024"/>
                  <a:pt x="1603700" y="1753467"/>
                  <a:pt x="1452424" y="1733873"/>
                </a:cubicBezTo>
                <a:cubicBezTo>
                  <a:pt x="1301148" y="1714279"/>
                  <a:pt x="857297" y="1706709"/>
                  <a:pt x="642418" y="1733873"/>
                </a:cubicBezTo>
                <a:cubicBezTo>
                  <a:pt x="427539" y="1761037"/>
                  <a:pt x="146029" y="1725275"/>
                  <a:pt x="0" y="1733873"/>
                </a:cubicBezTo>
                <a:cubicBezTo>
                  <a:pt x="-24908" y="1527693"/>
                  <a:pt x="12550" y="1369747"/>
                  <a:pt x="0" y="1190593"/>
                </a:cubicBezTo>
                <a:cubicBezTo>
                  <a:pt x="-12550" y="1011439"/>
                  <a:pt x="-2759" y="730480"/>
                  <a:pt x="0" y="577958"/>
                </a:cubicBezTo>
                <a:cubicBezTo>
                  <a:pt x="2759" y="425437"/>
                  <a:pt x="-24078" y="18146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599360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6400" b="1" kern="0" dirty="0">
                <a:solidFill>
                  <a:srgbClr val="002060"/>
                </a:solidFill>
                <a:latin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2.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Chu vi P của hình vuông có độ dài cạnh là a được tính theo công thức: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426A5E-0E5E-4EE4-98E4-89FEF70482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4855" y="1705522"/>
            <a:ext cx="3586656" cy="358665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43500" y="2131849"/>
            <a:ext cx="3365500" cy="1244600"/>
          </a:xfrm>
          <a:prstGeom prst="roundRect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x 4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679700" y="3498850"/>
            <a:ext cx="3479800" cy="1689100"/>
          </a:xfrm>
          <a:prstGeom prst="wedgeRoundRectCallout">
            <a:avLst>
              <a:gd name="adj1" fmla="val -80323"/>
              <a:gd name="adj2" fmla="val -45770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a x 4 là biểu thức chứa chữ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0700" y="2286000"/>
            <a:ext cx="2180899" cy="21808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6200" y="4343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a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1384300" y="5486400"/>
            <a:ext cx="10553700" cy="965200"/>
          </a:xfrm>
          <a:prstGeom prst="roundRect">
            <a:avLst/>
          </a:prstGeom>
          <a:solidFill>
            <a:srgbClr val="E4E7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Hãy tính chu vi hình vuông với a = 5 cm, a = 9 cm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9B1D5-DF32-1F05-ACDC-39A3330D5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5ADE0-754D-AD9D-3FA4-03B8C2356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0B998-CD9E-52C2-43CA-304563593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966E85-50DF-BBF9-34B2-94365F40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074" y="5685211"/>
            <a:ext cx="662997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 autoUpdateAnimBg="0"/>
      <p:bldP spid="2" grpId="0" animBg="1"/>
      <p:bldP spid="3" grpId="0" animBg="1"/>
      <p:bldP spid="4" grpId="0" animBg="1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54100" y="4283076"/>
            <a:ext cx="105664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189" indent="-457189"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 = 5 cm thì P = a x 4 = 5 x 4 = 20 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(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cm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5633" y="5358343"/>
            <a:ext cx="107696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189" indent="-457189"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 a = 9 cm thì P = a x 4 = 9 x 4 = 36 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(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cm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4500" y="217861"/>
            <a:ext cx="10553700" cy="965200"/>
          </a:xfrm>
          <a:prstGeom prst="roundRect">
            <a:avLst/>
          </a:prstGeom>
          <a:solidFill>
            <a:srgbClr val="E4E7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Hãy tính chu vi hình vuông với a = 5 cm, a = 9 cm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6801" y="1509340"/>
            <a:ext cx="2180899" cy="21808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2301" y="356674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a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F04EC-E2F1-D5C5-A4FA-B3BFDC8E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76C1E-A0EB-87AC-02FC-8C87A751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89A0E-E853-A7C6-A11F-915CB58F2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6831D-5AAB-2E0F-CFDE-0DED65015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6114" y="6156593"/>
            <a:ext cx="937341" cy="701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7FB8E8-D906-76A6-D323-5F2888945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6115" y="5631955"/>
            <a:ext cx="93734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4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7533" y="4188143"/>
            <a:ext cx="11108722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189" marR="0" lvl="0" indent="-457189" algn="l" defTabSz="121917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Muốn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chu vi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hình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vuông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ta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làm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thế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nào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?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1758" y="5115403"/>
            <a:ext cx="11108722" cy="14056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189" marR="0" lvl="0" indent="-457189" algn="l" defTabSz="121917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Muốn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chu vi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hình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vuông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ta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lấy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độ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dài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một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cạnh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nhân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42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với</a:t>
            </a:r>
            <a:r>
              <a:rPr kumimoji="0" lang="en-US" sz="42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 panose="020B0604020202020204"/>
              </a:rPr>
              <a:t> 4.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4500" y="217861"/>
            <a:ext cx="10553700" cy="965200"/>
          </a:xfrm>
          <a:prstGeom prst="roundRect">
            <a:avLst/>
          </a:prstGeom>
          <a:solidFill>
            <a:srgbClr val="E4E7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tính chu vi hình vuông với a = 5 cm, a = 9 cm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6801" y="1509340"/>
            <a:ext cx="2180899" cy="21808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2301" y="356674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F04EC-E2F1-D5C5-A4FA-B3BFDC8E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76C1E-A0EB-87AC-02FC-8C87A751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89A0E-E853-A7C6-A11F-915CB58F2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9DAC63-5C81-3FF6-9B93-759A3784A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9541" y="5638285"/>
            <a:ext cx="937341" cy="701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D52508-0E2F-0D25-A218-75820D363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584" y="6219268"/>
            <a:ext cx="93734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8" grpId="1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9696" y="286609"/>
            <a:ext cx="11792607" cy="6406291"/>
          </a:xfrm>
          <a:prstGeom prst="roundRect">
            <a:avLst/>
          </a:prstGeom>
          <a:solidFill>
            <a:schemeClr val="accent3">
              <a:lumMod val="6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9696" y="286609"/>
            <a:ext cx="11792607" cy="1200329"/>
          </a:xfrm>
          <a:custGeom>
            <a:avLst/>
            <a:gdLst>
              <a:gd name="connsiteX0" fmla="*/ 0 w 11792607"/>
              <a:gd name="connsiteY0" fmla="*/ 0 h 1200329"/>
              <a:gd name="connsiteX1" fmla="*/ 929535 w 11792607"/>
              <a:gd name="connsiteY1" fmla="*/ 0 h 1200329"/>
              <a:gd name="connsiteX2" fmla="*/ 1859070 w 11792607"/>
              <a:gd name="connsiteY2" fmla="*/ 0 h 1200329"/>
              <a:gd name="connsiteX3" fmla="*/ 2788605 w 11792607"/>
              <a:gd name="connsiteY3" fmla="*/ 0 h 1200329"/>
              <a:gd name="connsiteX4" fmla="*/ 3718140 w 11792607"/>
              <a:gd name="connsiteY4" fmla="*/ 0 h 1200329"/>
              <a:gd name="connsiteX5" fmla="*/ 4647675 w 11792607"/>
              <a:gd name="connsiteY5" fmla="*/ 0 h 1200329"/>
              <a:gd name="connsiteX6" fmla="*/ 5223431 w 11792607"/>
              <a:gd name="connsiteY6" fmla="*/ 0 h 1200329"/>
              <a:gd name="connsiteX7" fmla="*/ 5917114 w 11792607"/>
              <a:gd name="connsiteY7" fmla="*/ 0 h 1200329"/>
              <a:gd name="connsiteX8" fmla="*/ 6374945 w 11792607"/>
              <a:gd name="connsiteY8" fmla="*/ 0 h 1200329"/>
              <a:gd name="connsiteX9" fmla="*/ 7304480 w 11792607"/>
              <a:gd name="connsiteY9" fmla="*/ 0 h 1200329"/>
              <a:gd name="connsiteX10" fmla="*/ 8116088 w 11792607"/>
              <a:gd name="connsiteY10" fmla="*/ 0 h 1200329"/>
              <a:gd name="connsiteX11" fmla="*/ 9045623 w 11792607"/>
              <a:gd name="connsiteY11" fmla="*/ 0 h 1200329"/>
              <a:gd name="connsiteX12" fmla="*/ 9621380 w 11792607"/>
              <a:gd name="connsiteY12" fmla="*/ 0 h 1200329"/>
              <a:gd name="connsiteX13" fmla="*/ 9961285 w 11792607"/>
              <a:gd name="connsiteY13" fmla="*/ 0 h 1200329"/>
              <a:gd name="connsiteX14" fmla="*/ 10890819 w 11792607"/>
              <a:gd name="connsiteY14" fmla="*/ 0 h 1200329"/>
              <a:gd name="connsiteX15" fmla="*/ 11792607 w 11792607"/>
              <a:gd name="connsiteY15" fmla="*/ 0 h 1200329"/>
              <a:gd name="connsiteX16" fmla="*/ 11792607 w 11792607"/>
              <a:gd name="connsiteY16" fmla="*/ 612168 h 1200329"/>
              <a:gd name="connsiteX17" fmla="*/ 11792607 w 11792607"/>
              <a:gd name="connsiteY17" fmla="*/ 1200329 h 1200329"/>
              <a:gd name="connsiteX18" fmla="*/ 10980998 w 11792607"/>
              <a:gd name="connsiteY18" fmla="*/ 1200329 h 1200329"/>
              <a:gd name="connsiteX19" fmla="*/ 10405241 w 11792607"/>
              <a:gd name="connsiteY19" fmla="*/ 1200329 h 1200329"/>
              <a:gd name="connsiteX20" fmla="*/ 9475707 w 11792607"/>
              <a:gd name="connsiteY20" fmla="*/ 1200329 h 1200329"/>
              <a:gd name="connsiteX21" fmla="*/ 8664098 w 11792607"/>
              <a:gd name="connsiteY21" fmla="*/ 1200329 h 1200329"/>
              <a:gd name="connsiteX22" fmla="*/ 8088341 w 11792607"/>
              <a:gd name="connsiteY22" fmla="*/ 1200329 h 1200329"/>
              <a:gd name="connsiteX23" fmla="*/ 7276732 w 11792607"/>
              <a:gd name="connsiteY23" fmla="*/ 1200329 h 1200329"/>
              <a:gd name="connsiteX24" fmla="*/ 6583049 w 11792607"/>
              <a:gd name="connsiteY24" fmla="*/ 1200329 h 1200329"/>
              <a:gd name="connsiteX25" fmla="*/ 5771441 w 11792607"/>
              <a:gd name="connsiteY25" fmla="*/ 1200329 h 1200329"/>
              <a:gd name="connsiteX26" fmla="*/ 5313610 w 11792607"/>
              <a:gd name="connsiteY26" fmla="*/ 1200329 h 1200329"/>
              <a:gd name="connsiteX27" fmla="*/ 4855779 w 11792607"/>
              <a:gd name="connsiteY27" fmla="*/ 1200329 h 1200329"/>
              <a:gd name="connsiteX28" fmla="*/ 4397949 w 11792607"/>
              <a:gd name="connsiteY28" fmla="*/ 1200329 h 1200329"/>
              <a:gd name="connsiteX29" fmla="*/ 3940118 w 11792607"/>
              <a:gd name="connsiteY29" fmla="*/ 1200329 h 1200329"/>
              <a:gd name="connsiteX30" fmla="*/ 3128509 w 11792607"/>
              <a:gd name="connsiteY30" fmla="*/ 1200329 h 1200329"/>
              <a:gd name="connsiteX31" fmla="*/ 2670679 w 11792607"/>
              <a:gd name="connsiteY31" fmla="*/ 1200329 h 1200329"/>
              <a:gd name="connsiteX32" fmla="*/ 2212848 w 11792607"/>
              <a:gd name="connsiteY32" fmla="*/ 1200329 h 1200329"/>
              <a:gd name="connsiteX33" fmla="*/ 1872943 w 11792607"/>
              <a:gd name="connsiteY33" fmla="*/ 1200329 h 1200329"/>
              <a:gd name="connsiteX34" fmla="*/ 1415113 w 11792607"/>
              <a:gd name="connsiteY34" fmla="*/ 1200329 h 1200329"/>
              <a:gd name="connsiteX35" fmla="*/ 721430 w 11792607"/>
              <a:gd name="connsiteY35" fmla="*/ 1200329 h 1200329"/>
              <a:gd name="connsiteX36" fmla="*/ 0 w 11792607"/>
              <a:gd name="connsiteY36" fmla="*/ 1200329 h 1200329"/>
              <a:gd name="connsiteX37" fmla="*/ 0 w 11792607"/>
              <a:gd name="connsiteY37" fmla="*/ 600165 h 1200329"/>
              <a:gd name="connsiteX38" fmla="*/ 0 w 11792607"/>
              <a:gd name="connsiteY3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792607" h="1200329" fill="none" extrusionOk="0">
                <a:moveTo>
                  <a:pt x="0" y="0"/>
                </a:moveTo>
                <a:cubicBezTo>
                  <a:pt x="248324" y="-45891"/>
                  <a:pt x="664973" y="35564"/>
                  <a:pt x="929535" y="0"/>
                </a:cubicBezTo>
                <a:cubicBezTo>
                  <a:pt x="1194097" y="-35564"/>
                  <a:pt x="1463294" y="-25982"/>
                  <a:pt x="1859070" y="0"/>
                </a:cubicBezTo>
                <a:cubicBezTo>
                  <a:pt x="2254847" y="25982"/>
                  <a:pt x="2382973" y="38702"/>
                  <a:pt x="2788605" y="0"/>
                </a:cubicBezTo>
                <a:cubicBezTo>
                  <a:pt x="3194238" y="-38702"/>
                  <a:pt x="3502732" y="9154"/>
                  <a:pt x="3718140" y="0"/>
                </a:cubicBezTo>
                <a:cubicBezTo>
                  <a:pt x="3933548" y="-9154"/>
                  <a:pt x="4434682" y="31133"/>
                  <a:pt x="4647675" y="0"/>
                </a:cubicBezTo>
                <a:cubicBezTo>
                  <a:pt x="4860668" y="-31133"/>
                  <a:pt x="5058761" y="8401"/>
                  <a:pt x="5223431" y="0"/>
                </a:cubicBezTo>
                <a:cubicBezTo>
                  <a:pt x="5388101" y="-8401"/>
                  <a:pt x="5691569" y="-21089"/>
                  <a:pt x="5917114" y="0"/>
                </a:cubicBezTo>
                <a:cubicBezTo>
                  <a:pt x="6142659" y="21089"/>
                  <a:pt x="6201468" y="17469"/>
                  <a:pt x="6374945" y="0"/>
                </a:cubicBezTo>
                <a:cubicBezTo>
                  <a:pt x="6548422" y="-17469"/>
                  <a:pt x="6930351" y="23328"/>
                  <a:pt x="7304480" y="0"/>
                </a:cubicBezTo>
                <a:cubicBezTo>
                  <a:pt x="7678609" y="-23328"/>
                  <a:pt x="7926860" y="8865"/>
                  <a:pt x="8116088" y="0"/>
                </a:cubicBezTo>
                <a:cubicBezTo>
                  <a:pt x="8305316" y="-8865"/>
                  <a:pt x="8829769" y="-7979"/>
                  <a:pt x="9045623" y="0"/>
                </a:cubicBezTo>
                <a:cubicBezTo>
                  <a:pt x="9261477" y="7979"/>
                  <a:pt x="9426996" y="11993"/>
                  <a:pt x="9621380" y="0"/>
                </a:cubicBezTo>
                <a:cubicBezTo>
                  <a:pt x="9815764" y="-11993"/>
                  <a:pt x="9871773" y="3245"/>
                  <a:pt x="9961285" y="0"/>
                </a:cubicBezTo>
                <a:cubicBezTo>
                  <a:pt x="10050797" y="-3245"/>
                  <a:pt x="10553080" y="-20957"/>
                  <a:pt x="10890819" y="0"/>
                </a:cubicBezTo>
                <a:cubicBezTo>
                  <a:pt x="11228558" y="20957"/>
                  <a:pt x="11498454" y="30790"/>
                  <a:pt x="11792607" y="0"/>
                </a:cubicBezTo>
                <a:cubicBezTo>
                  <a:pt x="11783038" y="279348"/>
                  <a:pt x="11764235" y="475183"/>
                  <a:pt x="11792607" y="612168"/>
                </a:cubicBezTo>
                <a:cubicBezTo>
                  <a:pt x="11820979" y="749153"/>
                  <a:pt x="11796685" y="1059251"/>
                  <a:pt x="11792607" y="1200329"/>
                </a:cubicBezTo>
                <a:cubicBezTo>
                  <a:pt x="11493894" y="1176337"/>
                  <a:pt x="11210245" y="1183989"/>
                  <a:pt x="10980998" y="1200329"/>
                </a:cubicBezTo>
                <a:cubicBezTo>
                  <a:pt x="10751751" y="1216669"/>
                  <a:pt x="10675095" y="1192469"/>
                  <a:pt x="10405241" y="1200329"/>
                </a:cubicBezTo>
                <a:cubicBezTo>
                  <a:pt x="10135387" y="1208189"/>
                  <a:pt x="9883739" y="1159002"/>
                  <a:pt x="9475707" y="1200329"/>
                </a:cubicBezTo>
                <a:cubicBezTo>
                  <a:pt x="9067675" y="1241656"/>
                  <a:pt x="8837724" y="1222723"/>
                  <a:pt x="8664098" y="1200329"/>
                </a:cubicBezTo>
                <a:cubicBezTo>
                  <a:pt x="8490472" y="1177935"/>
                  <a:pt x="8228843" y="1205359"/>
                  <a:pt x="8088341" y="1200329"/>
                </a:cubicBezTo>
                <a:cubicBezTo>
                  <a:pt x="7947839" y="1195299"/>
                  <a:pt x="7645458" y="1228606"/>
                  <a:pt x="7276732" y="1200329"/>
                </a:cubicBezTo>
                <a:cubicBezTo>
                  <a:pt x="6908006" y="1172052"/>
                  <a:pt x="6796389" y="1213149"/>
                  <a:pt x="6583049" y="1200329"/>
                </a:cubicBezTo>
                <a:cubicBezTo>
                  <a:pt x="6369709" y="1187509"/>
                  <a:pt x="6170366" y="1205927"/>
                  <a:pt x="5771441" y="1200329"/>
                </a:cubicBezTo>
                <a:cubicBezTo>
                  <a:pt x="5372516" y="1194731"/>
                  <a:pt x="5428335" y="1222373"/>
                  <a:pt x="5313610" y="1200329"/>
                </a:cubicBezTo>
                <a:cubicBezTo>
                  <a:pt x="5198885" y="1178285"/>
                  <a:pt x="5035001" y="1205200"/>
                  <a:pt x="4855779" y="1200329"/>
                </a:cubicBezTo>
                <a:cubicBezTo>
                  <a:pt x="4676557" y="1195458"/>
                  <a:pt x="4524797" y="1212369"/>
                  <a:pt x="4397949" y="1200329"/>
                </a:cubicBezTo>
                <a:cubicBezTo>
                  <a:pt x="4271101" y="1188290"/>
                  <a:pt x="4071380" y="1185153"/>
                  <a:pt x="3940118" y="1200329"/>
                </a:cubicBezTo>
                <a:cubicBezTo>
                  <a:pt x="3808856" y="1215505"/>
                  <a:pt x="3370326" y="1219221"/>
                  <a:pt x="3128509" y="1200329"/>
                </a:cubicBezTo>
                <a:cubicBezTo>
                  <a:pt x="2886692" y="1181437"/>
                  <a:pt x="2855980" y="1201049"/>
                  <a:pt x="2670679" y="1200329"/>
                </a:cubicBezTo>
                <a:cubicBezTo>
                  <a:pt x="2485378" y="1199610"/>
                  <a:pt x="2310977" y="1222670"/>
                  <a:pt x="2212848" y="1200329"/>
                </a:cubicBezTo>
                <a:cubicBezTo>
                  <a:pt x="2114719" y="1177988"/>
                  <a:pt x="2041601" y="1196535"/>
                  <a:pt x="1872943" y="1200329"/>
                </a:cubicBezTo>
                <a:cubicBezTo>
                  <a:pt x="1704286" y="1204123"/>
                  <a:pt x="1511770" y="1195240"/>
                  <a:pt x="1415113" y="1200329"/>
                </a:cubicBezTo>
                <a:cubicBezTo>
                  <a:pt x="1318456" y="1205419"/>
                  <a:pt x="916545" y="1218782"/>
                  <a:pt x="721430" y="1200329"/>
                </a:cubicBezTo>
                <a:cubicBezTo>
                  <a:pt x="526315" y="1181876"/>
                  <a:pt x="289826" y="1231467"/>
                  <a:pt x="0" y="1200329"/>
                </a:cubicBezTo>
                <a:cubicBezTo>
                  <a:pt x="-29325" y="917900"/>
                  <a:pt x="-14628" y="794086"/>
                  <a:pt x="0" y="600165"/>
                </a:cubicBezTo>
                <a:cubicBezTo>
                  <a:pt x="14628" y="406244"/>
                  <a:pt x="22981" y="192548"/>
                  <a:pt x="0" y="0"/>
                </a:cubicBezTo>
                <a:close/>
              </a:path>
              <a:path w="11792607" h="1200329" stroke="0" extrusionOk="0">
                <a:moveTo>
                  <a:pt x="0" y="0"/>
                </a:moveTo>
                <a:cubicBezTo>
                  <a:pt x="102446" y="-3346"/>
                  <a:pt x="267367" y="16473"/>
                  <a:pt x="339905" y="0"/>
                </a:cubicBezTo>
                <a:cubicBezTo>
                  <a:pt x="412444" y="-16473"/>
                  <a:pt x="849610" y="25252"/>
                  <a:pt x="1033587" y="0"/>
                </a:cubicBezTo>
                <a:cubicBezTo>
                  <a:pt x="1217564" y="-25252"/>
                  <a:pt x="1765856" y="20541"/>
                  <a:pt x="1963122" y="0"/>
                </a:cubicBezTo>
                <a:cubicBezTo>
                  <a:pt x="2160388" y="-20541"/>
                  <a:pt x="2346327" y="32608"/>
                  <a:pt x="2656805" y="0"/>
                </a:cubicBezTo>
                <a:cubicBezTo>
                  <a:pt x="2967283" y="-32608"/>
                  <a:pt x="3045667" y="-7619"/>
                  <a:pt x="3350488" y="0"/>
                </a:cubicBezTo>
                <a:cubicBezTo>
                  <a:pt x="3655309" y="7619"/>
                  <a:pt x="3632122" y="-19685"/>
                  <a:pt x="3808318" y="0"/>
                </a:cubicBezTo>
                <a:cubicBezTo>
                  <a:pt x="3984514" y="19685"/>
                  <a:pt x="4169146" y="10245"/>
                  <a:pt x="4384075" y="0"/>
                </a:cubicBezTo>
                <a:cubicBezTo>
                  <a:pt x="4599004" y="-10245"/>
                  <a:pt x="5011540" y="-29095"/>
                  <a:pt x="5195684" y="0"/>
                </a:cubicBezTo>
                <a:cubicBezTo>
                  <a:pt x="5379828" y="29095"/>
                  <a:pt x="5812213" y="-16594"/>
                  <a:pt x="6125219" y="0"/>
                </a:cubicBezTo>
                <a:cubicBezTo>
                  <a:pt x="6438226" y="16594"/>
                  <a:pt x="6382200" y="21681"/>
                  <a:pt x="6583049" y="0"/>
                </a:cubicBezTo>
                <a:cubicBezTo>
                  <a:pt x="6783898" y="-21681"/>
                  <a:pt x="6938249" y="-13666"/>
                  <a:pt x="7040880" y="0"/>
                </a:cubicBezTo>
                <a:cubicBezTo>
                  <a:pt x="7143511" y="13666"/>
                  <a:pt x="7618409" y="-1938"/>
                  <a:pt x="7852489" y="0"/>
                </a:cubicBezTo>
                <a:cubicBezTo>
                  <a:pt x="8086569" y="1938"/>
                  <a:pt x="8160365" y="26332"/>
                  <a:pt x="8428246" y="0"/>
                </a:cubicBezTo>
                <a:cubicBezTo>
                  <a:pt x="8696127" y="-26332"/>
                  <a:pt x="8843545" y="-30623"/>
                  <a:pt x="9121928" y="0"/>
                </a:cubicBezTo>
                <a:cubicBezTo>
                  <a:pt x="9400311" y="30623"/>
                  <a:pt x="9294710" y="3168"/>
                  <a:pt x="9461833" y="0"/>
                </a:cubicBezTo>
                <a:cubicBezTo>
                  <a:pt x="9628956" y="-3168"/>
                  <a:pt x="9998069" y="23822"/>
                  <a:pt x="10273442" y="0"/>
                </a:cubicBezTo>
                <a:cubicBezTo>
                  <a:pt x="10548815" y="-23822"/>
                  <a:pt x="10870458" y="14930"/>
                  <a:pt x="11085051" y="0"/>
                </a:cubicBezTo>
                <a:cubicBezTo>
                  <a:pt x="11299644" y="-14930"/>
                  <a:pt x="11618969" y="-23634"/>
                  <a:pt x="11792607" y="0"/>
                </a:cubicBezTo>
                <a:cubicBezTo>
                  <a:pt x="11800679" y="251090"/>
                  <a:pt x="11768138" y="397263"/>
                  <a:pt x="11792607" y="576158"/>
                </a:cubicBezTo>
                <a:cubicBezTo>
                  <a:pt x="11817076" y="755053"/>
                  <a:pt x="11776016" y="1072179"/>
                  <a:pt x="11792607" y="1200329"/>
                </a:cubicBezTo>
                <a:cubicBezTo>
                  <a:pt x="11721360" y="1187096"/>
                  <a:pt x="11583436" y="1203037"/>
                  <a:pt x="11452702" y="1200329"/>
                </a:cubicBezTo>
                <a:cubicBezTo>
                  <a:pt x="11321968" y="1197621"/>
                  <a:pt x="11188680" y="1200639"/>
                  <a:pt x="10994872" y="1200329"/>
                </a:cubicBezTo>
                <a:cubicBezTo>
                  <a:pt x="10801064" y="1200020"/>
                  <a:pt x="10416205" y="1196967"/>
                  <a:pt x="10183263" y="1200329"/>
                </a:cubicBezTo>
                <a:cubicBezTo>
                  <a:pt x="9950321" y="1203691"/>
                  <a:pt x="9748502" y="1196586"/>
                  <a:pt x="9607506" y="1200329"/>
                </a:cubicBezTo>
                <a:cubicBezTo>
                  <a:pt x="9466510" y="1204072"/>
                  <a:pt x="8991871" y="1202194"/>
                  <a:pt x="8677971" y="1200329"/>
                </a:cubicBezTo>
                <a:cubicBezTo>
                  <a:pt x="8364071" y="1198464"/>
                  <a:pt x="8109115" y="1225969"/>
                  <a:pt x="7866363" y="1200329"/>
                </a:cubicBezTo>
                <a:cubicBezTo>
                  <a:pt x="7623611" y="1174689"/>
                  <a:pt x="7680087" y="1189772"/>
                  <a:pt x="7526458" y="1200329"/>
                </a:cubicBezTo>
                <a:cubicBezTo>
                  <a:pt x="7372829" y="1210886"/>
                  <a:pt x="7067918" y="1214616"/>
                  <a:pt x="6950701" y="1200329"/>
                </a:cubicBezTo>
                <a:cubicBezTo>
                  <a:pt x="6833484" y="1186042"/>
                  <a:pt x="6660850" y="1226270"/>
                  <a:pt x="6374945" y="1200329"/>
                </a:cubicBezTo>
                <a:cubicBezTo>
                  <a:pt x="6089040" y="1174388"/>
                  <a:pt x="5745529" y="1154505"/>
                  <a:pt x="5445410" y="1200329"/>
                </a:cubicBezTo>
                <a:cubicBezTo>
                  <a:pt x="5145291" y="1246153"/>
                  <a:pt x="4961164" y="1188036"/>
                  <a:pt x="4751727" y="1200329"/>
                </a:cubicBezTo>
                <a:cubicBezTo>
                  <a:pt x="4542290" y="1212622"/>
                  <a:pt x="4294396" y="1186469"/>
                  <a:pt x="4175970" y="1200329"/>
                </a:cubicBezTo>
                <a:cubicBezTo>
                  <a:pt x="4057544" y="1214189"/>
                  <a:pt x="3700282" y="1218065"/>
                  <a:pt x="3482287" y="1200329"/>
                </a:cubicBezTo>
                <a:cubicBezTo>
                  <a:pt x="3264292" y="1182593"/>
                  <a:pt x="2976981" y="1167440"/>
                  <a:pt x="2788605" y="1200329"/>
                </a:cubicBezTo>
                <a:cubicBezTo>
                  <a:pt x="2600229" y="1233218"/>
                  <a:pt x="2500446" y="1199587"/>
                  <a:pt x="2330774" y="1200329"/>
                </a:cubicBezTo>
                <a:cubicBezTo>
                  <a:pt x="2161102" y="1201071"/>
                  <a:pt x="2028046" y="1205792"/>
                  <a:pt x="1872943" y="1200329"/>
                </a:cubicBezTo>
                <a:cubicBezTo>
                  <a:pt x="1717840" y="1194866"/>
                  <a:pt x="1381494" y="1243527"/>
                  <a:pt x="943409" y="1200329"/>
                </a:cubicBezTo>
                <a:cubicBezTo>
                  <a:pt x="505324" y="1157131"/>
                  <a:pt x="367503" y="1214483"/>
                  <a:pt x="0" y="1200329"/>
                </a:cubicBezTo>
                <a:cubicBezTo>
                  <a:pt x="19707" y="936126"/>
                  <a:pt x="22924" y="823480"/>
                  <a:pt x="0" y="636174"/>
                </a:cubicBezTo>
                <a:cubicBezTo>
                  <a:pt x="-22924" y="448869"/>
                  <a:pt x="11045" y="278035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4711020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3. Chọn giá trị của biểu thức 35 + 5 x a trong mỗi trường hợp sau: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3951275"/>
            <a:ext cx="6604000" cy="596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trị của biểu thức với a = 7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5303" y="5128683"/>
            <a:ext cx="6604000" cy="5969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trị của biểu thức với a = 6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Họ hải cẩu thật sự trả tiền bản Quyền, đồ họa Véc tơ Chứng nhiếp ảnh minh  Họa - png tải về - Miễn phí trong suốt Biển California Sư Tử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4" y="588232"/>
            <a:ext cx="4385945" cy="2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996" y="1596459"/>
            <a:ext cx="660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trị của biểu thức với a = 2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" descr="Họ hải cẩu thật sự trả tiền bản Quyền, đồ họa Véc tơ Chứng nhiếp ảnh minh  Họa - png tải về - Miễn phí trong suốt Biển California Sư Tử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3" y="1844488"/>
            <a:ext cx="4385945" cy="2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08615" y="2714940"/>
            <a:ext cx="6604000" cy="5969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trị của biểu thức với a = 5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Họ hải cẩu thật sự trả tiền bản Quyền, đồ họa Véc tơ Chứng nhiếp ảnh minh  Họa - png tải về - Miễn phí trong suốt Biển California Sư Tử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17" y="3079742"/>
            <a:ext cx="4385945" cy="2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ọ hải cẩu thật sự trả tiền bản Quyền, đồ họa Véc tơ Chứng nhiếp ảnh minh  Họa - png tải về - Miễn phí trong suốt Biển California Sư Tử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" y="4365785"/>
            <a:ext cx="4385945" cy="2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690100" y="1486938"/>
            <a:ext cx="1054100" cy="1054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45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47855" y="2631509"/>
            <a:ext cx="1054100" cy="1054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60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528503" y="3494075"/>
            <a:ext cx="1054100" cy="1054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65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486258" y="4638646"/>
            <a:ext cx="1054100" cy="1054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70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C1B19-3BEE-320B-2172-F7D68DF92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F3768-1740-3356-232A-511211BD9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E8AE6-04BD-A030-7CC6-D2A16E8E6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B7D0B7-4378-3036-33B7-F0A822F07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8671" y="5761677"/>
            <a:ext cx="937341" cy="701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C571E4-FF3A-96F8-4CF5-A1A8A969C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7367" y="6393557"/>
            <a:ext cx="93734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21719 -0.01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12175 -0.041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26928 -0.131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00586 0.198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9393" y="2023551"/>
            <a:ext cx="11525907" cy="14054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5333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c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họn giá trị của biểu thức 35 + 5 x a trong mỗi trường hợp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ta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cần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lưu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ý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gì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4352" y="4058180"/>
            <a:ext cx="9534313" cy="22263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Lưu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ý: B1: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Thay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giá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trị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vào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        B2: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như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bình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thường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        B3: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Chọn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án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đúng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EB5B581-D1E8-BF4D-B04D-414AAF6C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93" y="327155"/>
            <a:ext cx="11792607" cy="1200329"/>
          </a:xfrm>
          <a:custGeom>
            <a:avLst/>
            <a:gdLst>
              <a:gd name="connsiteX0" fmla="*/ 0 w 11792607"/>
              <a:gd name="connsiteY0" fmla="*/ 0 h 1200329"/>
              <a:gd name="connsiteX1" fmla="*/ 929535 w 11792607"/>
              <a:gd name="connsiteY1" fmla="*/ 0 h 1200329"/>
              <a:gd name="connsiteX2" fmla="*/ 1859070 w 11792607"/>
              <a:gd name="connsiteY2" fmla="*/ 0 h 1200329"/>
              <a:gd name="connsiteX3" fmla="*/ 2788605 w 11792607"/>
              <a:gd name="connsiteY3" fmla="*/ 0 h 1200329"/>
              <a:gd name="connsiteX4" fmla="*/ 3718140 w 11792607"/>
              <a:gd name="connsiteY4" fmla="*/ 0 h 1200329"/>
              <a:gd name="connsiteX5" fmla="*/ 4647675 w 11792607"/>
              <a:gd name="connsiteY5" fmla="*/ 0 h 1200329"/>
              <a:gd name="connsiteX6" fmla="*/ 5223431 w 11792607"/>
              <a:gd name="connsiteY6" fmla="*/ 0 h 1200329"/>
              <a:gd name="connsiteX7" fmla="*/ 5917114 w 11792607"/>
              <a:gd name="connsiteY7" fmla="*/ 0 h 1200329"/>
              <a:gd name="connsiteX8" fmla="*/ 6374945 w 11792607"/>
              <a:gd name="connsiteY8" fmla="*/ 0 h 1200329"/>
              <a:gd name="connsiteX9" fmla="*/ 7304480 w 11792607"/>
              <a:gd name="connsiteY9" fmla="*/ 0 h 1200329"/>
              <a:gd name="connsiteX10" fmla="*/ 8116088 w 11792607"/>
              <a:gd name="connsiteY10" fmla="*/ 0 h 1200329"/>
              <a:gd name="connsiteX11" fmla="*/ 9045623 w 11792607"/>
              <a:gd name="connsiteY11" fmla="*/ 0 h 1200329"/>
              <a:gd name="connsiteX12" fmla="*/ 9621380 w 11792607"/>
              <a:gd name="connsiteY12" fmla="*/ 0 h 1200329"/>
              <a:gd name="connsiteX13" fmla="*/ 9961285 w 11792607"/>
              <a:gd name="connsiteY13" fmla="*/ 0 h 1200329"/>
              <a:gd name="connsiteX14" fmla="*/ 10890819 w 11792607"/>
              <a:gd name="connsiteY14" fmla="*/ 0 h 1200329"/>
              <a:gd name="connsiteX15" fmla="*/ 11792607 w 11792607"/>
              <a:gd name="connsiteY15" fmla="*/ 0 h 1200329"/>
              <a:gd name="connsiteX16" fmla="*/ 11792607 w 11792607"/>
              <a:gd name="connsiteY16" fmla="*/ 612168 h 1200329"/>
              <a:gd name="connsiteX17" fmla="*/ 11792607 w 11792607"/>
              <a:gd name="connsiteY17" fmla="*/ 1200329 h 1200329"/>
              <a:gd name="connsiteX18" fmla="*/ 10980998 w 11792607"/>
              <a:gd name="connsiteY18" fmla="*/ 1200329 h 1200329"/>
              <a:gd name="connsiteX19" fmla="*/ 10405241 w 11792607"/>
              <a:gd name="connsiteY19" fmla="*/ 1200329 h 1200329"/>
              <a:gd name="connsiteX20" fmla="*/ 9475707 w 11792607"/>
              <a:gd name="connsiteY20" fmla="*/ 1200329 h 1200329"/>
              <a:gd name="connsiteX21" fmla="*/ 8664098 w 11792607"/>
              <a:gd name="connsiteY21" fmla="*/ 1200329 h 1200329"/>
              <a:gd name="connsiteX22" fmla="*/ 8088341 w 11792607"/>
              <a:gd name="connsiteY22" fmla="*/ 1200329 h 1200329"/>
              <a:gd name="connsiteX23" fmla="*/ 7276732 w 11792607"/>
              <a:gd name="connsiteY23" fmla="*/ 1200329 h 1200329"/>
              <a:gd name="connsiteX24" fmla="*/ 6583049 w 11792607"/>
              <a:gd name="connsiteY24" fmla="*/ 1200329 h 1200329"/>
              <a:gd name="connsiteX25" fmla="*/ 5771441 w 11792607"/>
              <a:gd name="connsiteY25" fmla="*/ 1200329 h 1200329"/>
              <a:gd name="connsiteX26" fmla="*/ 5313610 w 11792607"/>
              <a:gd name="connsiteY26" fmla="*/ 1200329 h 1200329"/>
              <a:gd name="connsiteX27" fmla="*/ 4855779 w 11792607"/>
              <a:gd name="connsiteY27" fmla="*/ 1200329 h 1200329"/>
              <a:gd name="connsiteX28" fmla="*/ 4397949 w 11792607"/>
              <a:gd name="connsiteY28" fmla="*/ 1200329 h 1200329"/>
              <a:gd name="connsiteX29" fmla="*/ 3940118 w 11792607"/>
              <a:gd name="connsiteY29" fmla="*/ 1200329 h 1200329"/>
              <a:gd name="connsiteX30" fmla="*/ 3128509 w 11792607"/>
              <a:gd name="connsiteY30" fmla="*/ 1200329 h 1200329"/>
              <a:gd name="connsiteX31" fmla="*/ 2670679 w 11792607"/>
              <a:gd name="connsiteY31" fmla="*/ 1200329 h 1200329"/>
              <a:gd name="connsiteX32" fmla="*/ 2212848 w 11792607"/>
              <a:gd name="connsiteY32" fmla="*/ 1200329 h 1200329"/>
              <a:gd name="connsiteX33" fmla="*/ 1872943 w 11792607"/>
              <a:gd name="connsiteY33" fmla="*/ 1200329 h 1200329"/>
              <a:gd name="connsiteX34" fmla="*/ 1415113 w 11792607"/>
              <a:gd name="connsiteY34" fmla="*/ 1200329 h 1200329"/>
              <a:gd name="connsiteX35" fmla="*/ 721430 w 11792607"/>
              <a:gd name="connsiteY35" fmla="*/ 1200329 h 1200329"/>
              <a:gd name="connsiteX36" fmla="*/ 0 w 11792607"/>
              <a:gd name="connsiteY36" fmla="*/ 1200329 h 1200329"/>
              <a:gd name="connsiteX37" fmla="*/ 0 w 11792607"/>
              <a:gd name="connsiteY37" fmla="*/ 600165 h 1200329"/>
              <a:gd name="connsiteX38" fmla="*/ 0 w 11792607"/>
              <a:gd name="connsiteY3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792607" h="1200329" fill="none" extrusionOk="0">
                <a:moveTo>
                  <a:pt x="0" y="0"/>
                </a:moveTo>
                <a:cubicBezTo>
                  <a:pt x="248324" y="-45891"/>
                  <a:pt x="664973" y="35564"/>
                  <a:pt x="929535" y="0"/>
                </a:cubicBezTo>
                <a:cubicBezTo>
                  <a:pt x="1194097" y="-35564"/>
                  <a:pt x="1463294" y="-25982"/>
                  <a:pt x="1859070" y="0"/>
                </a:cubicBezTo>
                <a:cubicBezTo>
                  <a:pt x="2254847" y="25982"/>
                  <a:pt x="2382973" y="38702"/>
                  <a:pt x="2788605" y="0"/>
                </a:cubicBezTo>
                <a:cubicBezTo>
                  <a:pt x="3194238" y="-38702"/>
                  <a:pt x="3502732" y="9154"/>
                  <a:pt x="3718140" y="0"/>
                </a:cubicBezTo>
                <a:cubicBezTo>
                  <a:pt x="3933548" y="-9154"/>
                  <a:pt x="4434682" y="31133"/>
                  <a:pt x="4647675" y="0"/>
                </a:cubicBezTo>
                <a:cubicBezTo>
                  <a:pt x="4860668" y="-31133"/>
                  <a:pt x="5058761" y="8401"/>
                  <a:pt x="5223431" y="0"/>
                </a:cubicBezTo>
                <a:cubicBezTo>
                  <a:pt x="5388101" y="-8401"/>
                  <a:pt x="5691569" y="-21089"/>
                  <a:pt x="5917114" y="0"/>
                </a:cubicBezTo>
                <a:cubicBezTo>
                  <a:pt x="6142659" y="21089"/>
                  <a:pt x="6201468" y="17469"/>
                  <a:pt x="6374945" y="0"/>
                </a:cubicBezTo>
                <a:cubicBezTo>
                  <a:pt x="6548422" y="-17469"/>
                  <a:pt x="6930351" y="23328"/>
                  <a:pt x="7304480" y="0"/>
                </a:cubicBezTo>
                <a:cubicBezTo>
                  <a:pt x="7678609" y="-23328"/>
                  <a:pt x="7926860" y="8865"/>
                  <a:pt x="8116088" y="0"/>
                </a:cubicBezTo>
                <a:cubicBezTo>
                  <a:pt x="8305316" y="-8865"/>
                  <a:pt x="8829769" y="-7979"/>
                  <a:pt x="9045623" y="0"/>
                </a:cubicBezTo>
                <a:cubicBezTo>
                  <a:pt x="9261477" y="7979"/>
                  <a:pt x="9426996" y="11993"/>
                  <a:pt x="9621380" y="0"/>
                </a:cubicBezTo>
                <a:cubicBezTo>
                  <a:pt x="9815764" y="-11993"/>
                  <a:pt x="9871773" y="3245"/>
                  <a:pt x="9961285" y="0"/>
                </a:cubicBezTo>
                <a:cubicBezTo>
                  <a:pt x="10050797" y="-3245"/>
                  <a:pt x="10553080" y="-20957"/>
                  <a:pt x="10890819" y="0"/>
                </a:cubicBezTo>
                <a:cubicBezTo>
                  <a:pt x="11228558" y="20957"/>
                  <a:pt x="11498454" y="30790"/>
                  <a:pt x="11792607" y="0"/>
                </a:cubicBezTo>
                <a:cubicBezTo>
                  <a:pt x="11783038" y="279348"/>
                  <a:pt x="11764235" y="475183"/>
                  <a:pt x="11792607" y="612168"/>
                </a:cubicBezTo>
                <a:cubicBezTo>
                  <a:pt x="11820979" y="749153"/>
                  <a:pt x="11796685" y="1059251"/>
                  <a:pt x="11792607" y="1200329"/>
                </a:cubicBezTo>
                <a:cubicBezTo>
                  <a:pt x="11493894" y="1176337"/>
                  <a:pt x="11210245" y="1183989"/>
                  <a:pt x="10980998" y="1200329"/>
                </a:cubicBezTo>
                <a:cubicBezTo>
                  <a:pt x="10751751" y="1216669"/>
                  <a:pt x="10675095" y="1192469"/>
                  <a:pt x="10405241" y="1200329"/>
                </a:cubicBezTo>
                <a:cubicBezTo>
                  <a:pt x="10135387" y="1208189"/>
                  <a:pt x="9883739" y="1159002"/>
                  <a:pt x="9475707" y="1200329"/>
                </a:cubicBezTo>
                <a:cubicBezTo>
                  <a:pt x="9067675" y="1241656"/>
                  <a:pt x="8837724" y="1222723"/>
                  <a:pt x="8664098" y="1200329"/>
                </a:cubicBezTo>
                <a:cubicBezTo>
                  <a:pt x="8490472" y="1177935"/>
                  <a:pt x="8228843" y="1205359"/>
                  <a:pt x="8088341" y="1200329"/>
                </a:cubicBezTo>
                <a:cubicBezTo>
                  <a:pt x="7947839" y="1195299"/>
                  <a:pt x="7645458" y="1228606"/>
                  <a:pt x="7276732" y="1200329"/>
                </a:cubicBezTo>
                <a:cubicBezTo>
                  <a:pt x="6908006" y="1172052"/>
                  <a:pt x="6796389" y="1213149"/>
                  <a:pt x="6583049" y="1200329"/>
                </a:cubicBezTo>
                <a:cubicBezTo>
                  <a:pt x="6369709" y="1187509"/>
                  <a:pt x="6170366" y="1205927"/>
                  <a:pt x="5771441" y="1200329"/>
                </a:cubicBezTo>
                <a:cubicBezTo>
                  <a:pt x="5372516" y="1194731"/>
                  <a:pt x="5428335" y="1222373"/>
                  <a:pt x="5313610" y="1200329"/>
                </a:cubicBezTo>
                <a:cubicBezTo>
                  <a:pt x="5198885" y="1178285"/>
                  <a:pt x="5035001" y="1205200"/>
                  <a:pt x="4855779" y="1200329"/>
                </a:cubicBezTo>
                <a:cubicBezTo>
                  <a:pt x="4676557" y="1195458"/>
                  <a:pt x="4524797" y="1212369"/>
                  <a:pt x="4397949" y="1200329"/>
                </a:cubicBezTo>
                <a:cubicBezTo>
                  <a:pt x="4271101" y="1188290"/>
                  <a:pt x="4071380" y="1185153"/>
                  <a:pt x="3940118" y="1200329"/>
                </a:cubicBezTo>
                <a:cubicBezTo>
                  <a:pt x="3808856" y="1215505"/>
                  <a:pt x="3370326" y="1219221"/>
                  <a:pt x="3128509" y="1200329"/>
                </a:cubicBezTo>
                <a:cubicBezTo>
                  <a:pt x="2886692" y="1181437"/>
                  <a:pt x="2855980" y="1201049"/>
                  <a:pt x="2670679" y="1200329"/>
                </a:cubicBezTo>
                <a:cubicBezTo>
                  <a:pt x="2485378" y="1199610"/>
                  <a:pt x="2310977" y="1222670"/>
                  <a:pt x="2212848" y="1200329"/>
                </a:cubicBezTo>
                <a:cubicBezTo>
                  <a:pt x="2114719" y="1177988"/>
                  <a:pt x="2041601" y="1196535"/>
                  <a:pt x="1872943" y="1200329"/>
                </a:cubicBezTo>
                <a:cubicBezTo>
                  <a:pt x="1704286" y="1204123"/>
                  <a:pt x="1511770" y="1195240"/>
                  <a:pt x="1415113" y="1200329"/>
                </a:cubicBezTo>
                <a:cubicBezTo>
                  <a:pt x="1318456" y="1205419"/>
                  <a:pt x="916545" y="1218782"/>
                  <a:pt x="721430" y="1200329"/>
                </a:cubicBezTo>
                <a:cubicBezTo>
                  <a:pt x="526315" y="1181876"/>
                  <a:pt x="289826" y="1231467"/>
                  <a:pt x="0" y="1200329"/>
                </a:cubicBezTo>
                <a:cubicBezTo>
                  <a:pt x="-29325" y="917900"/>
                  <a:pt x="-14628" y="794086"/>
                  <a:pt x="0" y="600165"/>
                </a:cubicBezTo>
                <a:cubicBezTo>
                  <a:pt x="14628" y="406244"/>
                  <a:pt x="22981" y="192548"/>
                  <a:pt x="0" y="0"/>
                </a:cubicBezTo>
                <a:close/>
              </a:path>
              <a:path w="11792607" h="1200329" stroke="0" extrusionOk="0">
                <a:moveTo>
                  <a:pt x="0" y="0"/>
                </a:moveTo>
                <a:cubicBezTo>
                  <a:pt x="102446" y="-3346"/>
                  <a:pt x="267367" y="16473"/>
                  <a:pt x="339905" y="0"/>
                </a:cubicBezTo>
                <a:cubicBezTo>
                  <a:pt x="412444" y="-16473"/>
                  <a:pt x="849610" y="25252"/>
                  <a:pt x="1033587" y="0"/>
                </a:cubicBezTo>
                <a:cubicBezTo>
                  <a:pt x="1217564" y="-25252"/>
                  <a:pt x="1765856" y="20541"/>
                  <a:pt x="1963122" y="0"/>
                </a:cubicBezTo>
                <a:cubicBezTo>
                  <a:pt x="2160388" y="-20541"/>
                  <a:pt x="2346327" y="32608"/>
                  <a:pt x="2656805" y="0"/>
                </a:cubicBezTo>
                <a:cubicBezTo>
                  <a:pt x="2967283" y="-32608"/>
                  <a:pt x="3045667" y="-7619"/>
                  <a:pt x="3350488" y="0"/>
                </a:cubicBezTo>
                <a:cubicBezTo>
                  <a:pt x="3655309" y="7619"/>
                  <a:pt x="3632122" y="-19685"/>
                  <a:pt x="3808318" y="0"/>
                </a:cubicBezTo>
                <a:cubicBezTo>
                  <a:pt x="3984514" y="19685"/>
                  <a:pt x="4169146" y="10245"/>
                  <a:pt x="4384075" y="0"/>
                </a:cubicBezTo>
                <a:cubicBezTo>
                  <a:pt x="4599004" y="-10245"/>
                  <a:pt x="5011540" y="-29095"/>
                  <a:pt x="5195684" y="0"/>
                </a:cubicBezTo>
                <a:cubicBezTo>
                  <a:pt x="5379828" y="29095"/>
                  <a:pt x="5812213" y="-16594"/>
                  <a:pt x="6125219" y="0"/>
                </a:cubicBezTo>
                <a:cubicBezTo>
                  <a:pt x="6438226" y="16594"/>
                  <a:pt x="6382200" y="21681"/>
                  <a:pt x="6583049" y="0"/>
                </a:cubicBezTo>
                <a:cubicBezTo>
                  <a:pt x="6783898" y="-21681"/>
                  <a:pt x="6938249" y="-13666"/>
                  <a:pt x="7040880" y="0"/>
                </a:cubicBezTo>
                <a:cubicBezTo>
                  <a:pt x="7143511" y="13666"/>
                  <a:pt x="7618409" y="-1938"/>
                  <a:pt x="7852489" y="0"/>
                </a:cubicBezTo>
                <a:cubicBezTo>
                  <a:pt x="8086569" y="1938"/>
                  <a:pt x="8160365" y="26332"/>
                  <a:pt x="8428246" y="0"/>
                </a:cubicBezTo>
                <a:cubicBezTo>
                  <a:pt x="8696127" y="-26332"/>
                  <a:pt x="8843545" y="-30623"/>
                  <a:pt x="9121928" y="0"/>
                </a:cubicBezTo>
                <a:cubicBezTo>
                  <a:pt x="9400311" y="30623"/>
                  <a:pt x="9294710" y="3168"/>
                  <a:pt x="9461833" y="0"/>
                </a:cubicBezTo>
                <a:cubicBezTo>
                  <a:pt x="9628956" y="-3168"/>
                  <a:pt x="9998069" y="23822"/>
                  <a:pt x="10273442" y="0"/>
                </a:cubicBezTo>
                <a:cubicBezTo>
                  <a:pt x="10548815" y="-23822"/>
                  <a:pt x="10870458" y="14930"/>
                  <a:pt x="11085051" y="0"/>
                </a:cubicBezTo>
                <a:cubicBezTo>
                  <a:pt x="11299644" y="-14930"/>
                  <a:pt x="11618969" y="-23634"/>
                  <a:pt x="11792607" y="0"/>
                </a:cubicBezTo>
                <a:cubicBezTo>
                  <a:pt x="11800679" y="251090"/>
                  <a:pt x="11768138" y="397263"/>
                  <a:pt x="11792607" y="576158"/>
                </a:cubicBezTo>
                <a:cubicBezTo>
                  <a:pt x="11817076" y="755053"/>
                  <a:pt x="11776016" y="1072179"/>
                  <a:pt x="11792607" y="1200329"/>
                </a:cubicBezTo>
                <a:cubicBezTo>
                  <a:pt x="11721360" y="1187096"/>
                  <a:pt x="11583436" y="1203037"/>
                  <a:pt x="11452702" y="1200329"/>
                </a:cubicBezTo>
                <a:cubicBezTo>
                  <a:pt x="11321968" y="1197621"/>
                  <a:pt x="11188680" y="1200639"/>
                  <a:pt x="10994872" y="1200329"/>
                </a:cubicBezTo>
                <a:cubicBezTo>
                  <a:pt x="10801064" y="1200020"/>
                  <a:pt x="10416205" y="1196967"/>
                  <a:pt x="10183263" y="1200329"/>
                </a:cubicBezTo>
                <a:cubicBezTo>
                  <a:pt x="9950321" y="1203691"/>
                  <a:pt x="9748502" y="1196586"/>
                  <a:pt x="9607506" y="1200329"/>
                </a:cubicBezTo>
                <a:cubicBezTo>
                  <a:pt x="9466510" y="1204072"/>
                  <a:pt x="8991871" y="1202194"/>
                  <a:pt x="8677971" y="1200329"/>
                </a:cubicBezTo>
                <a:cubicBezTo>
                  <a:pt x="8364071" y="1198464"/>
                  <a:pt x="8109115" y="1225969"/>
                  <a:pt x="7866363" y="1200329"/>
                </a:cubicBezTo>
                <a:cubicBezTo>
                  <a:pt x="7623611" y="1174689"/>
                  <a:pt x="7680087" y="1189772"/>
                  <a:pt x="7526458" y="1200329"/>
                </a:cubicBezTo>
                <a:cubicBezTo>
                  <a:pt x="7372829" y="1210886"/>
                  <a:pt x="7067918" y="1214616"/>
                  <a:pt x="6950701" y="1200329"/>
                </a:cubicBezTo>
                <a:cubicBezTo>
                  <a:pt x="6833484" y="1186042"/>
                  <a:pt x="6660850" y="1226270"/>
                  <a:pt x="6374945" y="1200329"/>
                </a:cubicBezTo>
                <a:cubicBezTo>
                  <a:pt x="6089040" y="1174388"/>
                  <a:pt x="5745529" y="1154505"/>
                  <a:pt x="5445410" y="1200329"/>
                </a:cubicBezTo>
                <a:cubicBezTo>
                  <a:pt x="5145291" y="1246153"/>
                  <a:pt x="4961164" y="1188036"/>
                  <a:pt x="4751727" y="1200329"/>
                </a:cubicBezTo>
                <a:cubicBezTo>
                  <a:pt x="4542290" y="1212622"/>
                  <a:pt x="4294396" y="1186469"/>
                  <a:pt x="4175970" y="1200329"/>
                </a:cubicBezTo>
                <a:cubicBezTo>
                  <a:pt x="4057544" y="1214189"/>
                  <a:pt x="3700282" y="1218065"/>
                  <a:pt x="3482287" y="1200329"/>
                </a:cubicBezTo>
                <a:cubicBezTo>
                  <a:pt x="3264292" y="1182593"/>
                  <a:pt x="2976981" y="1167440"/>
                  <a:pt x="2788605" y="1200329"/>
                </a:cubicBezTo>
                <a:cubicBezTo>
                  <a:pt x="2600229" y="1233218"/>
                  <a:pt x="2500446" y="1199587"/>
                  <a:pt x="2330774" y="1200329"/>
                </a:cubicBezTo>
                <a:cubicBezTo>
                  <a:pt x="2161102" y="1201071"/>
                  <a:pt x="2028046" y="1205792"/>
                  <a:pt x="1872943" y="1200329"/>
                </a:cubicBezTo>
                <a:cubicBezTo>
                  <a:pt x="1717840" y="1194866"/>
                  <a:pt x="1381494" y="1243527"/>
                  <a:pt x="943409" y="1200329"/>
                </a:cubicBezTo>
                <a:cubicBezTo>
                  <a:pt x="505324" y="1157131"/>
                  <a:pt x="367503" y="1214483"/>
                  <a:pt x="0" y="1200329"/>
                </a:cubicBezTo>
                <a:cubicBezTo>
                  <a:pt x="19707" y="936126"/>
                  <a:pt x="22924" y="823480"/>
                  <a:pt x="0" y="636174"/>
                </a:cubicBezTo>
                <a:cubicBezTo>
                  <a:pt x="-22924" y="448869"/>
                  <a:pt x="11045" y="278035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4711020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 eaLnBrk="0" hangingPunct="0">
              <a:spcBef>
                <a:spcPct val="50000"/>
              </a:spcBef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3. Chọn giá trị của biểu thức 35 + 5 x a trong mỗi trường hợp sau: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9A07B-20C4-D04E-0925-C8CEFD3C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C1BDF-6EAE-F4AA-5773-4F5E593F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BA185-372F-B5C6-38F9-F9274546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EEB9D6-3FA1-D80B-A19F-101E357B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84" y="5592970"/>
            <a:ext cx="662997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nimBg="1"/>
      <p:bldP spid="92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44"/>
          <p:cNvGrpSpPr/>
          <p:nvPr/>
        </p:nvGrpSpPr>
        <p:grpSpPr>
          <a:xfrm>
            <a:off x="2902479" y="1172907"/>
            <a:ext cx="6266227" cy="1794419"/>
            <a:chOff x="7728915" y="1917859"/>
            <a:chExt cx="1034486" cy="222599"/>
          </a:xfrm>
        </p:grpSpPr>
        <p:sp>
          <p:nvSpPr>
            <p:cNvPr id="1159" name="Google Shape;1159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99" name="Google Shape;1199;p44"/>
          <p:cNvSpPr/>
          <p:nvPr/>
        </p:nvSpPr>
        <p:spPr>
          <a:xfrm>
            <a:off x="4346967" y="4724653"/>
            <a:ext cx="1056936" cy="165603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1" name="Google Shape;1201;p44"/>
          <p:cNvSpPr txBox="1">
            <a:spLocks noGrp="1"/>
          </p:cNvSpPr>
          <p:nvPr>
            <p:ph type="title"/>
          </p:nvPr>
        </p:nvSpPr>
        <p:spPr>
          <a:xfrm>
            <a:off x="3833242" y="1260092"/>
            <a:ext cx="4523863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en-GB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Azuki" panose="02040603050506020204" pitchFamily="18" charset="0"/>
              </a:rPr>
              <a:t>Trò</a:t>
            </a:r>
            <a:r>
              <a:rPr lang="en-US" altLang="en-GB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altLang="en-GB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Azuki" panose="02040603050506020204" pitchFamily="18" charset="0"/>
              </a:rPr>
              <a:t>chơi</a:t>
            </a:r>
            <a:endParaRPr lang="en-US" altLang="en-GB" sz="8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Azuki" panose="02040603050506020204" pitchFamily="18" charset="0"/>
            </a:endParaRPr>
          </a:p>
        </p:txBody>
      </p:sp>
      <p:grpSp>
        <p:nvGrpSpPr>
          <p:cNvPr id="1203" name="Google Shape;1203;p44"/>
          <p:cNvGrpSpPr/>
          <p:nvPr/>
        </p:nvGrpSpPr>
        <p:grpSpPr>
          <a:xfrm>
            <a:off x="9556209" y="2660006"/>
            <a:ext cx="1056943" cy="937207"/>
            <a:chOff x="3725850" y="3874550"/>
            <a:chExt cx="232875" cy="206500"/>
          </a:xfrm>
        </p:grpSpPr>
        <p:sp>
          <p:nvSpPr>
            <p:cNvPr id="1204" name="Google Shape;1204;p44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07" name="Google Shape;1207;p44"/>
          <p:cNvGrpSpPr/>
          <p:nvPr/>
        </p:nvGrpSpPr>
        <p:grpSpPr>
          <a:xfrm>
            <a:off x="9668074" y="4873141"/>
            <a:ext cx="623175" cy="604716"/>
            <a:chOff x="5244650" y="4666550"/>
            <a:chExt cx="154450" cy="149875"/>
          </a:xfrm>
        </p:grpSpPr>
        <p:sp>
          <p:nvSpPr>
            <p:cNvPr id="1208" name="Google Shape;1208;p44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0" name="Google Shape;1210;p44"/>
          <p:cNvGrpSpPr/>
          <p:nvPr/>
        </p:nvGrpSpPr>
        <p:grpSpPr>
          <a:xfrm>
            <a:off x="1163219" y="3615548"/>
            <a:ext cx="1232509" cy="1336825"/>
            <a:chOff x="4427950" y="2495000"/>
            <a:chExt cx="259250" cy="281200"/>
          </a:xfrm>
        </p:grpSpPr>
        <p:sp>
          <p:nvSpPr>
            <p:cNvPr id="1211" name="Google Shape;1211;p44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4" name="Google Shape;1214;p44"/>
          <p:cNvGrpSpPr/>
          <p:nvPr/>
        </p:nvGrpSpPr>
        <p:grpSpPr>
          <a:xfrm rot="-1464194">
            <a:off x="1148417" y="921661"/>
            <a:ext cx="534520" cy="411681"/>
            <a:chOff x="6060100" y="2504357"/>
            <a:chExt cx="256950" cy="197900"/>
          </a:xfrm>
        </p:grpSpPr>
        <p:sp>
          <p:nvSpPr>
            <p:cNvPr id="1215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" name="Google Shape;1203;p44"/>
          <p:cNvGrpSpPr/>
          <p:nvPr/>
        </p:nvGrpSpPr>
        <p:grpSpPr>
          <a:xfrm>
            <a:off x="9557055" y="2660006"/>
            <a:ext cx="1056943" cy="937207"/>
            <a:chOff x="3725850" y="3874550"/>
            <a:chExt cx="232875" cy="206500"/>
          </a:xfrm>
        </p:grpSpPr>
        <p:sp>
          <p:nvSpPr>
            <p:cNvPr id="3" name="Google Shape;1204;p44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1205;p44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1206;p44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" name="Google Shape;1210;p44"/>
          <p:cNvGrpSpPr/>
          <p:nvPr/>
        </p:nvGrpSpPr>
        <p:grpSpPr>
          <a:xfrm>
            <a:off x="1164066" y="3615548"/>
            <a:ext cx="1232509" cy="1336825"/>
            <a:chOff x="4427950" y="2495000"/>
            <a:chExt cx="259250" cy="281200"/>
          </a:xfrm>
        </p:grpSpPr>
        <p:sp>
          <p:nvSpPr>
            <p:cNvPr id="7" name="Google Shape;1211;p44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212;p44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213;p44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3" name="Picture 12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99CA7519-35CD-454F-83FD-A3CD690D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9661" y="3288259"/>
            <a:ext cx="5880955" cy="2987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0E78F-D49B-C3B9-FFB5-44048F9BB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4E2502-0C2A-D07C-240E-4EB997838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269703-7AC1-85E8-E949-0EC409F31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B71B5D-6F12-9DF9-C715-09966B039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1637" y="5579114"/>
            <a:ext cx="937341" cy="701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53746-D696-D1D0-95A7-F17396718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7052" y="6233928"/>
            <a:ext cx="93734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0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315473" y="509031"/>
            <a:ext cx="11400782" cy="4894242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9AF34C1-3B91-4123-B105-92E9E9A9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82" y="4168899"/>
            <a:ext cx="3171287" cy="2875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4ADEA7-2947-D98B-D051-3A3BBE79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2E274-E147-53D1-F0DA-851343D8B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6CD88-527D-CCD1-8366-46C582FE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EA80E8-E1E6-72CB-3D8D-04E7050CD061}"/>
              </a:ext>
            </a:extLst>
          </p:cNvPr>
          <p:cNvSpPr txBox="1"/>
          <p:nvPr/>
        </p:nvSpPr>
        <p:spPr>
          <a:xfrm>
            <a:off x="1249729" y="2090967"/>
            <a:ext cx="97397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6B13B-EC9D-B44B-B640-CD3C7646AF5E}"/>
              </a:ext>
            </a:extLst>
          </p:cNvPr>
          <p:cNvSpPr txBox="1"/>
          <p:nvPr/>
        </p:nvSpPr>
        <p:spPr>
          <a:xfrm>
            <a:off x="3604773" y="1161551"/>
            <a:ext cx="5920227" cy="657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EA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 CẦU CẦN ĐẠT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DE50C-0E7E-2C31-6A2B-79BD7C887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" y="5486400"/>
            <a:ext cx="480102" cy="14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2361482" y="509031"/>
            <a:ext cx="7469660" cy="34796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426508" y="601812"/>
            <a:ext cx="9339600" cy="251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US" altLang="en-GB" sz="8800" dirty="0">
              <a:solidFill>
                <a:schemeClr val="bg2">
                  <a:lumMod val="75000"/>
                </a:schemeClr>
              </a:solidFill>
              <a:latin typeface="SVN-Whimsy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9AF34C1-3B91-4123-B105-92E9E9A9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82" y="3919511"/>
            <a:ext cx="3171287" cy="2875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A1D3CA-4A44-314F-BA75-9D72E641A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078B90-F2C2-6599-7D83-8289D6251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D0978A-71B4-10AC-EBCB-BE5D0D20E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ECB17-8398-674E-587A-353AF3AED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" y="5486400"/>
            <a:ext cx="480102" cy="14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315473" y="509031"/>
            <a:ext cx="11400782" cy="4894242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9AF34C1-3B91-4123-B105-92E9E9A9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82" y="4168899"/>
            <a:ext cx="3171287" cy="2875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4ADEA7-2947-D98B-D051-3A3BBE79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2E274-E147-53D1-F0DA-851343D8B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6CD88-527D-CCD1-8366-46C582FE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E0EA7-9F7B-D7FB-23D4-B24CE57EEEE6}"/>
              </a:ext>
            </a:extLst>
          </p:cNvPr>
          <p:cNvSpPr txBox="1"/>
          <p:nvPr/>
        </p:nvSpPr>
        <p:spPr>
          <a:xfrm>
            <a:off x="1330037" y="2607002"/>
            <a:ext cx="9739746" cy="1071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GB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iểu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B869E-41D3-0460-2E3E-BBFD1F02E0DA}"/>
              </a:ext>
            </a:extLst>
          </p:cNvPr>
          <p:cNvSpPr txBox="1"/>
          <p:nvPr/>
        </p:nvSpPr>
        <p:spPr>
          <a:xfrm>
            <a:off x="3604773" y="1591036"/>
            <a:ext cx="5920227" cy="657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HƯỚNG HỌC TẬP</a:t>
            </a:r>
            <a:endParaRPr lang="en-US" sz="36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73016-42C7-8007-9632-126CA1216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" y="5486400"/>
            <a:ext cx="480102" cy="14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315473" y="509031"/>
            <a:ext cx="11400782" cy="4894242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9AF34C1-3B91-4123-B105-92E9E9A9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82" y="4168899"/>
            <a:ext cx="3171287" cy="2875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4ADEA7-2947-D98B-D051-3A3BBE79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2E274-E147-53D1-F0DA-851343D8B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6CD88-527D-CCD1-8366-46C582FE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EA80E8-E1E6-72CB-3D8D-04E7050CD061}"/>
              </a:ext>
            </a:extLst>
          </p:cNvPr>
          <p:cNvSpPr txBox="1"/>
          <p:nvPr/>
        </p:nvSpPr>
        <p:spPr>
          <a:xfrm>
            <a:off x="1249729" y="2090967"/>
            <a:ext cx="97397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6B13B-EC9D-B44B-B640-CD3C7646AF5E}"/>
              </a:ext>
            </a:extLst>
          </p:cNvPr>
          <p:cNvSpPr txBox="1"/>
          <p:nvPr/>
        </p:nvSpPr>
        <p:spPr>
          <a:xfrm>
            <a:off x="3604773" y="1161551"/>
            <a:ext cx="5920227" cy="657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 CẦU CẦN ĐẠT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D88B0-C7BB-A36A-AD54-71CD52906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" y="5550568"/>
            <a:ext cx="480102" cy="13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2361482" y="509031"/>
            <a:ext cx="7469660" cy="34796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426508" y="601812"/>
            <a:ext cx="9339600" cy="251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8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altLang="en-GB" sz="8800" dirty="0">
              <a:solidFill>
                <a:schemeClr val="bg2">
                  <a:lumMod val="75000"/>
                </a:schemeClr>
              </a:solidFill>
              <a:latin typeface="SVN-Whimsy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9AF34C1-3B91-4123-B105-92E9E9A9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82" y="3919511"/>
            <a:ext cx="3171287" cy="2875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4ADEA7-2947-D98B-D051-3A3BBE79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2E274-E147-53D1-F0DA-851343D8B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6CD88-527D-CCD1-8366-46C582FE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DD59C-07CC-EDD7-4D15-E16B472DA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" y="5486400"/>
            <a:ext cx="480102" cy="14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0178" t="17424" r="19397" b="17517"/>
          <a:stretch/>
        </p:blipFill>
        <p:spPr>
          <a:xfrm>
            <a:off x="0" y="0"/>
            <a:ext cx="12192000" cy="68811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75636" y="5429910"/>
            <a:ext cx="6756400" cy="800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a là biểu thức chứa chữ</a:t>
            </a:r>
            <a:endParaRPr lang="en-US" sz="44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33FE6-6119-D637-6067-F7C622490A2B}"/>
              </a:ext>
            </a:extLst>
          </p:cNvPr>
          <p:cNvSpPr txBox="1"/>
          <p:nvPr/>
        </p:nvSpPr>
        <p:spPr>
          <a:xfrm>
            <a:off x="2486407" y="5337458"/>
            <a:ext cx="7444993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600" dirty="0">
                <a:solidFill>
                  <a:srgbClr val="002060"/>
                </a:solidFill>
              </a:rPr>
              <a:t>Coi như số thuyền Mai gấp được là a. </a:t>
            </a:r>
          </a:p>
          <a:p>
            <a:pPr algn="ctr"/>
            <a:r>
              <a:rPr lang="nl-NL" sz="2600" dirty="0">
                <a:solidFill>
                  <a:srgbClr val="002060"/>
                </a:solidFill>
              </a:rPr>
              <a:t>Vậy thì Nam và Mai gấp được 2 + a cái thuyền</a:t>
            </a:r>
            <a:r>
              <a:rPr lang="en-GB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10041-D05D-A7B6-B6DF-889BE1324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49CB8-C828-5184-E148-65BF51D4B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10406-E8B0-1C97-E3D7-D21C390F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3" name="Text Box 8"/>
          <p:cNvSpPr txBox="1">
            <a:spLocks noChangeArrowheads="1"/>
          </p:cNvSpPr>
          <p:nvPr/>
        </p:nvSpPr>
        <p:spPr bwMode="auto">
          <a:xfrm>
            <a:off x="152399" y="207192"/>
            <a:ext cx="11887200" cy="1393908"/>
          </a:xfrm>
          <a:custGeom>
            <a:avLst/>
            <a:gdLst>
              <a:gd name="connsiteX0" fmla="*/ 0 w 11887200"/>
              <a:gd name="connsiteY0" fmla="*/ 0 h 1393908"/>
              <a:gd name="connsiteX1" fmla="*/ 461503 w 11887200"/>
              <a:gd name="connsiteY1" fmla="*/ 0 h 1393908"/>
              <a:gd name="connsiteX2" fmla="*/ 1398494 w 11887200"/>
              <a:gd name="connsiteY2" fmla="*/ 0 h 1393908"/>
              <a:gd name="connsiteX3" fmla="*/ 2097741 w 11887200"/>
              <a:gd name="connsiteY3" fmla="*/ 0 h 1393908"/>
              <a:gd name="connsiteX4" fmla="*/ 2559244 w 11887200"/>
              <a:gd name="connsiteY4" fmla="*/ 0 h 1393908"/>
              <a:gd name="connsiteX5" fmla="*/ 3377363 w 11887200"/>
              <a:gd name="connsiteY5" fmla="*/ 0 h 1393908"/>
              <a:gd name="connsiteX6" fmla="*/ 3719994 w 11887200"/>
              <a:gd name="connsiteY6" fmla="*/ 0 h 1393908"/>
              <a:gd name="connsiteX7" fmla="*/ 4300369 w 11887200"/>
              <a:gd name="connsiteY7" fmla="*/ 0 h 1393908"/>
              <a:gd name="connsiteX8" fmla="*/ 4643000 w 11887200"/>
              <a:gd name="connsiteY8" fmla="*/ 0 h 1393908"/>
              <a:gd name="connsiteX9" fmla="*/ 5342248 w 11887200"/>
              <a:gd name="connsiteY9" fmla="*/ 0 h 1393908"/>
              <a:gd name="connsiteX10" fmla="*/ 5922623 w 11887200"/>
              <a:gd name="connsiteY10" fmla="*/ 0 h 1393908"/>
              <a:gd name="connsiteX11" fmla="*/ 6740742 w 11887200"/>
              <a:gd name="connsiteY11" fmla="*/ 0 h 1393908"/>
              <a:gd name="connsiteX12" fmla="*/ 7677733 w 11887200"/>
              <a:gd name="connsiteY12" fmla="*/ 0 h 1393908"/>
              <a:gd name="connsiteX13" fmla="*/ 8614724 w 11887200"/>
              <a:gd name="connsiteY13" fmla="*/ 0 h 1393908"/>
              <a:gd name="connsiteX14" fmla="*/ 9313971 w 11887200"/>
              <a:gd name="connsiteY14" fmla="*/ 0 h 1393908"/>
              <a:gd name="connsiteX15" fmla="*/ 10132090 w 11887200"/>
              <a:gd name="connsiteY15" fmla="*/ 0 h 1393908"/>
              <a:gd name="connsiteX16" fmla="*/ 11069081 w 11887200"/>
              <a:gd name="connsiteY16" fmla="*/ 0 h 1393908"/>
              <a:gd name="connsiteX17" fmla="*/ 11887200 w 11887200"/>
              <a:gd name="connsiteY17" fmla="*/ 0 h 1393908"/>
              <a:gd name="connsiteX18" fmla="*/ 11887200 w 11887200"/>
              <a:gd name="connsiteY18" fmla="*/ 724832 h 1393908"/>
              <a:gd name="connsiteX19" fmla="*/ 11887200 w 11887200"/>
              <a:gd name="connsiteY19" fmla="*/ 1393908 h 1393908"/>
              <a:gd name="connsiteX20" fmla="*/ 11306825 w 11887200"/>
              <a:gd name="connsiteY20" fmla="*/ 1393908 h 1393908"/>
              <a:gd name="connsiteX21" fmla="*/ 10845322 w 11887200"/>
              <a:gd name="connsiteY21" fmla="*/ 1393908 h 1393908"/>
              <a:gd name="connsiteX22" fmla="*/ 9908331 w 11887200"/>
              <a:gd name="connsiteY22" fmla="*/ 1393908 h 1393908"/>
              <a:gd name="connsiteX23" fmla="*/ 8971340 w 11887200"/>
              <a:gd name="connsiteY23" fmla="*/ 1393908 h 1393908"/>
              <a:gd name="connsiteX24" fmla="*/ 8034349 w 11887200"/>
              <a:gd name="connsiteY24" fmla="*/ 1393908 h 1393908"/>
              <a:gd name="connsiteX25" fmla="*/ 7453974 w 11887200"/>
              <a:gd name="connsiteY25" fmla="*/ 1393908 h 1393908"/>
              <a:gd name="connsiteX26" fmla="*/ 6635855 w 11887200"/>
              <a:gd name="connsiteY26" fmla="*/ 1393908 h 1393908"/>
              <a:gd name="connsiteX27" fmla="*/ 6293224 w 11887200"/>
              <a:gd name="connsiteY27" fmla="*/ 1393908 h 1393908"/>
              <a:gd name="connsiteX28" fmla="*/ 5831720 w 11887200"/>
              <a:gd name="connsiteY28" fmla="*/ 1393908 h 1393908"/>
              <a:gd name="connsiteX29" fmla="*/ 5013601 w 11887200"/>
              <a:gd name="connsiteY29" fmla="*/ 1393908 h 1393908"/>
              <a:gd name="connsiteX30" fmla="*/ 4552098 w 11887200"/>
              <a:gd name="connsiteY30" fmla="*/ 1393908 h 1393908"/>
              <a:gd name="connsiteX31" fmla="*/ 3971723 w 11887200"/>
              <a:gd name="connsiteY31" fmla="*/ 1393908 h 1393908"/>
              <a:gd name="connsiteX32" fmla="*/ 3629092 w 11887200"/>
              <a:gd name="connsiteY32" fmla="*/ 1393908 h 1393908"/>
              <a:gd name="connsiteX33" fmla="*/ 2929845 w 11887200"/>
              <a:gd name="connsiteY33" fmla="*/ 1393908 h 1393908"/>
              <a:gd name="connsiteX34" fmla="*/ 2230598 w 11887200"/>
              <a:gd name="connsiteY34" fmla="*/ 1393908 h 1393908"/>
              <a:gd name="connsiteX35" fmla="*/ 1531351 w 11887200"/>
              <a:gd name="connsiteY35" fmla="*/ 1393908 h 1393908"/>
              <a:gd name="connsiteX36" fmla="*/ 0 w 11887200"/>
              <a:gd name="connsiteY36" fmla="*/ 1393908 h 1393908"/>
              <a:gd name="connsiteX37" fmla="*/ 0 w 11887200"/>
              <a:gd name="connsiteY37" fmla="*/ 696954 h 1393908"/>
              <a:gd name="connsiteX38" fmla="*/ 0 w 11887200"/>
              <a:gd name="connsiteY38" fmla="*/ 0 h 139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887200" h="1393908" fill="none" extrusionOk="0">
                <a:moveTo>
                  <a:pt x="0" y="0"/>
                </a:moveTo>
                <a:cubicBezTo>
                  <a:pt x="112390" y="6599"/>
                  <a:pt x="301252" y="-17803"/>
                  <a:pt x="461503" y="0"/>
                </a:cubicBezTo>
                <a:cubicBezTo>
                  <a:pt x="621754" y="17803"/>
                  <a:pt x="945592" y="28712"/>
                  <a:pt x="1398494" y="0"/>
                </a:cubicBezTo>
                <a:cubicBezTo>
                  <a:pt x="1851396" y="-28712"/>
                  <a:pt x="1805230" y="15060"/>
                  <a:pt x="2097741" y="0"/>
                </a:cubicBezTo>
                <a:cubicBezTo>
                  <a:pt x="2390252" y="-15060"/>
                  <a:pt x="2433577" y="472"/>
                  <a:pt x="2559244" y="0"/>
                </a:cubicBezTo>
                <a:cubicBezTo>
                  <a:pt x="2684911" y="-472"/>
                  <a:pt x="3175492" y="-8975"/>
                  <a:pt x="3377363" y="0"/>
                </a:cubicBezTo>
                <a:cubicBezTo>
                  <a:pt x="3579234" y="8975"/>
                  <a:pt x="3596282" y="15025"/>
                  <a:pt x="3719994" y="0"/>
                </a:cubicBezTo>
                <a:cubicBezTo>
                  <a:pt x="3843706" y="-15025"/>
                  <a:pt x="4119807" y="16649"/>
                  <a:pt x="4300369" y="0"/>
                </a:cubicBezTo>
                <a:cubicBezTo>
                  <a:pt x="4480932" y="-16649"/>
                  <a:pt x="4472123" y="-10879"/>
                  <a:pt x="4643000" y="0"/>
                </a:cubicBezTo>
                <a:cubicBezTo>
                  <a:pt x="4813877" y="10879"/>
                  <a:pt x="5164838" y="11951"/>
                  <a:pt x="5342248" y="0"/>
                </a:cubicBezTo>
                <a:cubicBezTo>
                  <a:pt x="5519658" y="-11951"/>
                  <a:pt x="5803476" y="-11274"/>
                  <a:pt x="5922623" y="0"/>
                </a:cubicBezTo>
                <a:cubicBezTo>
                  <a:pt x="6041770" y="11274"/>
                  <a:pt x="6419480" y="4398"/>
                  <a:pt x="6740742" y="0"/>
                </a:cubicBezTo>
                <a:cubicBezTo>
                  <a:pt x="7062004" y="-4398"/>
                  <a:pt x="7435689" y="-34247"/>
                  <a:pt x="7677733" y="0"/>
                </a:cubicBezTo>
                <a:cubicBezTo>
                  <a:pt x="7919777" y="34247"/>
                  <a:pt x="8234411" y="44654"/>
                  <a:pt x="8614724" y="0"/>
                </a:cubicBezTo>
                <a:cubicBezTo>
                  <a:pt x="8995037" y="-44654"/>
                  <a:pt x="9087703" y="17199"/>
                  <a:pt x="9313971" y="0"/>
                </a:cubicBezTo>
                <a:cubicBezTo>
                  <a:pt x="9540239" y="-17199"/>
                  <a:pt x="9744202" y="-14873"/>
                  <a:pt x="10132090" y="0"/>
                </a:cubicBezTo>
                <a:cubicBezTo>
                  <a:pt x="10519978" y="14873"/>
                  <a:pt x="10823921" y="-17209"/>
                  <a:pt x="11069081" y="0"/>
                </a:cubicBezTo>
                <a:cubicBezTo>
                  <a:pt x="11314241" y="17209"/>
                  <a:pt x="11645024" y="12585"/>
                  <a:pt x="11887200" y="0"/>
                </a:cubicBezTo>
                <a:cubicBezTo>
                  <a:pt x="11906968" y="172742"/>
                  <a:pt x="11852587" y="481653"/>
                  <a:pt x="11887200" y="724832"/>
                </a:cubicBezTo>
                <a:cubicBezTo>
                  <a:pt x="11921813" y="968011"/>
                  <a:pt x="11881595" y="1217647"/>
                  <a:pt x="11887200" y="1393908"/>
                </a:cubicBezTo>
                <a:cubicBezTo>
                  <a:pt x="11605124" y="1413467"/>
                  <a:pt x="11553146" y="1388636"/>
                  <a:pt x="11306825" y="1393908"/>
                </a:cubicBezTo>
                <a:cubicBezTo>
                  <a:pt x="11060505" y="1399180"/>
                  <a:pt x="11063409" y="1394528"/>
                  <a:pt x="10845322" y="1393908"/>
                </a:cubicBezTo>
                <a:cubicBezTo>
                  <a:pt x="10627235" y="1393288"/>
                  <a:pt x="10224332" y="1355355"/>
                  <a:pt x="9908331" y="1393908"/>
                </a:cubicBezTo>
                <a:cubicBezTo>
                  <a:pt x="9592330" y="1432461"/>
                  <a:pt x="9267910" y="1431899"/>
                  <a:pt x="8971340" y="1393908"/>
                </a:cubicBezTo>
                <a:cubicBezTo>
                  <a:pt x="8674770" y="1355917"/>
                  <a:pt x="8355075" y="1350424"/>
                  <a:pt x="8034349" y="1393908"/>
                </a:cubicBezTo>
                <a:cubicBezTo>
                  <a:pt x="7713623" y="1437392"/>
                  <a:pt x="7600224" y="1417544"/>
                  <a:pt x="7453974" y="1393908"/>
                </a:cubicBezTo>
                <a:cubicBezTo>
                  <a:pt x="7307725" y="1370272"/>
                  <a:pt x="6832180" y="1358538"/>
                  <a:pt x="6635855" y="1393908"/>
                </a:cubicBezTo>
                <a:cubicBezTo>
                  <a:pt x="6439530" y="1429278"/>
                  <a:pt x="6426877" y="1398941"/>
                  <a:pt x="6293224" y="1393908"/>
                </a:cubicBezTo>
                <a:cubicBezTo>
                  <a:pt x="6159571" y="1388875"/>
                  <a:pt x="5933841" y="1400111"/>
                  <a:pt x="5831720" y="1393908"/>
                </a:cubicBezTo>
                <a:cubicBezTo>
                  <a:pt x="5729599" y="1387705"/>
                  <a:pt x="5250364" y="1359827"/>
                  <a:pt x="5013601" y="1393908"/>
                </a:cubicBezTo>
                <a:cubicBezTo>
                  <a:pt x="4776838" y="1427989"/>
                  <a:pt x="4687602" y="1382885"/>
                  <a:pt x="4552098" y="1393908"/>
                </a:cubicBezTo>
                <a:cubicBezTo>
                  <a:pt x="4416594" y="1404931"/>
                  <a:pt x="4186586" y="1393694"/>
                  <a:pt x="3971723" y="1393908"/>
                </a:cubicBezTo>
                <a:cubicBezTo>
                  <a:pt x="3756861" y="1394122"/>
                  <a:pt x="3709785" y="1392457"/>
                  <a:pt x="3629092" y="1393908"/>
                </a:cubicBezTo>
                <a:cubicBezTo>
                  <a:pt x="3548399" y="1395359"/>
                  <a:pt x="3191624" y="1410331"/>
                  <a:pt x="2929845" y="1393908"/>
                </a:cubicBezTo>
                <a:cubicBezTo>
                  <a:pt x="2668066" y="1377485"/>
                  <a:pt x="2552423" y="1406838"/>
                  <a:pt x="2230598" y="1393908"/>
                </a:cubicBezTo>
                <a:cubicBezTo>
                  <a:pt x="1908773" y="1380978"/>
                  <a:pt x="1833717" y="1391885"/>
                  <a:pt x="1531351" y="1393908"/>
                </a:cubicBezTo>
                <a:cubicBezTo>
                  <a:pt x="1228985" y="1395931"/>
                  <a:pt x="438903" y="1391366"/>
                  <a:pt x="0" y="1393908"/>
                </a:cubicBezTo>
                <a:cubicBezTo>
                  <a:pt x="30894" y="1234545"/>
                  <a:pt x="21704" y="939075"/>
                  <a:pt x="0" y="696954"/>
                </a:cubicBezTo>
                <a:cubicBezTo>
                  <a:pt x="-21704" y="454833"/>
                  <a:pt x="19822" y="188603"/>
                  <a:pt x="0" y="0"/>
                </a:cubicBezTo>
                <a:close/>
              </a:path>
              <a:path w="11887200" h="1393908" stroke="0" extrusionOk="0">
                <a:moveTo>
                  <a:pt x="0" y="0"/>
                </a:moveTo>
                <a:cubicBezTo>
                  <a:pt x="153425" y="18029"/>
                  <a:pt x="249247" y="-17783"/>
                  <a:pt x="461503" y="0"/>
                </a:cubicBezTo>
                <a:cubicBezTo>
                  <a:pt x="673759" y="17783"/>
                  <a:pt x="1011619" y="7104"/>
                  <a:pt x="1160750" y="0"/>
                </a:cubicBezTo>
                <a:cubicBezTo>
                  <a:pt x="1309881" y="-7104"/>
                  <a:pt x="1521695" y="10499"/>
                  <a:pt x="1859997" y="0"/>
                </a:cubicBezTo>
                <a:cubicBezTo>
                  <a:pt x="2198299" y="-10499"/>
                  <a:pt x="2502831" y="42411"/>
                  <a:pt x="2796988" y="0"/>
                </a:cubicBezTo>
                <a:cubicBezTo>
                  <a:pt x="3091145" y="-42411"/>
                  <a:pt x="3246196" y="27068"/>
                  <a:pt x="3615107" y="0"/>
                </a:cubicBezTo>
                <a:cubicBezTo>
                  <a:pt x="3984018" y="-27068"/>
                  <a:pt x="4214162" y="8981"/>
                  <a:pt x="4433226" y="0"/>
                </a:cubicBezTo>
                <a:cubicBezTo>
                  <a:pt x="4652290" y="-8981"/>
                  <a:pt x="4971121" y="7555"/>
                  <a:pt x="5132473" y="0"/>
                </a:cubicBezTo>
                <a:cubicBezTo>
                  <a:pt x="5293825" y="-7555"/>
                  <a:pt x="5537062" y="5374"/>
                  <a:pt x="5712848" y="0"/>
                </a:cubicBezTo>
                <a:cubicBezTo>
                  <a:pt x="5888635" y="-5374"/>
                  <a:pt x="5977562" y="6744"/>
                  <a:pt x="6055480" y="0"/>
                </a:cubicBezTo>
                <a:cubicBezTo>
                  <a:pt x="6133398" y="-6744"/>
                  <a:pt x="6280254" y="15838"/>
                  <a:pt x="6398111" y="0"/>
                </a:cubicBezTo>
                <a:cubicBezTo>
                  <a:pt x="6515968" y="-15838"/>
                  <a:pt x="6970362" y="15679"/>
                  <a:pt x="7216230" y="0"/>
                </a:cubicBezTo>
                <a:cubicBezTo>
                  <a:pt x="7462098" y="-15679"/>
                  <a:pt x="7445660" y="13318"/>
                  <a:pt x="7558861" y="0"/>
                </a:cubicBezTo>
                <a:cubicBezTo>
                  <a:pt x="7672062" y="-13318"/>
                  <a:pt x="7813315" y="16652"/>
                  <a:pt x="7901492" y="0"/>
                </a:cubicBezTo>
                <a:cubicBezTo>
                  <a:pt x="7989669" y="-16652"/>
                  <a:pt x="8418427" y="-31589"/>
                  <a:pt x="8719611" y="0"/>
                </a:cubicBezTo>
                <a:cubicBezTo>
                  <a:pt x="9020795" y="31589"/>
                  <a:pt x="8993712" y="-11993"/>
                  <a:pt x="9062242" y="0"/>
                </a:cubicBezTo>
                <a:cubicBezTo>
                  <a:pt x="9130772" y="11993"/>
                  <a:pt x="9805595" y="-12540"/>
                  <a:pt x="9999233" y="0"/>
                </a:cubicBezTo>
                <a:cubicBezTo>
                  <a:pt x="10192871" y="12540"/>
                  <a:pt x="10346161" y="19016"/>
                  <a:pt x="10460736" y="0"/>
                </a:cubicBezTo>
                <a:cubicBezTo>
                  <a:pt x="10575311" y="-19016"/>
                  <a:pt x="11035606" y="-34886"/>
                  <a:pt x="11278855" y="0"/>
                </a:cubicBezTo>
                <a:cubicBezTo>
                  <a:pt x="11522104" y="34886"/>
                  <a:pt x="11737447" y="10749"/>
                  <a:pt x="11887200" y="0"/>
                </a:cubicBezTo>
                <a:cubicBezTo>
                  <a:pt x="11897836" y="268780"/>
                  <a:pt x="11908015" y="398591"/>
                  <a:pt x="11887200" y="655137"/>
                </a:cubicBezTo>
                <a:cubicBezTo>
                  <a:pt x="11866385" y="911683"/>
                  <a:pt x="11921646" y="1148900"/>
                  <a:pt x="11887200" y="1393908"/>
                </a:cubicBezTo>
                <a:cubicBezTo>
                  <a:pt x="11445457" y="1432258"/>
                  <a:pt x="11224580" y="1431449"/>
                  <a:pt x="10950209" y="1393908"/>
                </a:cubicBezTo>
                <a:cubicBezTo>
                  <a:pt x="10675838" y="1356367"/>
                  <a:pt x="10768067" y="1383745"/>
                  <a:pt x="10607578" y="1393908"/>
                </a:cubicBezTo>
                <a:cubicBezTo>
                  <a:pt x="10447089" y="1404071"/>
                  <a:pt x="10334801" y="1382538"/>
                  <a:pt x="10264947" y="1393908"/>
                </a:cubicBezTo>
                <a:cubicBezTo>
                  <a:pt x="10195093" y="1405278"/>
                  <a:pt x="9823325" y="1403891"/>
                  <a:pt x="9446828" y="1393908"/>
                </a:cubicBezTo>
                <a:cubicBezTo>
                  <a:pt x="9070331" y="1383925"/>
                  <a:pt x="9146069" y="1387192"/>
                  <a:pt x="8866453" y="1393908"/>
                </a:cubicBezTo>
                <a:cubicBezTo>
                  <a:pt x="8586838" y="1400624"/>
                  <a:pt x="8383196" y="1412033"/>
                  <a:pt x="8167206" y="1393908"/>
                </a:cubicBezTo>
                <a:cubicBezTo>
                  <a:pt x="7951216" y="1375783"/>
                  <a:pt x="7528219" y="1375486"/>
                  <a:pt x="7230215" y="1393908"/>
                </a:cubicBezTo>
                <a:cubicBezTo>
                  <a:pt x="6932211" y="1412330"/>
                  <a:pt x="6908765" y="1367524"/>
                  <a:pt x="6649840" y="1393908"/>
                </a:cubicBezTo>
                <a:cubicBezTo>
                  <a:pt x="6390916" y="1420292"/>
                  <a:pt x="6016276" y="1370349"/>
                  <a:pt x="5712848" y="1393908"/>
                </a:cubicBezTo>
                <a:cubicBezTo>
                  <a:pt x="5409420" y="1417467"/>
                  <a:pt x="5456545" y="1393467"/>
                  <a:pt x="5370217" y="1393908"/>
                </a:cubicBezTo>
                <a:cubicBezTo>
                  <a:pt x="5283889" y="1394349"/>
                  <a:pt x="4878877" y="1357574"/>
                  <a:pt x="4552098" y="1393908"/>
                </a:cubicBezTo>
                <a:cubicBezTo>
                  <a:pt x="4225319" y="1430242"/>
                  <a:pt x="4246820" y="1395897"/>
                  <a:pt x="4090595" y="1393908"/>
                </a:cubicBezTo>
                <a:cubicBezTo>
                  <a:pt x="3934370" y="1391919"/>
                  <a:pt x="3562396" y="1437627"/>
                  <a:pt x="3153604" y="1393908"/>
                </a:cubicBezTo>
                <a:cubicBezTo>
                  <a:pt x="2744812" y="1350189"/>
                  <a:pt x="2582244" y="1438577"/>
                  <a:pt x="2216613" y="1393908"/>
                </a:cubicBezTo>
                <a:cubicBezTo>
                  <a:pt x="1850982" y="1349239"/>
                  <a:pt x="1965982" y="1378339"/>
                  <a:pt x="1755110" y="1393908"/>
                </a:cubicBezTo>
                <a:cubicBezTo>
                  <a:pt x="1544238" y="1409477"/>
                  <a:pt x="1284435" y="1363089"/>
                  <a:pt x="818119" y="1393908"/>
                </a:cubicBezTo>
                <a:cubicBezTo>
                  <a:pt x="351803" y="1424727"/>
                  <a:pt x="301659" y="1418276"/>
                  <a:pt x="0" y="1393908"/>
                </a:cubicBezTo>
                <a:cubicBezTo>
                  <a:pt x="-30532" y="1047739"/>
                  <a:pt x="18359" y="850323"/>
                  <a:pt x="0" y="683015"/>
                </a:cubicBezTo>
                <a:cubicBezTo>
                  <a:pt x="-18359" y="515707"/>
                  <a:pt x="-16439" y="31616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170">
              <a:lnSpc>
                <a:spcPct val="11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Ví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dụ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: </a:t>
            </a:r>
            <a:r>
              <a:rPr lang="vi-VN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Nam có 2 cái thuyền. Mai có 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… </a:t>
            </a:r>
            <a:r>
              <a:rPr lang="vi-VN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cái thuyền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Vậy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Nam và Mai gấp được 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Arial" panose="020B0604020202020204"/>
              </a:rPr>
              <a:t>…?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40560" y="6028327"/>
            <a:ext cx="8505613" cy="748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vi-VN" sz="4267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4267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+ a </a:t>
            </a:r>
            <a:r>
              <a:rPr lang="en-US" sz="4267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chứa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chữ</a:t>
            </a:r>
            <a:endParaRPr lang="en-US" sz="4267" b="1" i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495492837"/>
              </p:ext>
            </p:extLst>
          </p:nvPr>
        </p:nvGraphicFramePr>
        <p:xfrm>
          <a:off x="1129030" y="1835573"/>
          <a:ext cx="993393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Nam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 marL="121920" marR="121920" marT="60960" marB="609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Mai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Cả hai bạn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7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7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7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7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7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7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700"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700"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7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itle 1"/>
          <p:cNvSpPr txBox="1"/>
          <p:nvPr/>
        </p:nvSpPr>
        <p:spPr>
          <a:xfrm>
            <a:off x="5842000" y="2400300"/>
            <a:ext cx="1408853" cy="6637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/>
              </a:rPr>
              <a:t>     </a:t>
            </a:r>
          </a:p>
          <a:p>
            <a:pPr defTabSz="1219170">
              <a:defRPr/>
            </a:pPr>
            <a:r>
              <a:rPr lang="en-US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1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8339328" y="2426547"/>
            <a:ext cx="2240280" cy="6637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/>
              </a:rPr>
              <a:t>     </a:t>
            </a:r>
          </a:p>
          <a:p>
            <a:pPr defTabSz="1219170">
              <a:defRPr/>
            </a:pPr>
            <a:r>
              <a:rPr lang="vi-VN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 + 1 = 3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5845387" y="3103033"/>
            <a:ext cx="1408853" cy="6637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/>
              </a:rPr>
              <a:t>     </a:t>
            </a:r>
          </a:p>
          <a:p>
            <a:pPr defTabSz="1219170">
              <a:defRPr/>
            </a:pPr>
            <a:r>
              <a:rPr lang="en-US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2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8421624" y="3129280"/>
            <a:ext cx="2157984" cy="6637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/>
              </a:rPr>
              <a:t>     </a:t>
            </a:r>
          </a:p>
          <a:p>
            <a:pPr defTabSz="1219170">
              <a:defRPr/>
            </a:pPr>
            <a:r>
              <a:rPr lang="vi-VN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 + 2 = 4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5845387" y="3802380"/>
            <a:ext cx="1408853" cy="6637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/>
              </a:rPr>
              <a:t>     </a:t>
            </a:r>
          </a:p>
          <a:p>
            <a:pPr defTabSz="1219170">
              <a:defRPr/>
            </a:pPr>
            <a:r>
              <a:rPr lang="en-US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3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8421624" y="3828627"/>
            <a:ext cx="2157984" cy="6637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/>
              </a:rPr>
              <a:t>     </a:t>
            </a:r>
          </a:p>
          <a:p>
            <a:pPr defTabSz="1219170">
              <a:defRPr/>
            </a:pPr>
            <a:r>
              <a:rPr lang="vi-VN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 + 3 = 5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5845387" y="5189220"/>
            <a:ext cx="1408853" cy="6637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/>
              </a:rPr>
              <a:t>     </a:t>
            </a:r>
          </a:p>
          <a:p>
            <a:pPr defTabSz="1219170">
              <a:defRPr/>
            </a:pPr>
            <a:r>
              <a:rPr lang="en-US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a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8798560" y="5215467"/>
            <a:ext cx="1408853" cy="6637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/>
              </a:rPr>
              <a:t>     </a:t>
            </a:r>
          </a:p>
          <a:p>
            <a:pPr defTabSz="1219170">
              <a:defRPr/>
            </a:pPr>
            <a:r>
              <a:rPr lang="vi-VN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14933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Arial" panose="020B0604020202020204"/>
              </a:rPr>
              <a:t> + a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A218035-36D6-4D40-BCFA-595DA0F53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396" y="6030400"/>
            <a:ext cx="993394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thị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tất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cả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mong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muốn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về số thuyền của Mai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  <a:endParaRPr lang="en-US" sz="3600" b="1" i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79B22-48A5-3E38-2AE7-44B1BE3D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581D5-5909-9E15-A8E0-B938D9813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E5045-C8A1-0D6B-87EC-39319C47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AE9BE-7841-3242-BBEC-9B1C418F6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74" y="5685211"/>
            <a:ext cx="662997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  <p:bldP spid="21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17700" y="782320"/>
            <a:ext cx="79248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609585" indent="-609585" defTabSz="121917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a =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4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thì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+ a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14500" y="1391920"/>
            <a:ext cx="121920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6</a:t>
            </a:r>
            <a:r>
              <a:rPr lang="en-US" sz="64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một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giá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trị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+ 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17700" y="2611120"/>
            <a:ext cx="80264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609585" indent="-609585" defTabSz="121917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a =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thì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+ a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714500" y="3525520"/>
            <a:ext cx="124968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14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một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giá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trị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+ a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15340" y="4832773"/>
            <a:ext cx="10730653" cy="14056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Arial"/>
                <a:sym typeface="Arial" panose="020B0604020202020204"/>
              </a:rPr>
              <a:t>     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Mỗi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lần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thay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chữ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một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số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ta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một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giá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trị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biểu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4267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thức</a:t>
            </a:r>
            <a:r>
              <a:rPr lang="en-US" sz="4267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+ a</a:t>
            </a:r>
          </a:p>
        </p:txBody>
      </p:sp>
      <p:sp>
        <p:nvSpPr>
          <p:cNvPr id="6153" name="Text Box 155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00900" y="782320"/>
            <a:ext cx="8128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>
                <a:solidFill>
                  <a:srgbClr val="B2F7E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267" b="1" ker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?</a:t>
            </a:r>
          </a:p>
        </p:txBody>
      </p:sp>
      <p:sp>
        <p:nvSpPr>
          <p:cNvPr id="6154" name="Text Box 155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21220" y="753957"/>
            <a:ext cx="41656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B2F7E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+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4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=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6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6155" name="Text Box 155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450666" y="2611120"/>
            <a:ext cx="43688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B2F7E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 + 12 = 14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6156" name="Text Box 155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00900" y="2611120"/>
            <a:ext cx="81280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B2F7E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C1800-7055-EE59-AFA6-198D3242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5ECE3A-2149-1630-47E4-61054F91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01608-D396-A947-5B0B-79D471C6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93D7C-EF68-9DEF-882E-B5ABCA0E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74" y="5685211"/>
            <a:ext cx="662997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bldLvl="0" animBg="1"/>
      <p:bldP spid="6153" grpId="0"/>
      <p:bldP spid="6153" grpId="1"/>
      <p:bldP spid="6154" grpId="0"/>
      <p:bldP spid="6155" grpId="0"/>
      <p:bldP spid="6156" grpId="0"/>
      <p:bldP spid="61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69264" y="1117381"/>
            <a:ext cx="10579608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vi-VN" sz="4267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b) Tính giá trị của biểu thức 40 – b với b - 15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59100" y="2895600"/>
            <a:ext cx="6959600" cy="3086100"/>
          </a:xfrm>
          <a:prstGeom prst="roundRect">
            <a:avLst/>
          </a:prstGeom>
          <a:ln>
            <a:noFill/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tx1"/>
                </a:solidFill>
              </a:rPr>
              <a:t>40 – b = 40 – 15</a:t>
            </a:r>
          </a:p>
          <a:p>
            <a:pPr algn="ctr"/>
            <a:r>
              <a:rPr lang="vi-VN" sz="6600" b="1" dirty="0">
                <a:solidFill>
                  <a:schemeClr val="tx1"/>
                </a:solidFill>
              </a:rPr>
              <a:t>   = 25 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A92C6-68EE-82F5-89CF-613662D8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1FBE1-D639-99F2-D6BF-ADE1E58D3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330408-36B7-E517-0F3E-88DAE3E2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90D86-F9BD-66F5-0DAE-089332B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74" y="5685211"/>
            <a:ext cx="662997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426A5E-0E5E-4EE4-98E4-89FEF70482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7655" y="2924501"/>
            <a:ext cx="3586656" cy="35866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57C11C-9349-4EA3-83A6-C239D0050EA5}"/>
              </a:ext>
            </a:extLst>
          </p:cNvPr>
          <p:cNvGrpSpPr/>
          <p:nvPr/>
        </p:nvGrpSpPr>
        <p:grpSpPr>
          <a:xfrm>
            <a:off x="2040402" y="346844"/>
            <a:ext cx="8111197" cy="3790536"/>
            <a:chOff x="1723345" y="362778"/>
            <a:chExt cx="6083398" cy="2842902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97BD0CBF-23F9-4FAB-8B36-DEDED2923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88" b="94407" l="3901" r="93972">
                          <a14:foregroundMark x1="94618" y1="50243" x2="95035" y2="51902"/>
                          <a14:foregroundMark x1="90785" y1="34979" x2="94267" y2="48844"/>
                          <a14:foregroundMark x1="87057" y1="20134" x2="90182" y2="32577"/>
                          <a14:foregroundMark x1="95035" y1="51902" x2="94874" y2="68801"/>
                          <a14:foregroundMark x1="85465" y1="76951" x2="85018" y2="77260"/>
                          <a14:foregroundMark x1="86115" y1="92890" x2="73016" y2="93979"/>
                          <a14:foregroundMark x1="65775" y1="89038" x2="65151" y2="88368"/>
                          <a14:foregroundMark x1="65964" y1="89241" x2="65775" y2="89038"/>
                          <a14:foregroundMark x1="48901" y1="86046" x2="47518" y2="86130"/>
                          <a14:foregroundMark x1="47518" y1="86130" x2="12589" y2="61074"/>
                          <a14:foregroundMark x1="12589" y1="61074" x2="6028" y2="51678"/>
                          <a14:foregroundMark x1="6028" y1="51678" x2="6915" y2="36242"/>
                          <a14:foregroundMark x1="6915" y1="36242" x2="19681" y2="21029"/>
                          <a14:foregroundMark x1="19681" y1="21029" x2="54433" y2="6711"/>
                          <a14:foregroundMark x1="70205" y1="10940" x2="82801" y2="14318"/>
                          <a14:foregroundMark x1="54433" y1="6711" x2="58584" y2="7824"/>
                          <a14:foregroundMark x1="82801" y1="14318" x2="86879" y2="18568"/>
                          <a14:foregroundMark x1="93972" y1="46085" x2="93972" y2="46085"/>
                          <a14:foregroundMark x1="4078" y1="47204" x2="4078" y2="47204"/>
                          <a14:foregroundMark x1="89539" y1="94407" x2="89539" y2="94407"/>
                          <a14:foregroundMark x1="21809" y1="18121" x2="20922" y2="17897"/>
                          <a14:foregroundMark x1="25709" y1="74944" x2="17376" y2="73378"/>
                          <a14:foregroundMark x1="47340" y1="86130" x2="34574" y2="85459"/>
                          <a14:foregroundMark x1="34574" y1="85459" x2="30496" y2="82327"/>
                          <a14:backgroundMark x1="81915" y1="82774" x2="81915" y2="82774"/>
                          <a14:backgroundMark x1="81560" y1="79642" x2="84043" y2="82550"/>
                          <a14:backgroundMark x1="82447" y1="84787" x2="84220" y2="83445"/>
                          <a14:backgroundMark x1="84574" y1="86353" x2="84574" y2="86353"/>
                          <a14:backgroundMark x1="84574" y1="86353" x2="84574" y2="86353"/>
                          <a14:backgroundMark x1="84929" y1="87472" x2="84929" y2="87472"/>
                          <a14:backgroundMark x1="84929" y1="87472" x2="84929" y2="87472"/>
                          <a14:backgroundMark x1="85816" y1="88143" x2="85816" y2="88143"/>
                          <a14:backgroundMark x1="85816" y1="88143" x2="85816" y2="88143"/>
                          <a14:backgroundMark x1="87766" y1="89038" x2="90248" y2="88143"/>
                          <a14:backgroundMark x1="89894" y1="88367" x2="91667" y2="86130"/>
                          <a14:backgroundMark x1="85816" y1="88591" x2="85816" y2="88591"/>
                          <a14:backgroundMark x1="85816" y1="88591" x2="85816" y2="88591"/>
                          <a14:backgroundMark x1="85106" y1="88591" x2="85106" y2="88591"/>
                          <a14:backgroundMark x1="85106" y1="88591" x2="85106" y2="88591"/>
                          <a14:backgroundMark x1="85284" y1="88143" x2="85106" y2="82774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54787" y2="84340"/>
                          <a14:backgroundMark x1="54787" y1="84340" x2="52305" y2="87472"/>
                          <a14:backgroundMark x1="50532" y1="86353" x2="50532" y2="86353"/>
                          <a14:backgroundMark x1="50355" y1="86353" x2="50355" y2="86353"/>
                          <a14:backgroundMark x1="50000" y1="86353" x2="50000" y2="86353"/>
                          <a14:backgroundMark x1="48759" y1="86353" x2="51064" y2="85906"/>
                          <a14:backgroundMark x1="65426" y1="89038" x2="65426" y2="89038"/>
                          <a14:backgroundMark x1="65780" y1="89485" x2="72695" y2="94407"/>
                          <a14:backgroundMark x1="65426" y1="89038" x2="65248" y2="88591"/>
                          <a14:backgroundMark x1="85106" y1="83445" x2="86525" y2="83445"/>
                          <a14:backgroundMark x1="84574" y1="82998" x2="84574" y2="82998"/>
                          <a14:backgroundMark x1="84574" y1="82998" x2="84574" y2="82998"/>
                          <a14:backgroundMark x1="86170" y1="88367" x2="84574" y2="87472"/>
                          <a14:backgroundMark x1="84220" y1="82103" x2="83511" y2="81208"/>
                          <a14:backgroundMark x1="85106" y1="77852" x2="85106" y2="77629"/>
                          <a14:backgroundMark x1="85284" y1="77405" x2="93794" y2="72707"/>
                          <a14:backgroundMark x1="93794" y1="72707" x2="95213" y2="69128"/>
                          <a14:backgroundMark x1="93794" y1="49664" x2="93794" y2="49664"/>
                          <a14:backgroundMark x1="93794" y1="49664" x2="93794" y2="49664"/>
                          <a14:backgroundMark x1="94681" y1="49664" x2="94326" y2="49664"/>
                          <a14:backgroundMark x1="91489" y1="36465" x2="91135" y2="36018"/>
                          <a14:backgroundMark x1="68085" y1="10515" x2="67908" y2="11633"/>
                          <a14:backgroundMark x1="68262" y1="10291" x2="58688" y2="8054"/>
                          <a14:backgroundMark x1="58688" y1="8054" x2="67908" y2="8054"/>
                          <a14:backgroundMark x1="67908" y1="8054" x2="70390" y2="107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1630" flipH="1">
              <a:off x="1723345" y="362778"/>
              <a:ext cx="6083398" cy="28429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5FC7ED-6163-40F8-8725-04435612164D}"/>
                </a:ext>
              </a:extLst>
            </p:cNvPr>
            <p:cNvSpPr txBox="1"/>
            <p:nvPr/>
          </p:nvSpPr>
          <p:spPr>
            <a:xfrm>
              <a:off x="2571751" y="1060629"/>
              <a:ext cx="421078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Đâu là biểu thức chứa chữ?</a:t>
              </a:r>
              <a:endPara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94C60-00AA-465A-9B8F-6B6181FB8331}"/>
              </a:ext>
            </a:extLst>
          </p:cNvPr>
          <p:cNvSpPr/>
          <p:nvPr/>
        </p:nvSpPr>
        <p:spPr>
          <a:xfrm>
            <a:off x="3615559" y="4035972"/>
            <a:ext cx="2102069" cy="998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8 x 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EA72-567D-49FD-87E1-BB6F431D36C5}"/>
              </a:ext>
            </a:extLst>
          </p:cNvPr>
          <p:cNvSpPr/>
          <p:nvPr/>
        </p:nvSpPr>
        <p:spPr>
          <a:xfrm>
            <a:off x="5914695" y="4035972"/>
            <a:ext cx="3607677" cy="998483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8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30 + </a:t>
            </a:r>
            <a:r>
              <a:rPr lang="vi-VN" sz="58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60</a:t>
            </a:r>
            <a:endParaRPr lang="en-US" sz="5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175D04-EACF-44C7-9217-9F07D228F8F7}"/>
              </a:ext>
            </a:extLst>
          </p:cNvPr>
          <p:cNvSpPr/>
          <p:nvPr/>
        </p:nvSpPr>
        <p:spPr>
          <a:xfrm>
            <a:off x="7499132" y="5194195"/>
            <a:ext cx="3477184" cy="998483"/>
          </a:xfrm>
          <a:prstGeom prst="rect">
            <a:avLst/>
          </a:prstGeom>
          <a:solidFill>
            <a:schemeClr val="accent4">
              <a:lumMod val="95000"/>
            </a:schemeClr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 – y + 2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C2A87-08B9-44AF-AC33-F366859303A7}"/>
              </a:ext>
            </a:extLst>
          </p:cNvPr>
          <p:cNvSpPr/>
          <p:nvPr/>
        </p:nvSpPr>
        <p:spPr>
          <a:xfrm>
            <a:off x="2921876" y="5194195"/>
            <a:ext cx="2102069" cy="9984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 - 10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CE145-6D01-43BB-8532-26D2067A0023}"/>
              </a:ext>
            </a:extLst>
          </p:cNvPr>
          <p:cNvSpPr/>
          <p:nvPr/>
        </p:nvSpPr>
        <p:spPr>
          <a:xfrm>
            <a:off x="5210504" y="5194195"/>
            <a:ext cx="2102069" cy="9984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 </a:t>
            </a:r>
            <a:r>
              <a:rPr lang="en-US" sz="58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</a:t>
            </a:r>
            <a:r>
              <a:rPr lang="vi-VN" sz="58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0</a:t>
            </a:r>
            <a:endParaRPr lang="en-US" sz="5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EC4CE-BEF6-1650-A67C-5DFCC65FF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02182" y="-1008905"/>
            <a:ext cx="3284821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2DDE73-10D5-4687-1B89-248881941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459273"/>
            <a:ext cx="3296635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81711F-9BEA-831E-E5BC-C1ACAD974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088" y="-3316646"/>
            <a:ext cx="3284821" cy="11453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D0A64B-80C8-4730-38F0-160CA2E0E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074" y="5685211"/>
            <a:ext cx="662997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866</Words>
  <Application>Microsoft Office PowerPoint</Application>
  <PresentationFormat>Màn hình rộng</PresentationFormat>
  <Paragraphs>105</Paragraphs>
  <Slides>20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2" baseType="lpstr">
      <vt:lpstr>Cambria</vt:lpstr>
      <vt:lpstr>UTM Seagull</vt:lpstr>
      <vt:lpstr>SVN-Whimsy</vt:lpstr>
      <vt:lpstr>UTM Azuki</vt:lpstr>
      <vt:lpstr>Calibri</vt:lpstr>
      <vt:lpstr>Times New Roman</vt:lpstr>
      <vt:lpstr>Raleway Thin</vt:lpstr>
      <vt:lpstr>Raleway</vt:lpstr>
      <vt:lpstr>Gloria Hallelujah</vt:lpstr>
      <vt:lpstr>Arial</vt:lpstr>
      <vt:lpstr>#9Slide07 HoneyCream</vt:lpstr>
      <vt:lpstr>Team Building Class for Elementary by Slidesgo</vt:lpstr>
      <vt:lpstr>Bản trình bày PowerPoint</vt:lpstr>
      <vt:lpstr>KHỞI ĐỘNG</vt:lpstr>
      <vt:lpstr>Bản trình bày PowerPoint</vt:lpstr>
      <vt:lpstr>KHÁM PHÁ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Windows 10</cp:lastModifiedBy>
  <cp:revision>43</cp:revision>
  <dcterms:created xsi:type="dcterms:W3CDTF">2023-06-28T14:31:42Z</dcterms:created>
  <dcterms:modified xsi:type="dcterms:W3CDTF">2024-10-01T07:09:50Z</dcterms:modified>
  <cp:version>MNT37</cp:version>
</cp:coreProperties>
</file>