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"/>
  </p:notesMasterIdLst>
  <p:sldIdLst>
    <p:sldId id="257" r:id="rId2"/>
    <p:sldId id="259" r:id="rId3"/>
    <p:sldId id="314" r:id="rId4"/>
    <p:sldId id="288" r:id="rId5"/>
    <p:sldId id="292" r:id="rId6"/>
    <p:sldId id="260" r:id="rId7"/>
  </p:sldIdLst>
  <p:sldSz cx="12192000" cy="6858000"/>
  <p:notesSz cx="6858000" cy="9144000"/>
  <p:custDataLst>
    <p:tags r:id="rId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F7E0A"/>
    <a:srgbClr val="6F3A7D"/>
    <a:srgbClr val="2FDE55"/>
    <a:srgbClr val="43861C"/>
    <a:srgbClr val="FBB1C7"/>
    <a:srgbClr val="F3F279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EBB54B0D-DAE4-4F35-B177-1A4C2FB1EC3F}" type="datetimeFigureOut">
              <a:rPr lang="zh-CN" altLang="en-US" smtClean="0"/>
              <a:pPr/>
              <a:t>2025/9/15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25B5D281-D23C-4EEB-8748-C58E8FF0C2B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7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685725F-5231-45AE-BC1A-D698F22F5593}" type="datetimeFigureOut">
              <a:rPr lang="zh-CN" altLang="en-US" smtClean="0"/>
              <a:pPr/>
              <a:t>2025/9/15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43" y="5767049"/>
            <a:ext cx="932769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37702-D761-6BB1-B769-C6D911D01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81" b="42890"/>
          <a:stretch/>
        </p:blipFill>
        <p:spPr>
          <a:xfrm>
            <a:off x="1632857" y="-262148"/>
            <a:ext cx="10384972" cy="5895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45DC8-10DE-0745-E0DA-05155197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5CB6-DE23-BB02-0CF0-25FAEBF8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96099" y="2637169"/>
            <a:ext cx="3430747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D049F-754D-2C66-E8E2-BADE58B7B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7D3A-C1D0-7D98-7F14-E3DADCF5D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857" y="1237927"/>
            <a:ext cx="533446" cy="4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4AC939-63D5-4ACC-CA94-D689A2C6B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9638A-3D8F-0D53-B0C1-82201E27E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FB081-E64E-2921-071A-2CF35BE81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D5085-931A-6BA0-77D6-1FF6C9FB6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97" y="6535954"/>
            <a:ext cx="772911" cy="3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A1D8A-83C3-2F17-B8C8-74CDAEC57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1A1D-5E5A-F7E8-D540-82684C81C04B}"/>
              </a:ext>
            </a:extLst>
          </p:cNvPr>
          <p:cNvSpPr txBox="1"/>
          <p:nvPr/>
        </p:nvSpPr>
        <p:spPr>
          <a:xfrm>
            <a:off x="1429915" y="2628784"/>
            <a:ext cx="973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14AEC-8CA0-853B-D3C5-E310CC5D556E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10870-A591-C3FD-F195-3CC14D9CA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Po.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SVNErika Ormig" panose="020B0609050302020204" pitchFamily="49" charset="0"/>
              </a:rPr>
              <a:t>BẮT ĐẦU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8BF03-9829-5A85-FB82-3A797A737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9F4BAF-E641-B03B-DB76-DC8F8888B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DCFB8-D3CA-94C5-0E61-10C566561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A3D97-5508-F5F3-E46A-EA1BDC056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27" y="6597958"/>
            <a:ext cx="768821" cy="2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15472" y="363701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2551681" y="6044578"/>
            <a:ext cx="2347065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100000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478" y="2641889"/>
            <a:ext cx="6012311" cy="356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4686" y="3908836"/>
            <a:ext cx="1234547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7238"/>
            <a:ext cx="1735844" cy="17825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527" y="1608880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0355"/>
            <a:ext cx="1735844" cy="17825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527" y="2200099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8461" y="886617"/>
            <a:ext cx="1092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09AE9-876A-8D62-2D46-AAAE8EBC2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8FB0D-EB23-0518-45C1-26251E174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4D8EA-CFF8-4E6A-0124-FF512F65C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A3D83-9C16-62DD-F3DD-D39FB883B8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661" y="6323357"/>
            <a:ext cx="1004122" cy="5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5222 -0.09121 L 0.21133 -0.04908 L 0.32617 -0.05417 L 0.45664 -0.0761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17487 0.11134 L 0.23438 0.05046 L 0.52214 0.0453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4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Application>Microsoft Office PowerPoint</Application>
  <PresentationFormat>Widescreen</PresentationFormat>
  <Paragraphs>15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#9Slide07 HoneyCream</vt:lpstr>
      <vt:lpstr>#9Slide07 IcielAltus Serif</vt:lpstr>
      <vt:lpstr>#9Slide07 SVNErika Ormig</vt:lpstr>
      <vt:lpstr>Arial</vt:lpstr>
      <vt:lpstr>Calibri</vt:lpstr>
      <vt:lpstr>Cambria</vt:lpstr>
      <vt:lpstr>inpin heiti</vt:lpstr>
      <vt:lpstr>SVN-Newton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2025-09-15T04:45:04Z</dcterms:modified>
  <cp:version>MNT37</cp:version>
</cp:coreProperties>
</file>