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15"/>
  </p:notesMasterIdLst>
  <p:sldIdLst>
    <p:sldId id="256" r:id="rId3"/>
    <p:sldId id="283" r:id="rId4"/>
    <p:sldId id="265" r:id="rId5"/>
    <p:sldId id="266" r:id="rId6"/>
    <p:sldId id="275" r:id="rId7"/>
    <p:sldId id="276" r:id="rId8"/>
    <p:sldId id="278" r:id="rId9"/>
    <p:sldId id="279" r:id="rId10"/>
    <p:sldId id="280" r:id="rId11"/>
    <p:sldId id="285" r:id="rId12"/>
    <p:sldId id="284" r:id="rId13"/>
    <p:sldId id="281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3D1CF"/>
    <a:srgbClr val="ADECF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3910" autoAdjust="0"/>
  </p:normalViewPr>
  <p:slideViewPr>
    <p:cSldViewPr snapToGrid="0">
      <p:cViewPr varScale="1">
        <p:scale>
          <a:sx n="68" d="100"/>
          <a:sy n="68" d="100"/>
        </p:scale>
        <p:origin x="684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200" d="100"/>
        <a:sy n="200" d="100"/>
      </p:scale>
      <p:origin x="0" y="-6978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3709698-CC5E-4875-98B6-00AD7F9A8AFB}" type="datetimeFigureOut">
              <a:rPr lang="en-US" smtClean="0"/>
              <a:t>9/15/2025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6983EEC-66AE-46F6-8AE6-2BF6E4521C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65172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1" name="Google Shape;111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12" name="Google Shape;111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09720762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77" name="Google Shape;4077;gc2dbc2f8ba_0_1059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78" name="Google Shape;4078;gc2dbc2f8ba_0_1059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31024028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7" name="Google Shape;1637;gc52ef24844_0_1960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38" name="Google Shape;1638;gc52ef24844_0_1960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54724912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7" name="Google Shape;1637;gc52ef24844_0_1960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38" name="Google Shape;1638;gc52ef24844_0_1960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2971923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1" name="Google Shape;1941;gc323b4e32e_0_21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42" name="Google Shape;1942;gc323b4e32e_0_21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29952910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0" name="Google Shape;2750;gc52ef24844_0_1768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51" name="Google Shape;2751;gc52ef24844_0_1768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8837894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33" name="Google Shape;3933;gc323b4e32e_0_159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34" name="Google Shape;3934;gc323b4e32e_0_159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 err="1"/>
              <a:t>Nhấn</a:t>
            </a:r>
            <a:r>
              <a:rPr lang="en-US" baseline="0" dirty="0"/>
              <a:t> </a:t>
            </a:r>
            <a:r>
              <a:rPr lang="en-US" baseline="0" dirty="0" err="1"/>
              <a:t>vào</a:t>
            </a:r>
            <a:r>
              <a:rPr lang="en-US" baseline="0" dirty="0"/>
              <a:t> </a:t>
            </a:r>
            <a:r>
              <a:rPr lang="en-US" baseline="0" dirty="0" err="1"/>
              <a:t>hộp</a:t>
            </a:r>
            <a:r>
              <a:rPr lang="en-US" baseline="0" dirty="0"/>
              <a:t> </a:t>
            </a:r>
            <a:r>
              <a:rPr lang="en-US" baseline="0" dirty="0" err="1"/>
              <a:t>quà</a:t>
            </a:r>
            <a:r>
              <a:rPr lang="en-US" baseline="0" dirty="0"/>
              <a:t> </a:t>
            </a:r>
            <a:r>
              <a:rPr lang="en-US" baseline="0" dirty="0" err="1"/>
              <a:t>để</a:t>
            </a:r>
            <a:r>
              <a:rPr lang="en-US" baseline="0" dirty="0"/>
              <a:t> </a:t>
            </a:r>
            <a:r>
              <a:rPr lang="en-US" baseline="0" dirty="0" err="1"/>
              <a:t>đến</a:t>
            </a:r>
            <a:r>
              <a:rPr lang="en-US" baseline="0" dirty="0"/>
              <a:t> </a:t>
            </a:r>
            <a:r>
              <a:rPr lang="en-US" baseline="0" dirty="0" err="1"/>
              <a:t>câu</a:t>
            </a:r>
            <a:r>
              <a:rPr lang="en-US" baseline="0" dirty="0"/>
              <a:t> </a:t>
            </a:r>
            <a:r>
              <a:rPr lang="en-US" baseline="0" dirty="0" err="1"/>
              <a:t>mong</a:t>
            </a:r>
            <a:r>
              <a:rPr lang="en-US" baseline="0" dirty="0"/>
              <a:t> </a:t>
            </a:r>
            <a:r>
              <a:rPr lang="en-US" baseline="0" dirty="0" err="1"/>
              <a:t>muốn</a:t>
            </a:r>
            <a:r>
              <a:rPr lang="en-US" baseline="0" dirty="0"/>
              <a:t>. </a:t>
            </a:r>
            <a:r>
              <a:rPr lang="en-US" baseline="0" dirty="0" err="1"/>
              <a:t>Bấm</a:t>
            </a:r>
            <a:r>
              <a:rPr lang="en-US" baseline="0" dirty="0"/>
              <a:t> </a:t>
            </a:r>
            <a:r>
              <a:rPr lang="en-US" baseline="0" dirty="0" err="1"/>
              <a:t>vào</a:t>
            </a:r>
            <a:r>
              <a:rPr lang="en-US" baseline="0" dirty="0"/>
              <a:t> </a:t>
            </a:r>
            <a:r>
              <a:rPr lang="en-US" baseline="0" dirty="0" err="1"/>
              <a:t>góc</a:t>
            </a:r>
            <a:r>
              <a:rPr lang="en-US" baseline="0" dirty="0"/>
              <a:t> </a:t>
            </a:r>
            <a:r>
              <a:rPr lang="en-US" baseline="0" dirty="0" err="1"/>
              <a:t>dưới</a:t>
            </a:r>
            <a:r>
              <a:rPr lang="en-US" baseline="0" dirty="0"/>
              <a:t> </a:t>
            </a:r>
            <a:r>
              <a:rPr lang="en-US" baseline="0" dirty="0" err="1"/>
              <a:t>để</a:t>
            </a:r>
            <a:r>
              <a:rPr lang="en-US" baseline="0" dirty="0"/>
              <a:t> </a:t>
            </a:r>
            <a:r>
              <a:rPr lang="en-US" baseline="0" dirty="0" err="1"/>
              <a:t>đến</a:t>
            </a:r>
            <a:r>
              <a:rPr lang="en-US" baseline="0" dirty="0"/>
              <a:t> slide </a:t>
            </a:r>
            <a:r>
              <a:rPr lang="en-US" baseline="0" dirty="0" err="1"/>
              <a:t>tạm</a:t>
            </a:r>
            <a:r>
              <a:rPr lang="en-US" baseline="0" dirty="0"/>
              <a:t> </a:t>
            </a:r>
            <a:r>
              <a:rPr lang="en-US" baseline="0" dirty="0" err="1"/>
              <a:t>biệt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98521155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33" name="Google Shape;3933;gc323b4e32e_0_159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34" name="Google Shape;3934;gc323b4e32e_0_159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 err="1"/>
              <a:t>Nhấn</a:t>
            </a:r>
            <a:r>
              <a:rPr lang="en-US" dirty="0"/>
              <a:t> </a:t>
            </a:r>
            <a:r>
              <a:rPr lang="en-US" dirty="0" err="1"/>
              <a:t>vào</a:t>
            </a:r>
            <a:r>
              <a:rPr lang="en-US" dirty="0"/>
              <a:t> </a:t>
            </a:r>
            <a:r>
              <a:rPr lang="en-US" dirty="0" err="1"/>
              <a:t>hộp</a:t>
            </a:r>
            <a:r>
              <a:rPr lang="en-US" dirty="0"/>
              <a:t> </a:t>
            </a:r>
            <a:r>
              <a:rPr lang="en-US" dirty="0" err="1"/>
              <a:t>quà</a:t>
            </a:r>
            <a:r>
              <a:rPr lang="en-US" dirty="0"/>
              <a:t> </a:t>
            </a:r>
            <a:r>
              <a:rPr lang="en-US" dirty="0" err="1"/>
              <a:t>để</a:t>
            </a:r>
            <a:r>
              <a:rPr lang="en-US" dirty="0"/>
              <a:t> </a:t>
            </a:r>
            <a:r>
              <a:rPr lang="en-US" dirty="0" err="1"/>
              <a:t>xuất</a:t>
            </a:r>
            <a:r>
              <a:rPr lang="en-US" dirty="0"/>
              <a:t> </a:t>
            </a:r>
            <a:r>
              <a:rPr lang="en-US" dirty="0" err="1"/>
              <a:t>hiện</a:t>
            </a:r>
            <a:r>
              <a:rPr lang="en-US" dirty="0"/>
              <a:t> </a:t>
            </a:r>
            <a:r>
              <a:rPr lang="en-US" dirty="0" err="1"/>
              <a:t>đáp</a:t>
            </a:r>
            <a:r>
              <a:rPr lang="en-US" dirty="0"/>
              <a:t> </a:t>
            </a:r>
            <a:r>
              <a:rPr lang="en-US" dirty="0" err="1"/>
              <a:t>án</a:t>
            </a:r>
            <a:r>
              <a:rPr lang="en-US" dirty="0"/>
              <a:t> 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 err="1"/>
              <a:t>Nhấn</a:t>
            </a:r>
            <a:r>
              <a:rPr lang="en-US" baseline="0" dirty="0"/>
              <a:t> </a:t>
            </a:r>
            <a:r>
              <a:rPr lang="en-US" baseline="0" dirty="0" err="1"/>
              <a:t>vào</a:t>
            </a:r>
            <a:r>
              <a:rPr lang="en-US" baseline="0" dirty="0"/>
              <a:t> </a:t>
            </a:r>
            <a:r>
              <a:rPr lang="en-US" baseline="0" dirty="0" err="1"/>
              <a:t>góc</a:t>
            </a:r>
            <a:r>
              <a:rPr lang="en-US" baseline="0" dirty="0"/>
              <a:t> </a:t>
            </a:r>
            <a:r>
              <a:rPr lang="en-US" baseline="0" dirty="0" err="1"/>
              <a:t>dưới</a:t>
            </a:r>
            <a:r>
              <a:rPr lang="en-US" baseline="0" dirty="0"/>
              <a:t> </a:t>
            </a:r>
            <a:r>
              <a:rPr lang="en-US" baseline="0" dirty="0" err="1"/>
              <a:t>để</a:t>
            </a:r>
            <a:r>
              <a:rPr lang="en-US" baseline="0" dirty="0"/>
              <a:t> quay </a:t>
            </a:r>
            <a:r>
              <a:rPr lang="en-US" baseline="0" dirty="0" err="1"/>
              <a:t>trở</a:t>
            </a:r>
            <a:r>
              <a:rPr lang="en-US" baseline="0" dirty="0"/>
              <a:t> </a:t>
            </a:r>
            <a:r>
              <a:rPr lang="en-US" baseline="0" dirty="0" err="1"/>
              <a:t>về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38095646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33" name="Google Shape;3933;gc323b4e32e_0_159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34" name="Google Shape;3934;gc323b4e32e_0_159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 err="1"/>
              <a:t>Nhấn</a:t>
            </a:r>
            <a:r>
              <a:rPr lang="en-US" dirty="0"/>
              <a:t> </a:t>
            </a:r>
            <a:r>
              <a:rPr lang="en-US" dirty="0" err="1"/>
              <a:t>vào</a:t>
            </a:r>
            <a:r>
              <a:rPr lang="en-US" dirty="0"/>
              <a:t> </a:t>
            </a:r>
            <a:r>
              <a:rPr lang="en-US" dirty="0" err="1"/>
              <a:t>hộp</a:t>
            </a:r>
            <a:r>
              <a:rPr lang="en-US" dirty="0"/>
              <a:t> </a:t>
            </a:r>
            <a:r>
              <a:rPr lang="en-US" dirty="0" err="1"/>
              <a:t>quà</a:t>
            </a:r>
            <a:r>
              <a:rPr lang="en-US" dirty="0"/>
              <a:t> </a:t>
            </a:r>
            <a:r>
              <a:rPr lang="en-US" dirty="0" err="1"/>
              <a:t>để</a:t>
            </a:r>
            <a:r>
              <a:rPr lang="en-US" dirty="0"/>
              <a:t> </a:t>
            </a:r>
            <a:r>
              <a:rPr lang="en-US" dirty="0" err="1"/>
              <a:t>xuất</a:t>
            </a:r>
            <a:r>
              <a:rPr lang="en-US" dirty="0"/>
              <a:t> </a:t>
            </a:r>
            <a:r>
              <a:rPr lang="en-US" dirty="0" err="1"/>
              <a:t>hiện</a:t>
            </a:r>
            <a:r>
              <a:rPr lang="en-US" dirty="0"/>
              <a:t> </a:t>
            </a:r>
            <a:r>
              <a:rPr lang="en-US" dirty="0" err="1"/>
              <a:t>đáp</a:t>
            </a:r>
            <a:r>
              <a:rPr lang="en-US" dirty="0"/>
              <a:t> </a:t>
            </a:r>
            <a:r>
              <a:rPr lang="en-US" dirty="0" err="1"/>
              <a:t>án</a:t>
            </a:r>
            <a:r>
              <a:rPr lang="en-US" dirty="0"/>
              <a:t> 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84271797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33" name="Google Shape;3933;gc323b4e32e_0_159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34" name="Google Shape;3934;gc323b4e32e_0_159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6966461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E54B5D-9530-48CE-B534-33EE2BD22ECA}" type="datetimeFigureOut">
              <a:rPr lang="en-US" smtClean="0"/>
              <a:t>9/15/2025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1D274C-BC7F-4ABE-BD7A-FC5664456C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24931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E54B5D-9530-48CE-B534-33EE2BD22ECA}" type="datetimeFigureOut">
              <a:rPr lang="en-US" smtClean="0"/>
              <a:t>9/15/2025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1D274C-BC7F-4ABE-BD7A-FC5664456C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30578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E54B5D-9530-48CE-B534-33EE2BD22ECA}" type="datetimeFigureOut">
              <a:rPr lang="en-US" smtClean="0"/>
              <a:t>9/15/2025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1D274C-BC7F-4ABE-BD7A-FC5664456C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995250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bg>
      <p:bgPr>
        <a:solidFill>
          <a:schemeClr val="accent6"/>
        </a:solidFill>
        <a:effectLst/>
      </p:bgPr>
    </p:bg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oogle Shape;9;p2"/>
          <p:cNvGrpSpPr/>
          <p:nvPr/>
        </p:nvGrpSpPr>
        <p:grpSpPr>
          <a:xfrm>
            <a:off x="-129685" y="-3344800"/>
            <a:ext cx="12690592" cy="10316157"/>
            <a:chOff x="-97264" y="-2508600"/>
            <a:chExt cx="9517944" cy="7737118"/>
          </a:xfrm>
        </p:grpSpPr>
        <p:sp>
          <p:nvSpPr>
            <p:cNvPr id="10" name="Google Shape;10;p2"/>
            <p:cNvSpPr/>
            <p:nvPr/>
          </p:nvSpPr>
          <p:spPr>
            <a:xfrm>
              <a:off x="-89101" y="-1893243"/>
              <a:ext cx="3985503" cy="848251"/>
            </a:xfrm>
            <a:custGeom>
              <a:avLst/>
              <a:gdLst/>
              <a:ahLst/>
              <a:cxnLst/>
              <a:rect l="l" t="t" r="r" b="b"/>
              <a:pathLst>
                <a:path w="99594" h="21197" extrusionOk="0">
                  <a:moveTo>
                    <a:pt x="65021" y="0"/>
                  </a:moveTo>
                  <a:cubicBezTo>
                    <a:pt x="64434" y="0"/>
                    <a:pt x="63848" y="10"/>
                    <a:pt x="63260" y="29"/>
                  </a:cubicBezTo>
                  <a:cubicBezTo>
                    <a:pt x="57732" y="207"/>
                    <a:pt x="52245" y="1096"/>
                    <a:pt x="46816" y="2389"/>
                  </a:cubicBezTo>
                  <a:cubicBezTo>
                    <a:pt x="41611" y="3631"/>
                    <a:pt x="36750" y="6060"/>
                    <a:pt x="31830" y="8475"/>
                  </a:cubicBezTo>
                  <a:cubicBezTo>
                    <a:pt x="27244" y="10725"/>
                    <a:pt x="22624" y="12692"/>
                    <a:pt x="17724" y="13463"/>
                  </a:cubicBezTo>
                  <a:cubicBezTo>
                    <a:pt x="15802" y="13765"/>
                    <a:pt x="13860" y="13942"/>
                    <a:pt x="11920" y="13942"/>
                  </a:cubicBezTo>
                  <a:cubicBezTo>
                    <a:pt x="10234" y="13942"/>
                    <a:pt x="8549" y="13808"/>
                    <a:pt x="6879" y="13505"/>
                  </a:cubicBezTo>
                  <a:cubicBezTo>
                    <a:pt x="4515" y="13077"/>
                    <a:pt x="2162" y="12285"/>
                    <a:pt x="0" y="10984"/>
                  </a:cubicBezTo>
                  <a:lnTo>
                    <a:pt x="0" y="18944"/>
                  </a:lnTo>
                  <a:cubicBezTo>
                    <a:pt x="1762" y="19024"/>
                    <a:pt x="3523" y="19075"/>
                    <a:pt x="5283" y="19075"/>
                  </a:cubicBezTo>
                  <a:cubicBezTo>
                    <a:pt x="9227" y="19075"/>
                    <a:pt x="13162" y="18820"/>
                    <a:pt x="17071" y="18072"/>
                  </a:cubicBezTo>
                  <a:cubicBezTo>
                    <a:pt x="21981" y="17133"/>
                    <a:pt x="26589" y="15270"/>
                    <a:pt x="30996" y="12374"/>
                  </a:cubicBezTo>
                  <a:cubicBezTo>
                    <a:pt x="33739" y="10570"/>
                    <a:pt x="36781" y="9886"/>
                    <a:pt x="39837" y="9886"/>
                  </a:cubicBezTo>
                  <a:cubicBezTo>
                    <a:pt x="40660" y="9886"/>
                    <a:pt x="41484" y="9936"/>
                    <a:pt x="42304" y="10026"/>
                  </a:cubicBezTo>
                  <a:cubicBezTo>
                    <a:pt x="50992" y="10985"/>
                    <a:pt x="59004" y="15789"/>
                    <a:pt x="67420" y="18291"/>
                  </a:cubicBezTo>
                  <a:cubicBezTo>
                    <a:pt x="72853" y="19907"/>
                    <a:pt x="78486" y="20812"/>
                    <a:pt x="84058" y="21107"/>
                  </a:cubicBezTo>
                  <a:cubicBezTo>
                    <a:pt x="85055" y="21160"/>
                    <a:pt x="86060" y="21196"/>
                    <a:pt x="87066" y="21196"/>
                  </a:cubicBezTo>
                  <a:cubicBezTo>
                    <a:pt x="89207" y="21196"/>
                    <a:pt x="91355" y="21031"/>
                    <a:pt x="93446" y="20508"/>
                  </a:cubicBezTo>
                  <a:cubicBezTo>
                    <a:pt x="95522" y="19989"/>
                    <a:pt x="98275" y="18989"/>
                    <a:pt x="98894" y="16049"/>
                  </a:cubicBezTo>
                  <a:cubicBezTo>
                    <a:pt x="99594" y="12721"/>
                    <a:pt x="97265" y="10188"/>
                    <a:pt x="95270" y="8623"/>
                  </a:cubicBezTo>
                  <a:cubicBezTo>
                    <a:pt x="92667" y="6581"/>
                    <a:pt x="89709" y="5268"/>
                    <a:pt x="86790" y="4165"/>
                  </a:cubicBezTo>
                  <a:cubicBezTo>
                    <a:pt x="79711" y="1489"/>
                    <a:pt x="72404" y="0"/>
                    <a:pt x="65021" y="0"/>
                  </a:cubicBezTo>
                  <a:close/>
                </a:path>
              </a:pathLst>
            </a:custGeom>
            <a:solidFill>
              <a:srgbClr val="FAC539">
                <a:alpha val="368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" name="Google Shape;11;p2"/>
            <p:cNvSpPr/>
            <p:nvPr/>
          </p:nvSpPr>
          <p:spPr>
            <a:xfrm>
              <a:off x="-89221" y="-945655"/>
              <a:ext cx="8386467" cy="1819876"/>
            </a:xfrm>
            <a:custGeom>
              <a:avLst/>
              <a:gdLst/>
              <a:ahLst/>
              <a:cxnLst/>
              <a:rect l="l" t="t" r="r" b="b"/>
              <a:pathLst>
                <a:path w="209570" h="45477" extrusionOk="0">
                  <a:moveTo>
                    <a:pt x="173399" y="0"/>
                  </a:moveTo>
                  <a:cubicBezTo>
                    <a:pt x="171819" y="0"/>
                    <a:pt x="170239" y="33"/>
                    <a:pt x="168661" y="80"/>
                  </a:cubicBezTo>
                  <a:cubicBezTo>
                    <a:pt x="164324" y="208"/>
                    <a:pt x="160018" y="528"/>
                    <a:pt x="155729" y="1390"/>
                  </a:cubicBezTo>
                  <a:cubicBezTo>
                    <a:pt x="151776" y="2184"/>
                    <a:pt x="147874" y="3386"/>
                    <a:pt x="144099" y="5071"/>
                  </a:cubicBezTo>
                  <a:cubicBezTo>
                    <a:pt x="140139" y="6838"/>
                    <a:pt x="136425" y="9227"/>
                    <a:pt x="132734" y="11745"/>
                  </a:cubicBezTo>
                  <a:cubicBezTo>
                    <a:pt x="125453" y="16714"/>
                    <a:pt x="118372" y="22168"/>
                    <a:pt x="110478" y="25489"/>
                  </a:cubicBezTo>
                  <a:cubicBezTo>
                    <a:pt x="104010" y="28211"/>
                    <a:pt x="97197" y="29287"/>
                    <a:pt x="90399" y="29287"/>
                  </a:cubicBezTo>
                  <a:cubicBezTo>
                    <a:pt x="89168" y="29287"/>
                    <a:pt x="87937" y="29252"/>
                    <a:pt x="86709" y="29185"/>
                  </a:cubicBezTo>
                  <a:cubicBezTo>
                    <a:pt x="70235" y="28285"/>
                    <a:pt x="53959" y="22404"/>
                    <a:pt x="38422" y="15780"/>
                  </a:cubicBezTo>
                  <a:cubicBezTo>
                    <a:pt x="34245" y="13999"/>
                    <a:pt x="30113" y="12729"/>
                    <a:pt x="25697" y="12479"/>
                  </a:cubicBezTo>
                  <a:cubicBezTo>
                    <a:pt x="24449" y="12409"/>
                    <a:pt x="23202" y="12379"/>
                    <a:pt x="21954" y="12379"/>
                  </a:cubicBezTo>
                  <a:cubicBezTo>
                    <a:pt x="18881" y="12379"/>
                    <a:pt x="15809" y="12558"/>
                    <a:pt x="12741" y="12746"/>
                  </a:cubicBezTo>
                  <a:cubicBezTo>
                    <a:pt x="9315" y="12958"/>
                    <a:pt x="5883" y="13109"/>
                    <a:pt x="2471" y="13588"/>
                  </a:cubicBezTo>
                  <a:cubicBezTo>
                    <a:pt x="1651" y="13702"/>
                    <a:pt x="825" y="13831"/>
                    <a:pt x="0" y="13986"/>
                  </a:cubicBezTo>
                  <a:lnTo>
                    <a:pt x="0" y="21931"/>
                  </a:lnTo>
                  <a:cubicBezTo>
                    <a:pt x="3093" y="20622"/>
                    <a:pt x="6277" y="19799"/>
                    <a:pt x="9551" y="19799"/>
                  </a:cubicBezTo>
                  <a:cubicBezTo>
                    <a:pt x="10632" y="19799"/>
                    <a:pt x="11722" y="19889"/>
                    <a:pt x="12823" y="20080"/>
                  </a:cubicBezTo>
                  <a:cubicBezTo>
                    <a:pt x="20488" y="21419"/>
                    <a:pt x="27144" y="26632"/>
                    <a:pt x="33499" y="31891"/>
                  </a:cubicBezTo>
                  <a:cubicBezTo>
                    <a:pt x="45486" y="41811"/>
                    <a:pt x="59912" y="45476"/>
                    <a:pt x="74081" y="45476"/>
                  </a:cubicBezTo>
                  <a:cubicBezTo>
                    <a:pt x="74665" y="45476"/>
                    <a:pt x="75248" y="45470"/>
                    <a:pt x="75831" y="45458"/>
                  </a:cubicBezTo>
                  <a:cubicBezTo>
                    <a:pt x="90804" y="45142"/>
                    <a:pt x="106177" y="41401"/>
                    <a:pt x="119282" y="31968"/>
                  </a:cubicBezTo>
                  <a:cubicBezTo>
                    <a:pt x="125990" y="27139"/>
                    <a:pt x="132221" y="21338"/>
                    <a:pt x="138817" y="16271"/>
                  </a:cubicBezTo>
                  <a:cubicBezTo>
                    <a:pt x="142143" y="13714"/>
                    <a:pt x="145448" y="11379"/>
                    <a:pt x="149316" y="10440"/>
                  </a:cubicBezTo>
                  <a:cubicBezTo>
                    <a:pt x="150812" y="10078"/>
                    <a:pt x="152323" y="9917"/>
                    <a:pt x="153836" y="9917"/>
                  </a:cubicBezTo>
                  <a:cubicBezTo>
                    <a:pt x="155625" y="9917"/>
                    <a:pt x="157416" y="10142"/>
                    <a:pt x="159185" y="10527"/>
                  </a:cubicBezTo>
                  <a:cubicBezTo>
                    <a:pt x="162983" y="11352"/>
                    <a:pt x="166672" y="12839"/>
                    <a:pt x="170334" y="14321"/>
                  </a:cubicBezTo>
                  <a:cubicBezTo>
                    <a:pt x="174482" y="15997"/>
                    <a:pt x="178713" y="17383"/>
                    <a:pt x="182992" y="18407"/>
                  </a:cubicBezTo>
                  <a:cubicBezTo>
                    <a:pt x="186653" y="19282"/>
                    <a:pt x="190426" y="19787"/>
                    <a:pt x="194193" y="19787"/>
                  </a:cubicBezTo>
                  <a:cubicBezTo>
                    <a:pt x="197694" y="19787"/>
                    <a:pt x="201190" y="19351"/>
                    <a:pt x="204587" y="18369"/>
                  </a:cubicBezTo>
                  <a:cubicBezTo>
                    <a:pt x="206831" y="17721"/>
                    <a:pt x="209570" y="16218"/>
                    <a:pt x="208195" y="12736"/>
                  </a:cubicBezTo>
                  <a:cubicBezTo>
                    <a:pt x="207019" y="9759"/>
                    <a:pt x="203809" y="8201"/>
                    <a:pt x="201535" y="7001"/>
                  </a:cubicBezTo>
                  <a:cubicBezTo>
                    <a:pt x="195238" y="3676"/>
                    <a:pt x="188684" y="1200"/>
                    <a:pt x="181872" y="426"/>
                  </a:cubicBezTo>
                  <a:cubicBezTo>
                    <a:pt x="179055" y="106"/>
                    <a:pt x="176227" y="0"/>
                    <a:pt x="173399" y="0"/>
                  </a:cubicBezTo>
                  <a:close/>
                </a:path>
              </a:pathLst>
            </a:custGeom>
            <a:solidFill>
              <a:srgbClr val="FAC539">
                <a:alpha val="368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" name="Google Shape;12;p2"/>
            <p:cNvSpPr/>
            <p:nvPr/>
          </p:nvSpPr>
          <p:spPr>
            <a:xfrm>
              <a:off x="-89101" y="159523"/>
              <a:ext cx="819678" cy="314658"/>
            </a:xfrm>
            <a:custGeom>
              <a:avLst/>
              <a:gdLst/>
              <a:ahLst/>
              <a:cxnLst/>
              <a:rect l="l" t="t" r="r" b="b"/>
              <a:pathLst>
                <a:path w="20483" h="7863" extrusionOk="0">
                  <a:moveTo>
                    <a:pt x="10679" y="1"/>
                  </a:moveTo>
                  <a:cubicBezTo>
                    <a:pt x="7200" y="1"/>
                    <a:pt x="3530" y="930"/>
                    <a:pt x="0" y="1036"/>
                  </a:cubicBezTo>
                  <a:lnTo>
                    <a:pt x="0" y="7210"/>
                  </a:lnTo>
                  <a:cubicBezTo>
                    <a:pt x="73" y="7210"/>
                    <a:pt x="146" y="7210"/>
                    <a:pt x="218" y="7210"/>
                  </a:cubicBezTo>
                  <a:cubicBezTo>
                    <a:pt x="2966" y="7210"/>
                    <a:pt x="5723" y="7366"/>
                    <a:pt x="8473" y="7532"/>
                  </a:cubicBezTo>
                  <a:cubicBezTo>
                    <a:pt x="10471" y="7652"/>
                    <a:pt x="12481" y="7858"/>
                    <a:pt x="14482" y="7862"/>
                  </a:cubicBezTo>
                  <a:cubicBezTo>
                    <a:pt x="14579" y="7862"/>
                    <a:pt x="14677" y="7863"/>
                    <a:pt x="14776" y="7863"/>
                  </a:cubicBezTo>
                  <a:cubicBezTo>
                    <a:pt x="16107" y="7863"/>
                    <a:pt x="17589" y="7805"/>
                    <a:pt x="18794" y="7093"/>
                  </a:cubicBezTo>
                  <a:cubicBezTo>
                    <a:pt x="20483" y="6096"/>
                    <a:pt x="19330" y="4228"/>
                    <a:pt x="18366" y="3075"/>
                  </a:cubicBezTo>
                  <a:cubicBezTo>
                    <a:pt x="16959" y="1395"/>
                    <a:pt x="15150" y="529"/>
                    <a:pt x="13253" y="203"/>
                  </a:cubicBezTo>
                  <a:cubicBezTo>
                    <a:pt x="12410" y="59"/>
                    <a:pt x="11551" y="1"/>
                    <a:pt x="10679" y="1"/>
                  </a:cubicBezTo>
                  <a:close/>
                </a:path>
              </a:pathLst>
            </a:custGeom>
            <a:solidFill>
              <a:srgbClr val="FAC539">
                <a:alpha val="368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" name="Google Shape;13;p2"/>
            <p:cNvSpPr/>
            <p:nvPr/>
          </p:nvSpPr>
          <p:spPr>
            <a:xfrm>
              <a:off x="-89101" y="-181311"/>
              <a:ext cx="9361694" cy="2012360"/>
            </a:xfrm>
            <a:custGeom>
              <a:avLst/>
              <a:gdLst/>
              <a:ahLst/>
              <a:cxnLst/>
              <a:rect l="l" t="t" r="r" b="b"/>
              <a:pathLst>
                <a:path w="233940" h="50287" extrusionOk="0">
                  <a:moveTo>
                    <a:pt x="233940" y="0"/>
                  </a:moveTo>
                  <a:cubicBezTo>
                    <a:pt x="230479" y="1532"/>
                    <a:pt x="227264" y="3838"/>
                    <a:pt x="224035" y="6016"/>
                  </a:cubicBezTo>
                  <a:cubicBezTo>
                    <a:pt x="219999" y="8735"/>
                    <a:pt x="215918" y="11195"/>
                    <a:pt x="211510" y="12795"/>
                  </a:cubicBezTo>
                  <a:cubicBezTo>
                    <a:pt x="205977" y="14804"/>
                    <a:pt x="200252" y="15619"/>
                    <a:pt x="194517" y="15619"/>
                  </a:cubicBezTo>
                  <a:cubicBezTo>
                    <a:pt x="191019" y="15619"/>
                    <a:pt x="187518" y="15316"/>
                    <a:pt x="184053" y="14796"/>
                  </a:cubicBezTo>
                  <a:cubicBezTo>
                    <a:pt x="174879" y="13417"/>
                    <a:pt x="165892" y="10575"/>
                    <a:pt x="156983" y="7553"/>
                  </a:cubicBezTo>
                  <a:cubicBezTo>
                    <a:pt x="154186" y="6603"/>
                    <a:pt x="151295" y="5923"/>
                    <a:pt x="148402" y="5923"/>
                  </a:cubicBezTo>
                  <a:cubicBezTo>
                    <a:pt x="147105" y="5923"/>
                    <a:pt x="145807" y="6060"/>
                    <a:pt x="144518" y="6370"/>
                  </a:cubicBezTo>
                  <a:cubicBezTo>
                    <a:pt x="141010" y="7213"/>
                    <a:pt x="137841" y="9316"/>
                    <a:pt x="134862" y="11732"/>
                  </a:cubicBezTo>
                  <a:cubicBezTo>
                    <a:pt x="131415" y="14529"/>
                    <a:pt x="128149" y="17665"/>
                    <a:pt x="124700" y="20457"/>
                  </a:cubicBezTo>
                  <a:cubicBezTo>
                    <a:pt x="120681" y="23709"/>
                    <a:pt x="116461" y="26565"/>
                    <a:pt x="112085" y="28971"/>
                  </a:cubicBezTo>
                  <a:cubicBezTo>
                    <a:pt x="103869" y="33488"/>
                    <a:pt x="95132" y="36387"/>
                    <a:pt x="86236" y="37674"/>
                  </a:cubicBezTo>
                  <a:cubicBezTo>
                    <a:pt x="82434" y="38224"/>
                    <a:pt x="78620" y="38471"/>
                    <a:pt x="74803" y="38471"/>
                  </a:cubicBezTo>
                  <a:cubicBezTo>
                    <a:pt x="58405" y="38471"/>
                    <a:pt x="41951" y="33908"/>
                    <a:pt x="26125" y="29171"/>
                  </a:cubicBezTo>
                  <a:cubicBezTo>
                    <a:pt x="17408" y="26561"/>
                    <a:pt x="8732" y="23693"/>
                    <a:pt x="0" y="21148"/>
                  </a:cubicBezTo>
                  <a:lnTo>
                    <a:pt x="0" y="30371"/>
                  </a:lnTo>
                  <a:cubicBezTo>
                    <a:pt x="3472" y="33108"/>
                    <a:pt x="7489" y="35009"/>
                    <a:pt x="11115" y="36595"/>
                  </a:cubicBezTo>
                  <a:cubicBezTo>
                    <a:pt x="17532" y="39404"/>
                    <a:pt x="24220" y="41608"/>
                    <a:pt x="30929" y="42938"/>
                  </a:cubicBezTo>
                  <a:cubicBezTo>
                    <a:pt x="38228" y="44386"/>
                    <a:pt x="45630" y="44923"/>
                    <a:pt x="53022" y="44923"/>
                  </a:cubicBezTo>
                  <a:cubicBezTo>
                    <a:pt x="55748" y="44923"/>
                    <a:pt x="58473" y="44850"/>
                    <a:pt x="61191" y="44723"/>
                  </a:cubicBezTo>
                  <a:cubicBezTo>
                    <a:pt x="71533" y="44237"/>
                    <a:pt x="81978" y="43258"/>
                    <a:pt x="92233" y="41498"/>
                  </a:cubicBezTo>
                  <a:cubicBezTo>
                    <a:pt x="102742" y="39694"/>
                    <a:pt x="112661" y="35767"/>
                    <a:pt x="122701" y="31597"/>
                  </a:cubicBezTo>
                  <a:cubicBezTo>
                    <a:pt x="132437" y="27557"/>
                    <a:pt x="142206" y="24207"/>
                    <a:pt x="152521" y="24092"/>
                  </a:cubicBezTo>
                  <a:cubicBezTo>
                    <a:pt x="152754" y="24089"/>
                    <a:pt x="152988" y="24088"/>
                    <a:pt x="153222" y="24088"/>
                  </a:cubicBezTo>
                  <a:cubicBezTo>
                    <a:pt x="163194" y="24088"/>
                    <a:pt x="173100" y="26520"/>
                    <a:pt x="182555" y="30450"/>
                  </a:cubicBezTo>
                  <a:cubicBezTo>
                    <a:pt x="187610" y="32550"/>
                    <a:pt x="192565" y="35025"/>
                    <a:pt x="197604" y="37193"/>
                  </a:cubicBezTo>
                  <a:cubicBezTo>
                    <a:pt x="202625" y="39352"/>
                    <a:pt x="207681" y="41382"/>
                    <a:pt x="212770" y="43265"/>
                  </a:cubicBezTo>
                  <a:cubicBezTo>
                    <a:pt x="219747" y="45846"/>
                    <a:pt x="226825" y="48256"/>
                    <a:pt x="233940" y="50286"/>
                  </a:cubicBezTo>
                  <a:lnTo>
                    <a:pt x="233940" y="34729"/>
                  </a:lnTo>
                  <a:cubicBezTo>
                    <a:pt x="233339" y="34539"/>
                    <a:pt x="232731" y="34368"/>
                    <a:pt x="232112" y="34224"/>
                  </a:cubicBezTo>
                  <a:cubicBezTo>
                    <a:pt x="229270" y="33551"/>
                    <a:pt x="226381" y="33250"/>
                    <a:pt x="223499" y="32996"/>
                  </a:cubicBezTo>
                  <a:cubicBezTo>
                    <a:pt x="219753" y="32668"/>
                    <a:pt x="216005" y="32333"/>
                    <a:pt x="212261" y="31960"/>
                  </a:cubicBezTo>
                  <a:cubicBezTo>
                    <a:pt x="208072" y="31543"/>
                    <a:pt x="203886" y="31089"/>
                    <a:pt x="199705" y="30539"/>
                  </a:cubicBezTo>
                  <a:cubicBezTo>
                    <a:pt x="195713" y="30014"/>
                    <a:pt x="191661" y="29550"/>
                    <a:pt x="187710" y="28635"/>
                  </a:cubicBezTo>
                  <a:cubicBezTo>
                    <a:pt x="184185" y="27821"/>
                    <a:pt x="180587" y="27222"/>
                    <a:pt x="177204" y="25665"/>
                  </a:cubicBezTo>
                  <a:cubicBezTo>
                    <a:pt x="175719" y="24980"/>
                    <a:pt x="173996" y="24080"/>
                    <a:pt x="173054" y="22380"/>
                  </a:cubicBezTo>
                  <a:cubicBezTo>
                    <a:pt x="172381" y="21164"/>
                    <a:pt x="172300" y="19467"/>
                    <a:pt x="173266" y="18466"/>
                  </a:cubicBezTo>
                  <a:cubicBezTo>
                    <a:pt x="174400" y="17293"/>
                    <a:pt x="176205" y="17248"/>
                    <a:pt x="177591" y="17230"/>
                  </a:cubicBezTo>
                  <a:cubicBezTo>
                    <a:pt x="177667" y="17230"/>
                    <a:pt x="177743" y="17229"/>
                    <a:pt x="177820" y="17229"/>
                  </a:cubicBezTo>
                  <a:cubicBezTo>
                    <a:pt x="179957" y="17229"/>
                    <a:pt x="182098" y="17572"/>
                    <a:pt x="184206" y="17983"/>
                  </a:cubicBezTo>
                  <a:cubicBezTo>
                    <a:pt x="186167" y="18365"/>
                    <a:pt x="188113" y="18845"/>
                    <a:pt x="190056" y="19342"/>
                  </a:cubicBezTo>
                  <a:cubicBezTo>
                    <a:pt x="192155" y="19880"/>
                    <a:pt x="194290" y="20178"/>
                    <a:pt x="196416" y="20482"/>
                  </a:cubicBezTo>
                  <a:cubicBezTo>
                    <a:pt x="200378" y="21047"/>
                    <a:pt x="204372" y="21430"/>
                    <a:pt x="208364" y="21430"/>
                  </a:cubicBezTo>
                  <a:cubicBezTo>
                    <a:pt x="209889" y="21430"/>
                    <a:pt x="211413" y="21374"/>
                    <a:pt x="212936" y="21251"/>
                  </a:cubicBezTo>
                  <a:cubicBezTo>
                    <a:pt x="218320" y="20818"/>
                    <a:pt x="223791" y="19532"/>
                    <a:pt x="228641" y="16425"/>
                  </a:cubicBezTo>
                  <a:cubicBezTo>
                    <a:pt x="230586" y="15179"/>
                    <a:pt x="232358" y="13636"/>
                    <a:pt x="233940" y="11842"/>
                  </a:cubicBezTo>
                  <a:lnTo>
                    <a:pt x="233940" y="0"/>
                  </a:lnTo>
                  <a:close/>
                </a:path>
              </a:pathLst>
            </a:custGeom>
            <a:solidFill>
              <a:srgbClr val="FAC539">
                <a:alpha val="368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" name="Google Shape;14;p2"/>
            <p:cNvSpPr/>
            <p:nvPr/>
          </p:nvSpPr>
          <p:spPr>
            <a:xfrm>
              <a:off x="-88861" y="1234528"/>
              <a:ext cx="5153814" cy="1015564"/>
            </a:xfrm>
            <a:custGeom>
              <a:avLst/>
              <a:gdLst/>
              <a:ahLst/>
              <a:cxnLst/>
              <a:rect l="l" t="t" r="r" b="b"/>
              <a:pathLst>
                <a:path w="128789" h="25378" extrusionOk="0">
                  <a:moveTo>
                    <a:pt x="125460" y="1"/>
                  </a:moveTo>
                  <a:cubicBezTo>
                    <a:pt x="124112" y="1"/>
                    <a:pt x="122755" y="233"/>
                    <a:pt x="121432" y="495"/>
                  </a:cubicBezTo>
                  <a:cubicBezTo>
                    <a:pt x="117708" y="1235"/>
                    <a:pt x="114038" y="2428"/>
                    <a:pt x="110408" y="3702"/>
                  </a:cubicBezTo>
                  <a:cubicBezTo>
                    <a:pt x="101528" y="6816"/>
                    <a:pt x="92732" y="10293"/>
                    <a:pt x="83787" y="13112"/>
                  </a:cubicBezTo>
                  <a:cubicBezTo>
                    <a:pt x="72182" y="16772"/>
                    <a:pt x="60329" y="19483"/>
                    <a:pt x="48340" y="19746"/>
                  </a:cubicBezTo>
                  <a:cubicBezTo>
                    <a:pt x="47589" y="19762"/>
                    <a:pt x="46838" y="19771"/>
                    <a:pt x="46087" y="19771"/>
                  </a:cubicBezTo>
                  <a:cubicBezTo>
                    <a:pt x="36277" y="19771"/>
                    <a:pt x="26528" y="18319"/>
                    <a:pt x="17277" y="13958"/>
                  </a:cubicBezTo>
                  <a:cubicBezTo>
                    <a:pt x="14817" y="12796"/>
                    <a:pt x="12434" y="11433"/>
                    <a:pt x="10052" y="10038"/>
                  </a:cubicBezTo>
                  <a:cubicBezTo>
                    <a:pt x="7467" y="8528"/>
                    <a:pt x="4765" y="7378"/>
                    <a:pt x="2106" y="6103"/>
                  </a:cubicBezTo>
                  <a:cubicBezTo>
                    <a:pt x="1402" y="5766"/>
                    <a:pt x="699" y="5418"/>
                    <a:pt x="0" y="5056"/>
                  </a:cubicBezTo>
                  <a:lnTo>
                    <a:pt x="0" y="11211"/>
                  </a:lnTo>
                  <a:cubicBezTo>
                    <a:pt x="4701" y="13100"/>
                    <a:pt x="9362" y="15161"/>
                    <a:pt x="14041" y="17090"/>
                  </a:cubicBezTo>
                  <a:cubicBezTo>
                    <a:pt x="16400" y="18063"/>
                    <a:pt x="18775" y="19117"/>
                    <a:pt x="21195" y="19846"/>
                  </a:cubicBezTo>
                  <a:cubicBezTo>
                    <a:pt x="23656" y="20587"/>
                    <a:pt x="26170" y="20896"/>
                    <a:pt x="28695" y="21030"/>
                  </a:cubicBezTo>
                  <a:cubicBezTo>
                    <a:pt x="33506" y="21285"/>
                    <a:pt x="38258" y="21488"/>
                    <a:pt x="43036" y="22348"/>
                  </a:cubicBezTo>
                  <a:cubicBezTo>
                    <a:pt x="47992" y="23241"/>
                    <a:pt x="52914" y="24461"/>
                    <a:pt x="57900" y="25055"/>
                  </a:cubicBezTo>
                  <a:cubicBezTo>
                    <a:pt x="59669" y="25266"/>
                    <a:pt x="61430" y="25377"/>
                    <a:pt x="63185" y="25377"/>
                  </a:cubicBezTo>
                  <a:cubicBezTo>
                    <a:pt x="66528" y="25377"/>
                    <a:pt x="69851" y="24974"/>
                    <a:pt x="73168" y="24091"/>
                  </a:cubicBezTo>
                  <a:cubicBezTo>
                    <a:pt x="82572" y="21585"/>
                    <a:pt x="91311" y="16379"/>
                    <a:pt x="100290" y="12209"/>
                  </a:cubicBezTo>
                  <a:cubicBezTo>
                    <a:pt x="102551" y="11159"/>
                    <a:pt x="104832" y="10174"/>
                    <a:pt x="107142" y="9317"/>
                  </a:cubicBezTo>
                  <a:cubicBezTo>
                    <a:pt x="109515" y="8437"/>
                    <a:pt x="111919" y="7831"/>
                    <a:pt x="114326" y="7132"/>
                  </a:cubicBezTo>
                  <a:cubicBezTo>
                    <a:pt x="119263" y="5699"/>
                    <a:pt x="123997" y="3389"/>
                    <a:pt x="128789" y="1350"/>
                  </a:cubicBezTo>
                  <a:cubicBezTo>
                    <a:pt x="128436" y="255"/>
                    <a:pt x="127130" y="101"/>
                    <a:pt x="126329" y="35"/>
                  </a:cubicBezTo>
                  <a:cubicBezTo>
                    <a:pt x="126040" y="12"/>
                    <a:pt x="125750" y="1"/>
                    <a:pt x="125460" y="1"/>
                  </a:cubicBezTo>
                  <a:close/>
                </a:path>
              </a:pathLst>
            </a:custGeom>
            <a:solidFill>
              <a:srgbClr val="FAC539">
                <a:alpha val="368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5" name="Google Shape;15;p2"/>
            <p:cNvSpPr/>
            <p:nvPr/>
          </p:nvSpPr>
          <p:spPr>
            <a:xfrm>
              <a:off x="-89101" y="3200694"/>
              <a:ext cx="949935" cy="459281"/>
            </a:xfrm>
            <a:custGeom>
              <a:avLst/>
              <a:gdLst/>
              <a:ahLst/>
              <a:cxnLst/>
              <a:rect l="l" t="t" r="r" b="b"/>
              <a:pathLst>
                <a:path w="23738" h="11477" extrusionOk="0">
                  <a:moveTo>
                    <a:pt x="0" y="0"/>
                  </a:moveTo>
                  <a:lnTo>
                    <a:pt x="0" y="7277"/>
                  </a:lnTo>
                  <a:cubicBezTo>
                    <a:pt x="3475" y="8436"/>
                    <a:pt x="6937" y="9675"/>
                    <a:pt x="10474" y="10467"/>
                  </a:cubicBezTo>
                  <a:cubicBezTo>
                    <a:pt x="12599" y="10942"/>
                    <a:pt x="14945" y="11477"/>
                    <a:pt x="17230" y="11477"/>
                  </a:cubicBezTo>
                  <a:cubicBezTo>
                    <a:pt x="18607" y="11477"/>
                    <a:pt x="19963" y="11282"/>
                    <a:pt x="21233" y="10762"/>
                  </a:cubicBezTo>
                  <a:cubicBezTo>
                    <a:pt x="22964" y="10052"/>
                    <a:pt x="23737" y="8373"/>
                    <a:pt x="22783" y="6233"/>
                  </a:cubicBezTo>
                  <a:cubicBezTo>
                    <a:pt x="21854" y="4148"/>
                    <a:pt x="19780" y="3350"/>
                    <a:pt x="18049" y="2892"/>
                  </a:cubicBezTo>
                  <a:cubicBezTo>
                    <a:pt x="14044" y="1834"/>
                    <a:pt x="9964" y="2398"/>
                    <a:pt x="5923" y="1958"/>
                  </a:cubicBezTo>
                  <a:cubicBezTo>
                    <a:pt x="3848" y="1734"/>
                    <a:pt x="1868" y="1036"/>
                    <a:pt x="0" y="0"/>
                  </a:cubicBezTo>
                  <a:close/>
                </a:path>
              </a:pathLst>
            </a:custGeom>
            <a:solidFill>
              <a:srgbClr val="FAC539">
                <a:alpha val="368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6" name="Google Shape;16;p2"/>
            <p:cNvSpPr/>
            <p:nvPr/>
          </p:nvSpPr>
          <p:spPr>
            <a:xfrm>
              <a:off x="-89101" y="1559514"/>
              <a:ext cx="9361814" cy="2217890"/>
            </a:xfrm>
            <a:custGeom>
              <a:avLst/>
              <a:gdLst/>
              <a:ahLst/>
              <a:cxnLst/>
              <a:rect l="l" t="t" r="r" b="b"/>
              <a:pathLst>
                <a:path w="233943" h="55423" extrusionOk="0">
                  <a:moveTo>
                    <a:pt x="144772" y="1"/>
                  </a:moveTo>
                  <a:cubicBezTo>
                    <a:pt x="142102" y="1"/>
                    <a:pt x="139431" y="96"/>
                    <a:pt x="136766" y="286"/>
                  </a:cubicBezTo>
                  <a:cubicBezTo>
                    <a:pt x="128012" y="909"/>
                    <a:pt x="119276" y="2552"/>
                    <a:pt x="110812" y="5489"/>
                  </a:cubicBezTo>
                  <a:cubicBezTo>
                    <a:pt x="106624" y="6944"/>
                    <a:pt x="102575" y="8874"/>
                    <a:pt x="98468" y="10653"/>
                  </a:cubicBezTo>
                  <a:cubicBezTo>
                    <a:pt x="93953" y="12609"/>
                    <a:pt x="89399" y="14424"/>
                    <a:pt x="84794" y="16010"/>
                  </a:cubicBezTo>
                  <a:cubicBezTo>
                    <a:pt x="74251" y="19642"/>
                    <a:pt x="63428" y="21981"/>
                    <a:pt x="52620" y="21981"/>
                  </a:cubicBezTo>
                  <a:cubicBezTo>
                    <a:pt x="45059" y="21981"/>
                    <a:pt x="37505" y="20836"/>
                    <a:pt x="30059" y="18189"/>
                  </a:cubicBezTo>
                  <a:cubicBezTo>
                    <a:pt x="25579" y="16596"/>
                    <a:pt x="21178" y="14667"/>
                    <a:pt x="16828" y="12578"/>
                  </a:cubicBezTo>
                  <a:cubicBezTo>
                    <a:pt x="12514" y="10509"/>
                    <a:pt x="8272" y="8266"/>
                    <a:pt x="3815" y="6712"/>
                  </a:cubicBezTo>
                  <a:cubicBezTo>
                    <a:pt x="2549" y="6272"/>
                    <a:pt x="1276" y="5888"/>
                    <a:pt x="0" y="5548"/>
                  </a:cubicBezTo>
                  <a:lnTo>
                    <a:pt x="0" y="23614"/>
                  </a:lnTo>
                  <a:cubicBezTo>
                    <a:pt x="12657" y="29572"/>
                    <a:pt x="26166" y="33013"/>
                    <a:pt x="39600" y="33024"/>
                  </a:cubicBezTo>
                  <a:cubicBezTo>
                    <a:pt x="39625" y="33024"/>
                    <a:pt x="39649" y="33024"/>
                    <a:pt x="39674" y="33024"/>
                  </a:cubicBezTo>
                  <a:cubicBezTo>
                    <a:pt x="43920" y="33024"/>
                    <a:pt x="48167" y="32654"/>
                    <a:pt x="52367" y="31843"/>
                  </a:cubicBezTo>
                  <a:cubicBezTo>
                    <a:pt x="54553" y="31420"/>
                    <a:pt x="56709" y="30737"/>
                    <a:pt x="58881" y="30217"/>
                  </a:cubicBezTo>
                  <a:cubicBezTo>
                    <a:pt x="61539" y="29579"/>
                    <a:pt x="64252" y="29008"/>
                    <a:pt x="66965" y="29005"/>
                  </a:cubicBezTo>
                  <a:cubicBezTo>
                    <a:pt x="66982" y="29005"/>
                    <a:pt x="66999" y="29005"/>
                    <a:pt x="67017" y="29005"/>
                  </a:cubicBezTo>
                  <a:cubicBezTo>
                    <a:pt x="68762" y="29005"/>
                    <a:pt x="71102" y="29156"/>
                    <a:pt x="72309" y="31005"/>
                  </a:cubicBezTo>
                  <a:cubicBezTo>
                    <a:pt x="73261" y="32464"/>
                    <a:pt x="73035" y="34779"/>
                    <a:pt x="72433" y="36381"/>
                  </a:cubicBezTo>
                  <a:cubicBezTo>
                    <a:pt x="71760" y="38175"/>
                    <a:pt x="70452" y="39418"/>
                    <a:pt x="69067" y="40261"/>
                  </a:cubicBezTo>
                  <a:cubicBezTo>
                    <a:pt x="65139" y="42655"/>
                    <a:pt x="60371" y="42850"/>
                    <a:pt x="56096" y="42852"/>
                  </a:cubicBezTo>
                  <a:cubicBezTo>
                    <a:pt x="56089" y="42852"/>
                    <a:pt x="56082" y="42852"/>
                    <a:pt x="56075" y="42852"/>
                  </a:cubicBezTo>
                  <a:cubicBezTo>
                    <a:pt x="46902" y="42852"/>
                    <a:pt x="37792" y="41022"/>
                    <a:pt x="28834" y="38660"/>
                  </a:cubicBezTo>
                  <a:cubicBezTo>
                    <a:pt x="19225" y="36125"/>
                    <a:pt x="9684" y="33151"/>
                    <a:pt x="0" y="31087"/>
                  </a:cubicBezTo>
                  <a:lnTo>
                    <a:pt x="0" y="40459"/>
                  </a:lnTo>
                  <a:cubicBezTo>
                    <a:pt x="415" y="40687"/>
                    <a:pt x="838" y="40900"/>
                    <a:pt x="1269" y="41094"/>
                  </a:cubicBezTo>
                  <a:cubicBezTo>
                    <a:pt x="3834" y="42246"/>
                    <a:pt x="6360" y="42550"/>
                    <a:pt x="9049" y="42595"/>
                  </a:cubicBezTo>
                  <a:cubicBezTo>
                    <a:pt x="11321" y="42632"/>
                    <a:pt x="13601" y="42650"/>
                    <a:pt x="15862" y="42966"/>
                  </a:cubicBezTo>
                  <a:cubicBezTo>
                    <a:pt x="17766" y="43232"/>
                    <a:pt x="19811" y="43645"/>
                    <a:pt x="21476" y="44925"/>
                  </a:cubicBezTo>
                  <a:cubicBezTo>
                    <a:pt x="22689" y="45858"/>
                    <a:pt x="23822" y="47631"/>
                    <a:pt x="23620" y="49546"/>
                  </a:cubicBezTo>
                  <a:cubicBezTo>
                    <a:pt x="23450" y="51198"/>
                    <a:pt x="22153" y="51995"/>
                    <a:pt x="21013" y="52388"/>
                  </a:cubicBezTo>
                  <a:cubicBezTo>
                    <a:pt x="19769" y="52816"/>
                    <a:pt x="18468" y="52983"/>
                    <a:pt x="17149" y="52983"/>
                  </a:cubicBezTo>
                  <a:cubicBezTo>
                    <a:pt x="14678" y="52983"/>
                    <a:pt x="12147" y="52396"/>
                    <a:pt x="9822" y="51845"/>
                  </a:cubicBezTo>
                  <a:cubicBezTo>
                    <a:pt x="6510" y="51059"/>
                    <a:pt x="3259" y="49899"/>
                    <a:pt x="0" y="48810"/>
                  </a:cubicBezTo>
                  <a:lnTo>
                    <a:pt x="0" y="54602"/>
                  </a:lnTo>
                  <a:cubicBezTo>
                    <a:pt x="5036" y="55007"/>
                    <a:pt x="10079" y="55225"/>
                    <a:pt x="15119" y="55348"/>
                  </a:cubicBezTo>
                  <a:cubicBezTo>
                    <a:pt x="17082" y="55396"/>
                    <a:pt x="19048" y="55423"/>
                    <a:pt x="21015" y="55423"/>
                  </a:cubicBezTo>
                  <a:cubicBezTo>
                    <a:pt x="29997" y="55423"/>
                    <a:pt x="38994" y="54866"/>
                    <a:pt x="47880" y="53219"/>
                  </a:cubicBezTo>
                  <a:cubicBezTo>
                    <a:pt x="52943" y="52282"/>
                    <a:pt x="58028" y="51048"/>
                    <a:pt x="62912" y="49101"/>
                  </a:cubicBezTo>
                  <a:cubicBezTo>
                    <a:pt x="67581" y="47240"/>
                    <a:pt x="72025" y="44594"/>
                    <a:pt x="76326" y="41657"/>
                  </a:cubicBezTo>
                  <a:cubicBezTo>
                    <a:pt x="84683" y="35949"/>
                    <a:pt x="92557" y="29085"/>
                    <a:pt x="101261" y="24207"/>
                  </a:cubicBezTo>
                  <a:cubicBezTo>
                    <a:pt x="110109" y="19249"/>
                    <a:pt x="119692" y="17446"/>
                    <a:pt x="129288" y="16670"/>
                  </a:cubicBezTo>
                  <a:cubicBezTo>
                    <a:pt x="132649" y="16399"/>
                    <a:pt x="136013" y="16271"/>
                    <a:pt x="139377" y="16271"/>
                  </a:cubicBezTo>
                  <a:cubicBezTo>
                    <a:pt x="157478" y="16271"/>
                    <a:pt x="175585" y="19963"/>
                    <a:pt x="193212" y="24804"/>
                  </a:cubicBezTo>
                  <a:cubicBezTo>
                    <a:pt x="203630" y="27665"/>
                    <a:pt x="214279" y="30372"/>
                    <a:pt x="224304" y="35040"/>
                  </a:cubicBezTo>
                  <a:cubicBezTo>
                    <a:pt x="227597" y="36575"/>
                    <a:pt x="230795" y="38437"/>
                    <a:pt x="233942" y="40411"/>
                  </a:cubicBezTo>
                  <a:lnTo>
                    <a:pt x="233942" y="31703"/>
                  </a:lnTo>
                  <a:cubicBezTo>
                    <a:pt x="228231" y="27859"/>
                    <a:pt x="222155" y="24807"/>
                    <a:pt x="216214" y="21705"/>
                  </a:cubicBezTo>
                  <a:cubicBezTo>
                    <a:pt x="207456" y="17134"/>
                    <a:pt x="198525" y="13002"/>
                    <a:pt x="189487" y="9410"/>
                  </a:cubicBezTo>
                  <a:cubicBezTo>
                    <a:pt x="180687" y="5912"/>
                    <a:pt x="171778" y="2926"/>
                    <a:pt x="162615" y="1437"/>
                  </a:cubicBezTo>
                  <a:cubicBezTo>
                    <a:pt x="156702" y="476"/>
                    <a:pt x="150736" y="1"/>
                    <a:pt x="144772" y="1"/>
                  </a:cubicBezTo>
                  <a:close/>
                </a:path>
              </a:pathLst>
            </a:custGeom>
            <a:solidFill>
              <a:srgbClr val="FAC539">
                <a:alpha val="368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" name="Google Shape;17;p2"/>
            <p:cNvSpPr/>
            <p:nvPr/>
          </p:nvSpPr>
          <p:spPr>
            <a:xfrm>
              <a:off x="4312517" y="2474126"/>
              <a:ext cx="4960169" cy="2176352"/>
            </a:xfrm>
            <a:custGeom>
              <a:avLst/>
              <a:gdLst/>
              <a:ahLst/>
              <a:cxnLst/>
              <a:rect l="l" t="t" r="r" b="b"/>
              <a:pathLst>
                <a:path w="123950" h="54385" extrusionOk="0">
                  <a:moveTo>
                    <a:pt x="25687" y="0"/>
                  </a:moveTo>
                  <a:cubicBezTo>
                    <a:pt x="25613" y="0"/>
                    <a:pt x="25540" y="0"/>
                    <a:pt x="25467" y="0"/>
                  </a:cubicBezTo>
                  <a:cubicBezTo>
                    <a:pt x="22189" y="8"/>
                    <a:pt x="18895" y="286"/>
                    <a:pt x="15653" y="893"/>
                  </a:cubicBezTo>
                  <a:cubicBezTo>
                    <a:pt x="12106" y="1558"/>
                    <a:pt x="8455" y="2579"/>
                    <a:pt x="5276" y="4757"/>
                  </a:cubicBezTo>
                  <a:cubicBezTo>
                    <a:pt x="2358" y="6754"/>
                    <a:pt x="1" y="10011"/>
                    <a:pt x="133" y="14446"/>
                  </a:cubicBezTo>
                  <a:cubicBezTo>
                    <a:pt x="289" y="19675"/>
                    <a:pt x="3866" y="23250"/>
                    <a:pt x="7286" y="25363"/>
                  </a:cubicBezTo>
                  <a:cubicBezTo>
                    <a:pt x="11223" y="27796"/>
                    <a:pt x="15408" y="28684"/>
                    <a:pt x="19651" y="28684"/>
                  </a:cubicBezTo>
                  <a:cubicBezTo>
                    <a:pt x="25154" y="28684"/>
                    <a:pt x="30756" y="27191"/>
                    <a:pt x="36046" y="25632"/>
                  </a:cubicBezTo>
                  <a:cubicBezTo>
                    <a:pt x="41465" y="24035"/>
                    <a:pt x="46862" y="22167"/>
                    <a:pt x="52380" y="21177"/>
                  </a:cubicBezTo>
                  <a:cubicBezTo>
                    <a:pt x="56587" y="20424"/>
                    <a:pt x="60828" y="20023"/>
                    <a:pt x="65073" y="20023"/>
                  </a:cubicBezTo>
                  <a:cubicBezTo>
                    <a:pt x="66363" y="20023"/>
                    <a:pt x="67654" y="20060"/>
                    <a:pt x="68944" y="20135"/>
                  </a:cubicBezTo>
                  <a:cubicBezTo>
                    <a:pt x="79965" y="20783"/>
                    <a:pt x="90870" y="24103"/>
                    <a:pt x="100937" y="29809"/>
                  </a:cubicBezTo>
                  <a:cubicBezTo>
                    <a:pt x="105755" y="32540"/>
                    <a:pt x="110519" y="35684"/>
                    <a:pt x="114557" y="40038"/>
                  </a:cubicBezTo>
                  <a:cubicBezTo>
                    <a:pt x="118056" y="43811"/>
                    <a:pt x="120978" y="48359"/>
                    <a:pt x="123419" y="53277"/>
                  </a:cubicBezTo>
                  <a:cubicBezTo>
                    <a:pt x="123600" y="53644"/>
                    <a:pt x="123773" y="54016"/>
                    <a:pt x="123950" y="54384"/>
                  </a:cubicBezTo>
                  <a:lnTo>
                    <a:pt x="123950" y="30590"/>
                  </a:lnTo>
                  <a:cubicBezTo>
                    <a:pt x="115011" y="23740"/>
                    <a:pt x="104675" y="20070"/>
                    <a:pt x="94699" y="16430"/>
                  </a:cubicBezTo>
                  <a:cubicBezTo>
                    <a:pt x="83278" y="12265"/>
                    <a:pt x="71945" y="7950"/>
                    <a:pt x="60279" y="4996"/>
                  </a:cubicBezTo>
                  <a:cubicBezTo>
                    <a:pt x="48938" y="2125"/>
                    <a:pt x="37275" y="0"/>
                    <a:pt x="25687" y="0"/>
                  </a:cubicBezTo>
                  <a:close/>
                </a:path>
              </a:pathLst>
            </a:custGeom>
            <a:solidFill>
              <a:srgbClr val="FAC539">
                <a:alpha val="368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" name="Google Shape;18;p2"/>
            <p:cNvSpPr/>
            <p:nvPr/>
          </p:nvSpPr>
          <p:spPr>
            <a:xfrm>
              <a:off x="-89101" y="3255999"/>
              <a:ext cx="4579363" cy="1972262"/>
            </a:xfrm>
            <a:custGeom>
              <a:avLst/>
              <a:gdLst/>
              <a:ahLst/>
              <a:cxnLst/>
              <a:rect l="l" t="t" r="r" b="b"/>
              <a:pathLst>
                <a:path w="114434" h="49285" extrusionOk="0">
                  <a:moveTo>
                    <a:pt x="97111" y="0"/>
                  </a:moveTo>
                  <a:cubicBezTo>
                    <a:pt x="92375" y="0"/>
                    <a:pt x="88229" y="4066"/>
                    <a:pt x="85079" y="8725"/>
                  </a:cubicBezTo>
                  <a:cubicBezTo>
                    <a:pt x="81036" y="14698"/>
                    <a:pt x="78056" y="22263"/>
                    <a:pt x="72346" y="26006"/>
                  </a:cubicBezTo>
                  <a:cubicBezTo>
                    <a:pt x="69011" y="28192"/>
                    <a:pt x="65286" y="29191"/>
                    <a:pt x="61597" y="29874"/>
                  </a:cubicBezTo>
                  <a:cubicBezTo>
                    <a:pt x="57172" y="30696"/>
                    <a:pt x="52733" y="31343"/>
                    <a:pt x="48270" y="31736"/>
                  </a:cubicBezTo>
                  <a:cubicBezTo>
                    <a:pt x="43819" y="32127"/>
                    <a:pt x="39334" y="32342"/>
                    <a:pt x="34849" y="32342"/>
                  </a:cubicBezTo>
                  <a:cubicBezTo>
                    <a:pt x="29827" y="32342"/>
                    <a:pt x="24804" y="32073"/>
                    <a:pt x="19828" y="31484"/>
                  </a:cubicBezTo>
                  <a:cubicBezTo>
                    <a:pt x="13156" y="30694"/>
                    <a:pt x="6527" y="29288"/>
                    <a:pt x="0" y="27342"/>
                  </a:cubicBezTo>
                  <a:lnTo>
                    <a:pt x="0" y="45284"/>
                  </a:lnTo>
                  <a:cubicBezTo>
                    <a:pt x="0" y="47494"/>
                    <a:pt x="1415" y="49285"/>
                    <a:pt x="3161" y="49285"/>
                  </a:cubicBezTo>
                  <a:lnTo>
                    <a:pt x="54554" y="49285"/>
                  </a:lnTo>
                  <a:cubicBezTo>
                    <a:pt x="57524" y="43691"/>
                    <a:pt x="61460" y="38933"/>
                    <a:pt x="66165" y="35699"/>
                  </a:cubicBezTo>
                  <a:cubicBezTo>
                    <a:pt x="74007" y="30307"/>
                    <a:pt x="82814" y="29860"/>
                    <a:pt x="91444" y="28199"/>
                  </a:cubicBezTo>
                  <a:cubicBezTo>
                    <a:pt x="94850" y="27544"/>
                    <a:pt x="98284" y="26656"/>
                    <a:pt x="101576" y="25345"/>
                  </a:cubicBezTo>
                  <a:cubicBezTo>
                    <a:pt x="104402" y="24220"/>
                    <a:pt x="107468" y="22637"/>
                    <a:pt x="109397" y="19658"/>
                  </a:cubicBezTo>
                  <a:cubicBezTo>
                    <a:pt x="114434" y="11884"/>
                    <a:pt x="106261" y="3395"/>
                    <a:pt x="100927" y="890"/>
                  </a:cubicBezTo>
                  <a:cubicBezTo>
                    <a:pt x="99620" y="276"/>
                    <a:pt x="98345" y="0"/>
                    <a:pt x="97111" y="0"/>
                  </a:cubicBezTo>
                  <a:close/>
                </a:path>
              </a:pathLst>
            </a:custGeom>
            <a:solidFill>
              <a:srgbClr val="FAC539">
                <a:alpha val="368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" name="Google Shape;19;p2"/>
            <p:cNvSpPr/>
            <p:nvPr/>
          </p:nvSpPr>
          <p:spPr>
            <a:xfrm>
              <a:off x="2774626" y="4515847"/>
              <a:ext cx="4319449" cy="712432"/>
            </a:xfrm>
            <a:custGeom>
              <a:avLst/>
              <a:gdLst/>
              <a:ahLst/>
              <a:cxnLst/>
              <a:rect l="l" t="t" r="r" b="b"/>
              <a:pathLst>
                <a:path w="107939" h="17803" extrusionOk="0">
                  <a:moveTo>
                    <a:pt x="27543" y="0"/>
                  </a:moveTo>
                  <a:cubicBezTo>
                    <a:pt x="27240" y="0"/>
                    <a:pt x="26937" y="6"/>
                    <a:pt x="26634" y="18"/>
                  </a:cubicBezTo>
                  <a:cubicBezTo>
                    <a:pt x="24027" y="121"/>
                    <a:pt x="21392" y="745"/>
                    <a:pt x="19094" y="2364"/>
                  </a:cubicBezTo>
                  <a:cubicBezTo>
                    <a:pt x="18481" y="2797"/>
                    <a:pt x="16577" y="4050"/>
                    <a:pt x="17537" y="5118"/>
                  </a:cubicBezTo>
                  <a:cubicBezTo>
                    <a:pt x="18117" y="5762"/>
                    <a:pt x="19161" y="5928"/>
                    <a:pt x="19890" y="6091"/>
                  </a:cubicBezTo>
                  <a:cubicBezTo>
                    <a:pt x="23855" y="6979"/>
                    <a:pt x="27949" y="6569"/>
                    <a:pt x="31949" y="6998"/>
                  </a:cubicBezTo>
                  <a:cubicBezTo>
                    <a:pt x="35180" y="7344"/>
                    <a:pt x="39652" y="7834"/>
                    <a:pt x="41798" y="11379"/>
                  </a:cubicBezTo>
                  <a:cubicBezTo>
                    <a:pt x="41873" y="11504"/>
                    <a:pt x="41874" y="11697"/>
                    <a:pt x="41748" y="11777"/>
                  </a:cubicBezTo>
                  <a:cubicBezTo>
                    <a:pt x="40684" y="12461"/>
                    <a:pt x="39488" y="12703"/>
                    <a:pt x="38262" y="12703"/>
                  </a:cubicBezTo>
                  <a:cubicBezTo>
                    <a:pt x="36542" y="12703"/>
                    <a:pt x="34763" y="12227"/>
                    <a:pt x="33207" y="11823"/>
                  </a:cubicBezTo>
                  <a:cubicBezTo>
                    <a:pt x="31601" y="11407"/>
                    <a:pt x="30013" y="10894"/>
                    <a:pt x="28412" y="10466"/>
                  </a:cubicBezTo>
                  <a:cubicBezTo>
                    <a:pt x="26593" y="9980"/>
                    <a:pt x="24742" y="9711"/>
                    <a:pt x="22919" y="9248"/>
                  </a:cubicBezTo>
                  <a:cubicBezTo>
                    <a:pt x="18811" y="8207"/>
                    <a:pt x="14751" y="6811"/>
                    <a:pt x="10581" y="6185"/>
                  </a:cubicBezTo>
                  <a:cubicBezTo>
                    <a:pt x="9499" y="6023"/>
                    <a:pt x="8286" y="5852"/>
                    <a:pt x="7075" y="5852"/>
                  </a:cubicBezTo>
                  <a:cubicBezTo>
                    <a:pt x="5505" y="5852"/>
                    <a:pt x="3938" y="6139"/>
                    <a:pt x="2667" y="7101"/>
                  </a:cubicBezTo>
                  <a:cubicBezTo>
                    <a:pt x="702" y="8588"/>
                    <a:pt x="1" y="12230"/>
                    <a:pt x="827" y="14868"/>
                  </a:cubicBezTo>
                  <a:cubicBezTo>
                    <a:pt x="1191" y="16035"/>
                    <a:pt x="1835" y="16995"/>
                    <a:pt x="2588" y="17803"/>
                  </a:cubicBezTo>
                  <a:lnTo>
                    <a:pt x="107349" y="17803"/>
                  </a:lnTo>
                  <a:cubicBezTo>
                    <a:pt x="107939" y="14229"/>
                    <a:pt x="104542" y="9947"/>
                    <a:pt x="102361" y="8404"/>
                  </a:cubicBezTo>
                  <a:cubicBezTo>
                    <a:pt x="99751" y="6560"/>
                    <a:pt x="96718" y="5974"/>
                    <a:pt x="93716" y="5974"/>
                  </a:cubicBezTo>
                  <a:cubicBezTo>
                    <a:pt x="92496" y="5974"/>
                    <a:pt x="91282" y="6070"/>
                    <a:pt x="90103" y="6219"/>
                  </a:cubicBezTo>
                  <a:cubicBezTo>
                    <a:pt x="87978" y="6486"/>
                    <a:pt x="85895" y="7048"/>
                    <a:pt x="83786" y="7444"/>
                  </a:cubicBezTo>
                  <a:cubicBezTo>
                    <a:pt x="81051" y="7961"/>
                    <a:pt x="78295" y="8278"/>
                    <a:pt x="75534" y="8442"/>
                  </a:cubicBezTo>
                  <a:cubicBezTo>
                    <a:pt x="74026" y="8532"/>
                    <a:pt x="72516" y="8576"/>
                    <a:pt x="71005" y="8576"/>
                  </a:cubicBezTo>
                  <a:cubicBezTo>
                    <a:pt x="66567" y="8576"/>
                    <a:pt x="62125" y="8194"/>
                    <a:pt x="57730" y="7447"/>
                  </a:cubicBezTo>
                  <a:cubicBezTo>
                    <a:pt x="52546" y="6565"/>
                    <a:pt x="47524" y="4962"/>
                    <a:pt x="42478" y="3264"/>
                  </a:cubicBezTo>
                  <a:cubicBezTo>
                    <a:pt x="37619" y="1632"/>
                    <a:pt x="32605" y="0"/>
                    <a:pt x="27543" y="0"/>
                  </a:cubicBezTo>
                  <a:close/>
                </a:path>
              </a:pathLst>
            </a:custGeom>
            <a:solidFill>
              <a:srgbClr val="FAC539">
                <a:alpha val="368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0" name="Google Shape;20;p2"/>
            <p:cNvSpPr/>
            <p:nvPr/>
          </p:nvSpPr>
          <p:spPr>
            <a:xfrm>
              <a:off x="8048796" y="4511685"/>
              <a:ext cx="658408" cy="716833"/>
            </a:xfrm>
            <a:custGeom>
              <a:avLst/>
              <a:gdLst/>
              <a:ahLst/>
              <a:cxnLst/>
              <a:rect l="l" t="t" r="r" b="b"/>
              <a:pathLst>
                <a:path w="16453" h="17913" extrusionOk="0">
                  <a:moveTo>
                    <a:pt x="3031" y="0"/>
                  </a:moveTo>
                  <a:cubicBezTo>
                    <a:pt x="3004" y="0"/>
                    <a:pt x="2977" y="1"/>
                    <a:pt x="2950" y="2"/>
                  </a:cubicBezTo>
                  <a:cubicBezTo>
                    <a:pt x="1" y="132"/>
                    <a:pt x="2474" y="3624"/>
                    <a:pt x="3374" y="4819"/>
                  </a:cubicBezTo>
                  <a:cubicBezTo>
                    <a:pt x="5353" y="7446"/>
                    <a:pt x="8065" y="13097"/>
                    <a:pt x="8485" y="17912"/>
                  </a:cubicBezTo>
                  <a:lnTo>
                    <a:pt x="16452" y="17912"/>
                  </a:lnTo>
                  <a:cubicBezTo>
                    <a:pt x="15488" y="16742"/>
                    <a:pt x="14559" y="15523"/>
                    <a:pt x="13682" y="14232"/>
                  </a:cubicBezTo>
                  <a:cubicBezTo>
                    <a:pt x="11356" y="10805"/>
                    <a:pt x="9597" y="6836"/>
                    <a:pt x="7171" y="3507"/>
                  </a:cubicBezTo>
                  <a:cubicBezTo>
                    <a:pt x="6176" y="2144"/>
                    <a:pt x="4651" y="0"/>
                    <a:pt x="3031" y="0"/>
                  </a:cubicBezTo>
                  <a:close/>
                </a:path>
              </a:pathLst>
            </a:custGeom>
            <a:solidFill>
              <a:srgbClr val="FAC539">
                <a:alpha val="368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1" name="Google Shape;21;p2"/>
            <p:cNvSpPr/>
            <p:nvPr/>
          </p:nvSpPr>
          <p:spPr>
            <a:xfrm>
              <a:off x="4946282" y="3681071"/>
              <a:ext cx="4326332" cy="1547277"/>
            </a:xfrm>
            <a:custGeom>
              <a:avLst/>
              <a:gdLst/>
              <a:ahLst/>
              <a:cxnLst/>
              <a:rect l="l" t="t" r="r" b="b"/>
              <a:pathLst>
                <a:path w="108111" h="38665" extrusionOk="0">
                  <a:moveTo>
                    <a:pt x="45814" y="1"/>
                  </a:moveTo>
                  <a:cubicBezTo>
                    <a:pt x="35137" y="1"/>
                    <a:pt x="24388" y="2076"/>
                    <a:pt x="14090" y="5571"/>
                  </a:cubicBezTo>
                  <a:cubicBezTo>
                    <a:pt x="10624" y="6748"/>
                    <a:pt x="7061" y="8059"/>
                    <a:pt x="3946" y="10366"/>
                  </a:cubicBezTo>
                  <a:cubicBezTo>
                    <a:pt x="2615" y="11352"/>
                    <a:pt x="1078" y="12695"/>
                    <a:pt x="565" y="14641"/>
                  </a:cubicBezTo>
                  <a:cubicBezTo>
                    <a:pt x="1" y="16782"/>
                    <a:pt x="1151" y="18845"/>
                    <a:pt x="2414" y="20142"/>
                  </a:cubicBezTo>
                  <a:cubicBezTo>
                    <a:pt x="4524" y="22313"/>
                    <a:pt x="7328" y="22930"/>
                    <a:pt x="10110" y="22930"/>
                  </a:cubicBezTo>
                  <a:cubicBezTo>
                    <a:pt x="11691" y="22930"/>
                    <a:pt x="13266" y="22730"/>
                    <a:pt x="14702" y="22504"/>
                  </a:cubicBezTo>
                  <a:cubicBezTo>
                    <a:pt x="19304" y="21780"/>
                    <a:pt x="23791" y="20252"/>
                    <a:pt x="28307" y="18979"/>
                  </a:cubicBezTo>
                  <a:cubicBezTo>
                    <a:pt x="31469" y="18088"/>
                    <a:pt x="34583" y="17727"/>
                    <a:pt x="37812" y="17553"/>
                  </a:cubicBezTo>
                  <a:cubicBezTo>
                    <a:pt x="39567" y="17460"/>
                    <a:pt x="41324" y="17409"/>
                    <a:pt x="43081" y="17409"/>
                  </a:cubicBezTo>
                  <a:cubicBezTo>
                    <a:pt x="45289" y="17409"/>
                    <a:pt x="47497" y="17490"/>
                    <a:pt x="49701" y="17670"/>
                  </a:cubicBezTo>
                  <a:cubicBezTo>
                    <a:pt x="53900" y="18013"/>
                    <a:pt x="58120" y="18692"/>
                    <a:pt x="62182" y="20121"/>
                  </a:cubicBezTo>
                  <a:cubicBezTo>
                    <a:pt x="65643" y="21338"/>
                    <a:pt x="69140" y="23140"/>
                    <a:pt x="71836" y="26229"/>
                  </a:cubicBezTo>
                  <a:cubicBezTo>
                    <a:pt x="74556" y="29344"/>
                    <a:pt x="76197" y="34210"/>
                    <a:pt x="75759" y="38664"/>
                  </a:cubicBezTo>
                  <a:lnTo>
                    <a:pt x="85535" y="38664"/>
                  </a:lnTo>
                  <a:cubicBezTo>
                    <a:pt x="85296" y="35981"/>
                    <a:pt x="84353" y="33119"/>
                    <a:pt x="83500" y="31067"/>
                  </a:cubicBezTo>
                  <a:cubicBezTo>
                    <a:pt x="82723" y="29197"/>
                    <a:pt x="81831" y="27538"/>
                    <a:pt x="80681" y="26012"/>
                  </a:cubicBezTo>
                  <a:cubicBezTo>
                    <a:pt x="79935" y="25023"/>
                    <a:pt x="78306" y="23246"/>
                    <a:pt x="78633" y="21650"/>
                  </a:cubicBezTo>
                  <a:cubicBezTo>
                    <a:pt x="78840" y="20643"/>
                    <a:pt x="79649" y="20281"/>
                    <a:pt x="80449" y="20281"/>
                  </a:cubicBezTo>
                  <a:cubicBezTo>
                    <a:pt x="80893" y="20281"/>
                    <a:pt x="81334" y="20392"/>
                    <a:pt x="81670" y="20567"/>
                  </a:cubicBezTo>
                  <a:cubicBezTo>
                    <a:pt x="83214" y="21372"/>
                    <a:pt x="84460" y="23111"/>
                    <a:pt x="85532" y="24674"/>
                  </a:cubicBezTo>
                  <a:cubicBezTo>
                    <a:pt x="88081" y="28395"/>
                    <a:pt x="90008" y="32694"/>
                    <a:pt x="92680" y="36288"/>
                  </a:cubicBezTo>
                  <a:cubicBezTo>
                    <a:pt x="93289" y="37105"/>
                    <a:pt x="93919" y="37895"/>
                    <a:pt x="94562" y="38663"/>
                  </a:cubicBezTo>
                  <a:lnTo>
                    <a:pt x="104952" y="38663"/>
                  </a:lnTo>
                  <a:cubicBezTo>
                    <a:pt x="106677" y="38663"/>
                    <a:pt x="108077" y="36912"/>
                    <a:pt x="108110" y="34738"/>
                  </a:cubicBezTo>
                  <a:cubicBezTo>
                    <a:pt x="104684" y="32047"/>
                    <a:pt x="101346" y="29175"/>
                    <a:pt x="98018" y="26250"/>
                  </a:cubicBezTo>
                  <a:cubicBezTo>
                    <a:pt x="92264" y="21194"/>
                    <a:pt x="86645" y="15791"/>
                    <a:pt x="80705" y="11085"/>
                  </a:cubicBezTo>
                  <a:cubicBezTo>
                    <a:pt x="70628" y="3099"/>
                    <a:pt x="58598" y="156"/>
                    <a:pt x="46845" y="7"/>
                  </a:cubicBezTo>
                  <a:cubicBezTo>
                    <a:pt x="46501" y="3"/>
                    <a:pt x="46158" y="1"/>
                    <a:pt x="45814" y="1"/>
                  </a:cubicBezTo>
                  <a:close/>
                </a:path>
              </a:pathLst>
            </a:custGeom>
            <a:solidFill>
              <a:srgbClr val="FAC539">
                <a:alpha val="368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" name="Google Shape;22;p2"/>
            <p:cNvSpPr/>
            <p:nvPr/>
          </p:nvSpPr>
          <p:spPr>
            <a:xfrm>
              <a:off x="5076700" y="-2354598"/>
              <a:ext cx="4335896" cy="796099"/>
            </a:xfrm>
            <a:custGeom>
              <a:avLst/>
              <a:gdLst/>
              <a:ahLst/>
              <a:cxnLst/>
              <a:rect l="l" t="t" r="r" b="b"/>
              <a:pathLst>
                <a:path w="108350" h="27758" extrusionOk="0">
                  <a:moveTo>
                    <a:pt x="51648" y="1"/>
                  </a:moveTo>
                  <a:cubicBezTo>
                    <a:pt x="50846" y="407"/>
                    <a:pt x="50018" y="729"/>
                    <a:pt x="49203" y="1014"/>
                  </a:cubicBezTo>
                  <a:cubicBezTo>
                    <a:pt x="42065" y="3506"/>
                    <a:pt x="34586" y="3501"/>
                    <a:pt x="27241" y="3584"/>
                  </a:cubicBezTo>
                  <a:cubicBezTo>
                    <a:pt x="20757" y="3656"/>
                    <a:pt x="14163" y="3777"/>
                    <a:pt x="7797" y="5515"/>
                  </a:cubicBezTo>
                  <a:cubicBezTo>
                    <a:pt x="5715" y="6083"/>
                    <a:pt x="3438" y="6902"/>
                    <a:pt x="1858" y="8814"/>
                  </a:cubicBezTo>
                  <a:cubicBezTo>
                    <a:pt x="0" y="11058"/>
                    <a:pt x="83" y="14195"/>
                    <a:pt x="776" y="17107"/>
                  </a:cubicBezTo>
                  <a:cubicBezTo>
                    <a:pt x="2438" y="24097"/>
                    <a:pt x="7861" y="27758"/>
                    <a:pt x="13371" y="27758"/>
                  </a:cubicBezTo>
                  <a:cubicBezTo>
                    <a:pt x="13681" y="27758"/>
                    <a:pt x="13992" y="27746"/>
                    <a:pt x="14303" y="27723"/>
                  </a:cubicBezTo>
                  <a:cubicBezTo>
                    <a:pt x="20922" y="27226"/>
                    <a:pt x="26485" y="22282"/>
                    <a:pt x="32673" y="19847"/>
                  </a:cubicBezTo>
                  <a:cubicBezTo>
                    <a:pt x="36195" y="18461"/>
                    <a:pt x="39879" y="17578"/>
                    <a:pt x="43501" y="16728"/>
                  </a:cubicBezTo>
                  <a:cubicBezTo>
                    <a:pt x="47244" y="15849"/>
                    <a:pt x="51012" y="15131"/>
                    <a:pt x="54789" y="14515"/>
                  </a:cubicBezTo>
                  <a:cubicBezTo>
                    <a:pt x="62223" y="13302"/>
                    <a:pt x="69695" y="12486"/>
                    <a:pt x="77160" y="11610"/>
                  </a:cubicBezTo>
                  <a:cubicBezTo>
                    <a:pt x="86796" y="10479"/>
                    <a:pt x="96503" y="9420"/>
                    <a:pt x="106195" y="9420"/>
                  </a:cubicBezTo>
                  <a:cubicBezTo>
                    <a:pt x="106913" y="9420"/>
                    <a:pt x="107630" y="9426"/>
                    <a:pt x="108348" y="9438"/>
                  </a:cubicBezTo>
                  <a:lnTo>
                    <a:pt x="108348" y="4002"/>
                  </a:lnTo>
                  <a:cubicBezTo>
                    <a:pt x="108350" y="1793"/>
                    <a:pt x="106935" y="1"/>
                    <a:pt x="105190" y="1"/>
                  </a:cubicBezTo>
                  <a:lnTo>
                    <a:pt x="90762" y="1"/>
                  </a:lnTo>
                  <a:cubicBezTo>
                    <a:pt x="89703" y="1934"/>
                    <a:pt x="88395" y="3470"/>
                    <a:pt x="86599" y="4557"/>
                  </a:cubicBezTo>
                  <a:cubicBezTo>
                    <a:pt x="83877" y="6208"/>
                    <a:pt x="80880" y="7099"/>
                    <a:pt x="77918" y="7745"/>
                  </a:cubicBezTo>
                  <a:cubicBezTo>
                    <a:pt x="74349" y="8524"/>
                    <a:pt x="70756" y="9202"/>
                    <a:pt x="67162" y="9801"/>
                  </a:cubicBezTo>
                  <a:cubicBezTo>
                    <a:pt x="59627" y="11058"/>
                    <a:pt x="52047" y="11784"/>
                    <a:pt x="44534" y="13253"/>
                  </a:cubicBezTo>
                  <a:cubicBezTo>
                    <a:pt x="40916" y="13963"/>
                    <a:pt x="37300" y="14822"/>
                    <a:pt x="33793" y="16179"/>
                  </a:cubicBezTo>
                  <a:cubicBezTo>
                    <a:pt x="31120" y="17214"/>
                    <a:pt x="28648" y="18964"/>
                    <a:pt x="26050" y="20259"/>
                  </a:cubicBezTo>
                  <a:cubicBezTo>
                    <a:pt x="24092" y="21236"/>
                    <a:pt x="21957" y="22126"/>
                    <a:pt x="19819" y="22126"/>
                  </a:cubicBezTo>
                  <a:cubicBezTo>
                    <a:pt x="19398" y="22126"/>
                    <a:pt x="18976" y="22091"/>
                    <a:pt x="18556" y="22016"/>
                  </a:cubicBezTo>
                  <a:cubicBezTo>
                    <a:pt x="16742" y="21690"/>
                    <a:pt x="14667" y="20360"/>
                    <a:pt x="13727" y="18271"/>
                  </a:cubicBezTo>
                  <a:cubicBezTo>
                    <a:pt x="12111" y="14673"/>
                    <a:pt x="16343" y="12032"/>
                    <a:pt x="18335" y="10924"/>
                  </a:cubicBezTo>
                  <a:cubicBezTo>
                    <a:pt x="29038" y="4972"/>
                    <a:pt x="41116" y="7214"/>
                    <a:pt x="52462" y="6363"/>
                  </a:cubicBezTo>
                  <a:cubicBezTo>
                    <a:pt x="56489" y="6062"/>
                    <a:pt x="60477" y="5377"/>
                    <a:pt x="64377" y="4066"/>
                  </a:cubicBezTo>
                  <a:cubicBezTo>
                    <a:pt x="66858" y="3233"/>
                    <a:pt x="69388" y="2647"/>
                    <a:pt x="71900" y="1973"/>
                  </a:cubicBezTo>
                  <a:cubicBezTo>
                    <a:pt x="74066" y="1391"/>
                    <a:pt x="76235" y="775"/>
                    <a:pt x="78366" y="1"/>
                  </a:cubicBezTo>
                  <a:close/>
                </a:path>
              </a:pathLst>
            </a:custGeom>
            <a:solidFill>
              <a:srgbClr val="FAC539">
                <a:alpha val="368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" name="Google Shape;23;p2"/>
            <p:cNvSpPr/>
            <p:nvPr/>
          </p:nvSpPr>
          <p:spPr>
            <a:xfrm>
              <a:off x="-97224" y="-1965635"/>
              <a:ext cx="3996027" cy="864218"/>
            </a:xfrm>
            <a:custGeom>
              <a:avLst/>
              <a:gdLst/>
              <a:ahLst/>
              <a:cxnLst/>
              <a:rect l="l" t="t" r="r" b="b"/>
              <a:pathLst>
                <a:path w="99857" h="21596" extrusionOk="0">
                  <a:moveTo>
                    <a:pt x="65198" y="399"/>
                  </a:moveTo>
                  <a:cubicBezTo>
                    <a:pt x="72321" y="399"/>
                    <a:pt x="79621" y="1791"/>
                    <a:pt x="86922" y="4550"/>
                  </a:cubicBezTo>
                  <a:cubicBezTo>
                    <a:pt x="89575" y="5554"/>
                    <a:pt x="92653" y="6864"/>
                    <a:pt x="95348" y="8979"/>
                  </a:cubicBezTo>
                  <a:cubicBezTo>
                    <a:pt x="98235" y="11247"/>
                    <a:pt x="99428" y="13677"/>
                    <a:pt x="98898" y="16206"/>
                  </a:cubicBezTo>
                  <a:cubicBezTo>
                    <a:pt x="98311" y="18994"/>
                    <a:pt x="95759" y="19972"/>
                    <a:pt x="93599" y="20511"/>
                  </a:cubicBezTo>
                  <a:cubicBezTo>
                    <a:pt x="91491" y="21039"/>
                    <a:pt x="89309" y="21193"/>
                    <a:pt x="87246" y="21193"/>
                  </a:cubicBezTo>
                  <a:cubicBezTo>
                    <a:pt x="86217" y="21193"/>
                    <a:pt x="85218" y="21155"/>
                    <a:pt x="84273" y="21106"/>
                  </a:cubicBezTo>
                  <a:cubicBezTo>
                    <a:pt x="78503" y="20800"/>
                    <a:pt x="72921" y="19852"/>
                    <a:pt x="67683" y="18295"/>
                  </a:cubicBezTo>
                  <a:cubicBezTo>
                    <a:pt x="64541" y="17362"/>
                    <a:pt x="61400" y="16083"/>
                    <a:pt x="58362" y="14847"/>
                  </a:cubicBezTo>
                  <a:cubicBezTo>
                    <a:pt x="53266" y="12773"/>
                    <a:pt x="47995" y="10628"/>
                    <a:pt x="42530" y="10025"/>
                  </a:cubicBezTo>
                  <a:cubicBezTo>
                    <a:pt x="41682" y="9932"/>
                    <a:pt x="40859" y="9885"/>
                    <a:pt x="40058" y="9885"/>
                  </a:cubicBezTo>
                  <a:cubicBezTo>
                    <a:pt x="36646" y="9885"/>
                    <a:pt x="33636" y="10728"/>
                    <a:pt x="31087" y="12400"/>
                  </a:cubicBezTo>
                  <a:cubicBezTo>
                    <a:pt x="26728" y="15269"/>
                    <a:pt x="22197" y="17122"/>
                    <a:pt x="17235" y="18071"/>
                  </a:cubicBezTo>
                  <a:cubicBezTo>
                    <a:pt x="13172" y="18848"/>
                    <a:pt x="9086" y="19070"/>
                    <a:pt x="5424" y="19070"/>
                  </a:cubicBezTo>
                  <a:cubicBezTo>
                    <a:pt x="3631" y="19070"/>
                    <a:pt x="1941" y="19017"/>
                    <a:pt x="403" y="18949"/>
                  </a:cubicBezTo>
                  <a:lnTo>
                    <a:pt x="403" y="11532"/>
                  </a:lnTo>
                  <a:cubicBezTo>
                    <a:pt x="2361" y="12661"/>
                    <a:pt x="4594" y="13456"/>
                    <a:pt x="7045" y="13900"/>
                  </a:cubicBezTo>
                  <a:cubicBezTo>
                    <a:pt x="8672" y="14195"/>
                    <a:pt x="10356" y="14343"/>
                    <a:pt x="12121" y="14343"/>
                  </a:cubicBezTo>
                  <a:cubicBezTo>
                    <a:pt x="13968" y="14343"/>
                    <a:pt x="15904" y="14181"/>
                    <a:pt x="17957" y="13858"/>
                  </a:cubicBezTo>
                  <a:cubicBezTo>
                    <a:pt x="23076" y="13055"/>
                    <a:pt x="27790" y="10978"/>
                    <a:pt x="32121" y="8853"/>
                  </a:cubicBezTo>
                  <a:lnTo>
                    <a:pt x="32595" y="8620"/>
                  </a:lnTo>
                  <a:cubicBezTo>
                    <a:pt x="37243" y="6337"/>
                    <a:pt x="42049" y="3980"/>
                    <a:pt x="47066" y="2784"/>
                  </a:cubicBezTo>
                  <a:cubicBezTo>
                    <a:pt x="53031" y="1361"/>
                    <a:pt x="58397" y="590"/>
                    <a:pt x="63469" y="426"/>
                  </a:cubicBezTo>
                  <a:cubicBezTo>
                    <a:pt x="64044" y="408"/>
                    <a:pt x="64620" y="399"/>
                    <a:pt x="65198" y="399"/>
                  </a:cubicBezTo>
                  <a:close/>
                  <a:moveTo>
                    <a:pt x="65203" y="1"/>
                  </a:moveTo>
                  <a:cubicBezTo>
                    <a:pt x="64619" y="1"/>
                    <a:pt x="64036" y="10"/>
                    <a:pt x="63455" y="29"/>
                  </a:cubicBezTo>
                  <a:cubicBezTo>
                    <a:pt x="58355" y="192"/>
                    <a:pt x="52963" y="968"/>
                    <a:pt x="46970" y="2396"/>
                  </a:cubicBezTo>
                  <a:cubicBezTo>
                    <a:pt x="41911" y="3604"/>
                    <a:pt x="37084" y="5971"/>
                    <a:pt x="32416" y="8263"/>
                  </a:cubicBezTo>
                  <a:lnTo>
                    <a:pt x="31942" y="8496"/>
                  </a:lnTo>
                  <a:cubicBezTo>
                    <a:pt x="27640" y="10606"/>
                    <a:pt x="22957" y="12670"/>
                    <a:pt x="17892" y="13466"/>
                  </a:cubicBezTo>
                  <a:cubicBezTo>
                    <a:pt x="15860" y="13785"/>
                    <a:pt x="13946" y="13945"/>
                    <a:pt x="12120" y="13945"/>
                  </a:cubicBezTo>
                  <a:cubicBezTo>
                    <a:pt x="10379" y="13945"/>
                    <a:pt x="8719" y="13799"/>
                    <a:pt x="7116" y="13508"/>
                  </a:cubicBezTo>
                  <a:cubicBezTo>
                    <a:pt x="4584" y="13050"/>
                    <a:pt x="2294" y="12211"/>
                    <a:pt x="305" y="11012"/>
                  </a:cubicBezTo>
                  <a:lnTo>
                    <a:pt x="0" y="10828"/>
                  </a:lnTo>
                  <a:lnTo>
                    <a:pt x="0" y="19337"/>
                  </a:lnTo>
                  <a:lnTo>
                    <a:pt x="193" y="19345"/>
                  </a:lnTo>
                  <a:cubicBezTo>
                    <a:pt x="1788" y="19417"/>
                    <a:pt x="3552" y="19474"/>
                    <a:pt x="5427" y="19474"/>
                  </a:cubicBezTo>
                  <a:cubicBezTo>
                    <a:pt x="9110" y="19474"/>
                    <a:pt x="13220" y="19251"/>
                    <a:pt x="17311" y="18469"/>
                  </a:cubicBezTo>
                  <a:cubicBezTo>
                    <a:pt x="22324" y="17509"/>
                    <a:pt x="26904" y="15636"/>
                    <a:pt x="31309" y="12740"/>
                  </a:cubicBezTo>
                  <a:cubicBezTo>
                    <a:pt x="33791" y="11110"/>
                    <a:pt x="36725" y="10287"/>
                    <a:pt x="40058" y="10287"/>
                  </a:cubicBezTo>
                  <a:cubicBezTo>
                    <a:pt x="40845" y="10287"/>
                    <a:pt x="41654" y="10333"/>
                    <a:pt x="42485" y="10425"/>
                  </a:cubicBezTo>
                  <a:cubicBezTo>
                    <a:pt x="47895" y="11021"/>
                    <a:pt x="53139" y="13156"/>
                    <a:pt x="58211" y="15220"/>
                  </a:cubicBezTo>
                  <a:cubicBezTo>
                    <a:pt x="61257" y="16459"/>
                    <a:pt x="64408" y="17742"/>
                    <a:pt x="67568" y="18681"/>
                  </a:cubicBezTo>
                  <a:cubicBezTo>
                    <a:pt x="72838" y="20248"/>
                    <a:pt x="78452" y="21200"/>
                    <a:pt x="84253" y="21507"/>
                  </a:cubicBezTo>
                  <a:cubicBezTo>
                    <a:pt x="85207" y="21557"/>
                    <a:pt x="86216" y="21596"/>
                    <a:pt x="87255" y="21596"/>
                  </a:cubicBezTo>
                  <a:cubicBezTo>
                    <a:pt x="89341" y="21596"/>
                    <a:pt x="91554" y="21438"/>
                    <a:pt x="93697" y="20904"/>
                  </a:cubicBezTo>
                  <a:cubicBezTo>
                    <a:pt x="95795" y="20381"/>
                    <a:pt x="98654" y="19332"/>
                    <a:pt x="99293" y="16292"/>
                  </a:cubicBezTo>
                  <a:cubicBezTo>
                    <a:pt x="99857" y="13600"/>
                    <a:pt x="98614" y="11035"/>
                    <a:pt x="95596" y="8666"/>
                  </a:cubicBezTo>
                  <a:cubicBezTo>
                    <a:pt x="92859" y="6520"/>
                    <a:pt x="89747" y="5193"/>
                    <a:pt x="87062" y="4178"/>
                  </a:cubicBezTo>
                  <a:cubicBezTo>
                    <a:pt x="79719" y="1402"/>
                    <a:pt x="72371" y="1"/>
                    <a:pt x="6520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grpSp>
          <p:nvGrpSpPr>
            <p:cNvPr id="24" name="Google Shape;24;p2"/>
            <p:cNvGrpSpPr/>
            <p:nvPr/>
          </p:nvGrpSpPr>
          <p:grpSpPr>
            <a:xfrm>
              <a:off x="-97224" y="-2508600"/>
              <a:ext cx="9377821" cy="2147740"/>
              <a:chOff x="-97224" y="-2508600"/>
              <a:chExt cx="9377821" cy="2147740"/>
            </a:xfrm>
          </p:grpSpPr>
          <p:sp>
            <p:nvSpPr>
              <p:cNvPr id="25" name="Google Shape;25;p2"/>
              <p:cNvSpPr/>
              <p:nvPr/>
            </p:nvSpPr>
            <p:spPr>
              <a:xfrm>
                <a:off x="-89101" y="-2436047"/>
                <a:ext cx="9361814" cy="2075187"/>
              </a:xfrm>
              <a:custGeom>
                <a:avLst/>
                <a:gdLst/>
                <a:ahLst/>
                <a:cxnLst/>
                <a:rect l="l" t="t" r="r" b="b"/>
                <a:pathLst>
                  <a:path w="233943" h="51857" extrusionOk="0">
                    <a:moveTo>
                      <a:pt x="114254" y="0"/>
                    </a:moveTo>
                    <a:cubicBezTo>
                      <a:pt x="113814" y="3337"/>
                      <a:pt x="107760" y="3970"/>
                      <a:pt x="105882" y="4185"/>
                    </a:cubicBezTo>
                    <a:cubicBezTo>
                      <a:pt x="103480" y="4463"/>
                      <a:pt x="101037" y="4580"/>
                      <a:pt x="98593" y="4580"/>
                    </a:cubicBezTo>
                    <a:cubicBezTo>
                      <a:pt x="96187" y="4580"/>
                      <a:pt x="93780" y="4466"/>
                      <a:pt x="91413" y="4277"/>
                    </a:cubicBezTo>
                    <a:cubicBezTo>
                      <a:pt x="83262" y="3622"/>
                      <a:pt x="75254" y="1586"/>
                      <a:pt x="67197" y="2"/>
                    </a:cubicBezTo>
                    <a:lnTo>
                      <a:pt x="3161" y="2"/>
                    </a:lnTo>
                    <a:cubicBezTo>
                      <a:pt x="1415" y="2"/>
                      <a:pt x="0" y="1794"/>
                      <a:pt x="0" y="4003"/>
                    </a:cubicBezTo>
                    <a:lnTo>
                      <a:pt x="0" y="12983"/>
                    </a:lnTo>
                    <a:cubicBezTo>
                      <a:pt x="752" y="13703"/>
                      <a:pt x="1532" y="14304"/>
                      <a:pt x="2202" y="14753"/>
                    </a:cubicBezTo>
                    <a:cubicBezTo>
                      <a:pt x="5867" y="17202"/>
                      <a:pt x="10108" y="17905"/>
                      <a:pt x="14266" y="17905"/>
                    </a:cubicBezTo>
                    <a:cubicBezTo>
                      <a:pt x="15542" y="17905"/>
                      <a:pt x="16811" y="17839"/>
                      <a:pt x="18052" y="17736"/>
                    </a:cubicBezTo>
                    <a:cubicBezTo>
                      <a:pt x="23329" y="17301"/>
                      <a:pt x="28524" y="16026"/>
                      <a:pt x="33704" y="14740"/>
                    </a:cubicBezTo>
                    <a:cubicBezTo>
                      <a:pt x="40948" y="12940"/>
                      <a:pt x="48135" y="10828"/>
                      <a:pt x="55442" y="9439"/>
                    </a:cubicBezTo>
                    <a:cubicBezTo>
                      <a:pt x="61321" y="8322"/>
                      <a:pt x="67233" y="7670"/>
                      <a:pt x="73167" y="7670"/>
                    </a:cubicBezTo>
                    <a:cubicBezTo>
                      <a:pt x="74688" y="7670"/>
                      <a:pt x="76210" y="7713"/>
                      <a:pt x="77734" y="7802"/>
                    </a:cubicBezTo>
                    <a:cubicBezTo>
                      <a:pt x="85106" y="8232"/>
                      <a:pt x="92423" y="9785"/>
                      <a:pt x="99530" y="12287"/>
                    </a:cubicBezTo>
                    <a:cubicBezTo>
                      <a:pt x="102317" y="13268"/>
                      <a:pt x="105115" y="14314"/>
                      <a:pt x="107858" y="15489"/>
                    </a:cubicBezTo>
                    <a:cubicBezTo>
                      <a:pt x="110332" y="16548"/>
                      <a:pt x="112809" y="17789"/>
                      <a:pt x="115004" y="19608"/>
                    </a:cubicBezTo>
                    <a:cubicBezTo>
                      <a:pt x="117824" y="21944"/>
                      <a:pt x="120303" y="25852"/>
                      <a:pt x="120226" y="30339"/>
                    </a:cubicBezTo>
                    <a:cubicBezTo>
                      <a:pt x="120101" y="37466"/>
                      <a:pt x="112935" y="40330"/>
                      <a:pt x="108516" y="41748"/>
                    </a:cubicBezTo>
                    <a:cubicBezTo>
                      <a:pt x="101630" y="43955"/>
                      <a:pt x="94414" y="44564"/>
                      <a:pt x="87337" y="44821"/>
                    </a:cubicBezTo>
                    <a:cubicBezTo>
                      <a:pt x="84855" y="44912"/>
                      <a:pt x="82371" y="44958"/>
                      <a:pt x="79887" y="44958"/>
                    </a:cubicBezTo>
                    <a:cubicBezTo>
                      <a:pt x="73140" y="44958"/>
                      <a:pt x="66393" y="44612"/>
                      <a:pt x="59673" y="43851"/>
                    </a:cubicBezTo>
                    <a:cubicBezTo>
                      <a:pt x="52128" y="42997"/>
                      <a:pt x="44620" y="41722"/>
                      <a:pt x="37128" y="40332"/>
                    </a:cubicBezTo>
                    <a:cubicBezTo>
                      <a:pt x="29596" y="38936"/>
                      <a:pt x="22076" y="37257"/>
                      <a:pt x="14513" y="36145"/>
                    </a:cubicBezTo>
                    <a:cubicBezTo>
                      <a:pt x="10469" y="35552"/>
                      <a:pt x="6279" y="35103"/>
                      <a:pt x="2100" y="35103"/>
                    </a:cubicBezTo>
                    <a:cubicBezTo>
                      <a:pt x="1400" y="35103"/>
                      <a:pt x="700" y="35116"/>
                      <a:pt x="0" y="35142"/>
                    </a:cubicBezTo>
                    <a:lnTo>
                      <a:pt x="0" y="41392"/>
                    </a:lnTo>
                    <a:cubicBezTo>
                      <a:pt x="3897" y="40406"/>
                      <a:pt x="7757" y="39113"/>
                      <a:pt x="11701" y="38520"/>
                    </a:cubicBezTo>
                    <a:cubicBezTo>
                      <a:pt x="12850" y="38347"/>
                      <a:pt x="14002" y="38268"/>
                      <a:pt x="15153" y="38268"/>
                    </a:cubicBezTo>
                    <a:cubicBezTo>
                      <a:pt x="18352" y="38268"/>
                      <a:pt x="21545" y="38880"/>
                      <a:pt x="24665" y="39789"/>
                    </a:cubicBezTo>
                    <a:cubicBezTo>
                      <a:pt x="29176" y="41103"/>
                      <a:pt x="33559" y="43015"/>
                      <a:pt x="37996" y="44675"/>
                    </a:cubicBezTo>
                    <a:cubicBezTo>
                      <a:pt x="42689" y="46433"/>
                      <a:pt x="47479" y="47692"/>
                      <a:pt x="52300" y="48740"/>
                    </a:cubicBezTo>
                    <a:cubicBezTo>
                      <a:pt x="61496" y="50745"/>
                      <a:pt x="70937" y="51857"/>
                      <a:pt x="80373" y="51857"/>
                    </a:cubicBezTo>
                    <a:cubicBezTo>
                      <a:pt x="91348" y="51857"/>
                      <a:pt x="102317" y="50352"/>
                      <a:pt x="112889" y="46997"/>
                    </a:cubicBezTo>
                    <a:cubicBezTo>
                      <a:pt x="122215" y="44038"/>
                      <a:pt x="130897" y="39216"/>
                      <a:pt x="139694" y="34414"/>
                    </a:cubicBezTo>
                    <a:cubicBezTo>
                      <a:pt x="143466" y="32352"/>
                      <a:pt x="147358" y="30634"/>
                      <a:pt x="151383" y="29556"/>
                    </a:cubicBezTo>
                    <a:cubicBezTo>
                      <a:pt x="155813" y="28370"/>
                      <a:pt x="160303" y="28105"/>
                      <a:pt x="164816" y="27914"/>
                    </a:cubicBezTo>
                    <a:cubicBezTo>
                      <a:pt x="167320" y="27807"/>
                      <a:pt x="169825" y="27756"/>
                      <a:pt x="172331" y="27756"/>
                    </a:cubicBezTo>
                    <a:cubicBezTo>
                      <a:pt x="189289" y="27756"/>
                      <a:pt x="206270" y="30094"/>
                      <a:pt x="222996" y="33398"/>
                    </a:cubicBezTo>
                    <a:cubicBezTo>
                      <a:pt x="226644" y="34116"/>
                      <a:pt x="230302" y="34924"/>
                      <a:pt x="233942" y="35864"/>
                    </a:cubicBezTo>
                    <a:lnTo>
                      <a:pt x="233942" y="9938"/>
                    </a:lnTo>
                    <a:cubicBezTo>
                      <a:pt x="233216" y="9925"/>
                      <a:pt x="232489" y="9919"/>
                      <a:pt x="231762" y="9919"/>
                    </a:cubicBezTo>
                    <a:cubicBezTo>
                      <a:pt x="219843" y="9919"/>
                      <a:pt x="207922" y="11530"/>
                      <a:pt x="196068" y="12904"/>
                    </a:cubicBezTo>
                    <a:cubicBezTo>
                      <a:pt x="188339" y="13801"/>
                      <a:pt x="180609" y="14806"/>
                      <a:pt x="172944" y="16393"/>
                    </a:cubicBezTo>
                    <a:cubicBezTo>
                      <a:pt x="169135" y="17181"/>
                      <a:pt x="165343" y="18112"/>
                      <a:pt x="161591" y="19260"/>
                    </a:cubicBezTo>
                    <a:cubicBezTo>
                      <a:pt x="158213" y="20291"/>
                      <a:pt x="155063" y="21813"/>
                      <a:pt x="151893" y="23606"/>
                    </a:cubicBezTo>
                    <a:cubicBezTo>
                      <a:pt x="147715" y="25970"/>
                      <a:pt x="143374" y="28204"/>
                      <a:pt x="138868" y="28204"/>
                    </a:cubicBezTo>
                    <a:cubicBezTo>
                      <a:pt x="137422" y="28204"/>
                      <a:pt x="135960" y="27974"/>
                      <a:pt x="134480" y="27445"/>
                    </a:cubicBezTo>
                    <a:cubicBezTo>
                      <a:pt x="129632" y="25711"/>
                      <a:pt x="125716" y="20547"/>
                      <a:pt x="125484" y="13951"/>
                    </a:cubicBezTo>
                    <a:cubicBezTo>
                      <a:pt x="125286" y="8300"/>
                      <a:pt x="129601" y="6027"/>
                      <a:pt x="133294" y="5020"/>
                    </a:cubicBezTo>
                    <a:cubicBezTo>
                      <a:pt x="139570" y="3307"/>
                      <a:pt x="146074" y="3151"/>
                      <a:pt x="152463" y="3078"/>
                    </a:cubicBezTo>
                    <a:cubicBezTo>
                      <a:pt x="160083" y="2991"/>
                      <a:pt x="167851" y="3042"/>
                      <a:pt x="175233" y="328"/>
                    </a:cubicBezTo>
                    <a:cubicBezTo>
                      <a:pt x="175511" y="226"/>
                      <a:pt x="175788" y="116"/>
                      <a:pt x="176066" y="0"/>
                    </a:cubicBezTo>
                    <a:close/>
                  </a:path>
                </a:pathLst>
              </a:custGeom>
              <a:solidFill>
                <a:srgbClr val="FAC539">
                  <a:alpha val="368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6" name="Google Shape;26;p2"/>
              <p:cNvSpPr/>
              <p:nvPr/>
            </p:nvSpPr>
            <p:spPr>
              <a:xfrm>
                <a:off x="-97224" y="-2508600"/>
                <a:ext cx="9377821" cy="2090634"/>
              </a:xfrm>
              <a:custGeom>
                <a:avLst/>
                <a:gdLst/>
                <a:ahLst/>
                <a:cxnLst/>
                <a:rect l="l" t="t" r="r" b="b"/>
                <a:pathLst>
                  <a:path w="234343" h="52243" extrusionOk="0">
                    <a:moveTo>
                      <a:pt x="67361" y="400"/>
                    </a:moveTo>
                    <a:cubicBezTo>
                      <a:pt x="69340" y="790"/>
                      <a:pt x="71349" y="1215"/>
                      <a:pt x="73292" y="1625"/>
                    </a:cubicBezTo>
                    <a:cubicBezTo>
                      <a:pt x="79265" y="2884"/>
                      <a:pt x="85439" y="4185"/>
                      <a:pt x="91598" y="4680"/>
                    </a:cubicBezTo>
                    <a:cubicBezTo>
                      <a:pt x="94144" y="4885"/>
                      <a:pt x="96537" y="4987"/>
                      <a:pt x="98805" y="4987"/>
                    </a:cubicBezTo>
                    <a:cubicBezTo>
                      <a:pt x="101387" y="4987"/>
                      <a:pt x="103808" y="4854"/>
                      <a:pt x="106108" y="4590"/>
                    </a:cubicBezTo>
                    <a:lnTo>
                      <a:pt x="106218" y="4577"/>
                    </a:lnTo>
                    <a:cubicBezTo>
                      <a:pt x="108158" y="4354"/>
                      <a:pt x="114000" y="3685"/>
                      <a:pt x="114628" y="406"/>
                    </a:cubicBezTo>
                    <a:lnTo>
                      <a:pt x="175193" y="406"/>
                    </a:lnTo>
                    <a:cubicBezTo>
                      <a:pt x="168249" y="2915"/>
                      <a:pt x="160889" y="2994"/>
                      <a:pt x="153768" y="3069"/>
                    </a:cubicBezTo>
                    <a:lnTo>
                      <a:pt x="152665" y="3082"/>
                    </a:lnTo>
                    <a:cubicBezTo>
                      <a:pt x="145764" y="3162"/>
                      <a:pt x="139551" y="3364"/>
                      <a:pt x="133446" y="5030"/>
                    </a:cubicBezTo>
                    <a:cubicBezTo>
                      <a:pt x="128003" y="6516"/>
                      <a:pt x="125326" y="9588"/>
                      <a:pt x="125487" y="14164"/>
                    </a:cubicBezTo>
                    <a:cubicBezTo>
                      <a:pt x="125709" y="20471"/>
                      <a:pt x="129379" y="25966"/>
                      <a:pt x="134618" y="27839"/>
                    </a:cubicBezTo>
                    <a:cubicBezTo>
                      <a:pt x="136131" y="28380"/>
                      <a:pt x="137619" y="28617"/>
                      <a:pt x="139091" y="28617"/>
                    </a:cubicBezTo>
                    <a:cubicBezTo>
                      <a:pt x="143547" y="28617"/>
                      <a:pt x="147847" y="26448"/>
                      <a:pt x="152196" y="23987"/>
                    </a:cubicBezTo>
                    <a:cubicBezTo>
                      <a:pt x="155813" y="21943"/>
                      <a:pt x="158880" y="20567"/>
                      <a:pt x="161854" y="19658"/>
                    </a:cubicBezTo>
                    <a:cubicBezTo>
                      <a:pt x="165379" y="18581"/>
                      <a:pt x="169085" y="17643"/>
                      <a:pt x="173189" y="16795"/>
                    </a:cubicBezTo>
                    <a:cubicBezTo>
                      <a:pt x="180974" y="15181"/>
                      <a:pt x="188894" y="14166"/>
                      <a:pt x="196294" y="13308"/>
                    </a:cubicBezTo>
                    <a:cubicBezTo>
                      <a:pt x="197767" y="13138"/>
                      <a:pt x="199245" y="12964"/>
                      <a:pt x="200722" y="12788"/>
                    </a:cubicBezTo>
                    <a:cubicBezTo>
                      <a:pt x="210970" y="11576"/>
                      <a:pt x="221543" y="10326"/>
                      <a:pt x="231999" y="10326"/>
                    </a:cubicBezTo>
                    <a:cubicBezTo>
                      <a:pt x="232648" y="10326"/>
                      <a:pt x="233296" y="10331"/>
                      <a:pt x="233944" y="10341"/>
                    </a:cubicBezTo>
                    <a:lnTo>
                      <a:pt x="233944" y="35809"/>
                    </a:lnTo>
                    <a:cubicBezTo>
                      <a:pt x="230629" y="34959"/>
                      <a:pt x="227123" y="34173"/>
                      <a:pt x="223236" y="33405"/>
                    </a:cubicBezTo>
                    <a:cubicBezTo>
                      <a:pt x="203906" y="29587"/>
                      <a:pt x="187591" y="27758"/>
                      <a:pt x="172597" y="27758"/>
                    </a:cubicBezTo>
                    <a:cubicBezTo>
                      <a:pt x="170032" y="27758"/>
                      <a:pt x="167505" y="27812"/>
                      <a:pt x="165009" y="27918"/>
                    </a:cubicBezTo>
                    <a:cubicBezTo>
                      <a:pt x="160422" y="28112"/>
                      <a:pt x="155941" y="28387"/>
                      <a:pt x="151533" y="29567"/>
                    </a:cubicBezTo>
                    <a:cubicBezTo>
                      <a:pt x="147826" y="30560"/>
                      <a:pt x="143986" y="32153"/>
                      <a:pt x="139798" y="34441"/>
                    </a:cubicBezTo>
                    <a:lnTo>
                      <a:pt x="138875" y="34945"/>
                    </a:lnTo>
                    <a:cubicBezTo>
                      <a:pt x="130584" y="39473"/>
                      <a:pt x="122011" y="44161"/>
                      <a:pt x="113029" y="47009"/>
                    </a:cubicBezTo>
                    <a:cubicBezTo>
                      <a:pt x="102889" y="50226"/>
                      <a:pt x="91919" y="51840"/>
                      <a:pt x="80509" y="51840"/>
                    </a:cubicBezTo>
                    <a:cubicBezTo>
                      <a:pt x="71401" y="51840"/>
                      <a:pt x="62013" y="50811"/>
                      <a:pt x="52541" y="48749"/>
                    </a:cubicBezTo>
                    <a:cubicBezTo>
                      <a:pt x="46930" y="47526"/>
                      <a:pt x="42394" y="46236"/>
                      <a:pt x="38264" y="44691"/>
                    </a:cubicBezTo>
                    <a:cubicBezTo>
                      <a:pt x="36953" y="44199"/>
                      <a:pt x="35624" y="43678"/>
                      <a:pt x="34338" y="43172"/>
                    </a:cubicBezTo>
                    <a:cubicBezTo>
                      <a:pt x="31276" y="41971"/>
                      <a:pt x="28107" y="40726"/>
                      <a:pt x="24921" y="39799"/>
                    </a:cubicBezTo>
                    <a:cubicBezTo>
                      <a:pt x="21414" y="38777"/>
                      <a:pt x="18247" y="38271"/>
                      <a:pt x="15326" y="38271"/>
                    </a:cubicBezTo>
                    <a:cubicBezTo>
                      <a:pt x="14137" y="38271"/>
                      <a:pt x="12987" y="38356"/>
                      <a:pt x="11874" y="38521"/>
                    </a:cubicBezTo>
                    <a:cubicBezTo>
                      <a:pt x="9119" y="38936"/>
                      <a:pt x="6366" y="39703"/>
                      <a:pt x="3703" y="40442"/>
                    </a:cubicBezTo>
                    <a:cubicBezTo>
                      <a:pt x="2622" y="40742"/>
                      <a:pt x="1508" y="41053"/>
                      <a:pt x="406" y="41335"/>
                    </a:cubicBezTo>
                    <a:lnTo>
                      <a:pt x="406" y="35538"/>
                    </a:lnTo>
                    <a:cubicBezTo>
                      <a:pt x="1027" y="35516"/>
                      <a:pt x="1658" y="35506"/>
                      <a:pt x="2301" y="35506"/>
                    </a:cubicBezTo>
                    <a:cubicBezTo>
                      <a:pt x="5902" y="35506"/>
                      <a:pt x="9901" y="35844"/>
                      <a:pt x="14687" y="36547"/>
                    </a:cubicBezTo>
                    <a:cubicBezTo>
                      <a:pt x="19745" y="37290"/>
                      <a:pt x="24868" y="38304"/>
                      <a:pt x="29822" y="39284"/>
                    </a:cubicBezTo>
                    <a:cubicBezTo>
                      <a:pt x="32271" y="39769"/>
                      <a:pt x="34802" y="40270"/>
                      <a:pt x="37296" y="40733"/>
                    </a:cubicBezTo>
                    <a:cubicBezTo>
                      <a:pt x="43914" y="41961"/>
                      <a:pt x="51770" y="43339"/>
                      <a:pt x="59854" y="44254"/>
                    </a:cubicBezTo>
                    <a:cubicBezTo>
                      <a:pt x="66359" y="44990"/>
                      <a:pt x="73165" y="45361"/>
                      <a:pt x="80163" y="45361"/>
                    </a:cubicBezTo>
                    <a:cubicBezTo>
                      <a:pt x="82603" y="45361"/>
                      <a:pt x="85067" y="45316"/>
                      <a:pt x="87550" y="45225"/>
                    </a:cubicBezTo>
                    <a:cubicBezTo>
                      <a:pt x="94026" y="44991"/>
                      <a:pt x="101613" y="44441"/>
                      <a:pt x="108780" y="42142"/>
                    </a:cubicBezTo>
                    <a:cubicBezTo>
                      <a:pt x="113810" y="40529"/>
                      <a:pt x="120508" y="37574"/>
                      <a:pt x="120629" y="30544"/>
                    </a:cubicBezTo>
                    <a:cubicBezTo>
                      <a:pt x="120696" y="26529"/>
                      <a:pt x="118718" y="22458"/>
                      <a:pt x="115334" y="19654"/>
                    </a:cubicBezTo>
                    <a:cubicBezTo>
                      <a:pt x="112985" y="17708"/>
                      <a:pt x="110379" y="16465"/>
                      <a:pt x="108140" y="15506"/>
                    </a:cubicBezTo>
                    <a:cubicBezTo>
                      <a:pt x="105719" y="14467"/>
                      <a:pt x="103070" y="13450"/>
                      <a:pt x="99798" y="12298"/>
                    </a:cubicBezTo>
                    <a:cubicBezTo>
                      <a:pt x="92520" y="9735"/>
                      <a:pt x="85169" y="8223"/>
                      <a:pt x="77949" y="7802"/>
                    </a:cubicBezTo>
                    <a:cubicBezTo>
                      <a:pt x="76425" y="7713"/>
                      <a:pt x="74890" y="7669"/>
                      <a:pt x="73339" y="7669"/>
                    </a:cubicBezTo>
                    <a:cubicBezTo>
                      <a:pt x="67706" y="7669"/>
                      <a:pt x="61863" y="8255"/>
                      <a:pt x="55605" y="9443"/>
                    </a:cubicBezTo>
                    <a:cubicBezTo>
                      <a:pt x="50502" y="10413"/>
                      <a:pt x="45374" y="11757"/>
                      <a:pt x="40416" y="13057"/>
                    </a:cubicBezTo>
                    <a:cubicBezTo>
                      <a:pt x="38267" y="13620"/>
                      <a:pt x="36046" y="14201"/>
                      <a:pt x="33857" y="14746"/>
                    </a:cubicBezTo>
                    <a:cubicBezTo>
                      <a:pt x="29050" y="15939"/>
                      <a:pt x="23603" y="17293"/>
                      <a:pt x="18238" y="17736"/>
                    </a:cubicBezTo>
                    <a:cubicBezTo>
                      <a:pt x="17038" y="17835"/>
                      <a:pt x="15751" y="17910"/>
                      <a:pt x="14415" y="17910"/>
                    </a:cubicBezTo>
                    <a:cubicBezTo>
                      <a:pt x="10534" y="17910"/>
                      <a:pt x="6246" y="17280"/>
                      <a:pt x="2517" y="14787"/>
                    </a:cubicBezTo>
                    <a:cubicBezTo>
                      <a:pt x="2004" y="14446"/>
                      <a:pt x="1229" y="13878"/>
                      <a:pt x="403" y="13098"/>
                    </a:cubicBezTo>
                    <a:lnTo>
                      <a:pt x="403" y="4204"/>
                    </a:lnTo>
                    <a:cubicBezTo>
                      <a:pt x="403" y="2108"/>
                      <a:pt x="1731" y="405"/>
                      <a:pt x="3364" y="405"/>
                    </a:cubicBezTo>
                    <a:lnTo>
                      <a:pt x="67361" y="400"/>
                    </a:lnTo>
                    <a:close/>
                    <a:moveTo>
                      <a:pt x="114278" y="0"/>
                    </a:moveTo>
                    <a:lnTo>
                      <a:pt x="114255" y="176"/>
                    </a:lnTo>
                    <a:cubicBezTo>
                      <a:pt x="113845" y="3294"/>
                      <a:pt x="108068" y="3957"/>
                      <a:pt x="106170" y="4175"/>
                    </a:cubicBezTo>
                    <a:lnTo>
                      <a:pt x="106061" y="4187"/>
                    </a:lnTo>
                    <a:cubicBezTo>
                      <a:pt x="103777" y="4451"/>
                      <a:pt x="101371" y="4582"/>
                      <a:pt x="98803" y="4582"/>
                    </a:cubicBezTo>
                    <a:cubicBezTo>
                      <a:pt x="96546" y="4582"/>
                      <a:pt x="94164" y="4481"/>
                      <a:pt x="91630" y="4277"/>
                    </a:cubicBezTo>
                    <a:cubicBezTo>
                      <a:pt x="85496" y="3785"/>
                      <a:pt x="79335" y="2485"/>
                      <a:pt x="73374" y="1229"/>
                    </a:cubicBezTo>
                    <a:cubicBezTo>
                      <a:pt x="71430" y="820"/>
                      <a:pt x="69420" y="395"/>
                      <a:pt x="67400" y="2"/>
                    </a:cubicBezTo>
                    <a:lnTo>
                      <a:pt x="3365" y="2"/>
                    </a:lnTo>
                    <a:cubicBezTo>
                      <a:pt x="1511" y="2"/>
                      <a:pt x="3" y="1889"/>
                      <a:pt x="3" y="4205"/>
                    </a:cubicBezTo>
                    <a:lnTo>
                      <a:pt x="3" y="13267"/>
                    </a:lnTo>
                    <a:lnTo>
                      <a:pt x="66" y="13327"/>
                    </a:lnTo>
                    <a:cubicBezTo>
                      <a:pt x="935" y="14157"/>
                      <a:pt x="1758" y="14760"/>
                      <a:pt x="2295" y="15120"/>
                    </a:cubicBezTo>
                    <a:cubicBezTo>
                      <a:pt x="6107" y="17668"/>
                      <a:pt x="10473" y="18312"/>
                      <a:pt x="14416" y="18312"/>
                    </a:cubicBezTo>
                    <a:cubicBezTo>
                      <a:pt x="15764" y="18312"/>
                      <a:pt x="17063" y="18236"/>
                      <a:pt x="18274" y="18136"/>
                    </a:cubicBezTo>
                    <a:cubicBezTo>
                      <a:pt x="23670" y="17692"/>
                      <a:pt x="29134" y="16335"/>
                      <a:pt x="33955" y="15136"/>
                    </a:cubicBezTo>
                    <a:cubicBezTo>
                      <a:pt x="36148" y="14591"/>
                      <a:pt x="38370" y="14008"/>
                      <a:pt x="40521" y="13444"/>
                    </a:cubicBezTo>
                    <a:cubicBezTo>
                      <a:pt x="45471" y="12145"/>
                      <a:pt x="50591" y="10802"/>
                      <a:pt x="55682" y="9836"/>
                    </a:cubicBezTo>
                    <a:cubicBezTo>
                      <a:pt x="61914" y="8652"/>
                      <a:pt x="67733" y="8068"/>
                      <a:pt x="73339" y="8068"/>
                    </a:cubicBezTo>
                    <a:cubicBezTo>
                      <a:pt x="74883" y="8068"/>
                      <a:pt x="76410" y="8112"/>
                      <a:pt x="77924" y="8200"/>
                    </a:cubicBezTo>
                    <a:cubicBezTo>
                      <a:pt x="85109" y="8620"/>
                      <a:pt x="92423" y="10126"/>
                      <a:pt x="99664" y="12674"/>
                    </a:cubicBezTo>
                    <a:cubicBezTo>
                      <a:pt x="102926" y="13823"/>
                      <a:pt x="105569" y="14839"/>
                      <a:pt x="107978" y="15872"/>
                    </a:cubicBezTo>
                    <a:cubicBezTo>
                      <a:pt x="110192" y="16820"/>
                      <a:pt x="112765" y="18046"/>
                      <a:pt x="115074" y="19959"/>
                    </a:cubicBezTo>
                    <a:cubicBezTo>
                      <a:pt x="118366" y="22686"/>
                      <a:pt x="120289" y="26638"/>
                      <a:pt x="120224" y="30531"/>
                    </a:cubicBezTo>
                    <a:cubicBezTo>
                      <a:pt x="120108" y="37304"/>
                      <a:pt x="113565" y="40179"/>
                      <a:pt x="108656" y="41753"/>
                    </a:cubicBezTo>
                    <a:cubicBezTo>
                      <a:pt x="101534" y="44037"/>
                      <a:pt x="93982" y="44584"/>
                      <a:pt x="87532" y="44818"/>
                    </a:cubicBezTo>
                    <a:cubicBezTo>
                      <a:pt x="85053" y="44908"/>
                      <a:pt x="82593" y="44953"/>
                      <a:pt x="80156" y="44953"/>
                    </a:cubicBezTo>
                    <a:cubicBezTo>
                      <a:pt x="73174" y="44953"/>
                      <a:pt x="66385" y="44584"/>
                      <a:pt x="59897" y="43849"/>
                    </a:cubicBezTo>
                    <a:cubicBezTo>
                      <a:pt x="51824" y="42936"/>
                      <a:pt x="43978" y="41560"/>
                      <a:pt x="37366" y="40335"/>
                    </a:cubicBezTo>
                    <a:cubicBezTo>
                      <a:pt x="34874" y="39874"/>
                      <a:pt x="32343" y="39371"/>
                      <a:pt x="29894" y="38889"/>
                    </a:cubicBezTo>
                    <a:cubicBezTo>
                      <a:pt x="24935" y="37906"/>
                      <a:pt x="19807" y="36891"/>
                      <a:pt x="14740" y="36147"/>
                    </a:cubicBezTo>
                    <a:cubicBezTo>
                      <a:pt x="9938" y="35440"/>
                      <a:pt x="5923" y="35101"/>
                      <a:pt x="2306" y="35101"/>
                    </a:cubicBezTo>
                    <a:cubicBezTo>
                      <a:pt x="1587" y="35101"/>
                      <a:pt x="884" y="35114"/>
                      <a:pt x="193" y="35141"/>
                    </a:cubicBezTo>
                    <a:lnTo>
                      <a:pt x="0" y="35148"/>
                    </a:lnTo>
                    <a:lnTo>
                      <a:pt x="0" y="41850"/>
                    </a:lnTo>
                    <a:lnTo>
                      <a:pt x="250" y="41789"/>
                    </a:lnTo>
                    <a:cubicBezTo>
                      <a:pt x="1438" y="41486"/>
                      <a:pt x="2642" y="41153"/>
                      <a:pt x="3807" y="40829"/>
                    </a:cubicBezTo>
                    <a:cubicBezTo>
                      <a:pt x="6459" y="40093"/>
                      <a:pt x="9201" y="39331"/>
                      <a:pt x="11931" y="38920"/>
                    </a:cubicBezTo>
                    <a:cubicBezTo>
                      <a:pt x="13025" y="38755"/>
                      <a:pt x="14155" y="38672"/>
                      <a:pt x="15326" y="38672"/>
                    </a:cubicBezTo>
                    <a:cubicBezTo>
                      <a:pt x="18207" y="38672"/>
                      <a:pt x="21339" y="39173"/>
                      <a:pt x="24808" y="40183"/>
                    </a:cubicBezTo>
                    <a:cubicBezTo>
                      <a:pt x="27977" y="41106"/>
                      <a:pt x="31136" y="42346"/>
                      <a:pt x="34192" y="43547"/>
                    </a:cubicBezTo>
                    <a:cubicBezTo>
                      <a:pt x="35480" y="44051"/>
                      <a:pt x="36810" y="44575"/>
                      <a:pt x="38124" y="45065"/>
                    </a:cubicBezTo>
                    <a:cubicBezTo>
                      <a:pt x="42272" y="46618"/>
                      <a:pt x="46826" y="47913"/>
                      <a:pt x="52458" y="49140"/>
                    </a:cubicBezTo>
                    <a:cubicBezTo>
                      <a:pt x="61960" y="51209"/>
                      <a:pt x="71376" y="52242"/>
                      <a:pt x="80515" y="52242"/>
                    </a:cubicBezTo>
                    <a:cubicBezTo>
                      <a:pt x="91963" y="52242"/>
                      <a:pt x="102972" y="50622"/>
                      <a:pt x="113151" y="47393"/>
                    </a:cubicBezTo>
                    <a:cubicBezTo>
                      <a:pt x="122171" y="44531"/>
                      <a:pt x="130760" y="39837"/>
                      <a:pt x="139068" y="35298"/>
                    </a:cubicBezTo>
                    <a:lnTo>
                      <a:pt x="139990" y="34794"/>
                    </a:lnTo>
                    <a:cubicBezTo>
                      <a:pt x="144149" y="32523"/>
                      <a:pt x="147959" y="30939"/>
                      <a:pt x="151635" y="29954"/>
                    </a:cubicBezTo>
                    <a:cubicBezTo>
                      <a:pt x="156001" y="28784"/>
                      <a:pt x="160459" y="28512"/>
                      <a:pt x="165023" y="28318"/>
                    </a:cubicBezTo>
                    <a:cubicBezTo>
                      <a:pt x="167510" y="28212"/>
                      <a:pt x="170027" y="28159"/>
                      <a:pt x="172583" y="28159"/>
                    </a:cubicBezTo>
                    <a:cubicBezTo>
                      <a:pt x="187551" y="28159"/>
                      <a:pt x="203846" y="29985"/>
                      <a:pt x="223155" y="33798"/>
                    </a:cubicBezTo>
                    <a:cubicBezTo>
                      <a:pt x="227133" y="34583"/>
                      <a:pt x="230708" y="35389"/>
                      <a:pt x="234091" y="36262"/>
                    </a:cubicBezTo>
                    <a:lnTo>
                      <a:pt x="234343" y="36327"/>
                    </a:lnTo>
                    <a:lnTo>
                      <a:pt x="234343" y="9942"/>
                    </a:lnTo>
                    <a:lnTo>
                      <a:pt x="234144" y="9938"/>
                    </a:lnTo>
                    <a:cubicBezTo>
                      <a:pt x="233436" y="9926"/>
                      <a:pt x="232728" y="9920"/>
                      <a:pt x="232019" y="9920"/>
                    </a:cubicBezTo>
                    <a:cubicBezTo>
                      <a:pt x="221533" y="9920"/>
                      <a:pt x="210937" y="11173"/>
                      <a:pt x="200668" y="12387"/>
                    </a:cubicBezTo>
                    <a:cubicBezTo>
                      <a:pt x="199192" y="12560"/>
                      <a:pt x="197716" y="12735"/>
                      <a:pt x="196241" y="12907"/>
                    </a:cubicBezTo>
                    <a:cubicBezTo>
                      <a:pt x="188833" y="13765"/>
                      <a:pt x="180900" y="14784"/>
                      <a:pt x="173099" y="16399"/>
                    </a:cubicBezTo>
                    <a:cubicBezTo>
                      <a:pt x="168984" y="17250"/>
                      <a:pt x="165266" y="18189"/>
                      <a:pt x="161730" y="19271"/>
                    </a:cubicBezTo>
                    <a:cubicBezTo>
                      <a:pt x="158729" y="20188"/>
                      <a:pt x="155634" y="21574"/>
                      <a:pt x="151992" y="23636"/>
                    </a:cubicBezTo>
                    <a:cubicBezTo>
                      <a:pt x="147694" y="26067"/>
                      <a:pt x="143448" y="28211"/>
                      <a:pt x="139076" y="28211"/>
                    </a:cubicBezTo>
                    <a:cubicBezTo>
                      <a:pt x="137648" y="28211"/>
                      <a:pt x="136206" y="27982"/>
                      <a:pt x="134745" y="27459"/>
                    </a:cubicBezTo>
                    <a:cubicBezTo>
                      <a:pt x="129659" y="25640"/>
                      <a:pt x="126097" y="20292"/>
                      <a:pt x="125882" y="14148"/>
                    </a:cubicBezTo>
                    <a:cubicBezTo>
                      <a:pt x="125729" y="9782"/>
                      <a:pt x="128305" y="6844"/>
                      <a:pt x="133544" y="5415"/>
                    </a:cubicBezTo>
                    <a:cubicBezTo>
                      <a:pt x="139606" y="3761"/>
                      <a:pt x="145790" y="3559"/>
                      <a:pt x="152664" y="3482"/>
                    </a:cubicBezTo>
                    <a:lnTo>
                      <a:pt x="153767" y="3469"/>
                    </a:lnTo>
                    <a:cubicBezTo>
                      <a:pt x="160981" y="3392"/>
                      <a:pt x="168439" y="3314"/>
                      <a:pt x="175499" y="719"/>
                    </a:cubicBezTo>
                    <a:cubicBezTo>
                      <a:pt x="175781" y="617"/>
                      <a:pt x="176061" y="506"/>
                      <a:pt x="176341" y="389"/>
                    </a:cubicBezTo>
                    <a:lnTo>
                      <a:pt x="177262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27" name="Google Shape;27;p2"/>
            <p:cNvSpPr/>
            <p:nvPr/>
          </p:nvSpPr>
          <p:spPr>
            <a:xfrm>
              <a:off x="-97224" y="-1018288"/>
              <a:ext cx="8367499" cy="1836163"/>
            </a:xfrm>
            <a:custGeom>
              <a:avLst/>
              <a:gdLst/>
              <a:ahLst/>
              <a:cxnLst/>
              <a:rect l="l" t="t" r="r" b="b"/>
              <a:pathLst>
                <a:path w="209096" h="45884" extrusionOk="0">
                  <a:moveTo>
                    <a:pt x="173615" y="405"/>
                  </a:moveTo>
                  <a:cubicBezTo>
                    <a:pt x="176375" y="405"/>
                    <a:pt x="179213" y="507"/>
                    <a:pt x="182050" y="829"/>
                  </a:cubicBezTo>
                  <a:cubicBezTo>
                    <a:pt x="188207" y="1528"/>
                    <a:pt x="194615" y="3672"/>
                    <a:pt x="201642" y="7381"/>
                  </a:cubicBezTo>
                  <a:lnTo>
                    <a:pt x="202000" y="7570"/>
                  </a:lnTo>
                  <a:cubicBezTo>
                    <a:pt x="204160" y="8703"/>
                    <a:pt x="207122" y="10258"/>
                    <a:pt x="208209" y="13014"/>
                  </a:cubicBezTo>
                  <a:cubicBezTo>
                    <a:pt x="208659" y="14157"/>
                    <a:pt x="208681" y="15157"/>
                    <a:pt x="208272" y="15990"/>
                  </a:cubicBezTo>
                  <a:cubicBezTo>
                    <a:pt x="207624" y="17309"/>
                    <a:pt x="205989" y="18018"/>
                    <a:pt x="204732" y="18381"/>
                  </a:cubicBezTo>
                  <a:cubicBezTo>
                    <a:pt x="201461" y="19325"/>
                    <a:pt x="198006" y="19797"/>
                    <a:pt x="194392" y="19797"/>
                  </a:cubicBezTo>
                  <a:cubicBezTo>
                    <a:pt x="190821" y="19797"/>
                    <a:pt x="187096" y="19336"/>
                    <a:pt x="183241" y="18415"/>
                  </a:cubicBezTo>
                  <a:cubicBezTo>
                    <a:pt x="179114" y="17429"/>
                    <a:pt x="174866" y="16057"/>
                    <a:pt x="170611" y="14337"/>
                  </a:cubicBezTo>
                  <a:cubicBezTo>
                    <a:pt x="166998" y="12878"/>
                    <a:pt x="163261" y="11368"/>
                    <a:pt x="159428" y="10535"/>
                  </a:cubicBezTo>
                  <a:cubicBezTo>
                    <a:pt x="157531" y="10122"/>
                    <a:pt x="155742" y="9916"/>
                    <a:pt x="154034" y="9916"/>
                  </a:cubicBezTo>
                  <a:cubicBezTo>
                    <a:pt x="152450" y="9916"/>
                    <a:pt x="150935" y="10094"/>
                    <a:pt x="149470" y="10449"/>
                  </a:cubicBezTo>
                  <a:cubicBezTo>
                    <a:pt x="145504" y="11411"/>
                    <a:pt x="142070" y="13874"/>
                    <a:pt x="138895" y="16316"/>
                  </a:cubicBezTo>
                  <a:cubicBezTo>
                    <a:pt x="136054" y="18501"/>
                    <a:pt x="133233" y="20858"/>
                    <a:pt x="130505" y="23139"/>
                  </a:cubicBezTo>
                  <a:cubicBezTo>
                    <a:pt x="126905" y="26149"/>
                    <a:pt x="123181" y="29264"/>
                    <a:pt x="119366" y="32010"/>
                  </a:cubicBezTo>
                  <a:cubicBezTo>
                    <a:pt x="107458" y="40580"/>
                    <a:pt x="92880" y="45107"/>
                    <a:pt x="76028" y="45462"/>
                  </a:cubicBezTo>
                  <a:cubicBezTo>
                    <a:pt x="75424" y="45475"/>
                    <a:pt x="74822" y="45482"/>
                    <a:pt x="74224" y="45482"/>
                  </a:cubicBezTo>
                  <a:cubicBezTo>
                    <a:pt x="58269" y="45482"/>
                    <a:pt x="44689" y="40929"/>
                    <a:pt x="33828" y="31942"/>
                  </a:cubicBezTo>
                  <a:cubicBezTo>
                    <a:pt x="27187" y="26448"/>
                    <a:pt x="20603" y="21405"/>
                    <a:pt x="13056" y="20088"/>
                  </a:cubicBezTo>
                  <a:cubicBezTo>
                    <a:pt x="11967" y="19897"/>
                    <a:pt x="10865" y="19801"/>
                    <a:pt x="9746" y="19801"/>
                  </a:cubicBezTo>
                  <a:cubicBezTo>
                    <a:pt x="6781" y="19801"/>
                    <a:pt x="3696" y="20474"/>
                    <a:pt x="406" y="21833"/>
                  </a:cubicBezTo>
                  <a:lnTo>
                    <a:pt x="406" y="14358"/>
                  </a:lnTo>
                  <a:cubicBezTo>
                    <a:pt x="1109" y="14230"/>
                    <a:pt x="1864" y="14110"/>
                    <a:pt x="2702" y="13993"/>
                  </a:cubicBezTo>
                  <a:cubicBezTo>
                    <a:pt x="5594" y="13588"/>
                    <a:pt x="8552" y="13414"/>
                    <a:pt x="11411" y="13245"/>
                  </a:cubicBezTo>
                  <a:lnTo>
                    <a:pt x="12958" y="13152"/>
                  </a:lnTo>
                  <a:cubicBezTo>
                    <a:pt x="15818" y="12978"/>
                    <a:pt x="18953" y="12785"/>
                    <a:pt x="22145" y="12785"/>
                  </a:cubicBezTo>
                  <a:cubicBezTo>
                    <a:pt x="23389" y="12785"/>
                    <a:pt x="24641" y="12814"/>
                    <a:pt x="25889" y="12885"/>
                  </a:cubicBezTo>
                  <a:cubicBezTo>
                    <a:pt x="29786" y="13104"/>
                    <a:pt x="33808" y="14150"/>
                    <a:pt x="38546" y="16169"/>
                  </a:cubicBezTo>
                  <a:cubicBezTo>
                    <a:pt x="52883" y="22283"/>
                    <a:pt x="69842" y="28659"/>
                    <a:pt x="86902" y="29591"/>
                  </a:cubicBezTo>
                  <a:cubicBezTo>
                    <a:pt x="88135" y="29659"/>
                    <a:pt x="89353" y="29692"/>
                    <a:pt x="90554" y="29692"/>
                  </a:cubicBezTo>
                  <a:cubicBezTo>
                    <a:pt x="97955" y="29692"/>
                    <a:pt x="104738" y="28414"/>
                    <a:pt x="110758" y="25880"/>
                  </a:cubicBezTo>
                  <a:cubicBezTo>
                    <a:pt x="117187" y="23174"/>
                    <a:pt x="123174" y="18993"/>
                    <a:pt x="128962" y="14950"/>
                  </a:cubicBezTo>
                  <a:cubicBezTo>
                    <a:pt x="130301" y="14015"/>
                    <a:pt x="131684" y="13050"/>
                    <a:pt x="133052" y="12117"/>
                  </a:cubicBezTo>
                  <a:cubicBezTo>
                    <a:pt x="136569" y="9716"/>
                    <a:pt x="140379" y="7249"/>
                    <a:pt x="144384" y="5460"/>
                  </a:cubicBezTo>
                  <a:cubicBezTo>
                    <a:pt x="148006" y="3842"/>
                    <a:pt x="151905" y="2608"/>
                    <a:pt x="155970" y="1792"/>
                  </a:cubicBezTo>
                  <a:cubicBezTo>
                    <a:pt x="159701" y="1042"/>
                    <a:pt x="163680" y="640"/>
                    <a:pt x="168868" y="486"/>
                  </a:cubicBezTo>
                  <a:cubicBezTo>
                    <a:pt x="170413" y="440"/>
                    <a:pt x="172001" y="405"/>
                    <a:pt x="173615" y="405"/>
                  </a:cubicBezTo>
                  <a:close/>
                  <a:moveTo>
                    <a:pt x="173609" y="0"/>
                  </a:moveTo>
                  <a:cubicBezTo>
                    <a:pt x="171993" y="0"/>
                    <a:pt x="170405" y="35"/>
                    <a:pt x="168858" y="80"/>
                  </a:cubicBezTo>
                  <a:cubicBezTo>
                    <a:pt x="163644" y="234"/>
                    <a:pt x="159645" y="639"/>
                    <a:pt x="155891" y="1393"/>
                  </a:cubicBezTo>
                  <a:cubicBezTo>
                    <a:pt x="151795" y="2216"/>
                    <a:pt x="147870" y="3459"/>
                    <a:pt x="144219" y="5088"/>
                  </a:cubicBezTo>
                  <a:cubicBezTo>
                    <a:pt x="140186" y="6888"/>
                    <a:pt x="136359" y="9369"/>
                    <a:pt x="132824" y="11781"/>
                  </a:cubicBezTo>
                  <a:cubicBezTo>
                    <a:pt x="131454" y="12715"/>
                    <a:pt x="130070" y="13683"/>
                    <a:pt x="128732" y="14617"/>
                  </a:cubicBezTo>
                  <a:cubicBezTo>
                    <a:pt x="122961" y="18648"/>
                    <a:pt x="116993" y="22817"/>
                    <a:pt x="110602" y="25506"/>
                  </a:cubicBezTo>
                  <a:cubicBezTo>
                    <a:pt x="104631" y="28019"/>
                    <a:pt x="97899" y="29287"/>
                    <a:pt x="90554" y="29287"/>
                  </a:cubicBezTo>
                  <a:cubicBezTo>
                    <a:pt x="89360" y="29287"/>
                    <a:pt x="88149" y="29254"/>
                    <a:pt x="86923" y="29187"/>
                  </a:cubicBezTo>
                  <a:cubicBezTo>
                    <a:pt x="69926" y="28261"/>
                    <a:pt x="53010" y="21898"/>
                    <a:pt x="38703" y="15797"/>
                  </a:cubicBezTo>
                  <a:cubicBezTo>
                    <a:pt x="33922" y="13758"/>
                    <a:pt x="29857" y="12704"/>
                    <a:pt x="25911" y="12481"/>
                  </a:cubicBezTo>
                  <a:cubicBezTo>
                    <a:pt x="24653" y="12410"/>
                    <a:pt x="23392" y="12381"/>
                    <a:pt x="22140" y="12381"/>
                  </a:cubicBezTo>
                  <a:cubicBezTo>
                    <a:pt x="18938" y="12381"/>
                    <a:pt x="15797" y="12572"/>
                    <a:pt x="12931" y="12748"/>
                  </a:cubicBezTo>
                  <a:lnTo>
                    <a:pt x="11384" y="12841"/>
                  </a:lnTo>
                  <a:cubicBezTo>
                    <a:pt x="8518" y="13010"/>
                    <a:pt x="5551" y="13184"/>
                    <a:pt x="2644" y="13591"/>
                  </a:cubicBezTo>
                  <a:cubicBezTo>
                    <a:pt x="1731" y="13718"/>
                    <a:pt x="921" y="13848"/>
                    <a:pt x="165" y="13990"/>
                  </a:cubicBezTo>
                  <a:lnTo>
                    <a:pt x="0" y="14020"/>
                  </a:lnTo>
                  <a:lnTo>
                    <a:pt x="0" y="22434"/>
                  </a:lnTo>
                  <a:lnTo>
                    <a:pt x="280" y="22317"/>
                  </a:lnTo>
                  <a:cubicBezTo>
                    <a:pt x="3624" y="20902"/>
                    <a:pt x="6748" y="20202"/>
                    <a:pt x="9745" y="20202"/>
                  </a:cubicBezTo>
                  <a:cubicBezTo>
                    <a:pt x="10841" y="20202"/>
                    <a:pt x="11920" y="20296"/>
                    <a:pt x="12987" y="20482"/>
                  </a:cubicBezTo>
                  <a:cubicBezTo>
                    <a:pt x="20436" y="21784"/>
                    <a:pt x="26975" y="26792"/>
                    <a:pt x="33571" y="32250"/>
                  </a:cubicBezTo>
                  <a:cubicBezTo>
                    <a:pt x="44508" y="41302"/>
                    <a:pt x="58178" y="45884"/>
                    <a:pt x="74230" y="45884"/>
                  </a:cubicBezTo>
                  <a:cubicBezTo>
                    <a:pt x="74828" y="45884"/>
                    <a:pt x="75434" y="45878"/>
                    <a:pt x="76041" y="45864"/>
                  </a:cubicBezTo>
                  <a:cubicBezTo>
                    <a:pt x="92973" y="45507"/>
                    <a:pt x="107630" y="40953"/>
                    <a:pt x="119603" y="32334"/>
                  </a:cubicBezTo>
                  <a:cubicBezTo>
                    <a:pt x="123430" y="29580"/>
                    <a:pt x="127160" y="26462"/>
                    <a:pt x="130767" y="23446"/>
                  </a:cubicBezTo>
                  <a:cubicBezTo>
                    <a:pt x="133490" y="21168"/>
                    <a:pt x="136306" y="18812"/>
                    <a:pt x="139143" y="16633"/>
                  </a:cubicBezTo>
                  <a:cubicBezTo>
                    <a:pt x="142286" y="14218"/>
                    <a:pt x="145678" y="11782"/>
                    <a:pt x="149569" y="10839"/>
                  </a:cubicBezTo>
                  <a:cubicBezTo>
                    <a:pt x="151002" y="10492"/>
                    <a:pt x="152486" y="10318"/>
                    <a:pt x="154040" y="10318"/>
                  </a:cubicBezTo>
                  <a:cubicBezTo>
                    <a:pt x="155718" y="10318"/>
                    <a:pt x="157477" y="10521"/>
                    <a:pt x="159345" y="10926"/>
                  </a:cubicBezTo>
                  <a:cubicBezTo>
                    <a:pt x="163146" y="11754"/>
                    <a:pt x="166866" y="13255"/>
                    <a:pt x="170463" y="14710"/>
                  </a:cubicBezTo>
                  <a:cubicBezTo>
                    <a:pt x="174735" y="16434"/>
                    <a:pt x="179004" y="17813"/>
                    <a:pt x="183149" y="18805"/>
                  </a:cubicBezTo>
                  <a:cubicBezTo>
                    <a:pt x="187035" y="19734"/>
                    <a:pt x="190791" y="20198"/>
                    <a:pt x="194393" y="20198"/>
                  </a:cubicBezTo>
                  <a:cubicBezTo>
                    <a:pt x="198045" y="20198"/>
                    <a:pt x="201538" y="19721"/>
                    <a:pt x="204846" y="18766"/>
                  </a:cubicBezTo>
                  <a:cubicBezTo>
                    <a:pt x="206788" y="18205"/>
                    <a:pt x="208062" y="17332"/>
                    <a:pt x="208634" y="16167"/>
                  </a:cubicBezTo>
                  <a:cubicBezTo>
                    <a:pt x="209095" y="15229"/>
                    <a:pt x="209080" y="14117"/>
                    <a:pt x="208584" y="12865"/>
                  </a:cubicBezTo>
                  <a:cubicBezTo>
                    <a:pt x="207441" y="9969"/>
                    <a:pt x="204404" y="8376"/>
                    <a:pt x="202188" y="7211"/>
                  </a:cubicBezTo>
                  <a:lnTo>
                    <a:pt x="201831" y="7024"/>
                  </a:lnTo>
                  <a:cubicBezTo>
                    <a:pt x="194760" y="3289"/>
                    <a:pt x="188306" y="1132"/>
                    <a:pt x="182098" y="427"/>
                  </a:cubicBezTo>
                  <a:cubicBezTo>
                    <a:pt x="179239" y="102"/>
                    <a:pt x="176384" y="0"/>
                    <a:pt x="17360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8" name="Google Shape;28;p2"/>
            <p:cNvSpPr/>
            <p:nvPr/>
          </p:nvSpPr>
          <p:spPr>
            <a:xfrm>
              <a:off x="-97184" y="87130"/>
              <a:ext cx="807313" cy="330705"/>
            </a:xfrm>
            <a:custGeom>
              <a:avLst/>
              <a:gdLst/>
              <a:ahLst/>
              <a:cxnLst/>
              <a:rect l="l" t="t" r="r" b="b"/>
              <a:pathLst>
                <a:path w="20174" h="8264" extrusionOk="0">
                  <a:moveTo>
                    <a:pt x="10888" y="404"/>
                  </a:moveTo>
                  <a:cubicBezTo>
                    <a:pt x="11749" y="404"/>
                    <a:pt x="12597" y="461"/>
                    <a:pt x="13422" y="602"/>
                  </a:cubicBezTo>
                  <a:cubicBezTo>
                    <a:pt x="15472" y="954"/>
                    <a:pt x="17153" y="1897"/>
                    <a:pt x="18413" y="3404"/>
                  </a:cubicBezTo>
                  <a:cubicBezTo>
                    <a:pt x="19054" y="4170"/>
                    <a:pt x="19787" y="5267"/>
                    <a:pt x="19634" y="6147"/>
                  </a:cubicBezTo>
                  <a:cubicBezTo>
                    <a:pt x="19567" y="6546"/>
                    <a:pt x="19324" y="6863"/>
                    <a:pt x="18894" y="7118"/>
                  </a:cubicBezTo>
                  <a:cubicBezTo>
                    <a:pt x="17704" y="7820"/>
                    <a:pt x="16206" y="7861"/>
                    <a:pt x="14950" y="7861"/>
                  </a:cubicBezTo>
                  <a:cubicBezTo>
                    <a:pt x="14860" y="7861"/>
                    <a:pt x="14771" y="7861"/>
                    <a:pt x="14684" y="7861"/>
                  </a:cubicBezTo>
                  <a:cubicBezTo>
                    <a:pt x="13289" y="7856"/>
                    <a:pt x="11866" y="7753"/>
                    <a:pt x="10488" y="7653"/>
                  </a:cubicBezTo>
                  <a:cubicBezTo>
                    <a:pt x="9887" y="7608"/>
                    <a:pt x="9287" y="7565"/>
                    <a:pt x="8687" y="7529"/>
                  </a:cubicBezTo>
                  <a:cubicBezTo>
                    <a:pt x="5827" y="7359"/>
                    <a:pt x="3245" y="7206"/>
                    <a:pt x="649" y="7206"/>
                  </a:cubicBezTo>
                  <a:cubicBezTo>
                    <a:pt x="568" y="7206"/>
                    <a:pt x="486" y="7206"/>
                    <a:pt x="405" y="7206"/>
                  </a:cubicBezTo>
                  <a:lnTo>
                    <a:pt x="405" y="1428"/>
                  </a:lnTo>
                  <a:cubicBezTo>
                    <a:pt x="2017" y="1368"/>
                    <a:pt x="3674" y="1139"/>
                    <a:pt x="5280" y="919"/>
                  </a:cubicBezTo>
                  <a:cubicBezTo>
                    <a:pt x="7141" y="665"/>
                    <a:pt x="9044" y="404"/>
                    <a:pt x="10888" y="404"/>
                  </a:cubicBezTo>
                  <a:close/>
                  <a:moveTo>
                    <a:pt x="10888" y="1"/>
                  </a:moveTo>
                  <a:cubicBezTo>
                    <a:pt x="9018" y="1"/>
                    <a:pt x="7099" y="265"/>
                    <a:pt x="5223" y="522"/>
                  </a:cubicBezTo>
                  <a:cubicBezTo>
                    <a:pt x="3564" y="751"/>
                    <a:pt x="1848" y="984"/>
                    <a:pt x="195" y="1034"/>
                  </a:cubicBezTo>
                  <a:lnTo>
                    <a:pt x="1" y="1039"/>
                  </a:lnTo>
                  <a:lnTo>
                    <a:pt x="1" y="7612"/>
                  </a:lnTo>
                  <a:lnTo>
                    <a:pt x="202" y="7612"/>
                  </a:lnTo>
                  <a:cubicBezTo>
                    <a:pt x="266" y="7612"/>
                    <a:pt x="330" y="7612"/>
                    <a:pt x="393" y="7612"/>
                  </a:cubicBezTo>
                  <a:cubicBezTo>
                    <a:pt x="3056" y="7612"/>
                    <a:pt x="5717" y="7756"/>
                    <a:pt x="8664" y="7932"/>
                  </a:cubicBezTo>
                  <a:cubicBezTo>
                    <a:pt x="9261" y="7968"/>
                    <a:pt x="9860" y="8012"/>
                    <a:pt x="10460" y="8055"/>
                  </a:cubicBezTo>
                  <a:cubicBezTo>
                    <a:pt x="11844" y="8155"/>
                    <a:pt x="13275" y="8259"/>
                    <a:pt x="14682" y="8264"/>
                  </a:cubicBezTo>
                  <a:lnTo>
                    <a:pt x="14998" y="8264"/>
                  </a:lnTo>
                  <a:cubicBezTo>
                    <a:pt x="16295" y="8264"/>
                    <a:pt x="17831" y="8211"/>
                    <a:pt x="19096" y="7463"/>
                  </a:cubicBezTo>
                  <a:cubicBezTo>
                    <a:pt x="19626" y="7152"/>
                    <a:pt x="19940" y="6730"/>
                    <a:pt x="20030" y="6216"/>
                  </a:cubicBezTo>
                  <a:cubicBezTo>
                    <a:pt x="20173" y="5387"/>
                    <a:pt x="19732" y="4354"/>
                    <a:pt x="18720" y="3145"/>
                  </a:cubicBezTo>
                  <a:cubicBezTo>
                    <a:pt x="17395" y="1562"/>
                    <a:pt x="15637" y="574"/>
                    <a:pt x="13488" y="205"/>
                  </a:cubicBezTo>
                  <a:cubicBezTo>
                    <a:pt x="12639" y="59"/>
                    <a:pt x="11769" y="1"/>
                    <a:pt x="1088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9" name="Google Shape;29;p2"/>
            <p:cNvSpPr/>
            <p:nvPr/>
          </p:nvSpPr>
          <p:spPr>
            <a:xfrm>
              <a:off x="-97104" y="-258065"/>
              <a:ext cx="9377861" cy="2035410"/>
            </a:xfrm>
            <a:custGeom>
              <a:avLst/>
              <a:gdLst/>
              <a:ahLst/>
              <a:cxnLst/>
              <a:rect l="l" t="t" r="r" b="b"/>
              <a:pathLst>
                <a:path w="234344" h="50863" extrusionOk="0">
                  <a:moveTo>
                    <a:pt x="233940" y="621"/>
                  </a:moveTo>
                  <a:lnTo>
                    <a:pt x="233940" y="12077"/>
                  </a:lnTo>
                  <a:cubicBezTo>
                    <a:pt x="232371" y="13846"/>
                    <a:pt x="230619" y="15358"/>
                    <a:pt x="228734" y="16565"/>
                  </a:cubicBezTo>
                  <a:cubicBezTo>
                    <a:pt x="224484" y="19289"/>
                    <a:pt x="219376" y="20857"/>
                    <a:pt x="213122" y="21360"/>
                  </a:cubicBezTo>
                  <a:cubicBezTo>
                    <a:pt x="211653" y="21479"/>
                    <a:pt x="210146" y="21539"/>
                    <a:pt x="208580" y="21539"/>
                  </a:cubicBezTo>
                  <a:cubicBezTo>
                    <a:pt x="205000" y="21539"/>
                    <a:pt x="201109" y="21226"/>
                    <a:pt x="196647" y="20590"/>
                  </a:cubicBezTo>
                  <a:lnTo>
                    <a:pt x="196529" y="20574"/>
                  </a:lnTo>
                  <a:cubicBezTo>
                    <a:pt x="194477" y="20283"/>
                    <a:pt x="192356" y="19981"/>
                    <a:pt x="190306" y="19457"/>
                  </a:cubicBezTo>
                  <a:cubicBezTo>
                    <a:pt x="188131" y="18901"/>
                    <a:pt x="186302" y="18457"/>
                    <a:pt x="184446" y="18095"/>
                  </a:cubicBezTo>
                  <a:cubicBezTo>
                    <a:pt x="182413" y="17700"/>
                    <a:pt x="180221" y="17338"/>
                    <a:pt x="178016" y="17338"/>
                  </a:cubicBezTo>
                  <a:cubicBezTo>
                    <a:pt x="177942" y="17338"/>
                    <a:pt x="177867" y="17339"/>
                    <a:pt x="177792" y="17340"/>
                  </a:cubicBezTo>
                  <a:cubicBezTo>
                    <a:pt x="176496" y="17354"/>
                    <a:pt x="174542" y="17378"/>
                    <a:pt x="173323" y="18637"/>
                  </a:cubicBezTo>
                  <a:cubicBezTo>
                    <a:pt x="172261" y="19733"/>
                    <a:pt x="172397" y="21555"/>
                    <a:pt x="173080" y="22788"/>
                  </a:cubicBezTo>
                  <a:cubicBezTo>
                    <a:pt x="174004" y="24459"/>
                    <a:pt x="175665" y="25395"/>
                    <a:pt x="177319" y="26158"/>
                  </a:cubicBezTo>
                  <a:cubicBezTo>
                    <a:pt x="180088" y="27433"/>
                    <a:pt x="183032" y="28076"/>
                    <a:pt x="185878" y="28699"/>
                  </a:cubicBezTo>
                  <a:cubicBezTo>
                    <a:pt x="186544" y="28844"/>
                    <a:pt x="187205" y="28990"/>
                    <a:pt x="187866" y="29142"/>
                  </a:cubicBezTo>
                  <a:cubicBezTo>
                    <a:pt x="191326" y="29942"/>
                    <a:pt x="194903" y="30405"/>
                    <a:pt x="198362" y="30852"/>
                  </a:cubicBezTo>
                  <a:lnTo>
                    <a:pt x="199879" y="31048"/>
                  </a:lnTo>
                  <a:cubicBezTo>
                    <a:pt x="203501" y="31524"/>
                    <a:pt x="207493" y="31975"/>
                    <a:pt x="212443" y="32469"/>
                  </a:cubicBezTo>
                  <a:cubicBezTo>
                    <a:pt x="216296" y="32854"/>
                    <a:pt x="220110" y="33192"/>
                    <a:pt x="223683" y="33505"/>
                  </a:cubicBezTo>
                  <a:cubicBezTo>
                    <a:pt x="226437" y="33747"/>
                    <a:pt x="229366" y="34040"/>
                    <a:pt x="232268" y="34727"/>
                  </a:cubicBezTo>
                  <a:cubicBezTo>
                    <a:pt x="232812" y="34856"/>
                    <a:pt x="233374" y="35011"/>
                    <a:pt x="233940" y="35186"/>
                  </a:cubicBezTo>
                  <a:lnTo>
                    <a:pt x="233940" y="50330"/>
                  </a:lnTo>
                  <a:cubicBezTo>
                    <a:pt x="227593" y="48509"/>
                    <a:pt x="220754" y="46238"/>
                    <a:pt x="213042" y="43386"/>
                  </a:cubicBezTo>
                  <a:cubicBezTo>
                    <a:pt x="208088" y="41555"/>
                    <a:pt x="202988" y="39512"/>
                    <a:pt x="197884" y="37317"/>
                  </a:cubicBezTo>
                  <a:cubicBezTo>
                    <a:pt x="195613" y="36339"/>
                    <a:pt x="193318" y="35281"/>
                    <a:pt x="191099" y="34257"/>
                  </a:cubicBezTo>
                  <a:cubicBezTo>
                    <a:pt x="188401" y="33014"/>
                    <a:pt x="185611" y="31726"/>
                    <a:pt x="182833" y="30573"/>
                  </a:cubicBezTo>
                  <a:cubicBezTo>
                    <a:pt x="172649" y="26340"/>
                    <a:pt x="162754" y="24195"/>
                    <a:pt x="153409" y="24195"/>
                  </a:cubicBezTo>
                  <a:cubicBezTo>
                    <a:pt x="153178" y="24195"/>
                    <a:pt x="152948" y="24197"/>
                    <a:pt x="152719" y="24198"/>
                  </a:cubicBezTo>
                  <a:cubicBezTo>
                    <a:pt x="142080" y="24319"/>
                    <a:pt x="132064" y="27884"/>
                    <a:pt x="122824" y="31721"/>
                  </a:cubicBezTo>
                  <a:cubicBezTo>
                    <a:pt x="112729" y="35913"/>
                    <a:pt x="102805" y="39822"/>
                    <a:pt x="92400" y="41608"/>
                  </a:cubicBezTo>
                  <a:cubicBezTo>
                    <a:pt x="82867" y="43244"/>
                    <a:pt x="72721" y="44299"/>
                    <a:pt x="61383" y="44830"/>
                  </a:cubicBezTo>
                  <a:cubicBezTo>
                    <a:pt x="58519" y="44965"/>
                    <a:pt x="55783" y="45032"/>
                    <a:pt x="53152" y="45032"/>
                  </a:cubicBezTo>
                  <a:cubicBezTo>
                    <a:pt x="45012" y="45032"/>
                    <a:pt x="37887" y="44383"/>
                    <a:pt x="31169" y="43050"/>
                  </a:cubicBezTo>
                  <a:cubicBezTo>
                    <a:pt x="24718" y="41770"/>
                    <a:pt x="18066" y="39641"/>
                    <a:pt x="11397" y="36720"/>
                  </a:cubicBezTo>
                  <a:cubicBezTo>
                    <a:pt x="7680" y="35093"/>
                    <a:pt x="3780" y="33224"/>
                    <a:pt x="405" y="30582"/>
                  </a:cubicBezTo>
                  <a:lnTo>
                    <a:pt x="405" y="21725"/>
                  </a:lnTo>
                  <a:cubicBezTo>
                    <a:pt x="5173" y="23118"/>
                    <a:pt x="10001" y="24631"/>
                    <a:pt x="14673" y="26094"/>
                  </a:cubicBezTo>
                  <a:cubicBezTo>
                    <a:pt x="18472" y="27283"/>
                    <a:pt x="22397" y="28512"/>
                    <a:pt x="26269" y="29670"/>
                  </a:cubicBezTo>
                  <a:cubicBezTo>
                    <a:pt x="42759" y="34607"/>
                    <a:pt x="58954" y="38982"/>
                    <a:pt x="74991" y="38982"/>
                  </a:cubicBezTo>
                  <a:cubicBezTo>
                    <a:pt x="78823" y="38982"/>
                    <a:pt x="82649" y="38732"/>
                    <a:pt x="86466" y="38179"/>
                  </a:cubicBezTo>
                  <a:cubicBezTo>
                    <a:pt x="95509" y="36872"/>
                    <a:pt x="104228" y="33938"/>
                    <a:pt x="112383" y="29455"/>
                  </a:cubicBezTo>
                  <a:cubicBezTo>
                    <a:pt x="116730" y="27066"/>
                    <a:pt x="120985" y="24195"/>
                    <a:pt x="125029" y="20922"/>
                  </a:cubicBezTo>
                  <a:cubicBezTo>
                    <a:pt x="126767" y="19511"/>
                    <a:pt x="128488" y="17994"/>
                    <a:pt x="130152" y="16524"/>
                  </a:cubicBezTo>
                  <a:cubicBezTo>
                    <a:pt x="131788" y="15078"/>
                    <a:pt x="133483" y="13582"/>
                    <a:pt x="135190" y="12196"/>
                  </a:cubicBezTo>
                  <a:cubicBezTo>
                    <a:pt x="137654" y="10200"/>
                    <a:pt x="140969" y="7788"/>
                    <a:pt x="144768" y="6873"/>
                  </a:cubicBezTo>
                  <a:cubicBezTo>
                    <a:pt x="145990" y="6580"/>
                    <a:pt x="147258" y="6432"/>
                    <a:pt x="148594" y="6432"/>
                  </a:cubicBezTo>
                  <a:cubicBezTo>
                    <a:pt x="151134" y="6432"/>
                    <a:pt x="153922" y="6966"/>
                    <a:pt x="157120" y="8052"/>
                  </a:cubicBezTo>
                  <a:cubicBezTo>
                    <a:pt x="165254" y="10813"/>
                    <a:pt x="174727" y="13878"/>
                    <a:pt x="184226" y="15304"/>
                  </a:cubicBezTo>
                  <a:cubicBezTo>
                    <a:pt x="187914" y="15858"/>
                    <a:pt x="191419" y="16136"/>
                    <a:pt x="194766" y="16136"/>
                  </a:cubicBezTo>
                  <a:cubicBezTo>
                    <a:pt x="200932" y="16136"/>
                    <a:pt x="206557" y="15192"/>
                    <a:pt x="211781" y="13295"/>
                  </a:cubicBezTo>
                  <a:cubicBezTo>
                    <a:pt x="216509" y="11579"/>
                    <a:pt x="220789" y="8892"/>
                    <a:pt x="224351" y="6492"/>
                  </a:cubicBezTo>
                  <a:cubicBezTo>
                    <a:pt x="224766" y="6212"/>
                    <a:pt x="225182" y="5928"/>
                    <a:pt x="225598" y="5645"/>
                  </a:cubicBezTo>
                  <a:cubicBezTo>
                    <a:pt x="228277" y="3826"/>
                    <a:pt x="231045" y="1944"/>
                    <a:pt x="233940" y="621"/>
                  </a:cubicBezTo>
                  <a:close/>
                  <a:moveTo>
                    <a:pt x="234344" y="1"/>
                  </a:moveTo>
                  <a:lnTo>
                    <a:pt x="234062" y="127"/>
                  </a:lnTo>
                  <a:cubicBezTo>
                    <a:pt x="231032" y="1470"/>
                    <a:pt x="228156" y="3423"/>
                    <a:pt x="225375" y="5313"/>
                  </a:cubicBezTo>
                  <a:cubicBezTo>
                    <a:pt x="224959" y="5595"/>
                    <a:pt x="224545" y="5878"/>
                    <a:pt x="224128" y="6158"/>
                  </a:cubicBezTo>
                  <a:cubicBezTo>
                    <a:pt x="220589" y="8544"/>
                    <a:pt x="216336" y="11214"/>
                    <a:pt x="211647" y="12916"/>
                  </a:cubicBezTo>
                  <a:cubicBezTo>
                    <a:pt x="206466" y="14796"/>
                    <a:pt x="200885" y="15732"/>
                    <a:pt x="194765" y="15732"/>
                  </a:cubicBezTo>
                  <a:cubicBezTo>
                    <a:pt x="191440" y="15732"/>
                    <a:pt x="187955" y="15456"/>
                    <a:pt x="184289" y="14905"/>
                  </a:cubicBezTo>
                  <a:cubicBezTo>
                    <a:pt x="174822" y="13485"/>
                    <a:pt x="165370" y="10424"/>
                    <a:pt x="157251" y="7671"/>
                  </a:cubicBezTo>
                  <a:cubicBezTo>
                    <a:pt x="154011" y="6571"/>
                    <a:pt x="151182" y="6028"/>
                    <a:pt x="148600" y="6028"/>
                  </a:cubicBezTo>
                  <a:cubicBezTo>
                    <a:pt x="147230" y="6028"/>
                    <a:pt x="145930" y="6181"/>
                    <a:pt x="144675" y="6483"/>
                  </a:cubicBezTo>
                  <a:cubicBezTo>
                    <a:pt x="140797" y="7416"/>
                    <a:pt x="137434" y="9860"/>
                    <a:pt x="134939" y="11886"/>
                  </a:cubicBezTo>
                  <a:cubicBezTo>
                    <a:pt x="133224" y="13277"/>
                    <a:pt x="131528" y="14775"/>
                    <a:pt x="129887" y="16224"/>
                  </a:cubicBezTo>
                  <a:cubicBezTo>
                    <a:pt x="128225" y="17690"/>
                    <a:pt x="126509" y="19207"/>
                    <a:pt x="124774" y="20610"/>
                  </a:cubicBezTo>
                  <a:cubicBezTo>
                    <a:pt x="120749" y="23869"/>
                    <a:pt x="116514" y="26727"/>
                    <a:pt x="112189" y="29105"/>
                  </a:cubicBezTo>
                  <a:cubicBezTo>
                    <a:pt x="104076" y="33564"/>
                    <a:pt x="95402" y="36484"/>
                    <a:pt x="86407" y="37785"/>
                  </a:cubicBezTo>
                  <a:cubicBezTo>
                    <a:pt x="82611" y="38334"/>
                    <a:pt x="78806" y="38583"/>
                    <a:pt x="74991" y="38583"/>
                  </a:cubicBezTo>
                  <a:cubicBezTo>
                    <a:pt x="59005" y="38583"/>
                    <a:pt x="42843" y="34216"/>
                    <a:pt x="26384" y="29289"/>
                  </a:cubicBezTo>
                  <a:cubicBezTo>
                    <a:pt x="22516" y="28130"/>
                    <a:pt x="18589" y="26901"/>
                    <a:pt x="14793" y="25711"/>
                  </a:cubicBezTo>
                  <a:cubicBezTo>
                    <a:pt x="10035" y="24222"/>
                    <a:pt x="5116" y="22681"/>
                    <a:pt x="257" y="21265"/>
                  </a:cubicBezTo>
                  <a:lnTo>
                    <a:pt x="0" y="21189"/>
                  </a:lnTo>
                  <a:lnTo>
                    <a:pt x="0" y="30778"/>
                  </a:lnTo>
                  <a:lnTo>
                    <a:pt x="77" y="30839"/>
                  </a:lnTo>
                  <a:cubicBezTo>
                    <a:pt x="3505" y="33541"/>
                    <a:pt x="7466" y="35440"/>
                    <a:pt x="11235" y="37090"/>
                  </a:cubicBezTo>
                  <a:cubicBezTo>
                    <a:pt x="17931" y="40022"/>
                    <a:pt x="24610" y="42161"/>
                    <a:pt x="31090" y="43447"/>
                  </a:cubicBezTo>
                  <a:cubicBezTo>
                    <a:pt x="37834" y="44786"/>
                    <a:pt x="44983" y="45437"/>
                    <a:pt x="53148" y="45437"/>
                  </a:cubicBezTo>
                  <a:cubicBezTo>
                    <a:pt x="55786" y="45437"/>
                    <a:pt x="58530" y="45369"/>
                    <a:pt x="61401" y="45235"/>
                  </a:cubicBezTo>
                  <a:cubicBezTo>
                    <a:pt x="72756" y="44700"/>
                    <a:pt x="82917" y="43644"/>
                    <a:pt x="92467" y="42007"/>
                  </a:cubicBezTo>
                  <a:cubicBezTo>
                    <a:pt x="102913" y="40214"/>
                    <a:pt x="112861" y="36296"/>
                    <a:pt x="122978" y="32095"/>
                  </a:cubicBezTo>
                  <a:cubicBezTo>
                    <a:pt x="132181" y="28274"/>
                    <a:pt x="142153" y="24722"/>
                    <a:pt x="152725" y="24602"/>
                  </a:cubicBezTo>
                  <a:cubicBezTo>
                    <a:pt x="152952" y="24600"/>
                    <a:pt x="153179" y="24598"/>
                    <a:pt x="153407" y="24598"/>
                  </a:cubicBezTo>
                  <a:cubicBezTo>
                    <a:pt x="162694" y="24598"/>
                    <a:pt x="172541" y="26730"/>
                    <a:pt x="182679" y="30945"/>
                  </a:cubicBezTo>
                  <a:cubicBezTo>
                    <a:pt x="185447" y="32095"/>
                    <a:pt x="188234" y="33381"/>
                    <a:pt x="190930" y="34624"/>
                  </a:cubicBezTo>
                  <a:cubicBezTo>
                    <a:pt x="193152" y="35649"/>
                    <a:pt x="195448" y="36707"/>
                    <a:pt x="197726" y="37686"/>
                  </a:cubicBezTo>
                  <a:cubicBezTo>
                    <a:pt x="202837" y="39885"/>
                    <a:pt x="207942" y="41928"/>
                    <a:pt x="212901" y="43763"/>
                  </a:cubicBezTo>
                  <a:cubicBezTo>
                    <a:pt x="220729" y="46656"/>
                    <a:pt x="227658" y="48955"/>
                    <a:pt x="234085" y="50788"/>
                  </a:cubicBezTo>
                  <a:lnTo>
                    <a:pt x="234341" y="50863"/>
                  </a:lnTo>
                  <a:lnTo>
                    <a:pt x="234344" y="50863"/>
                  </a:lnTo>
                  <a:lnTo>
                    <a:pt x="234344" y="34896"/>
                  </a:lnTo>
                  <a:lnTo>
                    <a:pt x="234204" y="34850"/>
                  </a:lnTo>
                  <a:cubicBezTo>
                    <a:pt x="233582" y="34654"/>
                    <a:pt x="232962" y="34481"/>
                    <a:pt x="232362" y="34340"/>
                  </a:cubicBezTo>
                  <a:cubicBezTo>
                    <a:pt x="229433" y="33647"/>
                    <a:pt x="226488" y="33352"/>
                    <a:pt x="223721" y="33110"/>
                  </a:cubicBezTo>
                  <a:cubicBezTo>
                    <a:pt x="220148" y="32797"/>
                    <a:pt x="216338" y="32457"/>
                    <a:pt x="212486" y="32074"/>
                  </a:cubicBezTo>
                  <a:cubicBezTo>
                    <a:pt x="207542" y="31581"/>
                    <a:pt x="203553" y="31128"/>
                    <a:pt x="199935" y="30653"/>
                  </a:cubicBezTo>
                  <a:lnTo>
                    <a:pt x="198416" y="30455"/>
                  </a:lnTo>
                  <a:cubicBezTo>
                    <a:pt x="194968" y="30009"/>
                    <a:pt x="191400" y="29547"/>
                    <a:pt x="187960" y="28753"/>
                  </a:cubicBezTo>
                  <a:cubicBezTo>
                    <a:pt x="187298" y="28602"/>
                    <a:pt x="186634" y="28454"/>
                    <a:pt x="185969" y="28310"/>
                  </a:cubicBezTo>
                  <a:cubicBezTo>
                    <a:pt x="183145" y="27690"/>
                    <a:pt x="180223" y="27051"/>
                    <a:pt x="177494" y="25795"/>
                  </a:cubicBezTo>
                  <a:cubicBezTo>
                    <a:pt x="176009" y="25111"/>
                    <a:pt x="174350" y="24245"/>
                    <a:pt x="173437" y="22596"/>
                  </a:cubicBezTo>
                  <a:cubicBezTo>
                    <a:pt x="172829" y="21493"/>
                    <a:pt x="172693" y="19876"/>
                    <a:pt x="173617" y="18921"/>
                  </a:cubicBezTo>
                  <a:cubicBezTo>
                    <a:pt x="174717" y="17783"/>
                    <a:pt x="176574" y="17760"/>
                    <a:pt x="177801" y="17745"/>
                  </a:cubicBezTo>
                  <a:cubicBezTo>
                    <a:pt x="177883" y="17744"/>
                    <a:pt x="177965" y="17744"/>
                    <a:pt x="178047" y="17744"/>
                  </a:cubicBezTo>
                  <a:cubicBezTo>
                    <a:pt x="180223" y="17744"/>
                    <a:pt x="182367" y="18103"/>
                    <a:pt x="184375" y="18494"/>
                  </a:cubicBezTo>
                  <a:cubicBezTo>
                    <a:pt x="186221" y="18853"/>
                    <a:pt x="188043" y="19296"/>
                    <a:pt x="190212" y="19850"/>
                  </a:cubicBezTo>
                  <a:cubicBezTo>
                    <a:pt x="192283" y="20380"/>
                    <a:pt x="194415" y="20683"/>
                    <a:pt x="196477" y="20976"/>
                  </a:cubicBezTo>
                  <a:lnTo>
                    <a:pt x="196594" y="20993"/>
                  </a:lnTo>
                  <a:cubicBezTo>
                    <a:pt x="201071" y="21630"/>
                    <a:pt x="204978" y="21943"/>
                    <a:pt x="208576" y="21943"/>
                  </a:cubicBezTo>
                  <a:cubicBezTo>
                    <a:pt x="210156" y="21943"/>
                    <a:pt x="211676" y="21883"/>
                    <a:pt x="213159" y="21763"/>
                  </a:cubicBezTo>
                  <a:cubicBezTo>
                    <a:pt x="219481" y="21255"/>
                    <a:pt x="224648" y="19666"/>
                    <a:pt x="228956" y="16905"/>
                  </a:cubicBezTo>
                  <a:cubicBezTo>
                    <a:pt x="230892" y="15665"/>
                    <a:pt x="232689" y="14110"/>
                    <a:pt x="234294" y="12287"/>
                  </a:cubicBezTo>
                  <a:lnTo>
                    <a:pt x="234344" y="12230"/>
                  </a:lnTo>
                  <a:lnTo>
                    <a:pt x="234344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0" name="Google Shape;30;p2"/>
            <p:cNvSpPr/>
            <p:nvPr/>
          </p:nvSpPr>
          <p:spPr>
            <a:xfrm>
              <a:off x="-97264" y="1162055"/>
              <a:ext cx="5171942" cy="1031731"/>
            </a:xfrm>
            <a:custGeom>
              <a:avLst/>
              <a:gdLst/>
              <a:ahLst/>
              <a:cxnLst/>
              <a:rect l="l" t="t" r="r" b="b"/>
              <a:pathLst>
                <a:path w="129242" h="25782" extrusionOk="0">
                  <a:moveTo>
                    <a:pt x="125667" y="404"/>
                  </a:moveTo>
                  <a:cubicBezTo>
                    <a:pt x="125949" y="404"/>
                    <a:pt x="126232" y="415"/>
                    <a:pt x="126514" y="437"/>
                  </a:cubicBezTo>
                  <a:cubicBezTo>
                    <a:pt x="127419" y="510"/>
                    <a:pt x="128375" y="690"/>
                    <a:pt x="128733" y="1442"/>
                  </a:cubicBezTo>
                  <a:cubicBezTo>
                    <a:pt x="127667" y="1898"/>
                    <a:pt x="126604" y="2366"/>
                    <a:pt x="125540" y="2833"/>
                  </a:cubicBezTo>
                  <a:cubicBezTo>
                    <a:pt x="121951" y="4414"/>
                    <a:pt x="118237" y="6047"/>
                    <a:pt x="114473" y="7141"/>
                  </a:cubicBezTo>
                  <a:cubicBezTo>
                    <a:pt x="113881" y="7314"/>
                    <a:pt x="113286" y="7483"/>
                    <a:pt x="112693" y="7649"/>
                  </a:cubicBezTo>
                  <a:cubicBezTo>
                    <a:pt x="110914" y="8149"/>
                    <a:pt x="109073" y="8666"/>
                    <a:pt x="107278" y="9330"/>
                  </a:cubicBezTo>
                  <a:cubicBezTo>
                    <a:pt x="105183" y="10108"/>
                    <a:pt x="102936" y="11055"/>
                    <a:pt x="100411" y="12228"/>
                  </a:cubicBezTo>
                  <a:cubicBezTo>
                    <a:pt x="97928" y="13381"/>
                    <a:pt x="95424" y="14634"/>
                    <a:pt x="93002" y="15844"/>
                  </a:cubicBezTo>
                  <a:cubicBezTo>
                    <a:pt x="86663" y="19013"/>
                    <a:pt x="80109" y="22288"/>
                    <a:pt x="73322" y="24097"/>
                  </a:cubicBezTo>
                  <a:cubicBezTo>
                    <a:pt x="70106" y="24955"/>
                    <a:pt x="66829" y="25381"/>
                    <a:pt x="63411" y="25381"/>
                  </a:cubicBezTo>
                  <a:cubicBezTo>
                    <a:pt x="61691" y="25381"/>
                    <a:pt x="59935" y="25273"/>
                    <a:pt x="58132" y="25057"/>
                  </a:cubicBezTo>
                  <a:cubicBezTo>
                    <a:pt x="54870" y="24667"/>
                    <a:pt x="51578" y="24000"/>
                    <a:pt x="48394" y="23351"/>
                  </a:cubicBezTo>
                  <a:cubicBezTo>
                    <a:pt x="46720" y="23010"/>
                    <a:pt x="44988" y="22658"/>
                    <a:pt x="43281" y="22351"/>
                  </a:cubicBezTo>
                  <a:cubicBezTo>
                    <a:pt x="38827" y="21551"/>
                    <a:pt x="34306" y="21314"/>
                    <a:pt x="29931" y="21085"/>
                  </a:cubicBezTo>
                  <a:lnTo>
                    <a:pt x="28914" y="21031"/>
                  </a:lnTo>
                  <a:cubicBezTo>
                    <a:pt x="25978" y="20874"/>
                    <a:pt x="23609" y="20501"/>
                    <a:pt x="21462" y="19855"/>
                  </a:cubicBezTo>
                  <a:cubicBezTo>
                    <a:pt x="19489" y="19259"/>
                    <a:pt x="17512" y="18432"/>
                    <a:pt x="15599" y="17635"/>
                  </a:cubicBezTo>
                  <a:cubicBezTo>
                    <a:pt x="15171" y="17457"/>
                    <a:pt x="14747" y="17279"/>
                    <a:pt x="14321" y="17105"/>
                  </a:cubicBezTo>
                  <a:cubicBezTo>
                    <a:pt x="12341" y="16286"/>
                    <a:pt x="10328" y="15433"/>
                    <a:pt x="8383" y="14606"/>
                  </a:cubicBezTo>
                  <a:cubicBezTo>
                    <a:pt x="5772" y="13497"/>
                    <a:pt x="3075" y="12349"/>
                    <a:pt x="404" y="11276"/>
                  </a:cubicBezTo>
                  <a:lnTo>
                    <a:pt x="403" y="11276"/>
                  </a:lnTo>
                  <a:lnTo>
                    <a:pt x="403" y="5584"/>
                  </a:lnTo>
                  <a:cubicBezTo>
                    <a:pt x="967" y="5874"/>
                    <a:pt x="1566" y="6170"/>
                    <a:pt x="2220" y="6484"/>
                  </a:cubicBezTo>
                  <a:cubicBezTo>
                    <a:pt x="2905" y="6811"/>
                    <a:pt x="3592" y="7131"/>
                    <a:pt x="4281" y="7450"/>
                  </a:cubicBezTo>
                  <a:cubicBezTo>
                    <a:pt x="6227" y="8357"/>
                    <a:pt x="8240" y="9293"/>
                    <a:pt x="10153" y="10412"/>
                  </a:cubicBezTo>
                  <a:cubicBezTo>
                    <a:pt x="12434" y="11746"/>
                    <a:pt x="14871" y="13148"/>
                    <a:pt x="17395" y="14337"/>
                  </a:cubicBezTo>
                  <a:cubicBezTo>
                    <a:pt x="25707" y="18255"/>
                    <a:pt x="35202" y="20169"/>
                    <a:pt x="46355" y="20169"/>
                  </a:cubicBezTo>
                  <a:cubicBezTo>
                    <a:pt x="47079" y="20169"/>
                    <a:pt x="47811" y="20161"/>
                    <a:pt x="48549" y="20145"/>
                  </a:cubicBezTo>
                  <a:cubicBezTo>
                    <a:pt x="59131" y="19914"/>
                    <a:pt x="70411" y="17805"/>
                    <a:pt x="84049" y="13504"/>
                  </a:cubicBezTo>
                  <a:cubicBezTo>
                    <a:pt x="89815" y="11685"/>
                    <a:pt x="95612" y="9562"/>
                    <a:pt x="101217" y="7507"/>
                  </a:cubicBezTo>
                  <a:cubicBezTo>
                    <a:pt x="104315" y="6374"/>
                    <a:pt x="107517" y="5200"/>
                    <a:pt x="110679" y="4091"/>
                  </a:cubicBezTo>
                  <a:cubicBezTo>
                    <a:pt x="114143" y="2876"/>
                    <a:pt x="117874" y="1648"/>
                    <a:pt x="121675" y="895"/>
                  </a:cubicBezTo>
                  <a:cubicBezTo>
                    <a:pt x="122896" y="652"/>
                    <a:pt x="124279" y="404"/>
                    <a:pt x="125667" y="404"/>
                  </a:cubicBezTo>
                  <a:close/>
                  <a:moveTo>
                    <a:pt x="125672" y="1"/>
                  </a:moveTo>
                  <a:cubicBezTo>
                    <a:pt x="124248" y="1"/>
                    <a:pt x="122839" y="252"/>
                    <a:pt x="121598" y="497"/>
                  </a:cubicBezTo>
                  <a:cubicBezTo>
                    <a:pt x="117773" y="1256"/>
                    <a:pt x="114025" y="2491"/>
                    <a:pt x="110546" y="3711"/>
                  </a:cubicBezTo>
                  <a:cubicBezTo>
                    <a:pt x="107384" y="4820"/>
                    <a:pt x="104179" y="5993"/>
                    <a:pt x="101080" y="7129"/>
                  </a:cubicBezTo>
                  <a:cubicBezTo>
                    <a:pt x="95477" y="9180"/>
                    <a:pt x="89685" y="11305"/>
                    <a:pt x="83929" y="13120"/>
                  </a:cubicBezTo>
                  <a:cubicBezTo>
                    <a:pt x="70328" y="17407"/>
                    <a:pt x="59084" y="19512"/>
                    <a:pt x="48540" y="19742"/>
                  </a:cubicBezTo>
                  <a:cubicBezTo>
                    <a:pt x="47811" y="19758"/>
                    <a:pt x="47089" y="19766"/>
                    <a:pt x="46374" y="19766"/>
                  </a:cubicBezTo>
                  <a:cubicBezTo>
                    <a:pt x="35268" y="19766"/>
                    <a:pt x="25827" y="17865"/>
                    <a:pt x="17567" y="13971"/>
                  </a:cubicBezTo>
                  <a:cubicBezTo>
                    <a:pt x="15057" y="12788"/>
                    <a:pt x="12628" y="11391"/>
                    <a:pt x="10355" y="10062"/>
                  </a:cubicBezTo>
                  <a:cubicBezTo>
                    <a:pt x="8426" y="8935"/>
                    <a:pt x="6404" y="7993"/>
                    <a:pt x="4448" y="7084"/>
                  </a:cubicBezTo>
                  <a:cubicBezTo>
                    <a:pt x="3762" y="6767"/>
                    <a:pt x="3076" y="6447"/>
                    <a:pt x="2395" y="6120"/>
                  </a:cubicBezTo>
                  <a:cubicBezTo>
                    <a:pt x="1626" y="5754"/>
                    <a:pt x="940" y="5411"/>
                    <a:pt x="294" y="5075"/>
                  </a:cubicBezTo>
                  <a:lnTo>
                    <a:pt x="0" y="4921"/>
                  </a:lnTo>
                  <a:lnTo>
                    <a:pt x="0" y="11545"/>
                  </a:lnTo>
                  <a:lnTo>
                    <a:pt x="126" y="11595"/>
                  </a:lnTo>
                  <a:cubicBezTo>
                    <a:pt x="2833" y="12684"/>
                    <a:pt x="5574" y="13848"/>
                    <a:pt x="8224" y="14973"/>
                  </a:cubicBezTo>
                  <a:cubicBezTo>
                    <a:pt x="10170" y="15801"/>
                    <a:pt x="12184" y="16656"/>
                    <a:pt x="14167" y="17473"/>
                  </a:cubicBezTo>
                  <a:cubicBezTo>
                    <a:pt x="14591" y="17649"/>
                    <a:pt x="15016" y="17828"/>
                    <a:pt x="15441" y="18003"/>
                  </a:cubicBezTo>
                  <a:cubicBezTo>
                    <a:pt x="17363" y="18808"/>
                    <a:pt x="19349" y="19638"/>
                    <a:pt x="21344" y="20238"/>
                  </a:cubicBezTo>
                  <a:cubicBezTo>
                    <a:pt x="23523" y="20895"/>
                    <a:pt x="25922" y="21274"/>
                    <a:pt x="28892" y="21431"/>
                  </a:cubicBezTo>
                  <a:lnTo>
                    <a:pt x="29910" y="21485"/>
                  </a:lnTo>
                  <a:cubicBezTo>
                    <a:pt x="34272" y="21714"/>
                    <a:pt x="38783" y="21950"/>
                    <a:pt x="43209" y="22746"/>
                  </a:cubicBezTo>
                  <a:cubicBezTo>
                    <a:pt x="44912" y="23053"/>
                    <a:pt x="46641" y="23406"/>
                    <a:pt x="48313" y="23744"/>
                  </a:cubicBezTo>
                  <a:cubicBezTo>
                    <a:pt x="51505" y="24393"/>
                    <a:pt x="54806" y="25065"/>
                    <a:pt x="58085" y="25456"/>
                  </a:cubicBezTo>
                  <a:cubicBezTo>
                    <a:pt x="59905" y="25673"/>
                    <a:pt x="61677" y="25782"/>
                    <a:pt x="63414" y="25782"/>
                  </a:cubicBezTo>
                  <a:cubicBezTo>
                    <a:pt x="66866" y="25782"/>
                    <a:pt x="70177" y="25352"/>
                    <a:pt x="73425" y="24486"/>
                  </a:cubicBezTo>
                  <a:cubicBezTo>
                    <a:pt x="80253" y="22666"/>
                    <a:pt x="86826" y="19379"/>
                    <a:pt x="93183" y="16202"/>
                  </a:cubicBezTo>
                  <a:cubicBezTo>
                    <a:pt x="95603" y="14991"/>
                    <a:pt x="98105" y="13741"/>
                    <a:pt x="100582" y="12591"/>
                  </a:cubicBezTo>
                  <a:cubicBezTo>
                    <a:pt x="103097" y="11422"/>
                    <a:pt x="105333" y="10479"/>
                    <a:pt x="107419" y="9706"/>
                  </a:cubicBezTo>
                  <a:cubicBezTo>
                    <a:pt x="109198" y="9046"/>
                    <a:pt x="111031" y="8532"/>
                    <a:pt x="112803" y="8033"/>
                  </a:cubicBezTo>
                  <a:cubicBezTo>
                    <a:pt x="113399" y="7867"/>
                    <a:pt x="113993" y="7699"/>
                    <a:pt x="114588" y="7526"/>
                  </a:cubicBezTo>
                  <a:cubicBezTo>
                    <a:pt x="118376" y="6424"/>
                    <a:pt x="122102" y="4784"/>
                    <a:pt x="125704" y="3199"/>
                  </a:cubicBezTo>
                  <a:cubicBezTo>
                    <a:pt x="126826" y="2705"/>
                    <a:pt x="127947" y="2212"/>
                    <a:pt x="129073" y="1733"/>
                  </a:cubicBezTo>
                  <a:lnTo>
                    <a:pt x="129242" y="1662"/>
                  </a:lnTo>
                  <a:lnTo>
                    <a:pt x="129185" y="1488"/>
                  </a:lnTo>
                  <a:cubicBezTo>
                    <a:pt x="128775" y="216"/>
                    <a:pt x="127216" y="89"/>
                    <a:pt x="126549" y="34"/>
                  </a:cubicBezTo>
                  <a:cubicBezTo>
                    <a:pt x="126257" y="11"/>
                    <a:pt x="125964" y="1"/>
                    <a:pt x="12567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1" name="Google Shape;31;p2"/>
            <p:cNvSpPr/>
            <p:nvPr/>
          </p:nvSpPr>
          <p:spPr>
            <a:xfrm>
              <a:off x="-97184" y="1487081"/>
              <a:ext cx="9378021" cy="2233737"/>
            </a:xfrm>
            <a:custGeom>
              <a:avLst/>
              <a:gdLst/>
              <a:ahLst/>
              <a:cxnLst/>
              <a:rect l="l" t="t" r="r" b="b"/>
              <a:pathLst>
                <a:path w="234348" h="55819" extrusionOk="0">
                  <a:moveTo>
                    <a:pt x="144981" y="403"/>
                  </a:moveTo>
                  <a:cubicBezTo>
                    <a:pt x="150962" y="403"/>
                    <a:pt x="156924" y="882"/>
                    <a:pt x="162787" y="1836"/>
                  </a:cubicBezTo>
                  <a:cubicBezTo>
                    <a:pt x="170740" y="3127"/>
                    <a:pt x="179016" y="5583"/>
                    <a:pt x="189615" y="9797"/>
                  </a:cubicBezTo>
                  <a:cubicBezTo>
                    <a:pt x="198427" y="13299"/>
                    <a:pt x="207411" y="17431"/>
                    <a:pt x="216323" y="22082"/>
                  </a:cubicBezTo>
                  <a:lnTo>
                    <a:pt x="218254" y="23088"/>
                  </a:lnTo>
                  <a:cubicBezTo>
                    <a:pt x="223483" y="25804"/>
                    <a:pt x="228885" y="28612"/>
                    <a:pt x="233942" y="32005"/>
                  </a:cubicBezTo>
                  <a:lnTo>
                    <a:pt x="233942" y="40242"/>
                  </a:lnTo>
                  <a:cubicBezTo>
                    <a:pt x="230357" y="38005"/>
                    <a:pt x="227378" y="36353"/>
                    <a:pt x="224590" y="35054"/>
                  </a:cubicBezTo>
                  <a:cubicBezTo>
                    <a:pt x="215470" y="30808"/>
                    <a:pt x="205746" y="28155"/>
                    <a:pt x="196343" y="25590"/>
                  </a:cubicBezTo>
                  <a:cubicBezTo>
                    <a:pt x="195383" y="25330"/>
                    <a:pt x="194423" y="25067"/>
                    <a:pt x="193466" y="24804"/>
                  </a:cubicBezTo>
                  <a:cubicBezTo>
                    <a:pt x="172307" y="18995"/>
                    <a:pt x="155262" y="16255"/>
                    <a:pt x="139723" y="16255"/>
                  </a:cubicBezTo>
                  <a:cubicBezTo>
                    <a:pt x="136241" y="16255"/>
                    <a:pt x="132834" y="16392"/>
                    <a:pt x="129473" y="16664"/>
                  </a:cubicBezTo>
                  <a:cubicBezTo>
                    <a:pt x="117659" y="17617"/>
                    <a:pt x="108992" y="19950"/>
                    <a:pt x="101363" y="24225"/>
                  </a:cubicBezTo>
                  <a:cubicBezTo>
                    <a:pt x="95848" y="27316"/>
                    <a:pt x="90586" y="31262"/>
                    <a:pt x="85495" y="35080"/>
                  </a:cubicBezTo>
                  <a:cubicBezTo>
                    <a:pt x="82539" y="37296"/>
                    <a:pt x="79484" y="39588"/>
                    <a:pt x="76413" y="41684"/>
                  </a:cubicBezTo>
                  <a:cubicBezTo>
                    <a:pt x="71394" y="45113"/>
                    <a:pt x="67146" y="47471"/>
                    <a:pt x="63039" y="49108"/>
                  </a:cubicBezTo>
                  <a:cubicBezTo>
                    <a:pt x="58787" y="50804"/>
                    <a:pt x="54022" y="52109"/>
                    <a:pt x="48045" y="53216"/>
                  </a:cubicBezTo>
                  <a:cubicBezTo>
                    <a:pt x="40031" y="54703"/>
                    <a:pt x="31384" y="55416"/>
                    <a:pt x="21189" y="55416"/>
                  </a:cubicBezTo>
                  <a:cubicBezTo>
                    <a:pt x="19290" y="55416"/>
                    <a:pt x="17337" y="55391"/>
                    <a:pt x="15325" y="55342"/>
                  </a:cubicBezTo>
                  <a:cubicBezTo>
                    <a:pt x="9761" y="55207"/>
                    <a:pt x="4879" y="54966"/>
                    <a:pt x="402" y="54612"/>
                  </a:cubicBezTo>
                  <a:lnTo>
                    <a:pt x="407" y="54612"/>
                  </a:lnTo>
                  <a:lnTo>
                    <a:pt x="407" y="49284"/>
                  </a:lnTo>
                  <a:cubicBezTo>
                    <a:pt x="817" y="49421"/>
                    <a:pt x="1230" y="49561"/>
                    <a:pt x="1643" y="49700"/>
                  </a:cubicBezTo>
                  <a:cubicBezTo>
                    <a:pt x="4359" y="50619"/>
                    <a:pt x="7168" y="51566"/>
                    <a:pt x="9980" y="52235"/>
                  </a:cubicBezTo>
                  <a:cubicBezTo>
                    <a:pt x="12206" y="52763"/>
                    <a:pt x="14788" y="53377"/>
                    <a:pt x="17344" y="53377"/>
                  </a:cubicBezTo>
                  <a:cubicBezTo>
                    <a:pt x="18683" y="53377"/>
                    <a:pt x="20014" y="53208"/>
                    <a:pt x="21283" y="52772"/>
                  </a:cubicBezTo>
                  <a:cubicBezTo>
                    <a:pt x="22931" y="52205"/>
                    <a:pt x="23878" y="51164"/>
                    <a:pt x="24025" y="49761"/>
                  </a:cubicBezTo>
                  <a:cubicBezTo>
                    <a:pt x="24231" y="47784"/>
                    <a:pt x="23055" y="45926"/>
                    <a:pt x="21802" y="44960"/>
                  </a:cubicBezTo>
                  <a:cubicBezTo>
                    <a:pt x="20124" y="43670"/>
                    <a:pt x="18067" y="43236"/>
                    <a:pt x="16094" y="42961"/>
                  </a:cubicBezTo>
                  <a:cubicBezTo>
                    <a:pt x="13968" y="42663"/>
                    <a:pt x="11797" y="42629"/>
                    <a:pt x="9701" y="42596"/>
                  </a:cubicBezTo>
                  <a:lnTo>
                    <a:pt x="9254" y="42589"/>
                  </a:lnTo>
                  <a:cubicBezTo>
                    <a:pt x="6994" y="42550"/>
                    <a:pt x="4310" y="42346"/>
                    <a:pt x="1553" y="41105"/>
                  </a:cubicBezTo>
                  <a:cubicBezTo>
                    <a:pt x="1170" y="40933"/>
                    <a:pt x="784" y="40741"/>
                    <a:pt x="402" y="40534"/>
                  </a:cubicBezTo>
                  <a:lnTo>
                    <a:pt x="402" y="31531"/>
                  </a:lnTo>
                  <a:cubicBezTo>
                    <a:pt x="6844" y="32915"/>
                    <a:pt x="13326" y="34726"/>
                    <a:pt x="19599" y="36477"/>
                  </a:cubicBezTo>
                  <a:cubicBezTo>
                    <a:pt x="22674" y="37335"/>
                    <a:pt x="25850" y="38224"/>
                    <a:pt x="28985" y="39049"/>
                  </a:cubicBezTo>
                  <a:cubicBezTo>
                    <a:pt x="36397" y="41005"/>
                    <a:pt x="46195" y="43249"/>
                    <a:pt x="56268" y="43249"/>
                  </a:cubicBezTo>
                  <a:lnTo>
                    <a:pt x="56298" y="43249"/>
                  </a:lnTo>
                  <a:cubicBezTo>
                    <a:pt x="60549" y="43247"/>
                    <a:pt x="65413" y="43043"/>
                    <a:pt x="69372" y="40633"/>
                  </a:cubicBezTo>
                  <a:cubicBezTo>
                    <a:pt x="71055" y="39609"/>
                    <a:pt x="72214" y="38269"/>
                    <a:pt x="72821" y="36652"/>
                  </a:cubicBezTo>
                  <a:cubicBezTo>
                    <a:pt x="73454" y="34967"/>
                    <a:pt x="73654" y="32595"/>
                    <a:pt x="72675" y="31095"/>
                  </a:cubicBezTo>
                  <a:cubicBezTo>
                    <a:pt x="71475" y="29255"/>
                    <a:pt x="69235" y="29002"/>
                    <a:pt x="67193" y="29002"/>
                  </a:cubicBezTo>
                  <a:lnTo>
                    <a:pt x="67163" y="29002"/>
                  </a:lnTo>
                  <a:cubicBezTo>
                    <a:pt x="64338" y="29005"/>
                    <a:pt x="61485" y="29632"/>
                    <a:pt x="59033" y="30219"/>
                  </a:cubicBezTo>
                  <a:cubicBezTo>
                    <a:pt x="58197" y="30419"/>
                    <a:pt x="57351" y="30648"/>
                    <a:pt x="56532" y="30868"/>
                  </a:cubicBezTo>
                  <a:cubicBezTo>
                    <a:pt x="55224" y="31222"/>
                    <a:pt x="53869" y="31587"/>
                    <a:pt x="52529" y="31845"/>
                  </a:cubicBezTo>
                  <a:cubicBezTo>
                    <a:pt x="48490" y="32626"/>
                    <a:pt x="44235" y="33024"/>
                    <a:pt x="39894" y="33024"/>
                  </a:cubicBezTo>
                  <a:cubicBezTo>
                    <a:pt x="39863" y="33024"/>
                    <a:pt x="39832" y="33024"/>
                    <a:pt x="39801" y="33024"/>
                  </a:cubicBezTo>
                  <a:cubicBezTo>
                    <a:pt x="26833" y="33011"/>
                    <a:pt x="13576" y="29869"/>
                    <a:pt x="402" y="23687"/>
                  </a:cubicBezTo>
                  <a:lnTo>
                    <a:pt x="402" y="6011"/>
                  </a:lnTo>
                  <a:cubicBezTo>
                    <a:pt x="1635" y="6344"/>
                    <a:pt x="2827" y="6712"/>
                    <a:pt x="3952" y="7104"/>
                  </a:cubicBezTo>
                  <a:cubicBezTo>
                    <a:pt x="7474" y="8330"/>
                    <a:pt x="10930" y="10023"/>
                    <a:pt x="14269" y="11659"/>
                  </a:cubicBezTo>
                  <a:cubicBezTo>
                    <a:pt x="15159" y="12095"/>
                    <a:pt x="16051" y="12530"/>
                    <a:pt x="16944" y="12959"/>
                  </a:cubicBezTo>
                  <a:cubicBezTo>
                    <a:pt x="21849" y="15315"/>
                    <a:pt x="26184" y="17153"/>
                    <a:pt x="30193" y="18579"/>
                  </a:cubicBezTo>
                  <a:cubicBezTo>
                    <a:pt x="37329" y="21116"/>
                    <a:pt x="44835" y="22386"/>
                    <a:pt x="52799" y="22386"/>
                  </a:cubicBezTo>
                  <a:cubicBezTo>
                    <a:pt x="62775" y="22386"/>
                    <a:pt x="73472" y="20393"/>
                    <a:pt x="85065" y="16400"/>
                  </a:cubicBezTo>
                  <a:cubicBezTo>
                    <a:pt x="89374" y="14915"/>
                    <a:pt x="93852" y="13162"/>
                    <a:pt x="98753" y="11037"/>
                  </a:cubicBezTo>
                  <a:cubicBezTo>
                    <a:pt x="99763" y="10600"/>
                    <a:pt x="100773" y="10151"/>
                    <a:pt x="101781" y="9706"/>
                  </a:cubicBezTo>
                  <a:cubicBezTo>
                    <a:pt x="104805" y="8364"/>
                    <a:pt x="107933" y="6975"/>
                    <a:pt x="111082" y="5882"/>
                  </a:cubicBezTo>
                  <a:cubicBezTo>
                    <a:pt x="119135" y="3086"/>
                    <a:pt x="127851" y="1338"/>
                    <a:pt x="136984" y="688"/>
                  </a:cubicBezTo>
                  <a:cubicBezTo>
                    <a:pt x="139649" y="498"/>
                    <a:pt x="142317" y="403"/>
                    <a:pt x="144981" y="403"/>
                  </a:cubicBezTo>
                  <a:close/>
                  <a:moveTo>
                    <a:pt x="144959" y="1"/>
                  </a:moveTo>
                  <a:cubicBezTo>
                    <a:pt x="142293" y="1"/>
                    <a:pt x="139623" y="96"/>
                    <a:pt x="136956" y="285"/>
                  </a:cubicBezTo>
                  <a:cubicBezTo>
                    <a:pt x="127785" y="938"/>
                    <a:pt x="119037" y="2693"/>
                    <a:pt x="110949" y="5501"/>
                  </a:cubicBezTo>
                  <a:cubicBezTo>
                    <a:pt x="107786" y="6599"/>
                    <a:pt x="104650" y="7991"/>
                    <a:pt x="101618" y="9337"/>
                  </a:cubicBezTo>
                  <a:cubicBezTo>
                    <a:pt x="100610" y="9784"/>
                    <a:pt x="99605" y="10230"/>
                    <a:pt x="98594" y="10669"/>
                  </a:cubicBezTo>
                  <a:cubicBezTo>
                    <a:pt x="93702" y="12788"/>
                    <a:pt x="89236" y="14538"/>
                    <a:pt x="84935" y="16020"/>
                  </a:cubicBezTo>
                  <a:cubicBezTo>
                    <a:pt x="73384" y="19997"/>
                    <a:pt x="62731" y="21983"/>
                    <a:pt x="52798" y="21983"/>
                  </a:cubicBezTo>
                  <a:cubicBezTo>
                    <a:pt x="44880" y="21983"/>
                    <a:pt x="37420" y="20721"/>
                    <a:pt x="30329" y="18200"/>
                  </a:cubicBezTo>
                  <a:cubicBezTo>
                    <a:pt x="26334" y="16780"/>
                    <a:pt x="22012" y="14948"/>
                    <a:pt x="17118" y="12599"/>
                  </a:cubicBezTo>
                  <a:cubicBezTo>
                    <a:pt x="16225" y="12172"/>
                    <a:pt x="15335" y="11736"/>
                    <a:pt x="14448" y="11300"/>
                  </a:cubicBezTo>
                  <a:cubicBezTo>
                    <a:pt x="11097" y="9658"/>
                    <a:pt x="7631" y="7961"/>
                    <a:pt x="4086" y="6726"/>
                  </a:cubicBezTo>
                  <a:cubicBezTo>
                    <a:pt x="2874" y="6305"/>
                    <a:pt x="1587" y="5911"/>
                    <a:pt x="257" y="5556"/>
                  </a:cubicBezTo>
                  <a:lnTo>
                    <a:pt x="2" y="5489"/>
                  </a:lnTo>
                  <a:lnTo>
                    <a:pt x="2" y="23947"/>
                  </a:lnTo>
                  <a:lnTo>
                    <a:pt x="118" y="24001"/>
                  </a:lnTo>
                  <a:cubicBezTo>
                    <a:pt x="13383" y="30245"/>
                    <a:pt x="26736" y="33418"/>
                    <a:pt x="39802" y="33430"/>
                  </a:cubicBezTo>
                  <a:cubicBezTo>
                    <a:pt x="39862" y="33430"/>
                    <a:pt x="39922" y="33430"/>
                    <a:pt x="39983" y="33430"/>
                  </a:cubicBezTo>
                  <a:cubicBezTo>
                    <a:pt x="44319" y="33430"/>
                    <a:pt x="48571" y="33023"/>
                    <a:pt x="52607" y="32244"/>
                  </a:cubicBezTo>
                  <a:cubicBezTo>
                    <a:pt x="53961" y="31982"/>
                    <a:pt x="55324" y="31615"/>
                    <a:pt x="56640" y="31261"/>
                  </a:cubicBezTo>
                  <a:cubicBezTo>
                    <a:pt x="57454" y="31041"/>
                    <a:pt x="58297" y="30815"/>
                    <a:pt x="59127" y="30616"/>
                  </a:cubicBezTo>
                  <a:cubicBezTo>
                    <a:pt x="61559" y="30033"/>
                    <a:pt x="64382" y="29412"/>
                    <a:pt x="67164" y="29409"/>
                  </a:cubicBezTo>
                  <a:cubicBezTo>
                    <a:pt x="67187" y="29409"/>
                    <a:pt x="67210" y="29409"/>
                    <a:pt x="67233" y="29409"/>
                  </a:cubicBezTo>
                  <a:cubicBezTo>
                    <a:pt x="69147" y="29409"/>
                    <a:pt x="71252" y="29651"/>
                    <a:pt x="72340" y="31318"/>
                  </a:cubicBezTo>
                  <a:cubicBezTo>
                    <a:pt x="73241" y="32701"/>
                    <a:pt x="73043" y="34924"/>
                    <a:pt x="72447" y="36513"/>
                  </a:cubicBezTo>
                  <a:cubicBezTo>
                    <a:pt x="71871" y="38046"/>
                    <a:pt x="70768" y="39317"/>
                    <a:pt x="69163" y="40292"/>
                  </a:cubicBezTo>
                  <a:cubicBezTo>
                    <a:pt x="65293" y="42649"/>
                    <a:pt x="60492" y="42849"/>
                    <a:pt x="56298" y="42850"/>
                  </a:cubicBezTo>
                  <a:lnTo>
                    <a:pt x="56268" y="42850"/>
                  </a:lnTo>
                  <a:cubicBezTo>
                    <a:pt x="46241" y="42850"/>
                    <a:pt x="36475" y="40614"/>
                    <a:pt x="29086" y="38666"/>
                  </a:cubicBezTo>
                  <a:cubicBezTo>
                    <a:pt x="25956" y="37839"/>
                    <a:pt x="22778" y="36952"/>
                    <a:pt x="19706" y="36095"/>
                  </a:cubicBezTo>
                  <a:cubicBezTo>
                    <a:pt x="13350" y="34319"/>
                    <a:pt x="6776" y="32482"/>
                    <a:pt x="244" y="31089"/>
                  </a:cubicBezTo>
                  <a:lnTo>
                    <a:pt x="1" y="31038"/>
                  </a:lnTo>
                  <a:lnTo>
                    <a:pt x="1" y="40777"/>
                  </a:lnTo>
                  <a:lnTo>
                    <a:pt x="105" y="40834"/>
                  </a:lnTo>
                  <a:cubicBezTo>
                    <a:pt x="528" y="41068"/>
                    <a:pt x="960" y="41284"/>
                    <a:pt x="1387" y="41477"/>
                  </a:cubicBezTo>
                  <a:cubicBezTo>
                    <a:pt x="4210" y="42747"/>
                    <a:pt x="6945" y="42957"/>
                    <a:pt x="9247" y="42996"/>
                  </a:cubicBezTo>
                  <a:lnTo>
                    <a:pt x="9694" y="43003"/>
                  </a:lnTo>
                  <a:cubicBezTo>
                    <a:pt x="11777" y="43036"/>
                    <a:pt x="13933" y="43072"/>
                    <a:pt x="16035" y="43364"/>
                  </a:cubicBezTo>
                  <a:cubicBezTo>
                    <a:pt x="17956" y="43633"/>
                    <a:pt x="19953" y="44050"/>
                    <a:pt x="21555" y="45283"/>
                  </a:cubicBezTo>
                  <a:cubicBezTo>
                    <a:pt x="22721" y="46179"/>
                    <a:pt x="23812" y="47901"/>
                    <a:pt x="23624" y="49723"/>
                  </a:cubicBezTo>
                  <a:cubicBezTo>
                    <a:pt x="23492" y="50977"/>
                    <a:pt x="22661" y="51876"/>
                    <a:pt x="21149" y="52395"/>
                  </a:cubicBezTo>
                  <a:cubicBezTo>
                    <a:pt x="19929" y="52815"/>
                    <a:pt x="18642" y="52977"/>
                    <a:pt x="17343" y="52977"/>
                  </a:cubicBezTo>
                  <a:cubicBezTo>
                    <a:pt x="14829" y="52977"/>
                    <a:pt x="12272" y="52369"/>
                    <a:pt x="10068" y="51847"/>
                  </a:cubicBezTo>
                  <a:cubicBezTo>
                    <a:pt x="7275" y="51184"/>
                    <a:pt x="4475" y="50237"/>
                    <a:pt x="1767" y="49323"/>
                  </a:cubicBezTo>
                  <a:cubicBezTo>
                    <a:pt x="1267" y="49155"/>
                    <a:pt x="767" y="48985"/>
                    <a:pt x="265" y="48818"/>
                  </a:cubicBezTo>
                  <a:lnTo>
                    <a:pt x="1" y="48728"/>
                  </a:lnTo>
                  <a:lnTo>
                    <a:pt x="1" y="54985"/>
                  </a:lnTo>
                  <a:lnTo>
                    <a:pt x="187" y="54999"/>
                  </a:lnTo>
                  <a:cubicBezTo>
                    <a:pt x="4720" y="55364"/>
                    <a:pt x="9668" y="55608"/>
                    <a:pt x="15316" y="55745"/>
                  </a:cubicBezTo>
                  <a:cubicBezTo>
                    <a:pt x="17327" y="55794"/>
                    <a:pt x="19280" y="55818"/>
                    <a:pt x="21180" y="55818"/>
                  </a:cubicBezTo>
                  <a:cubicBezTo>
                    <a:pt x="31405" y="55818"/>
                    <a:pt x="40078" y="55104"/>
                    <a:pt x="48122" y="53615"/>
                  </a:cubicBezTo>
                  <a:cubicBezTo>
                    <a:pt x="54125" y="52502"/>
                    <a:pt x="58913" y="51189"/>
                    <a:pt x="63191" y="49484"/>
                  </a:cubicBezTo>
                  <a:cubicBezTo>
                    <a:pt x="67326" y="47835"/>
                    <a:pt x="71599" y="45463"/>
                    <a:pt x="76643" y="42018"/>
                  </a:cubicBezTo>
                  <a:cubicBezTo>
                    <a:pt x="79721" y="39917"/>
                    <a:pt x="82780" y="37621"/>
                    <a:pt x="85739" y="35403"/>
                  </a:cubicBezTo>
                  <a:cubicBezTo>
                    <a:pt x="90819" y="31594"/>
                    <a:pt x="96072" y="27654"/>
                    <a:pt x="101563" y="24578"/>
                  </a:cubicBezTo>
                  <a:cubicBezTo>
                    <a:pt x="109139" y="20330"/>
                    <a:pt x="117758" y="18014"/>
                    <a:pt x="129508" y="17065"/>
                  </a:cubicBezTo>
                  <a:cubicBezTo>
                    <a:pt x="132858" y="16795"/>
                    <a:pt x="136254" y="16658"/>
                    <a:pt x="139725" y="16658"/>
                  </a:cubicBezTo>
                  <a:cubicBezTo>
                    <a:pt x="155229" y="16658"/>
                    <a:pt x="172239" y="19393"/>
                    <a:pt x="193363" y="25194"/>
                  </a:cubicBezTo>
                  <a:cubicBezTo>
                    <a:pt x="194320" y="25456"/>
                    <a:pt x="195279" y="25717"/>
                    <a:pt x="196240" y="25980"/>
                  </a:cubicBezTo>
                  <a:cubicBezTo>
                    <a:pt x="205628" y="28540"/>
                    <a:pt x="215334" y="31188"/>
                    <a:pt x="224421" y="35420"/>
                  </a:cubicBezTo>
                  <a:cubicBezTo>
                    <a:pt x="227275" y="36749"/>
                    <a:pt x="230329" y="38452"/>
                    <a:pt x="234037" y="40778"/>
                  </a:cubicBezTo>
                  <a:lnTo>
                    <a:pt x="234347" y="40971"/>
                  </a:lnTo>
                  <a:lnTo>
                    <a:pt x="234347" y="31794"/>
                  </a:lnTo>
                  <a:lnTo>
                    <a:pt x="234257" y="31734"/>
                  </a:lnTo>
                  <a:cubicBezTo>
                    <a:pt x="229156" y="28302"/>
                    <a:pt x="223710" y="25471"/>
                    <a:pt x="218442" y="22732"/>
                  </a:cubicBezTo>
                  <a:lnTo>
                    <a:pt x="216510" y="21728"/>
                  </a:lnTo>
                  <a:cubicBezTo>
                    <a:pt x="207587" y="17070"/>
                    <a:pt x="198587" y="12930"/>
                    <a:pt x="189764" y="9423"/>
                  </a:cubicBezTo>
                  <a:cubicBezTo>
                    <a:pt x="179135" y="5199"/>
                    <a:pt x="170836" y="2739"/>
                    <a:pt x="162852" y="1440"/>
                  </a:cubicBezTo>
                  <a:cubicBezTo>
                    <a:pt x="156959" y="482"/>
                    <a:pt x="150969" y="1"/>
                    <a:pt x="14495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2" name="Google Shape;32;p2"/>
            <p:cNvSpPr/>
            <p:nvPr/>
          </p:nvSpPr>
          <p:spPr>
            <a:xfrm>
              <a:off x="4303273" y="2401574"/>
              <a:ext cx="4977457" cy="2219891"/>
            </a:xfrm>
            <a:custGeom>
              <a:avLst/>
              <a:gdLst/>
              <a:ahLst/>
              <a:cxnLst/>
              <a:rect l="l" t="t" r="r" b="b"/>
              <a:pathLst>
                <a:path w="124382" h="55473" extrusionOk="0">
                  <a:moveTo>
                    <a:pt x="25918" y="402"/>
                  </a:moveTo>
                  <a:cubicBezTo>
                    <a:pt x="36041" y="402"/>
                    <a:pt x="47026" y="1991"/>
                    <a:pt x="60462" y="5393"/>
                  </a:cubicBezTo>
                  <a:cubicBezTo>
                    <a:pt x="70856" y="8024"/>
                    <a:pt x="81175" y="11807"/>
                    <a:pt x="91155" y="15464"/>
                  </a:cubicBezTo>
                  <a:cubicBezTo>
                    <a:pt x="92391" y="15917"/>
                    <a:pt x="93627" y="16369"/>
                    <a:pt x="94863" y="16822"/>
                  </a:cubicBezTo>
                  <a:lnTo>
                    <a:pt x="95647" y="17108"/>
                  </a:lnTo>
                  <a:cubicBezTo>
                    <a:pt x="105319" y="20631"/>
                    <a:pt x="115319" y="24277"/>
                    <a:pt x="123981" y="30890"/>
                  </a:cubicBezTo>
                  <a:lnTo>
                    <a:pt x="123981" y="53695"/>
                  </a:lnTo>
                  <a:cubicBezTo>
                    <a:pt x="123931" y="53594"/>
                    <a:pt x="123881" y="53490"/>
                    <a:pt x="123831" y="53388"/>
                  </a:cubicBezTo>
                  <a:cubicBezTo>
                    <a:pt x="121216" y="48116"/>
                    <a:pt x="118223" y="43645"/>
                    <a:pt x="114937" y="40100"/>
                  </a:cubicBezTo>
                  <a:cubicBezTo>
                    <a:pt x="110571" y="35392"/>
                    <a:pt x="105339" y="32142"/>
                    <a:pt x="101268" y="29834"/>
                  </a:cubicBezTo>
                  <a:cubicBezTo>
                    <a:pt x="91058" y="24049"/>
                    <a:pt x="80265" y="20787"/>
                    <a:pt x="69187" y="20137"/>
                  </a:cubicBezTo>
                  <a:cubicBezTo>
                    <a:pt x="67907" y="20061"/>
                    <a:pt x="66618" y="20024"/>
                    <a:pt x="65319" y="20024"/>
                  </a:cubicBezTo>
                  <a:cubicBezTo>
                    <a:pt x="61141" y="20024"/>
                    <a:pt x="56870" y="20411"/>
                    <a:pt x="52577" y="21181"/>
                  </a:cubicBezTo>
                  <a:cubicBezTo>
                    <a:pt x="48332" y="21940"/>
                    <a:pt x="44099" y="23239"/>
                    <a:pt x="40004" y="24495"/>
                  </a:cubicBezTo>
                  <a:cubicBezTo>
                    <a:pt x="38744" y="24880"/>
                    <a:pt x="37484" y="25268"/>
                    <a:pt x="36221" y="25639"/>
                  </a:cubicBezTo>
                  <a:cubicBezTo>
                    <a:pt x="30814" y="27232"/>
                    <a:pt x="25249" y="28662"/>
                    <a:pt x="19858" y="28662"/>
                  </a:cubicBezTo>
                  <a:cubicBezTo>
                    <a:pt x="15618" y="28662"/>
                    <a:pt x="11486" y="27778"/>
                    <a:pt x="7624" y="25392"/>
                  </a:cubicBezTo>
                  <a:cubicBezTo>
                    <a:pt x="1653" y="21703"/>
                    <a:pt x="639" y="17073"/>
                    <a:pt x="567" y="14640"/>
                  </a:cubicBezTo>
                  <a:cubicBezTo>
                    <a:pt x="413" y="9480"/>
                    <a:pt x="3668" y="6464"/>
                    <a:pt x="5623" y="5124"/>
                  </a:cubicBezTo>
                  <a:cubicBezTo>
                    <a:pt x="9015" y="2801"/>
                    <a:pt x="12910" y="1856"/>
                    <a:pt x="15924" y="1292"/>
                  </a:cubicBezTo>
                  <a:cubicBezTo>
                    <a:pt x="19039" y="709"/>
                    <a:pt x="22328" y="409"/>
                    <a:pt x="25700" y="402"/>
                  </a:cubicBezTo>
                  <a:close/>
                  <a:moveTo>
                    <a:pt x="25696" y="0"/>
                  </a:moveTo>
                  <a:cubicBezTo>
                    <a:pt x="22298" y="9"/>
                    <a:pt x="18984" y="309"/>
                    <a:pt x="15846" y="896"/>
                  </a:cubicBezTo>
                  <a:cubicBezTo>
                    <a:pt x="12791" y="1468"/>
                    <a:pt x="8843" y="2428"/>
                    <a:pt x="5390" y="4792"/>
                  </a:cubicBezTo>
                  <a:cubicBezTo>
                    <a:pt x="3368" y="6176"/>
                    <a:pt x="0" y="9300"/>
                    <a:pt x="160" y="14653"/>
                  </a:cubicBezTo>
                  <a:cubicBezTo>
                    <a:pt x="236" y="17166"/>
                    <a:pt x="1277" y="21947"/>
                    <a:pt x="7409" y="25735"/>
                  </a:cubicBezTo>
                  <a:cubicBezTo>
                    <a:pt x="11344" y="28167"/>
                    <a:pt x="15543" y="29067"/>
                    <a:pt x="19845" y="29067"/>
                  </a:cubicBezTo>
                  <a:cubicBezTo>
                    <a:pt x="25284" y="29067"/>
                    <a:pt x="30887" y="27628"/>
                    <a:pt x="36329" y="26025"/>
                  </a:cubicBezTo>
                  <a:cubicBezTo>
                    <a:pt x="37594" y="25653"/>
                    <a:pt x="38857" y="25265"/>
                    <a:pt x="40120" y="24877"/>
                  </a:cubicBezTo>
                  <a:cubicBezTo>
                    <a:pt x="44202" y="23626"/>
                    <a:pt x="48423" y="22331"/>
                    <a:pt x="52645" y="21575"/>
                  </a:cubicBezTo>
                  <a:cubicBezTo>
                    <a:pt x="56919" y="20811"/>
                    <a:pt x="61167" y="20426"/>
                    <a:pt x="65320" y="20426"/>
                  </a:cubicBezTo>
                  <a:cubicBezTo>
                    <a:pt x="66611" y="20426"/>
                    <a:pt x="67892" y="20464"/>
                    <a:pt x="69163" y="20538"/>
                  </a:cubicBezTo>
                  <a:cubicBezTo>
                    <a:pt x="80177" y="21183"/>
                    <a:pt x="90911" y="24429"/>
                    <a:pt x="101068" y="30184"/>
                  </a:cubicBezTo>
                  <a:cubicBezTo>
                    <a:pt x="105113" y="32476"/>
                    <a:pt x="110313" y="35707"/>
                    <a:pt x="114641" y="40373"/>
                  </a:cubicBezTo>
                  <a:cubicBezTo>
                    <a:pt x="117901" y="43892"/>
                    <a:pt x="120872" y="48330"/>
                    <a:pt x="123468" y="53567"/>
                  </a:cubicBezTo>
                  <a:cubicBezTo>
                    <a:pt x="123595" y="53824"/>
                    <a:pt x="123718" y="54084"/>
                    <a:pt x="123842" y="54344"/>
                  </a:cubicBezTo>
                  <a:lnTo>
                    <a:pt x="124380" y="55470"/>
                  </a:lnTo>
                  <a:lnTo>
                    <a:pt x="124380" y="30691"/>
                  </a:lnTo>
                  <a:lnTo>
                    <a:pt x="124301" y="30630"/>
                  </a:lnTo>
                  <a:cubicBezTo>
                    <a:pt x="115571" y="23942"/>
                    <a:pt x="105512" y="20275"/>
                    <a:pt x="95782" y="16727"/>
                  </a:cubicBezTo>
                  <a:lnTo>
                    <a:pt x="94996" y="16442"/>
                  </a:lnTo>
                  <a:cubicBezTo>
                    <a:pt x="93760" y="15992"/>
                    <a:pt x="92525" y="15539"/>
                    <a:pt x="91289" y="15087"/>
                  </a:cubicBezTo>
                  <a:cubicBezTo>
                    <a:pt x="81300" y="11425"/>
                    <a:pt x="70971" y="7640"/>
                    <a:pt x="60557" y="5003"/>
                  </a:cubicBezTo>
                  <a:cubicBezTo>
                    <a:pt x="47087" y="1592"/>
                    <a:pt x="36071" y="0"/>
                    <a:pt x="25913" y="0"/>
                  </a:cubicBezTo>
                  <a:close/>
                  <a:moveTo>
                    <a:pt x="124380" y="55470"/>
                  </a:moveTo>
                  <a:lnTo>
                    <a:pt x="124380" y="55473"/>
                  </a:lnTo>
                  <a:lnTo>
                    <a:pt x="124381" y="55473"/>
                  </a:lnTo>
                  <a:lnTo>
                    <a:pt x="124380" y="5547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3" name="Google Shape;33;p2"/>
            <p:cNvSpPr/>
            <p:nvPr/>
          </p:nvSpPr>
          <p:spPr>
            <a:xfrm>
              <a:off x="-97184" y="3183486"/>
              <a:ext cx="4473596" cy="1988630"/>
            </a:xfrm>
            <a:custGeom>
              <a:avLst/>
              <a:gdLst/>
              <a:ahLst/>
              <a:cxnLst/>
              <a:rect l="l" t="t" r="r" b="b"/>
              <a:pathLst>
                <a:path w="111791" h="49694" extrusionOk="0">
                  <a:moveTo>
                    <a:pt x="97341" y="420"/>
                  </a:moveTo>
                  <a:cubicBezTo>
                    <a:pt x="98733" y="420"/>
                    <a:pt x="99979" y="773"/>
                    <a:pt x="101045" y="1273"/>
                  </a:cubicBezTo>
                  <a:cubicBezTo>
                    <a:pt x="104764" y="3021"/>
                    <a:pt x="109232" y="7243"/>
                    <a:pt x="110572" y="11931"/>
                  </a:cubicBezTo>
                  <a:cubicBezTo>
                    <a:pt x="111369" y="14719"/>
                    <a:pt x="110985" y="17351"/>
                    <a:pt x="109429" y="19750"/>
                  </a:cubicBezTo>
                  <a:cubicBezTo>
                    <a:pt x="107469" y="22776"/>
                    <a:pt x="104270" y="24339"/>
                    <a:pt x="101702" y="25361"/>
                  </a:cubicBezTo>
                  <a:cubicBezTo>
                    <a:pt x="98754" y="26534"/>
                    <a:pt x="95452" y="27464"/>
                    <a:pt x="91607" y="28204"/>
                  </a:cubicBezTo>
                  <a:cubicBezTo>
                    <a:pt x="89921" y="28528"/>
                    <a:pt x="88200" y="28811"/>
                    <a:pt x="86532" y="29084"/>
                  </a:cubicBezTo>
                  <a:cubicBezTo>
                    <a:pt x="79681" y="30207"/>
                    <a:pt x="72597" y="31372"/>
                    <a:pt x="66253" y="35734"/>
                  </a:cubicBezTo>
                  <a:cubicBezTo>
                    <a:pt x="61721" y="38849"/>
                    <a:pt x="57707" y="43535"/>
                    <a:pt x="54638" y="49289"/>
                  </a:cubicBezTo>
                  <a:lnTo>
                    <a:pt x="3363" y="49289"/>
                  </a:lnTo>
                  <a:cubicBezTo>
                    <a:pt x="1730" y="49289"/>
                    <a:pt x="402" y="47585"/>
                    <a:pt x="402" y="45488"/>
                  </a:cubicBezTo>
                  <a:lnTo>
                    <a:pt x="402" y="27817"/>
                  </a:lnTo>
                  <a:cubicBezTo>
                    <a:pt x="6956" y="29756"/>
                    <a:pt x="13549" y="31125"/>
                    <a:pt x="20006" y="31888"/>
                  </a:cubicBezTo>
                  <a:cubicBezTo>
                    <a:pt x="24832" y="32458"/>
                    <a:pt x="29867" y="32744"/>
                    <a:pt x="35067" y="32744"/>
                  </a:cubicBezTo>
                  <a:cubicBezTo>
                    <a:pt x="39433" y="32744"/>
                    <a:pt x="43915" y="32543"/>
                    <a:pt x="48490" y="32140"/>
                  </a:cubicBezTo>
                  <a:cubicBezTo>
                    <a:pt x="52725" y="31766"/>
                    <a:pt x="57090" y="31156"/>
                    <a:pt x="61838" y="30276"/>
                  </a:cubicBezTo>
                  <a:cubicBezTo>
                    <a:pt x="65200" y="29650"/>
                    <a:pt x="69115" y="28700"/>
                    <a:pt x="72658" y="26377"/>
                  </a:cubicBezTo>
                  <a:cubicBezTo>
                    <a:pt x="76773" y="23677"/>
                    <a:pt x="79509" y="18971"/>
                    <a:pt x="82157" y="14419"/>
                  </a:cubicBezTo>
                  <a:cubicBezTo>
                    <a:pt x="83207" y="12610"/>
                    <a:pt x="84295" y="10742"/>
                    <a:pt x="85446" y="9038"/>
                  </a:cubicBezTo>
                  <a:cubicBezTo>
                    <a:pt x="89943" y="2389"/>
                    <a:pt x="94052" y="420"/>
                    <a:pt x="97341" y="420"/>
                  </a:cubicBezTo>
                  <a:close/>
                  <a:moveTo>
                    <a:pt x="97320" y="1"/>
                  </a:moveTo>
                  <a:cubicBezTo>
                    <a:pt x="92272" y="1"/>
                    <a:pt x="88015" y="4523"/>
                    <a:pt x="85113" y="8813"/>
                  </a:cubicBezTo>
                  <a:cubicBezTo>
                    <a:pt x="83953" y="10529"/>
                    <a:pt x="82863" y="12404"/>
                    <a:pt x="81808" y="14217"/>
                  </a:cubicBezTo>
                  <a:cubicBezTo>
                    <a:pt x="79187" y="18729"/>
                    <a:pt x="76473" y="23393"/>
                    <a:pt x="72437" y="26041"/>
                  </a:cubicBezTo>
                  <a:cubicBezTo>
                    <a:pt x="68955" y="28325"/>
                    <a:pt x="65088" y="29264"/>
                    <a:pt x="61763" y="29881"/>
                  </a:cubicBezTo>
                  <a:cubicBezTo>
                    <a:pt x="57027" y="30760"/>
                    <a:pt x="52675" y="31369"/>
                    <a:pt x="48454" y="31740"/>
                  </a:cubicBezTo>
                  <a:cubicBezTo>
                    <a:pt x="43892" y="32141"/>
                    <a:pt x="39422" y="32342"/>
                    <a:pt x="35069" y="32342"/>
                  </a:cubicBezTo>
                  <a:cubicBezTo>
                    <a:pt x="29883" y="32342"/>
                    <a:pt x="24864" y="32057"/>
                    <a:pt x="20053" y="31489"/>
                  </a:cubicBezTo>
                  <a:cubicBezTo>
                    <a:pt x="13535" y="30716"/>
                    <a:pt x="6875" y="29326"/>
                    <a:pt x="259" y="27354"/>
                  </a:cubicBezTo>
                  <a:lnTo>
                    <a:pt x="1" y="27277"/>
                  </a:lnTo>
                  <a:lnTo>
                    <a:pt x="1" y="45491"/>
                  </a:lnTo>
                  <a:cubicBezTo>
                    <a:pt x="1" y="47809"/>
                    <a:pt x="1508" y="49694"/>
                    <a:pt x="3363" y="49694"/>
                  </a:cubicBezTo>
                  <a:lnTo>
                    <a:pt x="54879" y="49694"/>
                  </a:lnTo>
                  <a:lnTo>
                    <a:pt x="54936" y="49585"/>
                  </a:lnTo>
                  <a:cubicBezTo>
                    <a:pt x="57983" y="43837"/>
                    <a:pt x="61975" y="39163"/>
                    <a:pt x="66481" y="36064"/>
                  </a:cubicBezTo>
                  <a:cubicBezTo>
                    <a:pt x="72751" y="31752"/>
                    <a:pt x="79791" y="30597"/>
                    <a:pt x="86599" y="29479"/>
                  </a:cubicBezTo>
                  <a:cubicBezTo>
                    <a:pt x="88267" y="29206"/>
                    <a:pt x="89993" y="28921"/>
                    <a:pt x="91683" y="28597"/>
                  </a:cubicBezTo>
                  <a:cubicBezTo>
                    <a:pt x="95554" y="27852"/>
                    <a:pt x="98882" y="26914"/>
                    <a:pt x="101852" y="25732"/>
                  </a:cubicBezTo>
                  <a:cubicBezTo>
                    <a:pt x="104477" y="24689"/>
                    <a:pt x="107747" y="23089"/>
                    <a:pt x="109769" y="19968"/>
                  </a:cubicBezTo>
                  <a:cubicBezTo>
                    <a:pt x="111389" y="17466"/>
                    <a:pt x="111791" y="14724"/>
                    <a:pt x="110961" y="11820"/>
                  </a:cubicBezTo>
                  <a:cubicBezTo>
                    <a:pt x="109585" y="7016"/>
                    <a:pt x="105018" y="2695"/>
                    <a:pt x="101216" y="909"/>
                  </a:cubicBezTo>
                  <a:cubicBezTo>
                    <a:pt x="99874" y="279"/>
                    <a:pt x="98573" y="1"/>
                    <a:pt x="9732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4" name="Google Shape;34;p2"/>
            <p:cNvSpPr/>
            <p:nvPr/>
          </p:nvSpPr>
          <p:spPr>
            <a:xfrm>
              <a:off x="2768223" y="4443454"/>
              <a:ext cx="4335456" cy="728679"/>
            </a:xfrm>
            <a:custGeom>
              <a:avLst/>
              <a:gdLst/>
              <a:ahLst/>
              <a:cxnLst/>
              <a:rect l="l" t="t" r="r" b="b"/>
              <a:pathLst>
                <a:path w="108339" h="18209" extrusionOk="0">
                  <a:moveTo>
                    <a:pt x="27698" y="402"/>
                  </a:moveTo>
                  <a:cubicBezTo>
                    <a:pt x="32888" y="402"/>
                    <a:pt x="38022" y="2124"/>
                    <a:pt x="42576" y="3656"/>
                  </a:cubicBezTo>
                  <a:cubicBezTo>
                    <a:pt x="47416" y="5283"/>
                    <a:pt x="52582" y="6948"/>
                    <a:pt x="57857" y="7844"/>
                  </a:cubicBezTo>
                  <a:cubicBezTo>
                    <a:pt x="62292" y="8597"/>
                    <a:pt x="66755" y="8977"/>
                    <a:pt x="71177" y="8977"/>
                  </a:cubicBezTo>
                  <a:cubicBezTo>
                    <a:pt x="72693" y="8977"/>
                    <a:pt x="74204" y="8932"/>
                    <a:pt x="75707" y="8843"/>
                  </a:cubicBezTo>
                  <a:cubicBezTo>
                    <a:pt x="78578" y="8671"/>
                    <a:pt x="81363" y="8335"/>
                    <a:pt x="83983" y="7841"/>
                  </a:cubicBezTo>
                  <a:cubicBezTo>
                    <a:pt x="84740" y="7698"/>
                    <a:pt x="85506" y="7531"/>
                    <a:pt x="86246" y="7371"/>
                  </a:cubicBezTo>
                  <a:cubicBezTo>
                    <a:pt x="87567" y="7085"/>
                    <a:pt x="88932" y="6788"/>
                    <a:pt x="90288" y="6616"/>
                  </a:cubicBezTo>
                  <a:cubicBezTo>
                    <a:pt x="91569" y="6455"/>
                    <a:pt x="92767" y="6374"/>
                    <a:pt x="93889" y="6374"/>
                  </a:cubicBezTo>
                  <a:cubicBezTo>
                    <a:pt x="97369" y="6374"/>
                    <a:pt x="100126" y="7157"/>
                    <a:pt x="102405" y="8765"/>
                  </a:cubicBezTo>
                  <a:cubicBezTo>
                    <a:pt x="104715" y="10399"/>
                    <a:pt x="107752" y="14521"/>
                    <a:pt x="107336" y="17804"/>
                  </a:cubicBezTo>
                  <a:lnTo>
                    <a:pt x="2840" y="17804"/>
                  </a:lnTo>
                  <a:cubicBezTo>
                    <a:pt x="2038" y="16930"/>
                    <a:pt x="1495" y="16015"/>
                    <a:pt x="1180" y="15011"/>
                  </a:cubicBezTo>
                  <a:cubicBezTo>
                    <a:pt x="328" y="12292"/>
                    <a:pt x="1140" y="8835"/>
                    <a:pt x="2950" y="7464"/>
                  </a:cubicBezTo>
                  <a:cubicBezTo>
                    <a:pt x="4188" y="6527"/>
                    <a:pt x="5746" y="6255"/>
                    <a:pt x="7263" y="6255"/>
                  </a:cubicBezTo>
                  <a:cubicBezTo>
                    <a:pt x="8508" y="6255"/>
                    <a:pt x="9724" y="6438"/>
                    <a:pt x="10713" y="6586"/>
                  </a:cubicBezTo>
                  <a:cubicBezTo>
                    <a:pt x="13555" y="7015"/>
                    <a:pt x="16398" y="7815"/>
                    <a:pt x="19148" y="8591"/>
                  </a:cubicBezTo>
                  <a:cubicBezTo>
                    <a:pt x="20420" y="8950"/>
                    <a:pt x="21733" y="9320"/>
                    <a:pt x="23031" y="9648"/>
                  </a:cubicBezTo>
                  <a:cubicBezTo>
                    <a:pt x="23892" y="9867"/>
                    <a:pt x="24772" y="10044"/>
                    <a:pt x="25624" y="10217"/>
                  </a:cubicBezTo>
                  <a:cubicBezTo>
                    <a:pt x="26578" y="10410"/>
                    <a:pt x="27561" y="10610"/>
                    <a:pt x="28520" y="10866"/>
                  </a:cubicBezTo>
                  <a:cubicBezTo>
                    <a:pt x="29266" y="11066"/>
                    <a:pt x="30023" y="11287"/>
                    <a:pt x="30753" y="11502"/>
                  </a:cubicBezTo>
                  <a:cubicBezTo>
                    <a:pt x="31592" y="11746"/>
                    <a:pt x="32458" y="12000"/>
                    <a:pt x="33317" y="12223"/>
                  </a:cubicBezTo>
                  <a:lnTo>
                    <a:pt x="33467" y="12263"/>
                  </a:lnTo>
                  <a:cubicBezTo>
                    <a:pt x="34991" y="12659"/>
                    <a:pt x="36728" y="13111"/>
                    <a:pt x="38421" y="13111"/>
                  </a:cubicBezTo>
                  <a:cubicBezTo>
                    <a:pt x="39680" y="13111"/>
                    <a:pt x="40914" y="12861"/>
                    <a:pt x="42017" y="12152"/>
                  </a:cubicBezTo>
                  <a:cubicBezTo>
                    <a:pt x="42247" y="12003"/>
                    <a:pt x="42254" y="11687"/>
                    <a:pt x="42130" y="11480"/>
                  </a:cubicBezTo>
                  <a:cubicBezTo>
                    <a:pt x="39927" y="7838"/>
                    <a:pt x="35420" y="7355"/>
                    <a:pt x="32131" y="7002"/>
                  </a:cubicBezTo>
                  <a:cubicBezTo>
                    <a:pt x="30552" y="6834"/>
                    <a:pt x="28936" y="6794"/>
                    <a:pt x="27373" y="6755"/>
                  </a:cubicBezTo>
                  <a:cubicBezTo>
                    <a:pt x="24971" y="6694"/>
                    <a:pt x="22485" y="6634"/>
                    <a:pt x="20094" y="6098"/>
                  </a:cubicBezTo>
                  <a:lnTo>
                    <a:pt x="19861" y="6045"/>
                  </a:lnTo>
                  <a:cubicBezTo>
                    <a:pt x="19174" y="5899"/>
                    <a:pt x="18323" y="5715"/>
                    <a:pt x="17845" y="5185"/>
                  </a:cubicBezTo>
                  <a:cubicBezTo>
                    <a:pt x="17683" y="5000"/>
                    <a:pt x="17613" y="4809"/>
                    <a:pt x="17637" y="4599"/>
                  </a:cubicBezTo>
                  <a:cubicBezTo>
                    <a:pt x="17720" y="3886"/>
                    <a:pt x="18816" y="3119"/>
                    <a:pt x="19284" y="2791"/>
                  </a:cubicBezTo>
                  <a:lnTo>
                    <a:pt x="19370" y="2730"/>
                  </a:lnTo>
                  <a:cubicBezTo>
                    <a:pt x="21382" y="1313"/>
                    <a:pt x="23882" y="535"/>
                    <a:pt x="26803" y="420"/>
                  </a:cubicBezTo>
                  <a:cubicBezTo>
                    <a:pt x="27101" y="408"/>
                    <a:pt x="27399" y="402"/>
                    <a:pt x="27698" y="402"/>
                  </a:cubicBezTo>
                  <a:close/>
                  <a:moveTo>
                    <a:pt x="27716" y="0"/>
                  </a:moveTo>
                  <a:cubicBezTo>
                    <a:pt x="27408" y="0"/>
                    <a:pt x="27101" y="6"/>
                    <a:pt x="26793" y="18"/>
                  </a:cubicBezTo>
                  <a:cubicBezTo>
                    <a:pt x="23792" y="137"/>
                    <a:pt x="21220" y="940"/>
                    <a:pt x="19143" y="2401"/>
                  </a:cubicBezTo>
                  <a:lnTo>
                    <a:pt x="19057" y="2461"/>
                  </a:lnTo>
                  <a:cubicBezTo>
                    <a:pt x="18500" y="2850"/>
                    <a:pt x="17342" y="3659"/>
                    <a:pt x="17241" y="4552"/>
                  </a:cubicBezTo>
                  <a:cubicBezTo>
                    <a:pt x="17204" y="4879"/>
                    <a:pt x="17307" y="5183"/>
                    <a:pt x="17550" y="5452"/>
                  </a:cubicBezTo>
                  <a:cubicBezTo>
                    <a:pt x="18114" y="6081"/>
                    <a:pt x="19037" y="6279"/>
                    <a:pt x="19779" y="6438"/>
                  </a:cubicBezTo>
                  <a:lnTo>
                    <a:pt x="20009" y="6488"/>
                  </a:lnTo>
                  <a:cubicBezTo>
                    <a:pt x="22436" y="7034"/>
                    <a:pt x="24942" y="7095"/>
                    <a:pt x="27366" y="7155"/>
                  </a:cubicBezTo>
                  <a:cubicBezTo>
                    <a:pt x="28920" y="7194"/>
                    <a:pt x="30528" y="7234"/>
                    <a:pt x="32089" y="7401"/>
                  </a:cubicBezTo>
                  <a:cubicBezTo>
                    <a:pt x="35297" y="7744"/>
                    <a:pt x="39689" y="8215"/>
                    <a:pt x="41788" y="11686"/>
                  </a:cubicBezTo>
                  <a:cubicBezTo>
                    <a:pt x="41818" y="11736"/>
                    <a:pt x="41813" y="11800"/>
                    <a:pt x="41803" y="11810"/>
                  </a:cubicBezTo>
                  <a:cubicBezTo>
                    <a:pt x="40777" y="12469"/>
                    <a:pt x="39614" y="12703"/>
                    <a:pt x="38419" y="12703"/>
                  </a:cubicBezTo>
                  <a:cubicBezTo>
                    <a:pt x="36773" y="12703"/>
                    <a:pt x="35066" y="12260"/>
                    <a:pt x="33571" y="11872"/>
                  </a:cubicBezTo>
                  <a:lnTo>
                    <a:pt x="33421" y="11832"/>
                  </a:lnTo>
                  <a:cubicBezTo>
                    <a:pt x="32568" y="11613"/>
                    <a:pt x="31706" y="11359"/>
                    <a:pt x="30871" y="11114"/>
                  </a:cubicBezTo>
                  <a:cubicBezTo>
                    <a:pt x="30136" y="10900"/>
                    <a:pt x="29377" y="10677"/>
                    <a:pt x="28627" y="10477"/>
                  </a:cubicBezTo>
                  <a:cubicBezTo>
                    <a:pt x="27659" y="10217"/>
                    <a:pt x="26667" y="10017"/>
                    <a:pt x="25708" y="9823"/>
                  </a:cubicBezTo>
                  <a:cubicBezTo>
                    <a:pt x="24862" y="9650"/>
                    <a:pt x="23985" y="9473"/>
                    <a:pt x="23133" y="9257"/>
                  </a:cubicBezTo>
                  <a:cubicBezTo>
                    <a:pt x="21840" y="8930"/>
                    <a:pt x="20529" y="8560"/>
                    <a:pt x="19261" y="8202"/>
                  </a:cubicBezTo>
                  <a:cubicBezTo>
                    <a:pt x="16498" y="7424"/>
                    <a:pt x="13642" y="6619"/>
                    <a:pt x="10776" y="6188"/>
                  </a:cubicBezTo>
                  <a:cubicBezTo>
                    <a:pt x="9769" y="6036"/>
                    <a:pt x="8534" y="5850"/>
                    <a:pt x="7263" y="5850"/>
                  </a:cubicBezTo>
                  <a:cubicBezTo>
                    <a:pt x="5677" y="5850"/>
                    <a:pt x="4036" y="6139"/>
                    <a:pt x="2711" y="7142"/>
                  </a:cubicBezTo>
                  <a:cubicBezTo>
                    <a:pt x="579" y="8757"/>
                    <a:pt x="1" y="12576"/>
                    <a:pt x="798" y="15131"/>
                  </a:cubicBezTo>
                  <a:cubicBezTo>
                    <a:pt x="1138" y="16218"/>
                    <a:pt x="1730" y="17203"/>
                    <a:pt x="2606" y="18144"/>
                  </a:cubicBezTo>
                  <a:lnTo>
                    <a:pt x="2666" y="18209"/>
                  </a:lnTo>
                  <a:lnTo>
                    <a:pt x="107680" y="18209"/>
                  </a:lnTo>
                  <a:lnTo>
                    <a:pt x="107713" y="18040"/>
                  </a:lnTo>
                  <a:cubicBezTo>
                    <a:pt x="108339" y="14231"/>
                    <a:pt x="104720" y="9907"/>
                    <a:pt x="102642" y="8438"/>
                  </a:cubicBezTo>
                  <a:cubicBezTo>
                    <a:pt x="100295" y="6780"/>
                    <a:pt x="97465" y="5972"/>
                    <a:pt x="93901" y="5972"/>
                  </a:cubicBezTo>
                  <a:cubicBezTo>
                    <a:pt x="92759" y="5972"/>
                    <a:pt x="91543" y="6055"/>
                    <a:pt x="90243" y="6219"/>
                  </a:cubicBezTo>
                  <a:cubicBezTo>
                    <a:pt x="88870" y="6392"/>
                    <a:pt x="87495" y="6691"/>
                    <a:pt x="86166" y="6979"/>
                  </a:cubicBezTo>
                  <a:cubicBezTo>
                    <a:pt x="85428" y="7141"/>
                    <a:pt x="84666" y="7307"/>
                    <a:pt x="83913" y="7448"/>
                  </a:cubicBezTo>
                  <a:cubicBezTo>
                    <a:pt x="81310" y="7937"/>
                    <a:pt x="78543" y="8272"/>
                    <a:pt x="75687" y="8443"/>
                  </a:cubicBezTo>
                  <a:cubicBezTo>
                    <a:pt x="74193" y="8531"/>
                    <a:pt x="72692" y="8575"/>
                    <a:pt x="71186" y="8575"/>
                  </a:cubicBezTo>
                  <a:cubicBezTo>
                    <a:pt x="66784" y="8575"/>
                    <a:pt x="62342" y="8199"/>
                    <a:pt x="57928" y="7448"/>
                  </a:cubicBezTo>
                  <a:cubicBezTo>
                    <a:pt x="52682" y="6556"/>
                    <a:pt x="47532" y="4898"/>
                    <a:pt x="42708" y="3276"/>
                  </a:cubicBezTo>
                  <a:cubicBezTo>
                    <a:pt x="38128" y="1734"/>
                    <a:pt x="32975" y="0"/>
                    <a:pt x="2771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5" name="Google Shape;35;p2"/>
            <p:cNvSpPr/>
            <p:nvPr/>
          </p:nvSpPr>
          <p:spPr>
            <a:xfrm>
              <a:off x="4932235" y="3608718"/>
              <a:ext cx="4348422" cy="1563444"/>
            </a:xfrm>
            <a:custGeom>
              <a:avLst/>
              <a:gdLst/>
              <a:ahLst/>
              <a:cxnLst/>
              <a:rect l="l" t="t" r="r" b="b"/>
              <a:pathLst>
                <a:path w="108663" h="39069" extrusionOk="0">
                  <a:moveTo>
                    <a:pt x="46151" y="403"/>
                  </a:moveTo>
                  <a:cubicBezTo>
                    <a:pt x="46500" y="403"/>
                    <a:pt x="46847" y="405"/>
                    <a:pt x="47194" y="409"/>
                  </a:cubicBezTo>
                  <a:cubicBezTo>
                    <a:pt x="60555" y="576"/>
                    <a:pt x="71907" y="4288"/>
                    <a:pt x="80932" y="11441"/>
                  </a:cubicBezTo>
                  <a:cubicBezTo>
                    <a:pt x="84958" y="14633"/>
                    <a:pt x="88903" y="18201"/>
                    <a:pt x="92718" y="21653"/>
                  </a:cubicBezTo>
                  <a:cubicBezTo>
                    <a:pt x="94523" y="23286"/>
                    <a:pt x="96389" y="24974"/>
                    <a:pt x="98238" y="26600"/>
                  </a:cubicBezTo>
                  <a:cubicBezTo>
                    <a:pt x="101177" y="29181"/>
                    <a:pt x="104663" y="32202"/>
                    <a:pt x="108257" y="35034"/>
                  </a:cubicBezTo>
                  <a:cubicBezTo>
                    <a:pt x="108185" y="37046"/>
                    <a:pt x="106877" y="38663"/>
                    <a:pt x="105303" y="38663"/>
                  </a:cubicBezTo>
                  <a:lnTo>
                    <a:pt x="95006" y="38663"/>
                  </a:lnTo>
                  <a:cubicBezTo>
                    <a:pt x="94337" y="37862"/>
                    <a:pt x="93741" y="37110"/>
                    <a:pt x="93190" y="36368"/>
                  </a:cubicBezTo>
                  <a:cubicBezTo>
                    <a:pt x="91738" y="34415"/>
                    <a:pt x="90482" y="32209"/>
                    <a:pt x="89268" y="30076"/>
                  </a:cubicBezTo>
                  <a:cubicBezTo>
                    <a:pt x="88255" y="28296"/>
                    <a:pt x="87207" y="26455"/>
                    <a:pt x="86046" y="24761"/>
                  </a:cubicBezTo>
                  <a:cubicBezTo>
                    <a:pt x="84901" y="23090"/>
                    <a:pt x="83654" y="21394"/>
                    <a:pt x="82109" y="20589"/>
                  </a:cubicBezTo>
                  <a:cubicBezTo>
                    <a:pt x="81766" y="20411"/>
                    <a:pt x="81285" y="20282"/>
                    <a:pt x="80790" y="20282"/>
                  </a:cubicBezTo>
                  <a:cubicBezTo>
                    <a:pt x="80446" y="20282"/>
                    <a:pt x="80095" y="20344"/>
                    <a:pt x="79779" y="20494"/>
                  </a:cubicBezTo>
                  <a:cubicBezTo>
                    <a:pt x="79253" y="20744"/>
                    <a:pt x="78909" y="21200"/>
                    <a:pt x="78784" y="21809"/>
                  </a:cubicBezTo>
                  <a:cubicBezTo>
                    <a:pt x="78479" y="23295"/>
                    <a:pt x="79725" y="24879"/>
                    <a:pt x="80550" y="25925"/>
                  </a:cubicBezTo>
                  <a:cubicBezTo>
                    <a:pt x="80666" y="26074"/>
                    <a:pt x="80775" y="26210"/>
                    <a:pt x="80868" y="26335"/>
                  </a:cubicBezTo>
                  <a:cubicBezTo>
                    <a:pt x="81946" y="27764"/>
                    <a:pt x="82835" y="29354"/>
                    <a:pt x="83661" y="31345"/>
                  </a:cubicBezTo>
                  <a:cubicBezTo>
                    <a:pt x="84287" y="32848"/>
                    <a:pt x="85364" y="35767"/>
                    <a:pt x="85660" y="38663"/>
                  </a:cubicBezTo>
                  <a:lnTo>
                    <a:pt x="76327" y="38663"/>
                  </a:lnTo>
                  <a:cubicBezTo>
                    <a:pt x="76685" y="34328"/>
                    <a:pt x="75134" y="29497"/>
                    <a:pt x="72336" y="26295"/>
                  </a:cubicBezTo>
                  <a:cubicBezTo>
                    <a:pt x="70016" y="23636"/>
                    <a:pt x="66829" y="21619"/>
                    <a:pt x="62597" y="20130"/>
                  </a:cubicBezTo>
                  <a:cubicBezTo>
                    <a:pt x="58968" y="18853"/>
                    <a:pt x="54987" y="18071"/>
                    <a:pt x="50066" y="17668"/>
                  </a:cubicBezTo>
                  <a:cubicBezTo>
                    <a:pt x="47919" y="17494"/>
                    <a:pt x="45723" y="17407"/>
                    <a:pt x="43437" y="17407"/>
                  </a:cubicBezTo>
                  <a:cubicBezTo>
                    <a:pt x="41731" y="17407"/>
                    <a:pt x="39974" y="17455"/>
                    <a:pt x="38150" y="17552"/>
                  </a:cubicBezTo>
                  <a:cubicBezTo>
                    <a:pt x="34341" y="17757"/>
                    <a:pt x="31394" y="18197"/>
                    <a:pt x="28604" y="18985"/>
                  </a:cubicBezTo>
                  <a:cubicBezTo>
                    <a:pt x="27525" y="19288"/>
                    <a:pt x="26448" y="19608"/>
                    <a:pt x="25369" y="19927"/>
                  </a:cubicBezTo>
                  <a:cubicBezTo>
                    <a:pt x="21997" y="20924"/>
                    <a:pt x="18511" y="21956"/>
                    <a:pt x="15020" y="22506"/>
                  </a:cubicBezTo>
                  <a:cubicBezTo>
                    <a:pt x="13538" y="22740"/>
                    <a:pt x="11993" y="22922"/>
                    <a:pt x="10477" y="22922"/>
                  </a:cubicBezTo>
                  <a:cubicBezTo>
                    <a:pt x="7660" y="22922"/>
                    <a:pt x="4942" y="22294"/>
                    <a:pt x="2908" y="20201"/>
                  </a:cubicBezTo>
                  <a:cubicBezTo>
                    <a:pt x="2318" y="19594"/>
                    <a:pt x="445" y="17417"/>
                    <a:pt x="1110" y="14892"/>
                  </a:cubicBezTo>
                  <a:cubicBezTo>
                    <a:pt x="1609" y="13004"/>
                    <a:pt x="3139" y="11676"/>
                    <a:pt x="4417" y="10728"/>
                  </a:cubicBezTo>
                  <a:cubicBezTo>
                    <a:pt x="7502" y="8442"/>
                    <a:pt x="11094" y="7120"/>
                    <a:pt x="14506" y="5962"/>
                  </a:cubicBezTo>
                  <a:cubicBezTo>
                    <a:pt x="25380" y="2272"/>
                    <a:pt x="36012" y="403"/>
                    <a:pt x="46151" y="403"/>
                  </a:cubicBezTo>
                  <a:close/>
                  <a:moveTo>
                    <a:pt x="46184" y="0"/>
                  </a:moveTo>
                  <a:cubicBezTo>
                    <a:pt x="35995" y="0"/>
                    <a:pt x="25302" y="1873"/>
                    <a:pt x="14376" y="5582"/>
                  </a:cubicBezTo>
                  <a:cubicBezTo>
                    <a:pt x="10932" y="6749"/>
                    <a:pt x="7309" y="8083"/>
                    <a:pt x="4175" y="10405"/>
                  </a:cubicBezTo>
                  <a:cubicBezTo>
                    <a:pt x="2845" y="11391"/>
                    <a:pt x="1250" y="12780"/>
                    <a:pt x="720" y="14790"/>
                  </a:cubicBezTo>
                  <a:cubicBezTo>
                    <a:pt x="0" y="17521"/>
                    <a:pt x="1992" y="19837"/>
                    <a:pt x="2618" y="20484"/>
                  </a:cubicBezTo>
                  <a:cubicBezTo>
                    <a:pt x="4745" y="22672"/>
                    <a:pt x="7559" y="23326"/>
                    <a:pt x="10464" y="23326"/>
                  </a:cubicBezTo>
                  <a:cubicBezTo>
                    <a:pt x="12008" y="23326"/>
                    <a:pt x="13578" y="23141"/>
                    <a:pt x="15083" y="22903"/>
                  </a:cubicBezTo>
                  <a:cubicBezTo>
                    <a:pt x="18599" y="22350"/>
                    <a:pt x="22098" y="21314"/>
                    <a:pt x="25483" y="20314"/>
                  </a:cubicBezTo>
                  <a:cubicBezTo>
                    <a:pt x="26558" y="19996"/>
                    <a:pt x="27635" y="19678"/>
                    <a:pt x="28713" y="19374"/>
                  </a:cubicBezTo>
                  <a:cubicBezTo>
                    <a:pt x="31476" y="18595"/>
                    <a:pt x="34392" y="18158"/>
                    <a:pt x="38171" y="17957"/>
                  </a:cubicBezTo>
                  <a:cubicBezTo>
                    <a:pt x="39992" y="17859"/>
                    <a:pt x="41744" y="17811"/>
                    <a:pt x="43446" y="17811"/>
                  </a:cubicBezTo>
                  <a:cubicBezTo>
                    <a:pt x="45718" y="17811"/>
                    <a:pt x="47900" y="17898"/>
                    <a:pt x="50034" y="18072"/>
                  </a:cubicBezTo>
                  <a:cubicBezTo>
                    <a:pt x="54919" y="18471"/>
                    <a:pt x="58869" y="19245"/>
                    <a:pt x="62464" y="20513"/>
                  </a:cubicBezTo>
                  <a:cubicBezTo>
                    <a:pt x="66629" y="21980"/>
                    <a:pt x="69761" y="23959"/>
                    <a:pt x="72035" y="26564"/>
                  </a:cubicBezTo>
                  <a:cubicBezTo>
                    <a:pt x="74808" y="29740"/>
                    <a:pt x="76328" y="34562"/>
                    <a:pt x="75907" y="38847"/>
                  </a:cubicBezTo>
                  <a:lnTo>
                    <a:pt x="75885" y="39069"/>
                  </a:lnTo>
                  <a:lnTo>
                    <a:pt x="86103" y="39069"/>
                  </a:lnTo>
                  <a:lnTo>
                    <a:pt x="86083" y="38849"/>
                  </a:lnTo>
                  <a:cubicBezTo>
                    <a:pt x="85816" y="35827"/>
                    <a:pt x="84685" y="32755"/>
                    <a:pt x="84035" y="31193"/>
                  </a:cubicBezTo>
                  <a:cubicBezTo>
                    <a:pt x="83194" y="29170"/>
                    <a:pt x="82289" y="27550"/>
                    <a:pt x="81192" y="26094"/>
                  </a:cubicBezTo>
                  <a:cubicBezTo>
                    <a:pt x="81095" y="25968"/>
                    <a:pt x="80986" y="25829"/>
                    <a:pt x="80868" y="25679"/>
                  </a:cubicBezTo>
                  <a:cubicBezTo>
                    <a:pt x="80089" y="24692"/>
                    <a:pt x="78913" y="23196"/>
                    <a:pt x="79180" y="21893"/>
                  </a:cubicBezTo>
                  <a:cubicBezTo>
                    <a:pt x="79280" y="21406"/>
                    <a:pt x="79542" y="21057"/>
                    <a:pt x="79953" y="20860"/>
                  </a:cubicBezTo>
                  <a:cubicBezTo>
                    <a:pt x="80215" y="20736"/>
                    <a:pt x="80506" y="20684"/>
                    <a:pt x="80793" y="20684"/>
                  </a:cubicBezTo>
                  <a:cubicBezTo>
                    <a:pt x="81216" y="20684"/>
                    <a:pt x="81630" y="20796"/>
                    <a:pt x="81925" y="20950"/>
                  </a:cubicBezTo>
                  <a:cubicBezTo>
                    <a:pt x="83388" y="21710"/>
                    <a:pt x="84600" y="23365"/>
                    <a:pt x="85716" y="24991"/>
                  </a:cubicBezTo>
                  <a:cubicBezTo>
                    <a:pt x="86867" y="26672"/>
                    <a:pt x="87910" y="28506"/>
                    <a:pt x="88919" y="30277"/>
                  </a:cubicBezTo>
                  <a:cubicBezTo>
                    <a:pt x="90139" y="32421"/>
                    <a:pt x="91401" y="34638"/>
                    <a:pt x="92868" y="36611"/>
                  </a:cubicBezTo>
                  <a:cubicBezTo>
                    <a:pt x="93440" y="37380"/>
                    <a:pt x="94059" y="38160"/>
                    <a:pt x="94759" y="38996"/>
                  </a:cubicBezTo>
                  <a:lnTo>
                    <a:pt x="94819" y="39068"/>
                  </a:lnTo>
                  <a:lnTo>
                    <a:pt x="105303" y="39068"/>
                  </a:lnTo>
                  <a:cubicBezTo>
                    <a:pt x="107121" y="39068"/>
                    <a:pt x="108627" y="37217"/>
                    <a:pt x="108661" y="34947"/>
                  </a:cubicBezTo>
                  <a:lnTo>
                    <a:pt x="108663" y="34847"/>
                  </a:lnTo>
                  <a:lnTo>
                    <a:pt x="108584" y="34784"/>
                  </a:lnTo>
                  <a:cubicBezTo>
                    <a:pt x="104971" y="31939"/>
                    <a:pt x="101460" y="28897"/>
                    <a:pt x="98502" y="26300"/>
                  </a:cubicBezTo>
                  <a:cubicBezTo>
                    <a:pt x="96655" y="24675"/>
                    <a:pt x="94790" y="22989"/>
                    <a:pt x="92987" y="21357"/>
                  </a:cubicBezTo>
                  <a:cubicBezTo>
                    <a:pt x="89168" y="17899"/>
                    <a:pt x="85217" y="14326"/>
                    <a:pt x="81181" y="11127"/>
                  </a:cubicBezTo>
                  <a:cubicBezTo>
                    <a:pt x="72085" y="3918"/>
                    <a:pt x="60650" y="176"/>
                    <a:pt x="47197" y="6"/>
                  </a:cubicBezTo>
                  <a:cubicBezTo>
                    <a:pt x="46860" y="2"/>
                    <a:pt x="46522" y="0"/>
                    <a:pt x="4618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6" name="Google Shape;36;p2"/>
            <p:cNvSpPr/>
            <p:nvPr/>
          </p:nvSpPr>
          <p:spPr>
            <a:xfrm>
              <a:off x="5065015" y="-2406714"/>
              <a:ext cx="4355665" cy="807744"/>
            </a:xfrm>
            <a:custGeom>
              <a:avLst/>
              <a:gdLst/>
              <a:ahLst/>
              <a:cxnLst/>
              <a:rect l="l" t="t" r="r" b="b"/>
              <a:pathLst>
                <a:path w="108844" h="28164" extrusionOk="0">
                  <a:moveTo>
                    <a:pt x="105484" y="409"/>
                  </a:moveTo>
                  <a:cubicBezTo>
                    <a:pt x="107116" y="409"/>
                    <a:pt x="108443" y="2114"/>
                    <a:pt x="108443" y="4208"/>
                  </a:cubicBezTo>
                  <a:lnTo>
                    <a:pt x="108443" y="9441"/>
                  </a:lnTo>
                  <a:cubicBezTo>
                    <a:pt x="107791" y="9431"/>
                    <a:pt x="107138" y="9426"/>
                    <a:pt x="106485" y="9426"/>
                  </a:cubicBezTo>
                  <a:cubicBezTo>
                    <a:pt x="96929" y="9426"/>
                    <a:pt x="87281" y="10461"/>
                    <a:pt x="77432" y="11618"/>
                  </a:cubicBezTo>
                  <a:lnTo>
                    <a:pt x="74438" y="11967"/>
                  </a:lnTo>
                  <a:cubicBezTo>
                    <a:pt x="68077" y="12707"/>
                    <a:pt x="61497" y="13471"/>
                    <a:pt x="55052" y="14524"/>
                  </a:cubicBezTo>
                  <a:cubicBezTo>
                    <a:pt x="50937" y="15196"/>
                    <a:pt x="47239" y="15919"/>
                    <a:pt x="43750" y="16739"/>
                  </a:cubicBezTo>
                  <a:cubicBezTo>
                    <a:pt x="39671" y="17698"/>
                    <a:pt x="36280" y="18535"/>
                    <a:pt x="32894" y="19868"/>
                  </a:cubicBezTo>
                  <a:cubicBezTo>
                    <a:pt x="30642" y="20754"/>
                    <a:pt x="28443" y="21986"/>
                    <a:pt x="26315" y="23179"/>
                  </a:cubicBezTo>
                  <a:cubicBezTo>
                    <a:pt x="22603" y="25262"/>
                    <a:pt x="18761" y="27414"/>
                    <a:pt x="14582" y="27728"/>
                  </a:cubicBezTo>
                  <a:cubicBezTo>
                    <a:pt x="14284" y="27750"/>
                    <a:pt x="13983" y="27761"/>
                    <a:pt x="13680" y="27761"/>
                  </a:cubicBezTo>
                  <a:cubicBezTo>
                    <a:pt x="8600" y="27761"/>
                    <a:pt x="3011" y="24606"/>
                    <a:pt x="1265" y="17265"/>
                  </a:cubicBezTo>
                  <a:cubicBezTo>
                    <a:pt x="424" y="13728"/>
                    <a:pt x="774" y="10998"/>
                    <a:pt x="2304" y="9148"/>
                  </a:cubicBezTo>
                  <a:cubicBezTo>
                    <a:pt x="3847" y="7282"/>
                    <a:pt x="6123" y="6467"/>
                    <a:pt x="8144" y="5916"/>
                  </a:cubicBezTo>
                  <a:cubicBezTo>
                    <a:pt x="14663" y="4135"/>
                    <a:pt x="21503" y="4060"/>
                    <a:pt x="27536" y="3991"/>
                  </a:cubicBezTo>
                  <a:lnTo>
                    <a:pt x="28284" y="3982"/>
                  </a:lnTo>
                  <a:cubicBezTo>
                    <a:pt x="35338" y="3908"/>
                    <a:pt x="42635" y="3830"/>
                    <a:pt x="49562" y="1411"/>
                  </a:cubicBezTo>
                  <a:cubicBezTo>
                    <a:pt x="50530" y="1072"/>
                    <a:pt x="51303" y="753"/>
                    <a:pt x="51989" y="409"/>
                  </a:cubicBezTo>
                  <a:lnTo>
                    <a:pt x="51989" y="410"/>
                  </a:lnTo>
                  <a:lnTo>
                    <a:pt x="77472" y="410"/>
                  </a:lnTo>
                  <a:cubicBezTo>
                    <a:pt x="75657" y="1022"/>
                    <a:pt x="73845" y="1526"/>
                    <a:pt x="72138" y="1986"/>
                  </a:cubicBezTo>
                  <a:cubicBezTo>
                    <a:pt x="71479" y="2162"/>
                    <a:pt x="70816" y="2334"/>
                    <a:pt x="70156" y="2505"/>
                  </a:cubicBezTo>
                  <a:cubicBezTo>
                    <a:pt x="68329" y="2977"/>
                    <a:pt x="66440" y="3467"/>
                    <a:pt x="64605" y="4082"/>
                  </a:cubicBezTo>
                  <a:cubicBezTo>
                    <a:pt x="61004" y="5291"/>
                    <a:pt x="57124" y="6040"/>
                    <a:pt x="52740" y="6369"/>
                  </a:cubicBezTo>
                  <a:cubicBezTo>
                    <a:pt x="49638" y="6602"/>
                    <a:pt x="46418" y="6602"/>
                    <a:pt x="43304" y="6603"/>
                  </a:cubicBezTo>
                  <a:cubicBezTo>
                    <a:pt x="34965" y="6606"/>
                    <a:pt x="26344" y="6609"/>
                    <a:pt x="18528" y="10955"/>
                  </a:cubicBezTo>
                  <a:cubicBezTo>
                    <a:pt x="14223" y="13350"/>
                    <a:pt x="12644" y="15910"/>
                    <a:pt x="13835" y="18561"/>
                  </a:cubicBezTo>
                  <a:cubicBezTo>
                    <a:pt x="14838" y="20791"/>
                    <a:pt x="17057" y="22107"/>
                    <a:pt x="18813" y="22421"/>
                  </a:cubicBezTo>
                  <a:cubicBezTo>
                    <a:pt x="19239" y="22498"/>
                    <a:pt x="19668" y="22533"/>
                    <a:pt x="20097" y="22533"/>
                  </a:cubicBezTo>
                  <a:cubicBezTo>
                    <a:pt x="22307" y="22533"/>
                    <a:pt x="24513" y="21604"/>
                    <a:pt x="26433" y="20647"/>
                  </a:cubicBezTo>
                  <a:cubicBezTo>
                    <a:pt x="27444" y="20142"/>
                    <a:pt x="28451" y="19561"/>
                    <a:pt x="29427" y="18998"/>
                  </a:cubicBezTo>
                  <a:cubicBezTo>
                    <a:pt x="30955" y="18116"/>
                    <a:pt x="32534" y="17203"/>
                    <a:pt x="34157" y="16576"/>
                  </a:cubicBezTo>
                  <a:cubicBezTo>
                    <a:pt x="37956" y="15106"/>
                    <a:pt x="41874" y="14247"/>
                    <a:pt x="44864" y="13661"/>
                  </a:cubicBezTo>
                  <a:cubicBezTo>
                    <a:pt x="49244" y="12804"/>
                    <a:pt x="53720" y="12190"/>
                    <a:pt x="58050" y="11597"/>
                  </a:cubicBezTo>
                  <a:cubicBezTo>
                    <a:pt x="61146" y="11172"/>
                    <a:pt x="64344" y="10734"/>
                    <a:pt x="67486" y="10209"/>
                  </a:cubicBezTo>
                  <a:cubicBezTo>
                    <a:pt x="71305" y="9572"/>
                    <a:pt x="74827" y="8898"/>
                    <a:pt x="78252" y="8150"/>
                  </a:cubicBezTo>
                  <a:cubicBezTo>
                    <a:pt x="80759" y="7602"/>
                    <a:pt x="84017" y="6743"/>
                    <a:pt x="86995" y="4937"/>
                  </a:cubicBezTo>
                  <a:cubicBezTo>
                    <a:pt x="88677" y="3915"/>
                    <a:pt x="90044" y="2435"/>
                    <a:pt x="91173" y="409"/>
                  </a:cubicBezTo>
                  <a:close/>
                  <a:moveTo>
                    <a:pt x="90934" y="0"/>
                  </a:moveTo>
                  <a:lnTo>
                    <a:pt x="90877" y="105"/>
                  </a:lnTo>
                  <a:cubicBezTo>
                    <a:pt x="89755" y="2148"/>
                    <a:pt x="88458" y="3572"/>
                    <a:pt x="86786" y="4587"/>
                  </a:cubicBezTo>
                  <a:cubicBezTo>
                    <a:pt x="83860" y="6361"/>
                    <a:pt x="80642" y="7209"/>
                    <a:pt x="78166" y="7749"/>
                  </a:cubicBezTo>
                  <a:cubicBezTo>
                    <a:pt x="74747" y="8496"/>
                    <a:pt x="71232" y="9168"/>
                    <a:pt x="67420" y="9804"/>
                  </a:cubicBezTo>
                  <a:cubicBezTo>
                    <a:pt x="64284" y="10326"/>
                    <a:pt x="61086" y="10767"/>
                    <a:pt x="57994" y="11189"/>
                  </a:cubicBezTo>
                  <a:cubicBezTo>
                    <a:pt x="53660" y="11784"/>
                    <a:pt x="49177" y="12398"/>
                    <a:pt x="44787" y="13257"/>
                  </a:cubicBezTo>
                  <a:cubicBezTo>
                    <a:pt x="41781" y="13846"/>
                    <a:pt x="37840" y="14712"/>
                    <a:pt x="34011" y="16192"/>
                  </a:cubicBezTo>
                  <a:cubicBezTo>
                    <a:pt x="32361" y="16832"/>
                    <a:pt x="30768" y="17751"/>
                    <a:pt x="29227" y="18641"/>
                  </a:cubicBezTo>
                  <a:cubicBezTo>
                    <a:pt x="28257" y="19199"/>
                    <a:pt x="27256" y="19778"/>
                    <a:pt x="26252" y="20278"/>
                  </a:cubicBezTo>
                  <a:cubicBezTo>
                    <a:pt x="24377" y="21213"/>
                    <a:pt x="22228" y="22123"/>
                    <a:pt x="20096" y="22123"/>
                  </a:cubicBezTo>
                  <a:cubicBezTo>
                    <a:pt x="19691" y="22123"/>
                    <a:pt x="19286" y="22090"/>
                    <a:pt x="18884" y="22019"/>
                  </a:cubicBezTo>
                  <a:cubicBezTo>
                    <a:pt x="17234" y="21723"/>
                    <a:pt x="15146" y="20485"/>
                    <a:pt x="14203" y="18389"/>
                  </a:cubicBezTo>
                  <a:cubicBezTo>
                    <a:pt x="13112" y="15962"/>
                    <a:pt x="14633" y="13577"/>
                    <a:pt x="18725" y="11302"/>
                  </a:cubicBezTo>
                  <a:cubicBezTo>
                    <a:pt x="26450" y="7006"/>
                    <a:pt x="35017" y="7004"/>
                    <a:pt x="43304" y="7002"/>
                  </a:cubicBezTo>
                  <a:cubicBezTo>
                    <a:pt x="46426" y="7002"/>
                    <a:pt x="49654" y="6999"/>
                    <a:pt x="52770" y="6766"/>
                  </a:cubicBezTo>
                  <a:cubicBezTo>
                    <a:pt x="57188" y="6433"/>
                    <a:pt x="61100" y="5680"/>
                    <a:pt x="64734" y="4460"/>
                  </a:cubicBezTo>
                  <a:cubicBezTo>
                    <a:pt x="66555" y="3847"/>
                    <a:pt x="68437" y="3359"/>
                    <a:pt x="70258" y="2889"/>
                  </a:cubicBezTo>
                  <a:cubicBezTo>
                    <a:pt x="70921" y="2718"/>
                    <a:pt x="71583" y="2546"/>
                    <a:pt x="72244" y="2369"/>
                  </a:cubicBezTo>
                  <a:cubicBezTo>
                    <a:pt x="74310" y="1815"/>
                    <a:pt x="76526" y="1191"/>
                    <a:pt x="78725" y="393"/>
                  </a:cubicBezTo>
                  <a:lnTo>
                    <a:pt x="79801" y="3"/>
                  </a:lnTo>
                  <a:lnTo>
                    <a:pt x="51891" y="3"/>
                  </a:lnTo>
                  <a:lnTo>
                    <a:pt x="51849" y="25"/>
                  </a:lnTo>
                  <a:cubicBezTo>
                    <a:pt x="51168" y="369"/>
                    <a:pt x="50398" y="688"/>
                    <a:pt x="49430" y="1026"/>
                  </a:cubicBezTo>
                  <a:cubicBezTo>
                    <a:pt x="42565" y="3424"/>
                    <a:pt x="35301" y="3502"/>
                    <a:pt x="28279" y="3577"/>
                  </a:cubicBezTo>
                  <a:lnTo>
                    <a:pt x="27530" y="3587"/>
                  </a:lnTo>
                  <a:cubicBezTo>
                    <a:pt x="21472" y="3654"/>
                    <a:pt x="14606" y="3731"/>
                    <a:pt x="8035" y="5524"/>
                  </a:cubicBezTo>
                  <a:cubicBezTo>
                    <a:pt x="5955" y="6091"/>
                    <a:pt x="3608" y="6937"/>
                    <a:pt x="1994" y="8889"/>
                  </a:cubicBezTo>
                  <a:cubicBezTo>
                    <a:pt x="378" y="10842"/>
                    <a:pt x="1" y="13691"/>
                    <a:pt x="872" y="17356"/>
                  </a:cubicBezTo>
                  <a:cubicBezTo>
                    <a:pt x="2415" y="23842"/>
                    <a:pt x="7591" y="28164"/>
                    <a:pt x="13647" y="28164"/>
                  </a:cubicBezTo>
                  <a:cubicBezTo>
                    <a:pt x="13966" y="28164"/>
                    <a:pt x="14287" y="28154"/>
                    <a:pt x="14609" y="28121"/>
                  </a:cubicBezTo>
                  <a:cubicBezTo>
                    <a:pt x="18878" y="27800"/>
                    <a:pt x="22758" y="25623"/>
                    <a:pt x="26511" y="23520"/>
                  </a:cubicBezTo>
                  <a:cubicBezTo>
                    <a:pt x="28626" y="22334"/>
                    <a:pt x="30812" y="21108"/>
                    <a:pt x="33038" y="20233"/>
                  </a:cubicBezTo>
                  <a:cubicBezTo>
                    <a:pt x="36400" y="18911"/>
                    <a:pt x="39775" y="18075"/>
                    <a:pt x="43838" y="17121"/>
                  </a:cubicBezTo>
                  <a:cubicBezTo>
                    <a:pt x="47319" y="16305"/>
                    <a:pt x="51008" y="15582"/>
                    <a:pt x="55113" y="14912"/>
                  </a:cubicBezTo>
                  <a:cubicBezTo>
                    <a:pt x="61550" y="13861"/>
                    <a:pt x="68126" y="13097"/>
                    <a:pt x="74484" y="12357"/>
                  </a:cubicBezTo>
                  <a:lnTo>
                    <a:pt x="77477" y="12010"/>
                  </a:lnTo>
                  <a:cubicBezTo>
                    <a:pt x="87323" y="10854"/>
                    <a:pt x="96973" y="9822"/>
                    <a:pt x="106514" y="9822"/>
                  </a:cubicBezTo>
                  <a:cubicBezTo>
                    <a:pt x="107222" y="9822"/>
                    <a:pt x="107930" y="9827"/>
                    <a:pt x="108637" y="9839"/>
                  </a:cubicBezTo>
                  <a:lnTo>
                    <a:pt x="108843" y="9842"/>
                  </a:lnTo>
                  <a:lnTo>
                    <a:pt x="108843" y="4203"/>
                  </a:lnTo>
                  <a:cubicBezTo>
                    <a:pt x="108843" y="1884"/>
                    <a:pt x="107336" y="0"/>
                    <a:pt x="10548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37" name="Google Shape;37;p2"/>
          <p:cNvSpPr/>
          <p:nvPr/>
        </p:nvSpPr>
        <p:spPr>
          <a:xfrm>
            <a:off x="2435833" y="1009400"/>
            <a:ext cx="7429600" cy="49408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8" name="Google Shape;38;p2"/>
          <p:cNvSpPr/>
          <p:nvPr/>
        </p:nvSpPr>
        <p:spPr>
          <a:xfrm>
            <a:off x="2334233" y="907788"/>
            <a:ext cx="7429600" cy="4940800"/>
          </a:xfrm>
          <a:prstGeom prst="rect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9" name="Google Shape;39;p2"/>
          <p:cNvSpPr txBox="1">
            <a:spLocks noGrp="1"/>
          </p:cNvSpPr>
          <p:nvPr>
            <p:ph type="ctrTitle"/>
          </p:nvPr>
        </p:nvSpPr>
        <p:spPr>
          <a:xfrm>
            <a:off x="3058533" y="987900"/>
            <a:ext cx="6090000" cy="3970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12800">
                <a:solidFill>
                  <a:srgbClr val="191919"/>
                </a:solidFill>
                <a:latin typeface="Bahiana"/>
                <a:ea typeface="Bahiana"/>
                <a:cs typeface="Bahiana"/>
                <a:sym typeface="Bahiana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9pPr>
          </a:lstStyle>
          <a:p>
            <a:endParaRPr/>
          </a:p>
        </p:txBody>
      </p:sp>
      <p:sp>
        <p:nvSpPr>
          <p:cNvPr id="40" name="Google Shape;40;p2"/>
          <p:cNvSpPr txBox="1">
            <a:spLocks noGrp="1"/>
          </p:cNvSpPr>
          <p:nvPr>
            <p:ph type="subTitle" idx="1"/>
          </p:nvPr>
        </p:nvSpPr>
        <p:spPr>
          <a:xfrm>
            <a:off x="3058367" y="5007833"/>
            <a:ext cx="6090000" cy="59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Didact Gothic"/>
                <a:ea typeface="Didact Gothic"/>
                <a:cs typeface="Didact Gothic"/>
                <a:sym typeface="Didact Gothic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00160814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bg>
      <p:bgPr>
        <a:solidFill>
          <a:schemeClr val="lt1"/>
        </a:solidFill>
        <a:effectLst/>
      </p:bgPr>
    </p:bg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6" name="Google Shape;76;p4"/>
          <p:cNvGrpSpPr/>
          <p:nvPr/>
        </p:nvGrpSpPr>
        <p:grpSpPr>
          <a:xfrm>
            <a:off x="-332885" y="-3243200"/>
            <a:ext cx="12690592" cy="10316157"/>
            <a:chOff x="-249664" y="-2432400"/>
            <a:chExt cx="9517944" cy="7737118"/>
          </a:xfrm>
        </p:grpSpPr>
        <p:sp>
          <p:nvSpPr>
            <p:cNvPr id="77" name="Google Shape;77;p4"/>
            <p:cNvSpPr/>
            <p:nvPr/>
          </p:nvSpPr>
          <p:spPr>
            <a:xfrm flipH="1">
              <a:off x="5274613" y="-1817043"/>
              <a:ext cx="3985503" cy="848251"/>
            </a:xfrm>
            <a:custGeom>
              <a:avLst/>
              <a:gdLst/>
              <a:ahLst/>
              <a:cxnLst/>
              <a:rect l="l" t="t" r="r" b="b"/>
              <a:pathLst>
                <a:path w="99594" h="21197" extrusionOk="0">
                  <a:moveTo>
                    <a:pt x="65021" y="0"/>
                  </a:moveTo>
                  <a:cubicBezTo>
                    <a:pt x="64434" y="0"/>
                    <a:pt x="63848" y="10"/>
                    <a:pt x="63260" y="29"/>
                  </a:cubicBezTo>
                  <a:cubicBezTo>
                    <a:pt x="57732" y="207"/>
                    <a:pt x="52245" y="1096"/>
                    <a:pt x="46816" y="2389"/>
                  </a:cubicBezTo>
                  <a:cubicBezTo>
                    <a:pt x="41611" y="3631"/>
                    <a:pt x="36750" y="6060"/>
                    <a:pt x="31830" y="8475"/>
                  </a:cubicBezTo>
                  <a:cubicBezTo>
                    <a:pt x="27244" y="10725"/>
                    <a:pt x="22624" y="12692"/>
                    <a:pt x="17724" y="13463"/>
                  </a:cubicBezTo>
                  <a:cubicBezTo>
                    <a:pt x="15802" y="13765"/>
                    <a:pt x="13860" y="13942"/>
                    <a:pt x="11920" y="13942"/>
                  </a:cubicBezTo>
                  <a:cubicBezTo>
                    <a:pt x="10234" y="13942"/>
                    <a:pt x="8549" y="13808"/>
                    <a:pt x="6879" y="13505"/>
                  </a:cubicBezTo>
                  <a:cubicBezTo>
                    <a:pt x="4515" y="13077"/>
                    <a:pt x="2162" y="12285"/>
                    <a:pt x="0" y="10984"/>
                  </a:cubicBezTo>
                  <a:lnTo>
                    <a:pt x="0" y="18944"/>
                  </a:lnTo>
                  <a:cubicBezTo>
                    <a:pt x="1762" y="19024"/>
                    <a:pt x="3523" y="19075"/>
                    <a:pt x="5283" y="19075"/>
                  </a:cubicBezTo>
                  <a:cubicBezTo>
                    <a:pt x="9227" y="19075"/>
                    <a:pt x="13162" y="18820"/>
                    <a:pt x="17071" y="18072"/>
                  </a:cubicBezTo>
                  <a:cubicBezTo>
                    <a:pt x="21981" y="17133"/>
                    <a:pt x="26589" y="15270"/>
                    <a:pt x="30996" y="12374"/>
                  </a:cubicBezTo>
                  <a:cubicBezTo>
                    <a:pt x="33739" y="10570"/>
                    <a:pt x="36781" y="9886"/>
                    <a:pt x="39837" y="9886"/>
                  </a:cubicBezTo>
                  <a:cubicBezTo>
                    <a:pt x="40660" y="9886"/>
                    <a:pt x="41484" y="9936"/>
                    <a:pt x="42304" y="10026"/>
                  </a:cubicBezTo>
                  <a:cubicBezTo>
                    <a:pt x="50992" y="10985"/>
                    <a:pt x="59004" y="15789"/>
                    <a:pt x="67420" y="18291"/>
                  </a:cubicBezTo>
                  <a:cubicBezTo>
                    <a:pt x="72853" y="19907"/>
                    <a:pt x="78486" y="20812"/>
                    <a:pt x="84058" y="21107"/>
                  </a:cubicBezTo>
                  <a:cubicBezTo>
                    <a:pt x="85055" y="21160"/>
                    <a:pt x="86060" y="21196"/>
                    <a:pt x="87066" y="21196"/>
                  </a:cubicBezTo>
                  <a:cubicBezTo>
                    <a:pt x="89207" y="21196"/>
                    <a:pt x="91355" y="21031"/>
                    <a:pt x="93446" y="20508"/>
                  </a:cubicBezTo>
                  <a:cubicBezTo>
                    <a:pt x="95522" y="19989"/>
                    <a:pt x="98275" y="18989"/>
                    <a:pt x="98894" y="16049"/>
                  </a:cubicBezTo>
                  <a:cubicBezTo>
                    <a:pt x="99594" y="12721"/>
                    <a:pt x="97265" y="10188"/>
                    <a:pt x="95270" y="8623"/>
                  </a:cubicBezTo>
                  <a:cubicBezTo>
                    <a:pt x="92667" y="6581"/>
                    <a:pt x="89709" y="5268"/>
                    <a:pt x="86790" y="4165"/>
                  </a:cubicBezTo>
                  <a:cubicBezTo>
                    <a:pt x="79711" y="1489"/>
                    <a:pt x="72404" y="0"/>
                    <a:pt x="6502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8" name="Google Shape;78;p4"/>
            <p:cNvSpPr/>
            <p:nvPr/>
          </p:nvSpPr>
          <p:spPr>
            <a:xfrm flipH="1">
              <a:off x="873769" y="-869455"/>
              <a:ext cx="8386467" cy="1819876"/>
            </a:xfrm>
            <a:custGeom>
              <a:avLst/>
              <a:gdLst/>
              <a:ahLst/>
              <a:cxnLst/>
              <a:rect l="l" t="t" r="r" b="b"/>
              <a:pathLst>
                <a:path w="209570" h="45477" extrusionOk="0">
                  <a:moveTo>
                    <a:pt x="173399" y="0"/>
                  </a:moveTo>
                  <a:cubicBezTo>
                    <a:pt x="171819" y="0"/>
                    <a:pt x="170239" y="33"/>
                    <a:pt x="168661" y="80"/>
                  </a:cubicBezTo>
                  <a:cubicBezTo>
                    <a:pt x="164324" y="208"/>
                    <a:pt x="160018" y="528"/>
                    <a:pt x="155729" y="1390"/>
                  </a:cubicBezTo>
                  <a:cubicBezTo>
                    <a:pt x="151776" y="2184"/>
                    <a:pt x="147874" y="3386"/>
                    <a:pt x="144099" y="5071"/>
                  </a:cubicBezTo>
                  <a:cubicBezTo>
                    <a:pt x="140139" y="6838"/>
                    <a:pt x="136425" y="9227"/>
                    <a:pt x="132734" y="11745"/>
                  </a:cubicBezTo>
                  <a:cubicBezTo>
                    <a:pt x="125453" y="16714"/>
                    <a:pt x="118372" y="22168"/>
                    <a:pt x="110478" y="25489"/>
                  </a:cubicBezTo>
                  <a:cubicBezTo>
                    <a:pt x="104010" y="28211"/>
                    <a:pt x="97197" y="29287"/>
                    <a:pt x="90399" y="29287"/>
                  </a:cubicBezTo>
                  <a:cubicBezTo>
                    <a:pt x="89168" y="29287"/>
                    <a:pt x="87937" y="29252"/>
                    <a:pt x="86709" y="29185"/>
                  </a:cubicBezTo>
                  <a:cubicBezTo>
                    <a:pt x="70235" y="28285"/>
                    <a:pt x="53959" y="22404"/>
                    <a:pt x="38422" y="15780"/>
                  </a:cubicBezTo>
                  <a:cubicBezTo>
                    <a:pt x="34245" y="13999"/>
                    <a:pt x="30113" y="12729"/>
                    <a:pt x="25697" y="12479"/>
                  </a:cubicBezTo>
                  <a:cubicBezTo>
                    <a:pt x="24449" y="12409"/>
                    <a:pt x="23202" y="12379"/>
                    <a:pt x="21954" y="12379"/>
                  </a:cubicBezTo>
                  <a:cubicBezTo>
                    <a:pt x="18881" y="12379"/>
                    <a:pt x="15809" y="12558"/>
                    <a:pt x="12741" y="12746"/>
                  </a:cubicBezTo>
                  <a:cubicBezTo>
                    <a:pt x="9315" y="12958"/>
                    <a:pt x="5883" y="13109"/>
                    <a:pt x="2471" y="13588"/>
                  </a:cubicBezTo>
                  <a:cubicBezTo>
                    <a:pt x="1651" y="13702"/>
                    <a:pt x="825" y="13831"/>
                    <a:pt x="0" y="13986"/>
                  </a:cubicBezTo>
                  <a:lnTo>
                    <a:pt x="0" y="21931"/>
                  </a:lnTo>
                  <a:cubicBezTo>
                    <a:pt x="3093" y="20622"/>
                    <a:pt x="6277" y="19799"/>
                    <a:pt x="9551" y="19799"/>
                  </a:cubicBezTo>
                  <a:cubicBezTo>
                    <a:pt x="10632" y="19799"/>
                    <a:pt x="11722" y="19889"/>
                    <a:pt x="12823" y="20080"/>
                  </a:cubicBezTo>
                  <a:cubicBezTo>
                    <a:pt x="20488" y="21419"/>
                    <a:pt x="27144" y="26632"/>
                    <a:pt x="33499" y="31891"/>
                  </a:cubicBezTo>
                  <a:cubicBezTo>
                    <a:pt x="45486" y="41811"/>
                    <a:pt x="59912" y="45476"/>
                    <a:pt x="74081" y="45476"/>
                  </a:cubicBezTo>
                  <a:cubicBezTo>
                    <a:pt x="74665" y="45476"/>
                    <a:pt x="75248" y="45470"/>
                    <a:pt x="75831" y="45458"/>
                  </a:cubicBezTo>
                  <a:cubicBezTo>
                    <a:pt x="90804" y="45142"/>
                    <a:pt x="106177" y="41401"/>
                    <a:pt x="119282" y="31968"/>
                  </a:cubicBezTo>
                  <a:cubicBezTo>
                    <a:pt x="125990" y="27139"/>
                    <a:pt x="132221" y="21338"/>
                    <a:pt x="138817" y="16271"/>
                  </a:cubicBezTo>
                  <a:cubicBezTo>
                    <a:pt x="142143" y="13714"/>
                    <a:pt x="145448" y="11379"/>
                    <a:pt x="149316" y="10440"/>
                  </a:cubicBezTo>
                  <a:cubicBezTo>
                    <a:pt x="150812" y="10078"/>
                    <a:pt x="152323" y="9917"/>
                    <a:pt x="153836" y="9917"/>
                  </a:cubicBezTo>
                  <a:cubicBezTo>
                    <a:pt x="155625" y="9917"/>
                    <a:pt x="157416" y="10142"/>
                    <a:pt x="159185" y="10527"/>
                  </a:cubicBezTo>
                  <a:cubicBezTo>
                    <a:pt x="162983" y="11352"/>
                    <a:pt x="166672" y="12839"/>
                    <a:pt x="170334" y="14321"/>
                  </a:cubicBezTo>
                  <a:cubicBezTo>
                    <a:pt x="174482" y="15997"/>
                    <a:pt x="178713" y="17383"/>
                    <a:pt x="182992" y="18407"/>
                  </a:cubicBezTo>
                  <a:cubicBezTo>
                    <a:pt x="186653" y="19282"/>
                    <a:pt x="190426" y="19787"/>
                    <a:pt x="194193" y="19787"/>
                  </a:cubicBezTo>
                  <a:cubicBezTo>
                    <a:pt x="197694" y="19787"/>
                    <a:pt x="201190" y="19351"/>
                    <a:pt x="204587" y="18369"/>
                  </a:cubicBezTo>
                  <a:cubicBezTo>
                    <a:pt x="206831" y="17721"/>
                    <a:pt x="209570" y="16218"/>
                    <a:pt x="208195" y="12736"/>
                  </a:cubicBezTo>
                  <a:cubicBezTo>
                    <a:pt x="207019" y="9759"/>
                    <a:pt x="203809" y="8201"/>
                    <a:pt x="201535" y="7001"/>
                  </a:cubicBezTo>
                  <a:cubicBezTo>
                    <a:pt x="195238" y="3676"/>
                    <a:pt x="188684" y="1200"/>
                    <a:pt x="181872" y="426"/>
                  </a:cubicBezTo>
                  <a:cubicBezTo>
                    <a:pt x="179055" y="106"/>
                    <a:pt x="176227" y="0"/>
                    <a:pt x="17339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9" name="Google Shape;79;p4"/>
            <p:cNvSpPr/>
            <p:nvPr/>
          </p:nvSpPr>
          <p:spPr>
            <a:xfrm flipH="1">
              <a:off x="8440438" y="235723"/>
              <a:ext cx="819678" cy="314658"/>
            </a:xfrm>
            <a:custGeom>
              <a:avLst/>
              <a:gdLst/>
              <a:ahLst/>
              <a:cxnLst/>
              <a:rect l="l" t="t" r="r" b="b"/>
              <a:pathLst>
                <a:path w="20483" h="7863" extrusionOk="0">
                  <a:moveTo>
                    <a:pt x="10679" y="1"/>
                  </a:moveTo>
                  <a:cubicBezTo>
                    <a:pt x="7200" y="1"/>
                    <a:pt x="3530" y="930"/>
                    <a:pt x="0" y="1036"/>
                  </a:cubicBezTo>
                  <a:lnTo>
                    <a:pt x="0" y="7210"/>
                  </a:lnTo>
                  <a:cubicBezTo>
                    <a:pt x="73" y="7210"/>
                    <a:pt x="146" y="7210"/>
                    <a:pt x="218" y="7210"/>
                  </a:cubicBezTo>
                  <a:cubicBezTo>
                    <a:pt x="2966" y="7210"/>
                    <a:pt x="5723" y="7366"/>
                    <a:pt x="8473" y="7532"/>
                  </a:cubicBezTo>
                  <a:cubicBezTo>
                    <a:pt x="10471" y="7652"/>
                    <a:pt x="12481" y="7858"/>
                    <a:pt x="14482" y="7862"/>
                  </a:cubicBezTo>
                  <a:cubicBezTo>
                    <a:pt x="14579" y="7862"/>
                    <a:pt x="14677" y="7863"/>
                    <a:pt x="14776" y="7863"/>
                  </a:cubicBezTo>
                  <a:cubicBezTo>
                    <a:pt x="16107" y="7863"/>
                    <a:pt x="17589" y="7805"/>
                    <a:pt x="18794" y="7093"/>
                  </a:cubicBezTo>
                  <a:cubicBezTo>
                    <a:pt x="20483" y="6096"/>
                    <a:pt x="19330" y="4228"/>
                    <a:pt x="18366" y="3075"/>
                  </a:cubicBezTo>
                  <a:cubicBezTo>
                    <a:pt x="16959" y="1395"/>
                    <a:pt x="15150" y="529"/>
                    <a:pt x="13253" y="203"/>
                  </a:cubicBezTo>
                  <a:cubicBezTo>
                    <a:pt x="12410" y="59"/>
                    <a:pt x="11551" y="1"/>
                    <a:pt x="1067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0" name="Google Shape;80;p4"/>
            <p:cNvSpPr/>
            <p:nvPr/>
          </p:nvSpPr>
          <p:spPr>
            <a:xfrm flipH="1">
              <a:off x="-101578" y="-105111"/>
              <a:ext cx="9361694" cy="2012360"/>
            </a:xfrm>
            <a:custGeom>
              <a:avLst/>
              <a:gdLst/>
              <a:ahLst/>
              <a:cxnLst/>
              <a:rect l="l" t="t" r="r" b="b"/>
              <a:pathLst>
                <a:path w="233940" h="50287" extrusionOk="0">
                  <a:moveTo>
                    <a:pt x="233940" y="0"/>
                  </a:moveTo>
                  <a:cubicBezTo>
                    <a:pt x="230479" y="1532"/>
                    <a:pt x="227264" y="3838"/>
                    <a:pt x="224035" y="6016"/>
                  </a:cubicBezTo>
                  <a:cubicBezTo>
                    <a:pt x="219999" y="8735"/>
                    <a:pt x="215918" y="11195"/>
                    <a:pt x="211510" y="12795"/>
                  </a:cubicBezTo>
                  <a:cubicBezTo>
                    <a:pt x="205977" y="14804"/>
                    <a:pt x="200252" y="15619"/>
                    <a:pt x="194517" y="15619"/>
                  </a:cubicBezTo>
                  <a:cubicBezTo>
                    <a:pt x="191019" y="15619"/>
                    <a:pt x="187518" y="15316"/>
                    <a:pt x="184053" y="14796"/>
                  </a:cubicBezTo>
                  <a:cubicBezTo>
                    <a:pt x="174879" y="13417"/>
                    <a:pt x="165892" y="10575"/>
                    <a:pt x="156983" y="7553"/>
                  </a:cubicBezTo>
                  <a:cubicBezTo>
                    <a:pt x="154186" y="6603"/>
                    <a:pt x="151295" y="5923"/>
                    <a:pt x="148402" y="5923"/>
                  </a:cubicBezTo>
                  <a:cubicBezTo>
                    <a:pt x="147105" y="5923"/>
                    <a:pt x="145807" y="6060"/>
                    <a:pt x="144518" y="6370"/>
                  </a:cubicBezTo>
                  <a:cubicBezTo>
                    <a:pt x="141010" y="7213"/>
                    <a:pt x="137841" y="9316"/>
                    <a:pt x="134862" y="11732"/>
                  </a:cubicBezTo>
                  <a:cubicBezTo>
                    <a:pt x="131415" y="14529"/>
                    <a:pt x="128149" y="17665"/>
                    <a:pt x="124700" y="20457"/>
                  </a:cubicBezTo>
                  <a:cubicBezTo>
                    <a:pt x="120681" y="23709"/>
                    <a:pt x="116461" y="26565"/>
                    <a:pt x="112085" y="28971"/>
                  </a:cubicBezTo>
                  <a:cubicBezTo>
                    <a:pt x="103869" y="33488"/>
                    <a:pt x="95132" y="36387"/>
                    <a:pt x="86236" y="37674"/>
                  </a:cubicBezTo>
                  <a:cubicBezTo>
                    <a:pt x="82434" y="38224"/>
                    <a:pt x="78620" y="38471"/>
                    <a:pt x="74803" y="38471"/>
                  </a:cubicBezTo>
                  <a:cubicBezTo>
                    <a:pt x="58405" y="38471"/>
                    <a:pt x="41951" y="33908"/>
                    <a:pt x="26125" y="29171"/>
                  </a:cubicBezTo>
                  <a:cubicBezTo>
                    <a:pt x="17408" y="26561"/>
                    <a:pt x="8732" y="23693"/>
                    <a:pt x="0" y="21148"/>
                  </a:cubicBezTo>
                  <a:lnTo>
                    <a:pt x="0" y="30371"/>
                  </a:lnTo>
                  <a:cubicBezTo>
                    <a:pt x="3472" y="33108"/>
                    <a:pt x="7489" y="35009"/>
                    <a:pt x="11115" y="36595"/>
                  </a:cubicBezTo>
                  <a:cubicBezTo>
                    <a:pt x="17532" y="39404"/>
                    <a:pt x="24220" y="41608"/>
                    <a:pt x="30929" y="42938"/>
                  </a:cubicBezTo>
                  <a:cubicBezTo>
                    <a:pt x="38228" y="44386"/>
                    <a:pt x="45630" y="44923"/>
                    <a:pt x="53022" y="44923"/>
                  </a:cubicBezTo>
                  <a:cubicBezTo>
                    <a:pt x="55748" y="44923"/>
                    <a:pt x="58473" y="44850"/>
                    <a:pt x="61191" y="44723"/>
                  </a:cubicBezTo>
                  <a:cubicBezTo>
                    <a:pt x="71533" y="44237"/>
                    <a:pt x="81978" y="43258"/>
                    <a:pt x="92233" y="41498"/>
                  </a:cubicBezTo>
                  <a:cubicBezTo>
                    <a:pt x="102742" y="39694"/>
                    <a:pt x="112661" y="35767"/>
                    <a:pt x="122701" y="31597"/>
                  </a:cubicBezTo>
                  <a:cubicBezTo>
                    <a:pt x="132437" y="27557"/>
                    <a:pt x="142206" y="24207"/>
                    <a:pt x="152521" y="24092"/>
                  </a:cubicBezTo>
                  <a:cubicBezTo>
                    <a:pt x="152754" y="24089"/>
                    <a:pt x="152988" y="24088"/>
                    <a:pt x="153222" y="24088"/>
                  </a:cubicBezTo>
                  <a:cubicBezTo>
                    <a:pt x="163194" y="24088"/>
                    <a:pt x="173100" y="26520"/>
                    <a:pt x="182555" y="30450"/>
                  </a:cubicBezTo>
                  <a:cubicBezTo>
                    <a:pt x="187610" y="32550"/>
                    <a:pt x="192565" y="35025"/>
                    <a:pt x="197604" y="37193"/>
                  </a:cubicBezTo>
                  <a:cubicBezTo>
                    <a:pt x="202625" y="39352"/>
                    <a:pt x="207681" y="41382"/>
                    <a:pt x="212770" y="43265"/>
                  </a:cubicBezTo>
                  <a:cubicBezTo>
                    <a:pt x="219747" y="45846"/>
                    <a:pt x="226825" y="48256"/>
                    <a:pt x="233940" y="50286"/>
                  </a:cubicBezTo>
                  <a:lnTo>
                    <a:pt x="233940" y="34729"/>
                  </a:lnTo>
                  <a:cubicBezTo>
                    <a:pt x="233339" y="34539"/>
                    <a:pt x="232731" y="34368"/>
                    <a:pt x="232112" y="34224"/>
                  </a:cubicBezTo>
                  <a:cubicBezTo>
                    <a:pt x="229270" y="33551"/>
                    <a:pt x="226381" y="33250"/>
                    <a:pt x="223499" y="32996"/>
                  </a:cubicBezTo>
                  <a:cubicBezTo>
                    <a:pt x="219753" y="32668"/>
                    <a:pt x="216005" y="32333"/>
                    <a:pt x="212261" y="31960"/>
                  </a:cubicBezTo>
                  <a:cubicBezTo>
                    <a:pt x="208072" y="31543"/>
                    <a:pt x="203886" y="31089"/>
                    <a:pt x="199705" y="30539"/>
                  </a:cubicBezTo>
                  <a:cubicBezTo>
                    <a:pt x="195713" y="30014"/>
                    <a:pt x="191661" y="29550"/>
                    <a:pt x="187710" y="28635"/>
                  </a:cubicBezTo>
                  <a:cubicBezTo>
                    <a:pt x="184185" y="27821"/>
                    <a:pt x="180587" y="27222"/>
                    <a:pt x="177204" y="25665"/>
                  </a:cubicBezTo>
                  <a:cubicBezTo>
                    <a:pt x="175719" y="24980"/>
                    <a:pt x="173996" y="24080"/>
                    <a:pt x="173054" y="22380"/>
                  </a:cubicBezTo>
                  <a:cubicBezTo>
                    <a:pt x="172381" y="21164"/>
                    <a:pt x="172300" y="19467"/>
                    <a:pt x="173266" y="18466"/>
                  </a:cubicBezTo>
                  <a:cubicBezTo>
                    <a:pt x="174400" y="17293"/>
                    <a:pt x="176205" y="17248"/>
                    <a:pt x="177591" y="17230"/>
                  </a:cubicBezTo>
                  <a:cubicBezTo>
                    <a:pt x="177667" y="17230"/>
                    <a:pt x="177743" y="17229"/>
                    <a:pt x="177820" y="17229"/>
                  </a:cubicBezTo>
                  <a:cubicBezTo>
                    <a:pt x="179957" y="17229"/>
                    <a:pt x="182098" y="17572"/>
                    <a:pt x="184206" y="17983"/>
                  </a:cubicBezTo>
                  <a:cubicBezTo>
                    <a:pt x="186167" y="18365"/>
                    <a:pt x="188113" y="18845"/>
                    <a:pt x="190056" y="19342"/>
                  </a:cubicBezTo>
                  <a:cubicBezTo>
                    <a:pt x="192155" y="19880"/>
                    <a:pt x="194290" y="20178"/>
                    <a:pt x="196416" y="20482"/>
                  </a:cubicBezTo>
                  <a:cubicBezTo>
                    <a:pt x="200378" y="21047"/>
                    <a:pt x="204372" y="21430"/>
                    <a:pt x="208364" y="21430"/>
                  </a:cubicBezTo>
                  <a:cubicBezTo>
                    <a:pt x="209889" y="21430"/>
                    <a:pt x="211413" y="21374"/>
                    <a:pt x="212936" y="21251"/>
                  </a:cubicBezTo>
                  <a:cubicBezTo>
                    <a:pt x="218320" y="20818"/>
                    <a:pt x="223791" y="19532"/>
                    <a:pt x="228641" y="16425"/>
                  </a:cubicBezTo>
                  <a:cubicBezTo>
                    <a:pt x="230586" y="15179"/>
                    <a:pt x="232358" y="13636"/>
                    <a:pt x="233940" y="11842"/>
                  </a:cubicBezTo>
                  <a:lnTo>
                    <a:pt x="23394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1" name="Google Shape;81;p4"/>
            <p:cNvSpPr/>
            <p:nvPr/>
          </p:nvSpPr>
          <p:spPr>
            <a:xfrm flipH="1">
              <a:off x="4106062" y="1310728"/>
              <a:ext cx="5153814" cy="1015564"/>
            </a:xfrm>
            <a:custGeom>
              <a:avLst/>
              <a:gdLst/>
              <a:ahLst/>
              <a:cxnLst/>
              <a:rect l="l" t="t" r="r" b="b"/>
              <a:pathLst>
                <a:path w="128789" h="25378" extrusionOk="0">
                  <a:moveTo>
                    <a:pt x="125460" y="1"/>
                  </a:moveTo>
                  <a:cubicBezTo>
                    <a:pt x="124112" y="1"/>
                    <a:pt x="122755" y="233"/>
                    <a:pt x="121432" y="495"/>
                  </a:cubicBezTo>
                  <a:cubicBezTo>
                    <a:pt x="117708" y="1235"/>
                    <a:pt x="114038" y="2428"/>
                    <a:pt x="110408" y="3702"/>
                  </a:cubicBezTo>
                  <a:cubicBezTo>
                    <a:pt x="101528" y="6816"/>
                    <a:pt x="92732" y="10293"/>
                    <a:pt x="83787" y="13112"/>
                  </a:cubicBezTo>
                  <a:cubicBezTo>
                    <a:pt x="72182" y="16772"/>
                    <a:pt x="60329" y="19483"/>
                    <a:pt x="48340" y="19746"/>
                  </a:cubicBezTo>
                  <a:cubicBezTo>
                    <a:pt x="47589" y="19762"/>
                    <a:pt x="46838" y="19771"/>
                    <a:pt x="46087" y="19771"/>
                  </a:cubicBezTo>
                  <a:cubicBezTo>
                    <a:pt x="36277" y="19771"/>
                    <a:pt x="26528" y="18319"/>
                    <a:pt x="17277" y="13958"/>
                  </a:cubicBezTo>
                  <a:cubicBezTo>
                    <a:pt x="14817" y="12796"/>
                    <a:pt x="12434" y="11433"/>
                    <a:pt x="10052" y="10038"/>
                  </a:cubicBezTo>
                  <a:cubicBezTo>
                    <a:pt x="7467" y="8528"/>
                    <a:pt x="4765" y="7378"/>
                    <a:pt x="2106" y="6103"/>
                  </a:cubicBezTo>
                  <a:cubicBezTo>
                    <a:pt x="1402" y="5766"/>
                    <a:pt x="699" y="5418"/>
                    <a:pt x="0" y="5056"/>
                  </a:cubicBezTo>
                  <a:lnTo>
                    <a:pt x="0" y="11211"/>
                  </a:lnTo>
                  <a:cubicBezTo>
                    <a:pt x="4701" y="13100"/>
                    <a:pt x="9362" y="15161"/>
                    <a:pt x="14041" y="17090"/>
                  </a:cubicBezTo>
                  <a:cubicBezTo>
                    <a:pt x="16400" y="18063"/>
                    <a:pt x="18775" y="19117"/>
                    <a:pt x="21195" y="19846"/>
                  </a:cubicBezTo>
                  <a:cubicBezTo>
                    <a:pt x="23656" y="20587"/>
                    <a:pt x="26170" y="20896"/>
                    <a:pt x="28695" y="21030"/>
                  </a:cubicBezTo>
                  <a:cubicBezTo>
                    <a:pt x="33506" y="21285"/>
                    <a:pt x="38258" y="21488"/>
                    <a:pt x="43036" y="22348"/>
                  </a:cubicBezTo>
                  <a:cubicBezTo>
                    <a:pt x="47992" y="23241"/>
                    <a:pt x="52914" y="24461"/>
                    <a:pt x="57900" y="25055"/>
                  </a:cubicBezTo>
                  <a:cubicBezTo>
                    <a:pt x="59669" y="25266"/>
                    <a:pt x="61430" y="25377"/>
                    <a:pt x="63185" y="25377"/>
                  </a:cubicBezTo>
                  <a:cubicBezTo>
                    <a:pt x="66528" y="25377"/>
                    <a:pt x="69851" y="24974"/>
                    <a:pt x="73168" y="24091"/>
                  </a:cubicBezTo>
                  <a:cubicBezTo>
                    <a:pt x="82572" y="21585"/>
                    <a:pt x="91311" y="16379"/>
                    <a:pt x="100290" y="12209"/>
                  </a:cubicBezTo>
                  <a:cubicBezTo>
                    <a:pt x="102551" y="11159"/>
                    <a:pt x="104832" y="10174"/>
                    <a:pt x="107142" y="9317"/>
                  </a:cubicBezTo>
                  <a:cubicBezTo>
                    <a:pt x="109515" y="8437"/>
                    <a:pt x="111919" y="7831"/>
                    <a:pt x="114326" y="7132"/>
                  </a:cubicBezTo>
                  <a:cubicBezTo>
                    <a:pt x="119263" y="5699"/>
                    <a:pt x="123997" y="3389"/>
                    <a:pt x="128789" y="1350"/>
                  </a:cubicBezTo>
                  <a:cubicBezTo>
                    <a:pt x="128436" y="255"/>
                    <a:pt x="127130" y="101"/>
                    <a:pt x="126329" y="35"/>
                  </a:cubicBezTo>
                  <a:cubicBezTo>
                    <a:pt x="126040" y="12"/>
                    <a:pt x="125750" y="1"/>
                    <a:pt x="12546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2" name="Google Shape;82;p4"/>
            <p:cNvSpPr/>
            <p:nvPr/>
          </p:nvSpPr>
          <p:spPr>
            <a:xfrm flipH="1">
              <a:off x="8310181" y="3276894"/>
              <a:ext cx="949935" cy="459281"/>
            </a:xfrm>
            <a:custGeom>
              <a:avLst/>
              <a:gdLst/>
              <a:ahLst/>
              <a:cxnLst/>
              <a:rect l="l" t="t" r="r" b="b"/>
              <a:pathLst>
                <a:path w="23738" h="11477" extrusionOk="0">
                  <a:moveTo>
                    <a:pt x="0" y="0"/>
                  </a:moveTo>
                  <a:lnTo>
                    <a:pt x="0" y="7277"/>
                  </a:lnTo>
                  <a:cubicBezTo>
                    <a:pt x="3475" y="8436"/>
                    <a:pt x="6937" y="9675"/>
                    <a:pt x="10474" y="10467"/>
                  </a:cubicBezTo>
                  <a:cubicBezTo>
                    <a:pt x="12599" y="10942"/>
                    <a:pt x="14945" y="11477"/>
                    <a:pt x="17230" y="11477"/>
                  </a:cubicBezTo>
                  <a:cubicBezTo>
                    <a:pt x="18607" y="11477"/>
                    <a:pt x="19963" y="11282"/>
                    <a:pt x="21233" y="10762"/>
                  </a:cubicBezTo>
                  <a:cubicBezTo>
                    <a:pt x="22964" y="10052"/>
                    <a:pt x="23737" y="8373"/>
                    <a:pt x="22783" y="6233"/>
                  </a:cubicBezTo>
                  <a:cubicBezTo>
                    <a:pt x="21854" y="4148"/>
                    <a:pt x="19780" y="3350"/>
                    <a:pt x="18049" y="2892"/>
                  </a:cubicBezTo>
                  <a:cubicBezTo>
                    <a:pt x="14044" y="1834"/>
                    <a:pt x="9964" y="2398"/>
                    <a:pt x="5923" y="1958"/>
                  </a:cubicBezTo>
                  <a:cubicBezTo>
                    <a:pt x="3848" y="1734"/>
                    <a:pt x="1868" y="1036"/>
                    <a:pt x="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3" name="Google Shape;83;p4"/>
            <p:cNvSpPr/>
            <p:nvPr/>
          </p:nvSpPr>
          <p:spPr>
            <a:xfrm flipH="1">
              <a:off x="-101698" y="1635714"/>
              <a:ext cx="9361814" cy="2217890"/>
            </a:xfrm>
            <a:custGeom>
              <a:avLst/>
              <a:gdLst/>
              <a:ahLst/>
              <a:cxnLst/>
              <a:rect l="l" t="t" r="r" b="b"/>
              <a:pathLst>
                <a:path w="233943" h="55423" extrusionOk="0">
                  <a:moveTo>
                    <a:pt x="144772" y="1"/>
                  </a:moveTo>
                  <a:cubicBezTo>
                    <a:pt x="142102" y="1"/>
                    <a:pt x="139431" y="96"/>
                    <a:pt x="136766" y="286"/>
                  </a:cubicBezTo>
                  <a:cubicBezTo>
                    <a:pt x="128012" y="909"/>
                    <a:pt x="119276" y="2552"/>
                    <a:pt x="110812" y="5489"/>
                  </a:cubicBezTo>
                  <a:cubicBezTo>
                    <a:pt x="106624" y="6944"/>
                    <a:pt x="102575" y="8874"/>
                    <a:pt x="98468" y="10653"/>
                  </a:cubicBezTo>
                  <a:cubicBezTo>
                    <a:pt x="93953" y="12609"/>
                    <a:pt x="89399" y="14424"/>
                    <a:pt x="84794" y="16010"/>
                  </a:cubicBezTo>
                  <a:cubicBezTo>
                    <a:pt x="74251" y="19642"/>
                    <a:pt x="63428" y="21981"/>
                    <a:pt x="52620" y="21981"/>
                  </a:cubicBezTo>
                  <a:cubicBezTo>
                    <a:pt x="45059" y="21981"/>
                    <a:pt x="37505" y="20836"/>
                    <a:pt x="30059" y="18189"/>
                  </a:cubicBezTo>
                  <a:cubicBezTo>
                    <a:pt x="25579" y="16596"/>
                    <a:pt x="21178" y="14667"/>
                    <a:pt x="16828" y="12578"/>
                  </a:cubicBezTo>
                  <a:cubicBezTo>
                    <a:pt x="12514" y="10509"/>
                    <a:pt x="8272" y="8266"/>
                    <a:pt x="3815" y="6712"/>
                  </a:cubicBezTo>
                  <a:cubicBezTo>
                    <a:pt x="2549" y="6272"/>
                    <a:pt x="1276" y="5888"/>
                    <a:pt x="0" y="5548"/>
                  </a:cubicBezTo>
                  <a:lnTo>
                    <a:pt x="0" y="23614"/>
                  </a:lnTo>
                  <a:cubicBezTo>
                    <a:pt x="12657" y="29572"/>
                    <a:pt x="26166" y="33013"/>
                    <a:pt x="39600" y="33024"/>
                  </a:cubicBezTo>
                  <a:cubicBezTo>
                    <a:pt x="39625" y="33024"/>
                    <a:pt x="39649" y="33024"/>
                    <a:pt x="39674" y="33024"/>
                  </a:cubicBezTo>
                  <a:cubicBezTo>
                    <a:pt x="43920" y="33024"/>
                    <a:pt x="48167" y="32654"/>
                    <a:pt x="52367" y="31843"/>
                  </a:cubicBezTo>
                  <a:cubicBezTo>
                    <a:pt x="54553" y="31420"/>
                    <a:pt x="56709" y="30737"/>
                    <a:pt x="58881" y="30217"/>
                  </a:cubicBezTo>
                  <a:cubicBezTo>
                    <a:pt x="61539" y="29579"/>
                    <a:pt x="64252" y="29008"/>
                    <a:pt x="66965" y="29005"/>
                  </a:cubicBezTo>
                  <a:cubicBezTo>
                    <a:pt x="66982" y="29005"/>
                    <a:pt x="66999" y="29005"/>
                    <a:pt x="67017" y="29005"/>
                  </a:cubicBezTo>
                  <a:cubicBezTo>
                    <a:pt x="68762" y="29005"/>
                    <a:pt x="71102" y="29156"/>
                    <a:pt x="72309" y="31005"/>
                  </a:cubicBezTo>
                  <a:cubicBezTo>
                    <a:pt x="73261" y="32464"/>
                    <a:pt x="73035" y="34779"/>
                    <a:pt x="72433" y="36381"/>
                  </a:cubicBezTo>
                  <a:cubicBezTo>
                    <a:pt x="71760" y="38175"/>
                    <a:pt x="70452" y="39418"/>
                    <a:pt x="69067" y="40261"/>
                  </a:cubicBezTo>
                  <a:cubicBezTo>
                    <a:pt x="65139" y="42655"/>
                    <a:pt x="60371" y="42850"/>
                    <a:pt x="56096" y="42852"/>
                  </a:cubicBezTo>
                  <a:cubicBezTo>
                    <a:pt x="56089" y="42852"/>
                    <a:pt x="56082" y="42852"/>
                    <a:pt x="56075" y="42852"/>
                  </a:cubicBezTo>
                  <a:cubicBezTo>
                    <a:pt x="46902" y="42852"/>
                    <a:pt x="37792" y="41022"/>
                    <a:pt x="28834" y="38660"/>
                  </a:cubicBezTo>
                  <a:cubicBezTo>
                    <a:pt x="19225" y="36125"/>
                    <a:pt x="9684" y="33151"/>
                    <a:pt x="0" y="31087"/>
                  </a:cubicBezTo>
                  <a:lnTo>
                    <a:pt x="0" y="40459"/>
                  </a:lnTo>
                  <a:cubicBezTo>
                    <a:pt x="415" y="40687"/>
                    <a:pt x="838" y="40900"/>
                    <a:pt x="1269" y="41094"/>
                  </a:cubicBezTo>
                  <a:cubicBezTo>
                    <a:pt x="3834" y="42246"/>
                    <a:pt x="6360" y="42550"/>
                    <a:pt x="9049" y="42595"/>
                  </a:cubicBezTo>
                  <a:cubicBezTo>
                    <a:pt x="11321" y="42632"/>
                    <a:pt x="13601" y="42650"/>
                    <a:pt x="15862" y="42966"/>
                  </a:cubicBezTo>
                  <a:cubicBezTo>
                    <a:pt x="17766" y="43232"/>
                    <a:pt x="19811" y="43645"/>
                    <a:pt x="21476" y="44925"/>
                  </a:cubicBezTo>
                  <a:cubicBezTo>
                    <a:pt x="22689" y="45858"/>
                    <a:pt x="23822" y="47631"/>
                    <a:pt x="23620" y="49546"/>
                  </a:cubicBezTo>
                  <a:cubicBezTo>
                    <a:pt x="23450" y="51198"/>
                    <a:pt x="22153" y="51995"/>
                    <a:pt x="21013" y="52388"/>
                  </a:cubicBezTo>
                  <a:cubicBezTo>
                    <a:pt x="19769" y="52816"/>
                    <a:pt x="18468" y="52983"/>
                    <a:pt x="17149" y="52983"/>
                  </a:cubicBezTo>
                  <a:cubicBezTo>
                    <a:pt x="14678" y="52983"/>
                    <a:pt x="12147" y="52396"/>
                    <a:pt x="9822" y="51845"/>
                  </a:cubicBezTo>
                  <a:cubicBezTo>
                    <a:pt x="6510" y="51059"/>
                    <a:pt x="3259" y="49899"/>
                    <a:pt x="0" y="48810"/>
                  </a:cubicBezTo>
                  <a:lnTo>
                    <a:pt x="0" y="54602"/>
                  </a:lnTo>
                  <a:cubicBezTo>
                    <a:pt x="5036" y="55007"/>
                    <a:pt x="10079" y="55225"/>
                    <a:pt x="15119" y="55348"/>
                  </a:cubicBezTo>
                  <a:cubicBezTo>
                    <a:pt x="17082" y="55396"/>
                    <a:pt x="19048" y="55423"/>
                    <a:pt x="21015" y="55423"/>
                  </a:cubicBezTo>
                  <a:cubicBezTo>
                    <a:pt x="29997" y="55423"/>
                    <a:pt x="38994" y="54866"/>
                    <a:pt x="47880" y="53219"/>
                  </a:cubicBezTo>
                  <a:cubicBezTo>
                    <a:pt x="52943" y="52282"/>
                    <a:pt x="58028" y="51048"/>
                    <a:pt x="62912" y="49101"/>
                  </a:cubicBezTo>
                  <a:cubicBezTo>
                    <a:pt x="67581" y="47240"/>
                    <a:pt x="72025" y="44594"/>
                    <a:pt x="76326" y="41657"/>
                  </a:cubicBezTo>
                  <a:cubicBezTo>
                    <a:pt x="84683" y="35949"/>
                    <a:pt x="92557" y="29085"/>
                    <a:pt x="101261" y="24207"/>
                  </a:cubicBezTo>
                  <a:cubicBezTo>
                    <a:pt x="110109" y="19249"/>
                    <a:pt x="119692" y="17446"/>
                    <a:pt x="129288" y="16670"/>
                  </a:cubicBezTo>
                  <a:cubicBezTo>
                    <a:pt x="132649" y="16399"/>
                    <a:pt x="136013" y="16271"/>
                    <a:pt x="139377" y="16271"/>
                  </a:cubicBezTo>
                  <a:cubicBezTo>
                    <a:pt x="157478" y="16271"/>
                    <a:pt x="175585" y="19963"/>
                    <a:pt x="193212" y="24804"/>
                  </a:cubicBezTo>
                  <a:cubicBezTo>
                    <a:pt x="203630" y="27665"/>
                    <a:pt x="214279" y="30372"/>
                    <a:pt x="224304" y="35040"/>
                  </a:cubicBezTo>
                  <a:cubicBezTo>
                    <a:pt x="227597" y="36575"/>
                    <a:pt x="230795" y="38437"/>
                    <a:pt x="233942" y="40411"/>
                  </a:cubicBezTo>
                  <a:lnTo>
                    <a:pt x="233942" y="31703"/>
                  </a:lnTo>
                  <a:cubicBezTo>
                    <a:pt x="228231" y="27859"/>
                    <a:pt x="222155" y="24807"/>
                    <a:pt x="216214" y="21705"/>
                  </a:cubicBezTo>
                  <a:cubicBezTo>
                    <a:pt x="207456" y="17134"/>
                    <a:pt x="198525" y="13002"/>
                    <a:pt x="189487" y="9410"/>
                  </a:cubicBezTo>
                  <a:cubicBezTo>
                    <a:pt x="180687" y="5912"/>
                    <a:pt x="171778" y="2926"/>
                    <a:pt x="162615" y="1437"/>
                  </a:cubicBezTo>
                  <a:cubicBezTo>
                    <a:pt x="156702" y="476"/>
                    <a:pt x="150736" y="1"/>
                    <a:pt x="14477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4" name="Google Shape;84;p4"/>
            <p:cNvSpPr/>
            <p:nvPr/>
          </p:nvSpPr>
          <p:spPr>
            <a:xfrm flipH="1">
              <a:off x="-101671" y="2550326"/>
              <a:ext cx="4960169" cy="2176352"/>
            </a:xfrm>
            <a:custGeom>
              <a:avLst/>
              <a:gdLst/>
              <a:ahLst/>
              <a:cxnLst/>
              <a:rect l="l" t="t" r="r" b="b"/>
              <a:pathLst>
                <a:path w="123950" h="54385" extrusionOk="0">
                  <a:moveTo>
                    <a:pt x="25687" y="0"/>
                  </a:moveTo>
                  <a:cubicBezTo>
                    <a:pt x="25613" y="0"/>
                    <a:pt x="25540" y="0"/>
                    <a:pt x="25467" y="0"/>
                  </a:cubicBezTo>
                  <a:cubicBezTo>
                    <a:pt x="22189" y="8"/>
                    <a:pt x="18895" y="286"/>
                    <a:pt x="15653" y="893"/>
                  </a:cubicBezTo>
                  <a:cubicBezTo>
                    <a:pt x="12106" y="1558"/>
                    <a:pt x="8455" y="2579"/>
                    <a:pt x="5276" y="4757"/>
                  </a:cubicBezTo>
                  <a:cubicBezTo>
                    <a:pt x="2358" y="6754"/>
                    <a:pt x="1" y="10011"/>
                    <a:pt x="133" y="14446"/>
                  </a:cubicBezTo>
                  <a:cubicBezTo>
                    <a:pt x="289" y="19675"/>
                    <a:pt x="3866" y="23250"/>
                    <a:pt x="7286" y="25363"/>
                  </a:cubicBezTo>
                  <a:cubicBezTo>
                    <a:pt x="11223" y="27796"/>
                    <a:pt x="15408" y="28684"/>
                    <a:pt x="19651" y="28684"/>
                  </a:cubicBezTo>
                  <a:cubicBezTo>
                    <a:pt x="25154" y="28684"/>
                    <a:pt x="30756" y="27191"/>
                    <a:pt x="36046" y="25632"/>
                  </a:cubicBezTo>
                  <a:cubicBezTo>
                    <a:pt x="41465" y="24035"/>
                    <a:pt x="46862" y="22167"/>
                    <a:pt x="52380" y="21177"/>
                  </a:cubicBezTo>
                  <a:cubicBezTo>
                    <a:pt x="56587" y="20424"/>
                    <a:pt x="60828" y="20023"/>
                    <a:pt x="65073" y="20023"/>
                  </a:cubicBezTo>
                  <a:cubicBezTo>
                    <a:pt x="66363" y="20023"/>
                    <a:pt x="67654" y="20060"/>
                    <a:pt x="68944" y="20135"/>
                  </a:cubicBezTo>
                  <a:cubicBezTo>
                    <a:pt x="79965" y="20783"/>
                    <a:pt x="90870" y="24103"/>
                    <a:pt x="100937" y="29809"/>
                  </a:cubicBezTo>
                  <a:cubicBezTo>
                    <a:pt x="105755" y="32540"/>
                    <a:pt x="110519" y="35684"/>
                    <a:pt x="114557" y="40038"/>
                  </a:cubicBezTo>
                  <a:cubicBezTo>
                    <a:pt x="118056" y="43811"/>
                    <a:pt x="120978" y="48359"/>
                    <a:pt x="123419" y="53277"/>
                  </a:cubicBezTo>
                  <a:cubicBezTo>
                    <a:pt x="123600" y="53644"/>
                    <a:pt x="123773" y="54016"/>
                    <a:pt x="123950" y="54384"/>
                  </a:cubicBezTo>
                  <a:lnTo>
                    <a:pt x="123950" y="30590"/>
                  </a:lnTo>
                  <a:cubicBezTo>
                    <a:pt x="115011" y="23740"/>
                    <a:pt x="104675" y="20070"/>
                    <a:pt x="94699" y="16430"/>
                  </a:cubicBezTo>
                  <a:cubicBezTo>
                    <a:pt x="83278" y="12265"/>
                    <a:pt x="71945" y="7950"/>
                    <a:pt x="60279" y="4996"/>
                  </a:cubicBezTo>
                  <a:cubicBezTo>
                    <a:pt x="48938" y="2125"/>
                    <a:pt x="37275" y="0"/>
                    <a:pt x="2568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5" name="Google Shape;85;p4"/>
            <p:cNvSpPr/>
            <p:nvPr/>
          </p:nvSpPr>
          <p:spPr>
            <a:xfrm flipH="1">
              <a:off x="4680754" y="3332199"/>
              <a:ext cx="4579363" cy="1972262"/>
            </a:xfrm>
            <a:custGeom>
              <a:avLst/>
              <a:gdLst/>
              <a:ahLst/>
              <a:cxnLst/>
              <a:rect l="l" t="t" r="r" b="b"/>
              <a:pathLst>
                <a:path w="114434" h="49285" extrusionOk="0">
                  <a:moveTo>
                    <a:pt x="97111" y="0"/>
                  </a:moveTo>
                  <a:cubicBezTo>
                    <a:pt x="92375" y="0"/>
                    <a:pt x="88229" y="4066"/>
                    <a:pt x="85079" y="8725"/>
                  </a:cubicBezTo>
                  <a:cubicBezTo>
                    <a:pt x="81036" y="14698"/>
                    <a:pt x="78056" y="22263"/>
                    <a:pt x="72346" y="26006"/>
                  </a:cubicBezTo>
                  <a:cubicBezTo>
                    <a:pt x="69011" y="28192"/>
                    <a:pt x="65286" y="29191"/>
                    <a:pt x="61597" y="29874"/>
                  </a:cubicBezTo>
                  <a:cubicBezTo>
                    <a:pt x="57172" y="30696"/>
                    <a:pt x="52733" y="31343"/>
                    <a:pt x="48270" y="31736"/>
                  </a:cubicBezTo>
                  <a:cubicBezTo>
                    <a:pt x="43819" y="32127"/>
                    <a:pt x="39334" y="32342"/>
                    <a:pt x="34849" y="32342"/>
                  </a:cubicBezTo>
                  <a:cubicBezTo>
                    <a:pt x="29827" y="32342"/>
                    <a:pt x="24804" y="32073"/>
                    <a:pt x="19828" y="31484"/>
                  </a:cubicBezTo>
                  <a:cubicBezTo>
                    <a:pt x="13156" y="30694"/>
                    <a:pt x="6527" y="29288"/>
                    <a:pt x="0" y="27342"/>
                  </a:cubicBezTo>
                  <a:lnTo>
                    <a:pt x="0" y="45284"/>
                  </a:lnTo>
                  <a:cubicBezTo>
                    <a:pt x="0" y="47494"/>
                    <a:pt x="1415" y="49285"/>
                    <a:pt x="3161" y="49285"/>
                  </a:cubicBezTo>
                  <a:lnTo>
                    <a:pt x="54554" y="49285"/>
                  </a:lnTo>
                  <a:cubicBezTo>
                    <a:pt x="57524" y="43691"/>
                    <a:pt x="61460" y="38933"/>
                    <a:pt x="66165" y="35699"/>
                  </a:cubicBezTo>
                  <a:cubicBezTo>
                    <a:pt x="74007" y="30307"/>
                    <a:pt x="82814" y="29860"/>
                    <a:pt x="91444" y="28199"/>
                  </a:cubicBezTo>
                  <a:cubicBezTo>
                    <a:pt x="94850" y="27544"/>
                    <a:pt x="98284" y="26656"/>
                    <a:pt x="101576" y="25345"/>
                  </a:cubicBezTo>
                  <a:cubicBezTo>
                    <a:pt x="104402" y="24220"/>
                    <a:pt x="107468" y="22637"/>
                    <a:pt x="109397" y="19658"/>
                  </a:cubicBezTo>
                  <a:cubicBezTo>
                    <a:pt x="114434" y="11884"/>
                    <a:pt x="106261" y="3395"/>
                    <a:pt x="100927" y="890"/>
                  </a:cubicBezTo>
                  <a:cubicBezTo>
                    <a:pt x="99620" y="276"/>
                    <a:pt x="98345" y="0"/>
                    <a:pt x="9711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6" name="Google Shape;86;p4"/>
            <p:cNvSpPr/>
            <p:nvPr/>
          </p:nvSpPr>
          <p:spPr>
            <a:xfrm flipH="1">
              <a:off x="2076941" y="4592047"/>
              <a:ext cx="4319449" cy="712432"/>
            </a:xfrm>
            <a:custGeom>
              <a:avLst/>
              <a:gdLst/>
              <a:ahLst/>
              <a:cxnLst/>
              <a:rect l="l" t="t" r="r" b="b"/>
              <a:pathLst>
                <a:path w="107939" h="17803" extrusionOk="0">
                  <a:moveTo>
                    <a:pt x="27543" y="0"/>
                  </a:moveTo>
                  <a:cubicBezTo>
                    <a:pt x="27240" y="0"/>
                    <a:pt x="26937" y="6"/>
                    <a:pt x="26634" y="18"/>
                  </a:cubicBezTo>
                  <a:cubicBezTo>
                    <a:pt x="24027" y="121"/>
                    <a:pt x="21392" y="745"/>
                    <a:pt x="19094" y="2364"/>
                  </a:cubicBezTo>
                  <a:cubicBezTo>
                    <a:pt x="18481" y="2797"/>
                    <a:pt x="16577" y="4050"/>
                    <a:pt x="17537" y="5118"/>
                  </a:cubicBezTo>
                  <a:cubicBezTo>
                    <a:pt x="18117" y="5762"/>
                    <a:pt x="19161" y="5928"/>
                    <a:pt x="19890" y="6091"/>
                  </a:cubicBezTo>
                  <a:cubicBezTo>
                    <a:pt x="23855" y="6979"/>
                    <a:pt x="27949" y="6569"/>
                    <a:pt x="31949" y="6998"/>
                  </a:cubicBezTo>
                  <a:cubicBezTo>
                    <a:pt x="35180" y="7344"/>
                    <a:pt x="39652" y="7834"/>
                    <a:pt x="41798" y="11379"/>
                  </a:cubicBezTo>
                  <a:cubicBezTo>
                    <a:pt x="41873" y="11504"/>
                    <a:pt x="41874" y="11697"/>
                    <a:pt x="41748" y="11777"/>
                  </a:cubicBezTo>
                  <a:cubicBezTo>
                    <a:pt x="40684" y="12461"/>
                    <a:pt x="39488" y="12703"/>
                    <a:pt x="38262" y="12703"/>
                  </a:cubicBezTo>
                  <a:cubicBezTo>
                    <a:pt x="36542" y="12703"/>
                    <a:pt x="34763" y="12227"/>
                    <a:pt x="33207" y="11823"/>
                  </a:cubicBezTo>
                  <a:cubicBezTo>
                    <a:pt x="31601" y="11407"/>
                    <a:pt x="30013" y="10894"/>
                    <a:pt x="28412" y="10466"/>
                  </a:cubicBezTo>
                  <a:cubicBezTo>
                    <a:pt x="26593" y="9980"/>
                    <a:pt x="24742" y="9711"/>
                    <a:pt x="22919" y="9248"/>
                  </a:cubicBezTo>
                  <a:cubicBezTo>
                    <a:pt x="18811" y="8207"/>
                    <a:pt x="14751" y="6811"/>
                    <a:pt x="10581" y="6185"/>
                  </a:cubicBezTo>
                  <a:cubicBezTo>
                    <a:pt x="9499" y="6023"/>
                    <a:pt x="8286" y="5852"/>
                    <a:pt x="7075" y="5852"/>
                  </a:cubicBezTo>
                  <a:cubicBezTo>
                    <a:pt x="5505" y="5852"/>
                    <a:pt x="3938" y="6139"/>
                    <a:pt x="2667" y="7101"/>
                  </a:cubicBezTo>
                  <a:cubicBezTo>
                    <a:pt x="702" y="8588"/>
                    <a:pt x="1" y="12230"/>
                    <a:pt x="827" y="14868"/>
                  </a:cubicBezTo>
                  <a:cubicBezTo>
                    <a:pt x="1191" y="16035"/>
                    <a:pt x="1835" y="16995"/>
                    <a:pt x="2588" y="17803"/>
                  </a:cubicBezTo>
                  <a:lnTo>
                    <a:pt x="107349" y="17803"/>
                  </a:lnTo>
                  <a:cubicBezTo>
                    <a:pt x="107939" y="14229"/>
                    <a:pt x="104542" y="9947"/>
                    <a:pt x="102361" y="8404"/>
                  </a:cubicBezTo>
                  <a:cubicBezTo>
                    <a:pt x="99751" y="6560"/>
                    <a:pt x="96718" y="5974"/>
                    <a:pt x="93716" y="5974"/>
                  </a:cubicBezTo>
                  <a:cubicBezTo>
                    <a:pt x="92496" y="5974"/>
                    <a:pt x="91282" y="6070"/>
                    <a:pt x="90103" y="6219"/>
                  </a:cubicBezTo>
                  <a:cubicBezTo>
                    <a:pt x="87978" y="6486"/>
                    <a:pt x="85895" y="7048"/>
                    <a:pt x="83786" y="7444"/>
                  </a:cubicBezTo>
                  <a:cubicBezTo>
                    <a:pt x="81051" y="7961"/>
                    <a:pt x="78295" y="8278"/>
                    <a:pt x="75534" y="8442"/>
                  </a:cubicBezTo>
                  <a:cubicBezTo>
                    <a:pt x="74026" y="8532"/>
                    <a:pt x="72516" y="8576"/>
                    <a:pt x="71005" y="8576"/>
                  </a:cubicBezTo>
                  <a:cubicBezTo>
                    <a:pt x="66567" y="8576"/>
                    <a:pt x="62125" y="8194"/>
                    <a:pt x="57730" y="7447"/>
                  </a:cubicBezTo>
                  <a:cubicBezTo>
                    <a:pt x="52546" y="6565"/>
                    <a:pt x="47524" y="4962"/>
                    <a:pt x="42478" y="3264"/>
                  </a:cubicBezTo>
                  <a:cubicBezTo>
                    <a:pt x="37619" y="1632"/>
                    <a:pt x="32605" y="0"/>
                    <a:pt x="2754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7" name="Google Shape;87;p4"/>
            <p:cNvSpPr/>
            <p:nvPr/>
          </p:nvSpPr>
          <p:spPr>
            <a:xfrm flipH="1">
              <a:off x="463812" y="4587885"/>
              <a:ext cx="658408" cy="716833"/>
            </a:xfrm>
            <a:custGeom>
              <a:avLst/>
              <a:gdLst/>
              <a:ahLst/>
              <a:cxnLst/>
              <a:rect l="l" t="t" r="r" b="b"/>
              <a:pathLst>
                <a:path w="16453" h="17913" extrusionOk="0">
                  <a:moveTo>
                    <a:pt x="3031" y="0"/>
                  </a:moveTo>
                  <a:cubicBezTo>
                    <a:pt x="3004" y="0"/>
                    <a:pt x="2977" y="1"/>
                    <a:pt x="2950" y="2"/>
                  </a:cubicBezTo>
                  <a:cubicBezTo>
                    <a:pt x="1" y="132"/>
                    <a:pt x="2474" y="3624"/>
                    <a:pt x="3374" y="4819"/>
                  </a:cubicBezTo>
                  <a:cubicBezTo>
                    <a:pt x="5353" y="7446"/>
                    <a:pt x="8065" y="13097"/>
                    <a:pt x="8485" y="17912"/>
                  </a:cubicBezTo>
                  <a:lnTo>
                    <a:pt x="16452" y="17912"/>
                  </a:lnTo>
                  <a:cubicBezTo>
                    <a:pt x="15488" y="16742"/>
                    <a:pt x="14559" y="15523"/>
                    <a:pt x="13682" y="14232"/>
                  </a:cubicBezTo>
                  <a:cubicBezTo>
                    <a:pt x="11356" y="10805"/>
                    <a:pt x="9597" y="6836"/>
                    <a:pt x="7171" y="3507"/>
                  </a:cubicBezTo>
                  <a:cubicBezTo>
                    <a:pt x="6176" y="2144"/>
                    <a:pt x="4651" y="0"/>
                    <a:pt x="303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8" name="Google Shape;88;p4"/>
            <p:cNvSpPr/>
            <p:nvPr/>
          </p:nvSpPr>
          <p:spPr>
            <a:xfrm flipH="1">
              <a:off x="-101598" y="3757271"/>
              <a:ext cx="4326332" cy="1547277"/>
            </a:xfrm>
            <a:custGeom>
              <a:avLst/>
              <a:gdLst/>
              <a:ahLst/>
              <a:cxnLst/>
              <a:rect l="l" t="t" r="r" b="b"/>
              <a:pathLst>
                <a:path w="108111" h="38665" extrusionOk="0">
                  <a:moveTo>
                    <a:pt x="45814" y="1"/>
                  </a:moveTo>
                  <a:cubicBezTo>
                    <a:pt x="35137" y="1"/>
                    <a:pt x="24388" y="2076"/>
                    <a:pt x="14090" y="5571"/>
                  </a:cubicBezTo>
                  <a:cubicBezTo>
                    <a:pt x="10624" y="6748"/>
                    <a:pt x="7061" y="8059"/>
                    <a:pt x="3946" y="10366"/>
                  </a:cubicBezTo>
                  <a:cubicBezTo>
                    <a:pt x="2615" y="11352"/>
                    <a:pt x="1078" y="12695"/>
                    <a:pt x="565" y="14641"/>
                  </a:cubicBezTo>
                  <a:cubicBezTo>
                    <a:pt x="1" y="16782"/>
                    <a:pt x="1151" y="18845"/>
                    <a:pt x="2414" y="20142"/>
                  </a:cubicBezTo>
                  <a:cubicBezTo>
                    <a:pt x="4524" y="22313"/>
                    <a:pt x="7328" y="22930"/>
                    <a:pt x="10110" y="22930"/>
                  </a:cubicBezTo>
                  <a:cubicBezTo>
                    <a:pt x="11691" y="22930"/>
                    <a:pt x="13266" y="22730"/>
                    <a:pt x="14702" y="22504"/>
                  </a:cubicBezTo>
                  <a:cubicBezTo>
                    <a:pt x="19304" y="21780"/>
                    <a:pt x="23791" y="20252"/>
                    <a:pt x="28307" y="18979"/>
                  </a:cubicBezTo>
                  <a:cubicBezTo>
                    <a:pt x="31469" y="18088"/>
                    <a:pt x="34583" y="17727"/>
                    <a:pt x="37812" y="17553"/>
                  </a:cubicBezTo>
                  <a:cubicBezTo>
                    <a:pt x="39567" y="17460"/>
                    <a:pt x="41324" y="17409"/>
                    <a:pt x="43081" y="17409"/>
                  </a:cubicBezTo>
                  <a:cubicBezTo>
                    <a:pt x="45289" y="17409"/>
                    <a:pt x="47497" y="17490"/>
                    <a:pt x="49701" y="17670"/>
                  </a:cubicBezTo>
                  <a:cubicBezTo>
                    <a:pt x="53900" y="18013"/>
                    <a:pt x="58120" y="18692"/>
                    <a:pt x="62182" y="20121"/>
                  </a:cubicBezTo>
                  <a:cubicBezTo>
                    <a:pt x="65643" y="21338"/>
                    <a:pt x="69140" y="23140"/>
                    <a:pt x="71836" y="26229"/>
                  </a:cubicBezTo>
                  <a:cubicBezTo>
                    <a:pt x="74556" y="29344"/>
                    <a:pt x="76197" y="34210"/>
                    <a:pt x="75759" y="38664"/>
                  </a:cubicBezTo>
                  <a:lnTo>
                    <a:pt x="85535" y="38664"/>
                  </a:lnTo>
                  <a:cubicBezTo>
                    <a:pt x="85296" y="35981"/>
                    <a:pt x="84353" y="33119"/>
                    <a:pt x="83500" y="31067"/>
                  </a:cubicBezTo>
                  <a:cubicBezTo>
                    <a:pt x="82723" y="29197"/>
                    <a:pt x="81831" y="27538"/>
                    <a:pt x="80681" y="26012"/>
                  </a:cubicBezTo>
                  <a:cubicBezTo>
                    <a:pt x="79935" y="25023"/>
                    <a:pt x="78306" y="23246"/>
                    <a:pt x="78633" y="21650"/>
                  </a:cubicBezTo>
                  <a:cubicBezTo>
                    <a:pt x="78840" y="20643"/>
                    <a:pt x="79649" y="20281"/>
                    <a:pt x="80449" y="20281"/>
                  </a:cubicBezTo>
                  <a:cubicBezTo>
                    <a:pt x="80893" y="20281"/>
                    <a:pt x="81334" y="20392"/>
                    <a:pt x="81670" y="20567"/>
                  </a:cubicBezTo>
                  <a:cubicBezTo>
                    <a:pt x="83214" y="21372"/>
                    <a:pt x="84460" y="23111"/>
                    <a:pt x="85532" y="24674"/>
                  </a:cubicBezTo>
                  <a:cubicBezTo>
                    <a:pt x="88081" y="28395"/>
                    <a:pt x="90008" y="32694"/>
                    <a:pt x="92680" y="36288"/>
                  </a:cubicBezTo>
                  <a:cubicBezTo>
                    <a:pt x="93289" y="37105"/>
                    <a:pt x="93919" y="37895"/>
                    <a:pt x="94562" y="38663"/>
                  </a:cubicBezTo>
                  <a:lnTo>
                    <a:pt x="104952" y="38663"/>
                  </a:lnTo>
                  <a:cubicBezTo>
                    <a:pt x="106677" y="38663"/>
                    <a:pt x="108077" y="36912"/>
                    <a:pt x="108110" y="34738"/>
                  </a:cubicBezTo>
                  <a:cubicBezTo>
                    <a:pt x="104684" y="32047"/>
                    <a:pt x="101346" y="29175"/>
                    <a:pt x="98018" y="26250"/>
                  </a:cubicBezTo>
                  <a:cubicBezTo>
                    <a:pt x="92264" y="21194"/>
                    <a:pt x="86645" y="15791"/>
                    <a:pt x="80705" y="11085"/>
                  </a:cubicBezTo>
                  <a:cubicBezTo>
                    <a:pt x="70628" y="3099"/>
                    <a:pt x="58598" y="156"/>
                    <a:pt x="46845" y="7"/>
                  </a:cubicBezTo>
                  <a:cubicBezTo>
                    <a:pt x="46501" y="3"/>
                    <a:pt x="46158" y="1"/>
                    <a:pt x="4581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9" name="Google Shape;89;p4"/>
            <p:cNvSpPr/>
            <p:nvPr/>
          </p:nvSpPr>
          <p:spPr>
            <a:xfrm flipH="1">
              <a:off x="-241581" y="-2278398"/>
              <a:ext cx="4335896" cy="796099"/>
            </a:xfrm>
            <a:custGeom>
              <a:avLst/>
              <a:gdLst/>
              <a:ahLst/>
              <a:cxnLst/>
              <a:rect l="l" t="t" r="r" b="b"/>
              <a:pathLst>
                <a:path w="108350" h="27758" extrusionOk="0">
                  <a:moveTo>
                    <a:pt x="51648" y="1"/>
                  </a:moveTo>
                  <a:cubicBezTo>
                    <a:pt x="50846" y="407"/>
                    <a:pt x="50018" y="729"/>
                    <a:pt x="49203" y="1014"/>
                  </a:cubicBezTo>
                  <a:cubicBezTo>
                    <a:pt x="42065" y="3506"/>
                    <a:pt x="34586" y="3501"/>
                    <a:pt x="27241" y="3584"/>
                  </a:cubicBezTo>
                  <a:cubicBezTo>
                    <a:pt x="20757" y="3656"/>
                    <a:pt x="14163" y="3777"/>
                    <a:pt x="7797" y="5515"/>
                  </a:cubicBezTo>
                  <a:cubicBezTo>
                    <a:pt x="5715" y="6083"/>
                    <a:pt x="3438" y="6902"/>
                    <a:pt x="1858" y="8814"/>
                  </a:cubicBezTo>
                  <a:cubicBezTo>
                    <a:pt x="0" y="11058"/>
                    <a:pt x="83" y="14195"/>
                    <a:pt x="776" y="17107"/>
                  </a:cubicBezTo>
                  <a:cubicBezTo>
                    <a:pt x="2438" y="24097"/>
                    <a:pt x="7861" y="27758"/>
                    <a:pt x="13371" y="27758"/>
                  </a:cubicBezTo>
                  <a:cubicBezTo>
                    <a:pt x="13681" y="27758"/>
                    <a:pt x="13992" y="27746"/>
                    <a:pt x="14303" y="27723"/>
                  </a:cubicBezTo>
                  <a:cubicBezTo>
                    <a:pt x="20922" y="27226"/>
                    <a:pt x="26485" y="22282"/>
                    <a:pt x="32673" y="19847"/>
                  </a:cubicBezTo>
                  <a:cubicBezTo>
                    <a:pt x="36195" y="18461"/>
                    <a:pt x="39879" y="17578"/>
                    <a:pt x="43501" y="16728"/>
                  </a:cubicBezTo>
                  <a:cubicBezTo>
                    <a:pt x="47244" y="15849"/>
                    <a:pt x="51012" y="15131"/>
                    <a:pt x="54789" y="14515"/>
                  </a:cubicBezTo>
                  <a:cubicBezTo>
                    <a:pt x="62223" y="13302"/>
                    <a:pt x="69695" y="12486"/>
                    <a:pt x="77160" y="11610"/>
                  </a:cubicBezTo>
                  <a:cubicBezTo>
                    <a:pt x="86796" y="10479"/>
                    <a:pt x="96503" y="9420"/>
                    <a:pt x="106195" y="9420"/>
                  </a:cubicBezTo>
                  <a:cubicBezTo>
                    <a:pt x="106913" y="9420"/>
                    <a:pt x="107630" y="9426"/>
                    <a:pt x="108348" y="9438"/>
                  </a:cubicBezTo>
                  <a:lnTo>
                    <a:pt x="108348" y="4002"/>
                  </a:lnTo>
                  <a:cubicBezTo>
                    <a:pt x="108350" y="1793"/>
                    <a:pt x="106935" y="1"/>
                    <a:pt x="105190" y="1"/>
                  </a:cubicBezTo>
                  <a:lnTo>
                    <a:pt x="90762" y="1"/>
                  </a:lnTo>
                  <a:cubicBezTo>
                    <a:pt x="89703" y="1934"/>
                    <a:pt x="88395" y="3470"/>
                    <a:pt x="86599" y="4557"/>
                  </a:cubicBezTo>
                  <a:cubicBezTo>
                    <a:pt x="83877" y="6208"/>
                    <a:pt x="80880" y="7099"/>
                    <a:pt x="77918" y="7745"/>
                  </a:cubicBezTo>
                  <a:cubicBezTo>
                    <a:pt x="74349" y="8524"/>
                    <a:pt x="70756" y="9202"/>
                    <a:pt x="67162" y="9801"/>
                  </a:cubicBezTo>
                  <a:cubicBezTo>
                    <a:pt x="59627" y="11058"/>
                    <a:pt x="52047" y="11784"/>
                    <a:pt x="44534" y="13253"/>
                  </a:cubicBezTo>
                  <a:cubicBezTo>
                    <a:pt x="40916" y="13963"/>
                    <a:pt x="37300" y="14822"/>
                    <a:pt x="33793" y="16179"/>
                  </a:cubicBezTo>
                  <a:cubicBezTo>
                    <a:pt x="31120" y="17214"/>
                    <a:pt x="28648" y="18964"/>
                    <a:pt x="26050" y="20259"/>
                  </a:cubicBezTo>
                  <a:cubicBezTo>
                    <a:pt x="24092" y="21236"/>
                    <a:pt x="21957" y="22126"/>
                    <a:pt x="19819" y="22126"/>
                  </a:cubicBezTo>
                  <a:cubicBezTo>
                    <a:pt x="19398" y="22126"/>
                    <a:pt x="18976" y="22091"/>
                    <a:pt x="18556" y="22016"/>
                  </a:cubicBezTo>
                  <a:cubicBezTo>
                    <a:pt x="16742" y="21690"/>
                    <a:pt x="14667" y="20360"/>
                    <a:pt x="13727" y="18271"/>
                  </a:cubicBezTo>
                  <a:cubicBezTo>
                    <a:pt x="12111" y="14673"/>
                    <a:pt x="16343" y="12032"/>
                    <a:pt x="18335" y="10924"/>
                  </a:cubicBezTo>
                  <a:cubicBezTo>
                    <a:pt x="29038" y="4972"/>
                    <a:pt x="41116" y="7214"/>
                    <a:pt x="52462" y="6363"/>
                  </a:cubicBezTo>
                  <a:cubicBezTo>
                    <a:pt x="56489" y="6062"/>
                    <a:pt x="60477" y="5377"/>
                    <a:pt x="64377" y="4066"/>
                  </a:cubicBezTo>
                  <a:cubicBezTo>
                    <a:pt x="66858" y="3233"/>
                    <a:pt x="69388" y="2647"/>
                    <a:pt x="71900" y="1973"/>
                  </a:cubicBezTo>
                  <a:cubicBezTo>
                    <a:pt x="74066" y="1391"/>
                    <a:pt x="76235" y="775"/>
                    <a:pt x="7836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90" name="Google Shape;90;p4"/>
            <p:cNvSpPr/>
            <p:nvPr/>
          </p:nvSpPr>
          <p:spPr>
            <a:xfrm flipH="1">
              <a:off x="5272212" y="-1889435"/>
              <a:ext cx="3996027" cy="864218"/>
            </a:xfrm>
            <a:custGeom>
              <a:avLst/>
              <a:gdLst/>
              <a:ahLst/>
              <a:cxnLst/>
              <a:rect l="l" t="t" r="r" b="b"/>
              <a:pathLst>
                <a:path w="99857" h="21596" extrusionOk="0">
                  <a:moveTo>
                    <a:pt x="65198" y="399"/>
                  </a:moveTo>
                  <a:cubicBezTo>
                    <a:pt x="72321" y="399"/>
                    <a:pt x="79621" y="1791"/>
                    <a:pt x="86922" y="4550"/>
                  </a:cubicBezTo>
                  <a:cubicBezTo>
                    <a:pt x="89575" y="5554"/>
                    <a:pt x="92653" y="6864"/>
                    <a:pt x="95348" y="8979"/>
                  </a:cubicBezTo>
                  <a:cubicBezTo>
                    <a:pt x="98235" y="11247"/>
                    <a:pt x="99428" y="13677"/>
                    <a:pt x="98898" y="16206"/>
                  </a:cubicBezTo>
                  <a:cubicBezTo>
                    <a:pt x="98311" y="18994"/>
                    <a:pt x="95759" y="19972"/>
                    <a:pt x="93599" y="20511"/>
                  </a:cubicBezTo>
                  <a:cubicBezTo>
                    <a:pt x="91491" y="21039"/>
                    <a:pt x="89309" y="21193"/>
                    <a:pt x="87246" y="21193"/>
                  </a:cubicBezTo>
                  <a:cubicBezTo>
                    <a:pt x="86217" y="21193"/>
                    <a:pt x="85218" y="21155"/>
                    <a:pt x="84273" y="21106"/>
                  </a:cubicBezTo>
                  <a:cubicBezTo>
                    <a:pt x="78503" y="20800"/>
                    <a:pt x="72921" y="19852"/>
                    <a:pt x="67683" y="18295"/>
                  </a:cubicBezTo>
                  <a:cubicBezTo>
                    <a:pt x="64541" y="17362"/>
                    <a:pt x="61400" y="16083"/>
                    <a:pt x="58362" y="14847"/>
                  </a:cubicBezTo>
                  <a:cubicBezTo>
                    <a:pt x="53266" y="12773"/>
                    <a:pt x="47995" y="10628"/>
                    <a:pt x="42530" y="10025"/>
                  </a:cubicBezTo>
                  <a:cubicBezTo>
                    <a:pt x="41682" y="9932"/>
                    <a:pt x="40859" y="9885"/>
                    <a:pt x="40058" y="9885"/>
                  </a:cubicBezTo>
                  <a:cubicBezTo>
                    <a:pt x="36646" y="9885"/>
                    <a:pt x="33636" y="10728"/>
                    <a:pt x="31087" y="12400"/>
                  </a:cubicBezTo>
                  <a:cubicBezTo>
                    <a:pt x="26728" y="15269"/>
                    <a:pt x="22197" y="17122"/>
                    <a:pt x="17235" y="18071"/>
                  </a:cubicBezTo>
                  <a:cubicBezTo>
                    <a:pt x="13172" y="18848"/>
                    <a:pt x="9086" y="19070"/>
                    <a:pt x="5424" y="19070"/>
                  </a:cubicBezTo>
                  <a:cubicBezTo>
                    <a:pt x="3631" y="19070"/>
                    <a:pt x="1941" y="19017"/>
                    <a:pt x="403" y="18949"/>
                  </a:cubicBezTo>
                  <a:lnTo>
                    <a:pt x="403" y="11532"/>
                  </a:lnTo>
                  <a:cubicBezTo>
                    <a:pt x="2361" y="12661"/>
                    <a:pt x="4594" y="13456"/>
                    <a:pt x="7045" y="13900"/>
                  </a:cubicBezTo>
                  <a:cubicBezTo>
                    <a:pt x="8672" y="14195"/>
                    <a:pt x="10356" y="14343"/>
                    <a:pt x="12121" y="14343"/>
                  </a:cubicBezTo>
                  <a:cubicBezTo>
                    <a:pt x="13968" y="14343"/>
                    <a:pt x="15904" y="14181"/>
                    <a:pt x="17957" y="13858"/>
                  </a:cubicBezTo>
                  <a:cubicBezTo>
                    <a:pt x="23076" y="13055"/>
                    <a:pt x="27790" y="10978"/>
                    <a:pt x="32121" y="8853"/>
                  </a:cubicBezTo>
                  <a:lnTo>
                    <a:pt x="32595" y="8620"/>
                  </a:lnTo>
                  <a:cubicBezTo>
                    <a:pt x="37243" y="6337"/>
                    <a:pt x="42049" y="3980"/>
                    <a:pt x="47066" y="2784"/>
                  </a:cubicBezTo>
                  <a:cubicBezTo>
                    <a:pt x="53031" y="1361"/>
                    <a:pt x="58397" y="590"/>
                    <a:pt x="63469" y="426"/>
                  </a:cubicBezTo>
                  <a:cubicBezTo>
                    <a:pt x="64044" y="408"/>
                    <a:pt x="64620" y="399"/>
                    <a:pt x="65198" y="399"/>
                  </a:cubicBezTo>
                  <a:close/>
                  <a:moveTo>
                    <a:pt x="65203" y="1"/>
                  </a:moveTo>
                  <a:cubicBezTo>
                    <a:pt x="64619" y="1"/>
                    <a:pt x="64036" y="10"/>
                    <a:pt x="63455" y="29"/>
                  </a:cubicBezTo>
                  <a:cubicBezTo>
                    <a:pt x="58355" y="192"/>
                    <a:pt x="52963" y="968"/>
                    <a:pt x="46970" y="2396"/>
                  </a:cubicBezTo>
                  <a:cubicBezTo>
                    <a:pt x="41911" y="3604"/>
                    <a:pt x="37084" y="5971"/>
                    <a:pt x="32416" y="8263"/>
                  </a:cubicBezTo>
                  <a:lnTo>
                    <a:pt x="31942" y="8496"/>
                  </a:lnTo>
                  <a:cubicBezTo>
                    <a:pt x="27640" y="10606"/>
                    <a:pt x="22957" y="12670"/>
                    <a:pt x="17892" y="13466"/>
                  </a:cubicBezTo>
                  <a:cubicBezTo>
                    <a:pt x="15860" y="13785"/>
                    <a:pt x="13946" y="13945"/>
                    <a:pt x="12120" y="13945"/>
                  </a:cubicBezTo>
                  <a:cubicBezTo>
                    <a:pt x="10379" y="13945"/>
                    <a:pt x="8719" y="13799"/>
                    <a:pt x="7116" y="13508"/>
                  </a:cubicBezTo>
                  <a:cubicBezTo>
                    <a:pt x="4584" y="13050"/>
                    <a:pt x="2294" y="12211"/>
                    <a:pt x="305" y="11012"/>
                  </a:cubicBezTo>
                  <a:lnTo>
                    <a:pt x="0" y="10828"/>
                  </a:lnTo>
                  <a:lnTo>
                    <a:pt x="0" y="19337"/>
                  </a:lnTo>
                  <a:lnTo>
                    <a:pt x="193" y="19345"/>
                  </a:lnTo>
                  <a:cubicBezTo>
                    <a:pt x="1788" y="19417"/>
                    <a:pt x="3552" y="19474"/>
                    <a:pt x="5427" y="19474"/>
                  </a:cubicBezTo>
                  <a:cubicBezTo>
                    <a:pt x="9110" y="19474"/>
                    <a:pt x="13220" y="19251"/>
                    <a:pt x="17311" y="18469"/>
                  </a:cubicBezTo>
                  <a:cubicBezTo>
                    <a:pt x="22324" y="17509"/>
                    <a:pt x="26904" y="15636"/>
                    <a:pt x="31309" y="12740"/>
                  </a:cubicBezTo>
                  <a:cubicBezTo>
                    <a:pt x="33791" y="11110"/>
                    <a:pt x="36725" y="10287"/>
                    <a:pt x="40058" y="10287"/>
                  </a:cubicBezTo>
                  <a:cubicBezTo>
                    <a:pt x="40845" y="10287"/>
                    <a:pt x="41654" y="10333"/>
                    <a:pt x="42485" y="10425"/>
                  </a:cubicBezTo>
                  <a:cubicBezTo>
                    <a:pt x="47895" y="11021"/>
                    <a:pt x="53139" y="13156"/>
                    <a:pt x="58211" y="15220"/>
                  </a:cubicBezTo>
                  <a:cubicBezTo>
                    <a:pt x="61257" y="16459"/>
                    <a:pt x="64408" y="17742"/>
                    <a:pt x="67568" y="18681"/>
                  </a:cubicBezTo>
                  <a:cubicBezTo>
                    <a:pt x="72838" y="20248"/>
                    <a:pt x="78452" y="21200"/>
                    <a:pt x="84253" y="21507"/>
                  </a:cubicBezTo>
                  <a:cubicBezTo>
                    <a:pt x="85207" y="21557"/>
                    <a:pt x="86216" y="21596"/>
                    <a:pt x="87255" y="21596"/>
                  </a:cubicBezTo>
                  <a:cubicBezTo>
                    <a:pt x="89341" y="21596"/>
                    <a:pt x="91554" y="21438"/>
                    <a:pt x="93697" y="20904"/>
                  </a:cubicBezTo>
                  <a:cubicBezTo>
                    <a:pt x="95795" y="20381"/>
                    <a:pt x="98654" y="19332"/>
                    <a:pt x="99293" y="16292"/>
                  </a:cubicBezTo>
                  <a:cubicBezTo>
                    <a:pt x="99857" y="13600"/>
                    <a:pt x="98614" y="11035"/>
                    <a:pt x="95596" y="8666"/>
                  </a:cubicBezTo>
                  <a:cubicBezTo>
                    <a:pt x="92859" y="6520"/>
                    <a:pt x="89747" y="5193"/>
                    <a:pt x="87062" y="4178"/>
                  </a:cubicBezTo>
                  <a:cubicBezTo>
                    <a:pt x="79719" y="1402"/>
                    <a:pt x="72371" y="1"/>
                    <a:pt x="6520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grpSp>
          <p:nvGrpSpPr>
            <p:cNvPr id="91" name="Google Shape;91;p4"/>
            <p:cNvGrpSpPr/>
            <p:nvPr/>
          </p:nvGrpSpPr>
          <p:grpSpPr>
            <a:xfrm>
              <a:off x="-109581" y="-2432400"/>
              <a:ext cx="9377821" cy="2147740"/>
              <a:chOff x="-109581" y="-2432400"/>
              <a:chExt cx="9377821" cy="2147740"/>
            </a:xfrm>
          </p:grpSpPr>
          <p:sp>
            <p:nvSpPr>
              <p:cNvPr id="92" name="Google Shape;92;p4"/>
              <p:cNvSpPr/>
              <p:nvPr/>
            </p:nvSpPr>
            <p:spPr>
              <a:xfrm flipH="1">
                <a:off x="-101698" y="-2359847"/>
                <a:ext cx="9361814" cy="2075187"/>
              </a:xfrm>
              <a:custGeom>
                <a:avLst/>
                <a:gdLst/>
                <a:ahLst/>
                <a:cxnLst/>
                <a:rect l="l" t="t" r="r" b="b"/>
                <a:pathLst>
                  <a:path w="233943" h="51857" extrusionOk="0">
                    <a:moveTo>
                      <a:pt x="114254" y="0"/>
                    </a:moveTo>
                    <a:cubicBezTo>
                      <a:pt x="113814" y="3337"/>
                      <a:pt x="107760" y="3970"/>
                      <a:pt x="105882" y="4185"/>
                    </a:cubicBezTo>
                    <a:cubicBezTo>
                      <a:pt x="103480" y="4463"/>
                      <a:pt x="101037" y="4580"/>
                      <a:pt x="98593" y="4580"/>
                    </a:cubicBezTo>
                    <a:cubicBezTo>
                      <a:pt x="96187" y="4580"/>
                      <a:pt x="93780" y="4466"/>
                      <a:pt x="91413" y="4277"/>
                    </a:cubicBezTo>
                    <a:cubicBezTo>
                      <a:pt x="83262" y="3622"/>
                      <a:pt x="75254" y="1586"/>
                      <a:pt x="67197" y="2"/>
                    </a:cubicBezTo>
                    <a:lnTo>
                      <a:pt x="3161" y="2"/>
                    </a:lnTo>
                    <a:cubicBezTo>
                      <a:pt x="1415" y="2"/>
                      <a:pt x="0" y="1794"/>
                      <a:pt x="0" y="4003"/>
                    </a:cubicBezTo>
                    <a:lnTo>
                      <a:pt x="0" y="12983"/>
                    </a:lnTo>
                    <a:cubicBezTo>
                      <a:pt x="752" y="13703"/>
                      <a:pt x="1532" y="14304"/>
                      <a:pt x="2202" y="14753"/>
                    </a:cubicBezTo>
                    <a:cubicBezTo>
                      <a:pt x="5867" y="17202"/>
                      <a:pt x="10108" y="17905"/>
                      <a:pt x="14266" y="17905"/>
                    </a:cubicBezTo>
                    <a:cubicBezTo>
                      <a:pt x="15542" y="17905"/>
                      <a:pt x="16811" y="17839"/>
                      <a:pt x="18052" y="17736"/>
                    </a:cubicBezTo>
                    <a:cubicBezTo>
                      <a:pt x="23329" y="17301"/>
                      <a:pt x="28524" y="16026"/>
                      <a:pt x="33704" y="14740"/>
                    </a:cubicBezTo>
                    <a:cubicBezTo>
                      <a:pt x="40948" y="12940"/>
                      <a:pt x="48135" y="10828"/>
                      <a:pt x="55442" y="9439"/>
                    </a:cubicBezTo>
                    <a:cubicBezTo>
                      <a:pt x="61321" y="8322"/>
                      <a:pt x="67233" y="7670"/>
                      <a:pt x="73167" y="7670"/>
                    </a:cubicBezTo>
                    <a:cubicBezTo>
                      <a:pt x="74688" y="7670"/>
                      <a:pt x="76210" y="7713"/>
                      <a:pt x="77734" y="7802"/>
                    </a:cubicBezTo>
                    <a:cubicBezTo>
                      <a:pt x="85106" y="8232"/>
                      <a:pt x="92423" y="9785"/>
                      <a:pt x="99530" y="12287"/>
                    </a:cubicBezTo>
                    <a:cubicBezTo>
                      <a:pt x="102317" y="13268"/>
                      <a:pt x="105115" y="14314"/>
                      <a:pt x="107858" y="15489"/>
                    </a:cubicBezTo>
                    <a:cubicBezTo>
                      <a:pt x="110332" y="16548"/>
                      <a:pt x="112809" y="17789"/>
                      <a:pt x="115004" y="19608"/>
                    </a:cubicBezTo>
                    <a:cubicBezTo>
                      <a:pt x="117824" y="21944"/>
                      <a:pt x="120303" y="25852"/>
                      <a:pt x="120226" y="30339"/>
                    </a:cubicBezTo>
                    <a:cubicBezTo>
                      <a:pt x="120101" y="37466"/>
                      <a:pt x="112935" y="40330"/>
                      <a:pt x="108516" y="41748"/>
                    </a:cubicBezTo>
                    <a:cubicBezTo>
                      <a:pt x="101630" y="43955"/>
                      <a:pt x="94414" y="44564"/>
                      <a:pt x="87337" y="44821"/>
                    </a:cubicBezTo>
                    <a:cubicBezTo>
                      <a:pt x="84855" y="44912"/>
                      <a:pt x="82371" y="44958"/>
                      <a:pt x="79887" y="44958"/>
                    </a:cubicBezTo>
                    <a:cubicBezTo>
                      <a:pt x="73140" y="44958"/>
                      <a:pt x="66393" y="44612"/>
                      <a:pt x="59673" y="43851"/>
                    </a:cubicBezTo>
                    <a:cubicBezTo>
                      <a:pt x="52128" y="42997"/>
                      <a:pt x="44620" y="41722"/>
                      <a:pt x="37128" y="40332"/>
                    </a:cubicBezTo>
                    <a:cubicBezTo>
                      <a:pt x="29596" y="38936"/>
                      <a:pt x="22076" y="37257"/>
                      <a:pt x="14513" y="36145"/>
                    </a:cubicBezTo>
                    <a:cubicBezTo>
                      <a:pt x="10469" y="35552"/>
                      <a:pt x="6279" y="35103"/>
                      <a:pt x="2100" y="35103"/>
                    </a:cubicBezTo>
                    <a:cubicBezTo>
                      <a:pt x="1400" y="35103"/>
                      <a:pt x="700" y="35116"/>
                      <a:pt x="0" y="35142"/>
                    </a:cubicBezTo>
                    <a:lnTo>
                      <a:pt x="0" y="41392"/>
                    </a:lnTo>
                    <a:cubicBezTo>
                      <a:pt x="3897" y="40406"/>
                      <a:pt x="7757" y="39113"/>
                      <a:pt x="11701" y="38520"/>
                    </a:cubicBezTo>
                    <a:cubicBezTo>
                      <a:pt x="12850" y="38347"/>
                      <a:pt x="14002" y="38268"/>
                      <a:pt x="15153" y="38268"/>
                    </a:cubicBezTo>
                    <a:cubicBezTo>
                      <a:pt x="18352" y="38268"/>
                      <a:pt x="21545" y="38880"/>
                      <a:pt x="24665" y="39789"/>
                    </a:cubicBezTo>
                    <a:cubicBezTo>
                      <a:pt x="29176" y="41103"/>
                      <a:pt x="33559" y="43015"/>
                      <a:pt x="37996" y="44675"/>
                    </a:cubicBezTo>
                    <a:cubicBezTo>
                      <a:pt x="42689" y="46433"/>
                      <a:pt x="47479" y="47692"/>
                      <a:pt x="52300" y="48740"/>
                    </a:cubicBezTo>
                    <a:cubicBezTo>
                      <a:pt x="61496" y="50745"/>
                      <a:pt x="70937" y="51857"/>
                      <a:pt x="80373" y="51857"/>
                    </a:cubicBezTo>
                    <a:cubicBezTo>
                      <a:pt x="91348" y="51857"/>
                      <a:pt x="102317" y="50352"/>
                      <a:pt x="112889" y="46997"/>
                    </a:cubicBezTo>
                    <a:cubicBezTo>
                      <a:pt x="122215" y="44038"/>
                      <a:pt x="130897" y="39216"/>
                      <a:pt x="139694" y="34414"/>
                    </a:cubicBezTo>
                    <a:cubicBezTo>
                      <a:pt x="143466" y="32352"/>
                      <a:pt x="147358" y="30634"/>
                      <a:pt x="151383" y="29556"/>
                    </a:cubicBezTo>
                    <a:cubicBezTo>
                      <a:pt x="155813" y="28370"/>
                      <a:pt x="160303" y="28105"/>
                      <a:pt x="164816" y="27914"/>
                    </a:cubicBezTo>
                    <a:cubicBezTo>
                      <a:pt x="167320" y="27807"/>
                      <a:pt x="169825" y="27756"/>
                      <a:pt x="172331" y="27756"/>
                    </a:cubicBezTo>
                    <a:cubicBezTo>
                      <a:pt x="189289" y="27756"/>
                      <a:pt x="206270" y="30094"/>
                      <a:pt x="222996" y="33398"/>
                    </a:cubicBezTo>
                    <a:cubicBezTo>
                      <a:pt x="226644" y="34116"/>
                      <a:pt x="230302" y="34924"/>
                      <a:pt x="233942" y="35864"/>
                    </a:cubicBezTo>
                    <a:lnTo>
                      <a:pt x="233942" y="9938"/>
                    </a:lnTo>
                    <a:cubicBezTo>
                      <a:pt x="233216" y="9925"/>
                      <a:pt x="232489" y="9919"/>
                      <a:pt x="231762" y="9919"/>
                    </a:cubicBezTo>
                    <a:cubicBezTo>
                      <a:pt x="219843" y="9919"/>
                      <a:pt x="207922" y="11530"/>
                      <a:pt x="196068" y="12904"/>
                    </a:cubicBezTo>
                    <a:cubicBezTo>
                      <a:pt x="188339" y="13801"/>
                      <a:pt x="180609" y="14806"/>
                      <a:pt x="172944" y="16393"/>
                    </a:cubicBezTo>
                    <a:cubicBezTo>
                      <a:pt x="169135" y="17181"/>
                      <a:pt x="165343" y="18112"/>
                      <a:pt x="161591" y="19260"/>
                    </a:cubicBezTo>
                    <a:cubicBezTo>
                      <a:pt x="158213" y="20291"/>
                      <a:pt x="155063" y="21813"/>
                      <a:pt x="151893" y="23606"/>
                    </a:cubicBezTo>
                    <a:cubicBezTo>
                      <a:pt x="147715" y="25970"/>
                      <a:pt x="143374" y="28204"/>
                      <a:pt x="138868" y="28204"/>
                    </a:cubicBezTo>
                    <a:cubicBezTo>
                      <a:pt x="137422" y="28204"/>
                      <a:pt x="135960" y="27974"/>
                      <a:pt x="134480" y="27445"/>
                    </a:cubicBezTo>
                    <a:cubicBezTo>
                      <a:pt x="129632" y="25711"/>
                      <a:pt x="125716" y="20547"/>
                      <a:pt x="125484" y="13951"/>
                    </a:cubicBezTo>
                    <a:cubicBezTo>
                      <a:pt x="125286" y="8300"/>
                      <a:pt x="129601" y="6027"/>
                      <a:pt x="133294" y="5020"/>
                    </a:cubicBezTo>
                    <a:cubicBezTo>
                      <a:pt x="139570" y="3307"/>
                      <a:pt x="146074" y="3151"/>
                      <a:pt x="152463" y="3078"/>
                    </a:cubicBezTo>
                    <a:cubicBezTo>
                      <a:pt x="160083" y="2991"/>
                      <a:pt x="167851" y="3042"/>
                      <a:pt x="175233" y="328"/>
                    </a:cubicBezTo>
                    <a:cubicBezTo>
                      <a:pt x="175511" y="226"/>
                      <a:pt x="175788" y="116"/>
                      <a:pt x="176066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93" name="Google Shape;93;p4"/>
              <p:cNvSpPr/>
              <p:nvPr/>
            </p:nvSpPr>
            <p:spPr>
              <a:xfrm flipH="1">
                <a:off x="-109581" y="-2432400"/>
                <a:ext cx="9377821" cy="2090634"/>
              </a:xfrm>
              <a:custGeom>
                <a:avLst/>
                <a:gdLst/>
                <a:ahLst/>
                <a:cxnLst/>
                <a:rect l="l" t="t" r="r" b="b"/>
                <a:pathLst>
                  <a:path w="234343" h="52243" extrusionOk="0">
                    <a:moveTo>
                      <a:pt x="67361" y="400"/>
                    </a:moveTo>
                    <a:cubicBezTo>
                      <a:pt x="69340" y="790"/>
                      <a:pt x="71349" y="1215"/>
                      <a:pt x="73292" y="1625"/>
                    </a:cubicBezTo>
                    <a:cubicBezTo>
                      <a:pt x="79265" y="2884"/>
                      <a:pt x="85439" y="4185"/>
                      <a:pt x="91598" y="4680"/>
                    </a:cubicBezTo>
                    <a:cubicBezTo>
                      <a:pt x="94144" y="4885"/>
                      <a:pt x="96537" y="4987"/>
                      <a:pt x="98805" y="4987"/>
                    </a:cubicBezTo>
                    <a:cubicBezTo>
                      <a:pt x="101387" y="4987"/>
                      <a:pt x="103808" y="4854"/>
                      <a:pt x="106108" y="4590"/>
                    </a:cubicBezTo>
                    <a:lnTo>
                      <a:pt x="106218" y="4577"/>
                    </a:lnTo>
                    <a:cubicBezTo>
                      <a:pt x="108158" y="4354"/>
                      <a:pt x="114000" y="3685"/>
                      <a:pt x="114628" y="406"/>
                    </a:cubicBezTo>
                    <a:lnTo>
                      <a:pt x="175193" y="406"/>
                    </a:lnTo>
                    <a:cubicBezTo>
                      <a:pt x="168249" y="2915"/>
                      <a:pt x="160889" y="2994"/>
                      <a:pt x="153768" y="3069"/>
                    </a:cubicBezTo>
                    <a:lnTo>
                      <a:pt x="152665" y="3082"/>
                    </a:lnTo>
                    <a:cubicBezTo>
                      <a:pt x="145764" y="3162"/>
                      <a:pt x="139551" y="3364"/>
                      <a:pt x="133446" y="5030"/>
                    </a:cubicBezTo>
                    <a:cubicBezTo>
                      <a:pt x="128003" y="6516"/>
                      <a:pt x="125326" y="9588"/>
                      <a:pt x="125487" y="14164"/>
                    </a:cubicBezTo>
                    <a:cubicBezTo>
                      <a:pt x="125709" y="20471"/>
                      <a:pt x="129379" y="25966"/>
                      <a:pt x="134618" y="27839"/>
                    </a:cubicBezTo>
                    <a:cubicBezTo>
                      <a:pt x="136131" y="28380"/>
                      <a:pt x="137619" y="28617"/>
                      <a:pt x="139091" y="28617"/>
                    </a:cubicBezTo>
                    <a:cubicBezTo>
                      <a:pt x="143547" y="28617"/>
                      <a:pt x="147847" y="26448"/>
                      <a:pt x="152196" y="23987"/>
                    </a:cubicBezTo>
                    <a:cubicBezTo>
                      <a:pt x="155813" y="21943"/>
                      <a:pt x="158880" y="20567"/>
                      <a:pt x="161854" y="19658"/>
                    </a:cubicBezTo>
                    <a:cubicBezTo>
                      <a:pt x="165379" y="18581"/>
                      <a:pt x="169085" y="17643"/>
                      <a:pt x="173189" y="16795"/>
                    </a:cubicBezTo>
                    <a:cubicBezTo>
                      <a:pt x="180974" y="15181"/>
                      <a:pt x="188894" y="14166"/>
                      <a:pt x="196294" y="13308"/>
                    </a:cubicBezTo>
                    <a:cubicBezTo>
                      <a:pt x="197767" y="13138"/>
                      <a:pt x="199245" y="12964"/>
                      <a:pt x="200722" y="12788"/>
                    </a:cubicBezTo>
                    <a:cubicBezTo>
                      <a:pt x="210970" y="11576"/>
                      <a:pt x="221543" y="10326"/>
                      <a:pt x="231999" y="10326"/>
                    </a:cubicBezTo>
                    <a:cubicBezTo>
                      <a:pt x="232648" y="10326"/>
                      <a:pt x="233296" y="10331"/>
                      <a:pt x="233944" y="10341"/>
                    </a:cubicBezTo>
                    <a:lnTo>
                      <a:pt x="233944" y="35809"/>
                    </a:lnTo>
                    <a:cubicBezTo>
                      <a:pt x="230629" y="34959"/>
                      <a:pt x="227123" y="34173"/>
                      <a:pt x="223236" y="33405"/>
                    </a:cubicBezTo>
                    <a:cubicBezTo>
                      <a:pt x="203906" y="29587"/>
                      <a:pt x="187591" y="27758"/>
                      <a:pt x="172597" y="27758"/>
                    </a:cubicBezTo>
                    <a:cubicBezTo>
                      <a:pt x="170032" y="27758"/>
                      <a:pt x="167505" y="27812"/>
                      <a:pt x="165009" y="27918"/>
                    </a:cubicBezTo>
                    <a:cubicBezTo>
                      <a:pt x="160422" y="28112"/>
                      <a:pt x="155941" y="28387"/>
                      <a:pt x="151533" y="29567"/>
                    </a:cubicBezTo>
                    <a:cubicBezTo>
                      <a:pt x="147826" y="30560"/>
                      <a:pt x="143986" y="32153"/>
                      <a:pt x="139798" y="34441"/>
                    </a:cubicBezTo>
                    <a:lnTo>
                      <a:pt x="138875" y="34945"/>
                    </a:lnTo>
                    <a:cubicBezTo>
                      <a:pt x="130584" y="39473"/>
                      <a:pt x="122011" y="44161"/>
                      <a:pt x="113029" y="47009"/>
                    </a:cubicBezTo>
                    <a:cubicBezTo>
                      <a:pt x="102889" y="50226"/>
                      <a:pt x="91919" y="51840"/>
                      <a:pt x="80509" y="51840"/>
                    </a:cubicBezTo>
                    <a:cubicBezTo>
                      <a:pt x="71401" y="51840"/>
                      <a:pt x="62013" y="50811"/>
                      <a:pt x="52541" y="48749"/>
                    </a:cubicBezTo>
                    <a:cubicBezTo>
                      <a:pt x="46930" y="47526"/>
                      <a:pt x="42394" y="46236"/>
                      <a:pt x="38264" y="44691"/>
                    </a:cubicBezTo>
                    <a:cubicBezTo>
                      <a:pt x="36953" y="44199"/>
                      <a:pt x="35624" y="43678"/>
                      <a:pt x="34338" y="43172"/>
                    </a:cubicBezTo>
                    <a:cubicBezTo>
                      <a:pt x="31276" y="41971"/>
                      <a:pt x="28107" y="40726"/>
                      <a:pt x="24921" y="39799"/>
                    </a:cubicBezTo>
                    <a:cubicBezTo>
                      <a:pt x="21414" y="38777"/>
                      <a:pt x="18247" y="38271"/>
                      <a:pt x="15326" y="38271"/>
                    </a:cubicBezTo>
                    <a:cubicBezTo>
                      <a:pt x="14137" y="38271"/>
                      <a:pt x="12987" y="38356"/>
                      <a:pt x="11874" y="38521"/>
                    </a:cubicBezTo>
                    <a:cubicBezTo>
                      <a:pt x="9119" y="38936"/>
                      <a:pt x="6366" y="39703"/>
                      <a:pt x="3703" y="40442"/>
                    </a:cubicBezTo>
                    <a:cubicBezTo>
                      <a:pt x="2622" y="40742"/>
                      <a:pt x="1508" y="41053"/>
                      <a:pt x="406" y="41335"/>
                    </a:cubicBezTo>
                    <a:lnTo>
                      <a:pt x="406" y="35538"/>
                    </a:lnTo>
                    <a:cubicBezTo>
                      <a:pt x="1027" y="35516"/>
                      <a:pt x="1658" y="35506"/>
                      <a:pt x="2301" y="35506"/>
                    </a:cubicBezTo>
                    <a:cubicBezTo>
                      <a:pt x="5902" y="35506"/>
                      <a:pt x="9901" y="35844"/>
                      <a:pt x="14687" y="36547"/>
                    </a:cubicBezTo>
                    <a:cubicBezTo>
                      <a:pt x="19745" y="37290"/>
                      <a:pt x="24868" y="38304"/>
                      <a:pt x="29822" y="39284"/>
                    </a:cubicBezTo>
                    <a:cubicBezTo>
                      <a:pt x="32271" y="39769"/>
                      <a:pt x="34802" y="40270"/>
                      <a:pt x="37296" y="40733"/>
                    </a:cubicBezTo>
                    <a:cubicBezTo>
                      <a:pt x="43914" y="41961"/>
                      <a:pt x="51770" y="43339"/>
                      <a:pt x="59854" y="44254"/>
                    </a:cubicBezTo>
                    <a:cubicBezTo>
                      <a:pt x="66359" y="44990"/>
                      <a:pt x="73165" y="45361"/>
                      <a:pt x="80163" y="45361"/>
                    </a:cubicBezTo>
                    <a:cubicBezTo>
                      <a:pt x="82603" y="45361"/>
                      <a:pt x="85067" y="45316"/>
                      <a:pt x="87550" y="45225"/>
                    </a:cubicBezTo>
                    <a:cubicBezTo>
                      <a:pt x="94026" y="44991"/>
                      <a:pt x="101613" y="44441"/>
                      <a:pt x="108780" y="42142"/>
                    </a:cubicBezTo>
                    <a:cubicBezTo>
                      <a:pt x="113810" y="40529"/>
                      <a:pt x="120508" y="37574"/>
                      <a:pt x="120629" y="30544"/>
                    </a:cubicBezTo>
                    <a:cubicBezTo>
                      <a:pt x="120696" y="26529"/>
                      <a:pt x="118718" y="22458"/>
                      <a:pt x="115334" y="19654"/>
                    </a:cubicBezTo>
                    <a:cubicBezTo>
                      <a:pt x="112985" y="17708"/>
                      <a:pt x="110379" y="16465"/>
                      <a:pt x="108140" y="15506"/>
                    </a:cubicBezTo>
                    <a:cubicBezTo>
                      <a:pt x="105719" y="14467"/>
                      <a:pt x="103070" y="13450"/>
                      <a:pt x="99798" y="12298"/>
                    </a:cubicBezTo>
                    <a:cubicBezTo>
                      <a:pt x="92520" y="9735"/>
                      <a:pt x="85169" y="8223"/>
                      <a:pt x="77949" y="7802"/>
                    </a:cubicBezTo>
                    <a:cubicBezTo>
                      <a:pt x="76425" y="7713"/>
                      <a:pt x="74890" y="7669"/>
                      <a:pt x="73339" y="7669"/>
                    </a:cubicBezTo>
                    <a:cubicBezTo>
                      <a:pt x="67706" y="7669"/>
                      <a:pt x="61863" y="8255"/>
                      <a:pt x="55605" y="9443"/>
                    </a:cubicBezTo>
                    <a:cubicBezTo>
                      <a:pt x="50502" y="10413"/>
                      <a:pt x="45374" y="11757"/>
                      <a:pt x="40416" y="13057"/>
                    </a:cubicBezTo>
                    <a:cubicBezTo>
                      <a:pt x="38267" y="13620"/>
                      <a:pt x="36046" y="14201"/>
                      <a:pt x="33857" y="14746"/>
                    </a:cubicBezTo>
                    <a:cubicBezTo>
                      <a:pt x="29050" y="15939"/>
                      <a:pt x="23603" y="17293"/>
                      <a:pt x="18238" y="17736"/>
                    </a:cubicBezTo>
                    <a:cubicBezTo>
                      <a:pt x="17038" y="17835"/>
                      <a:pt x="15751" y="17910"/>
                      <a:pt x="14415" y="17910"/>
                    </a:cubicBezTo>
                    <a:cubicBezTo>
                      <a:pt x="10534" y="17910"/>
                      <a:pt x="6246" y="17280"/>
                      <a:pt x="2517" y="14787"/>
                    </a:cubicBezTo>
                    <a:cubicBezTo>
                      <a:pt x="2004" y="14446"/>
                      <a:pt x="1229" y="13878"/>
                      <a:pt x="403" y="13098"/>
                    </a:cubicBezTo>
                    <a:lnTo>
                      <a:pt x="403" y="4204"/>
                    </a:lnTo>
                    <a:cubicBezTo>
                      <a:pt x="403" y="2108"/>
                      <a:pt x="1731" y="405"/>
                      <a:pt x="3364" y="405"/>
                    </a:cubicBezTo>
                    <a:lnTo>
                      <a:pt x="67361" y="400"/>
                    </a:lnTo>
                    <a:close/>
                    <a:moveTo>
                      <a:pt x="114278" y="0"/>
                    </a:moveTo>
                    <a:lnTo>
                      <a:pt x="114255" y="176"/>
                    </a:lnTo>
                    <a:cubicBezTo>
                      <a:pt x="113845" y="3294"/>
                      <a:pt x="108068" y="3957"/>
                      <a:pt x="106170" y="4175"/>
                    </a:cubicBezTo>
                    <a:lnTo>
                      <a:pt x="106061" y="4187"/>
                    </a:lnTo>
                    <a:cubicBezTo>
                      <a:pt x="103777" y="4451"/>
                      <a:pt x="101371" y="4582"/>
                      <a:pt x="98803" y="4582"/>
                    </a:cubicBezTo>
                    <a:cubicBezTo>
                      <a:pt x="96546" y="4582"/>
                      <a:pt x="94164" y="4481"/>
                      <a:pt x="91630" y="4277"/>
                    </a:cubicBezTo>
                    <a:cubicBezTo>
                      <a:pt x="85496" y="3785"/>
                      <a:pt x="79335" y="2485"/>
                      <a:pt x="73374" y="1229"/>
                    </a:cubicBezTo>
                    <a:cubicBezTo>
                      <a:pt x="71430" y="820"/>
                      <a:pt x="69420" y="395"/>
                      <a:pt x="67400" y="2"/>
                    </a:cubicBezTo>
                    <a:lnTo>
                      <a:pt x="3365" y="2"/>
                    </a:lnTo>
                    <a:cubicBezTo>
                      <a:pt x="1511" y="2"/>
                      <a:pt x="3" y="1889"/>
                      <a:pt x="3" y="4205"/>
                    </a:cubicBezTo>
                    <a:lnTo>
                      <a:pt x="3" y="13267"/>
                    </a:lnTo>
                    <a:lnTo>
                      <a:pt x="66" y="13327"/>
                    </a:lnTo>
                    <a:cubicBezTo>
                      <a:pt x="935" y="14157"/>
                      <a:pt x="1758" y="14760"/>
                      <a:pt x="2295" y="15120"/>
                    </a:cubicBezTo>
                    <a:cubicBezTo>
                      <a:pt x="6107" y="17668"/>
                      <a:pt x="10473" y="18312"/>
                      <a:pt x="14416" y="18312"/>
                    </a:cubicBezTo>
                    <a:cubicBezTo>
                      <a:pt x="15764" y="18312"/>
                      <a:pt x="17063" y="18236"/>
                      <a:pt x="18274" y="18136"/>
                    </a:cubicBezTo>
                    <a:cubicBezTo>
                      <a:pt x="23670" y="17692"/>
                      <a:pt x="29134" y="16335"/>
                      <a:pt x="33955" y="15136"/>
                    </a:cubicBezTo>
                    <a:cubicBezTo>
                      <a:pt x="36148" y="14591"/>
                      <a:pt x="38370" y="14008"/>
                      <a:pt x="40521" y="13444"/>
                    </a:cubicBezTo>
                    <a:cubicBezTo>
                      <a:pt x="45471" y="12145"/>
                      <a:pt x="50591" y="10802"/>
                      <a:pt x="55682" y="9836"/>
                    </a:cubicBezTo>
                    <a:cubicBezTo>
                      <a:pt x="61914" y="8652"/>
                      <a:pt x="67733" y="8068"/>
                      <a:pt x="73339" y="8068"/>
                    </a:cubicBezTo>
                    <a:cubicBezTo>
                      <a:pt x="74883" y="8068"/>
                      <a:pt x="76410" y="8112"/>
                      <a:pt x="77924" y="8200"/>
                    </a:cubicBezTo>
                    <a:cubicBezTo>
                      <a:pt x="85109" y="8620"/>
                      <a:pt x="92423" y="10126"/>
                      <a:pt x="99664" y="12674"/>
                    </a:cubicBezTo>
                    <a:cubicBezTo>
                      <a:pt x="102926" y="13823"/>
                      <a:pt x="105569" y="14839"/>
                      <a:pt x="107978" y="15872"/>
                    </a:cubicBezTo>
                    <a:cubicBezTo>
                      <a:pt x="110192" y="16820"/>
                      <a:pt x="112765" y="18046"/>
                      <a:pt x="115074" y="19959"/>
                    </a:cubicBezTo>
                    <a:cubicBezTo>
                      <a:pt x="118366" y="22686"/>
                      <a:pt x="120289" y="26638"/>
                      <a:pt x="120224" y="30531"/>
                    </a:cubicBezTo>
                    <a:cubicBezTo>
                      <a:pt x="120108" y="37304"/>
                      <a:pt x="113565" y="40179"/>
                      <a:pt x="108656" y="41753"/>
                    </a:cubicBezTo>
                    <a:cubicBezTo>
                      <a:pt x="101534" y="44037"/>
                      <a:pt x="93982" y="44584"/>
                      <a:pt x="87532" y="44818"/>
                    </a:cubicBezTo>
                    <a:cubicBezTo>
                      <a:pt x="85053" y="44908"/>
                      <a:pt x="82593" y="44953"/>
                      <a:pt x="80156" y="44953"/>
                    </a:cubicBezTo>
                    <a:cubicBezTo>
                      <a:pt x="73174" y="44953"/>
                      <a:pt x="66385" y="44584"/>
                      <a:pt x="59897" y="43849"/>
                    </a:cubicBezTo>
                    <a:cubicBezTo>
                      <a:pt x="51824" y="42936"/>
                      <a:pt x="43978" y="41560"/>
                      <a:pt x="37366" y="40335"/>
                    </a:cubicBezTo>
                    <a:cubicBezTo>
                      <a:pt x="34874" y="39874"/>
                      <a:pt x="32343" y="39371"/>
                      <a:pt x="29894" y="38889"/>
                    </a:cubicBezTo>
                    <a:cubicBezTo>
                      <a:pt x="24935" y="37906"/>
                      <a:pt x="19807" y="36891"/>
                      <a:pt x="14740" y="36147"/>
                    </a:cubicBezTo>
                    <a:cubicBezTo>
                      <a:pt x="9938" y="35440"/>
                      <a:pt x="5923" y="35101"/>
                      <a:pt x="2306" y="35101"/>
                    </a:cubicBezTo>
                    <a:cubicBezTo>
                      <a:pt x="1587" y="35101"/>
                      <a:pt x="884" y="35114"/>
                      <a:pt x="193" y="35141"/>
                    </a:cubicBezTo>
                    <a:lnTo>
                      <a:pt x="0" y="35148"/>
                    </a:lnTo>
                    <a:lnTo>
                      <a:pt x="0" y="41850"/>
                    </a:lnTo>
                    <a:lnTo>
                      <a:pt x="250" y="41789"/>
                    </a:lnTo>
                    <a:cubicBezTo>
                      <a:pt x="1438" y="41486"/>
                      <a:pt x="2642" y="41153"/>
                      <a:pt x="3807" y="40829"/>
                    </a:cubicBezTo>
                    <a:cubicBezTo>
                      <a:pt x="6459" y="40093"/>
                      <a:pt x="9201" y="39331"/>
                      <a:pt x="11931" y="38920"/>
                    </a:cubicBezTo>
                    <a:cubicBezTo>
                      <a:pt x="13025" y="38755"/>
                      <a:pt x="14155" y="38672"/>
                      <a:pt x="15326" y="38672"/>
                    </a:cubicBezTo>
                    <a:cubicBezTo>
                      <a:pt x="18207" y="38672"/>
                      <a:pt x="21339" y="39173"/>
                      <a:pt x="24808" y="40183"/>
                    </a:cubicBezTo>
                    <a:cubicBezTo>
                      <a:pt x="27977" y="41106"/>
                      <a:pt x="31136" y="42346"/>
                      <a:pt x="34192" y="43547"/>
                    </a:cubicBezTo>
                    <a:cubicBezTo>
                      <a:pt x="35480" y="44051"/>
                      <a:pt x="36810" y="44575"/>
                      <a:pt x="38124" y="45065"/>
                    </a:cubicBezTo>
                    <a:cubicBezTo>
                      <a:pt x="42272" y="46618"/>
                      <a:pt x="46826" y="47913"/>
                      <a:pt x="52458" y="49140"/>
                    </a:cubicBezTo>
                    <a:cubicBezTo>
                      <a:pt x="61960" y="51209"/>
                      <a:pt x="71376" y="52242"/>
                      <a:pt x="80515" y="52242"/>
                    </a:cubicBezTo>
                    <a:cubicBezTo>
                      <a:pt x="91963" y="52242"/>
                      <a:pt x="102972" y="50622"/>
                      <a:pt x="113151" y="47393"/>
                    </a:cubicBezTo>
                    <a:cubicBezTo>
                      <a:pt x="122171" y="44531"/>
                      <a:pt x="130760" y="39837"/>
                      <a:pt x="139068" y="35298"/>
                    </a:cubicBezTo>
                    <a:lnTo>
                      <a:pt x="139990" y="34794"/>
                    </a:lnTo>
                    <a:cubicBezTo>
                      <a:pt x="144149" y="32523"/>
                      <a:pt x="147959" y="30939"/>
                      <a:pt x="151635" y="29954"/>
                    </a:cubicBezTo>
                    <a:cubicBezTo>
                      <a:pt x="156001" y="28784"/>
                      <a:pt x="160459" y="28512"/>
                      <a:pt x="165023" y="28318"/>
                    </a:cubicBezTo>
                    <a:cubicBezTo>
                      <a:pt x="167510" y="28212"/>
                      <a:pt x="170027" y="28159"/>
                      <a:pt x="172583" y="28159"/>
                    </a:cubicBezTo>
                    <a:cubicBezTo>
                      <a:pt x="187551" y="28159"/>
                      <a:pt x="203846" y="29985"/>
                      <a:pt x="223155" y="33798"/>
                    </a:cubicBezTo>
                    <a:cubicBezTo>
                      <a:pt x="227133" y="34583"/>
                      <a:pt x="230708" y="35389"/>
                      <a:pt x="234091" y="36262"/>
                    </a:cubicBezTo>
                    <a:lnTo>
                      <a:pt x="234343" y="36327"/>
                    </a:lnTo>
                    <a:lnTo>
                      <a:pt x="234343" y="9942"/>
                    </a:lnTo>
                    <a:lnTo>
                      <a:pt x="234144" y="9938"/>
                    </a:lnTo>
                    <a:cubicBezTo>
                      <a:pt x="233436" y="9926"/>
                      <a:pt x="232728" y="9920"/>
                      <a:pt x="232019" y="9920"/>
                    </a:cubicBezTo>
                    <a:cubicBezTo>
                      <a:pt x="221533" y="9920"/>
                      <a:pt x="210937" y="11173"/>
                      <a:pt x="200668" y="12387"/>
                    </a:cubicBezTo>
                    <a:cubicBezTo>
                      <a:pt x="199192" y="12560"/>
                      <a:pt x="197716" y="12735"/>
                      <a:pt x="196241" y="12907"/>
                    </a:cubicBezTo>
                    <a:cubicBezTo>
                      <a:pt x="188833" y="13765"/>
                      <a:pt x="180900" y="14784"/>
                      <a:pt x="173099" y="16399"/>
                    </a:cubicBezTo>
                    <a:cubicBezTo>
                      <a:pt x="168984" y="17250"/>
                      <a:pt x="165266" y="18189"/>
                      <a:pt x="161730" y="19271"/>
                    </a:cubicBezTo>
                    <a:cubicBezTo>
                      <a:pt x="158729" y="20188"/>
                      <a:pt x="155634" y="21574"/>
                      <a:pt x="151992" y="23636"/>
                    </a:cubicBezTo>
                    <a:cubicBezTo>
                      <a:pt x="147694" y="26067"/>
                      <a:pt x="143448" y="28211"/>
                      <a:pt x="139076" y="28211"/>
                    </a:cubicBezTo>
                    <a:cubicBezTo>
                      <a:pt x="137648" y="28211"/>
                      <a:pt x="136206" y="27982"/>
                      <a:pt x="134745" y="27459"/>
                    </a:cubicBezTo>
                    <a:cubicBezTo>
                      <a:pt x="129659" y="25640"/>
                      <a:pt x="126097" y="20292"/>
                      <a:pt x="125882" y="14148"/>
                    </a:cubicBezTo>
                    <a:cubicBezTo>
                      <a:pt x="125729" y="9782"/>
                      <a:pt x="128305" y="6844"/>
                      <a:pt x="133544" y="5415"/>
                    </a:cubicBezTo>
                    <a:cubicBezTo>
                      <a:pt x="139606" y="3761"/>
                      <a:pt x="145790" y="3559"/>
                      <a:pt x="152664" y="3482"/>
                    </a:cubicBezTo>
                    <a:lnTo>
                      <a:pt x="153767" y="3469"/>
                    </a:lnTo>
                    <a:cubicBezTo>
                      <a:pt x="160981" y="3392"/>
                      <a:pt x="168439" y="3314"/>
                      <a:pt x="175499" y="719"/>
                    </a:cubicBezTo>
                    <a:cubicBezTo>
                      <a:pt x="175781" y="617"/>
                      <a:pt x="176061" y="506"/>
                      <a:pt x="176341" y="389"/>
                    </a:cubicBezTo>
                    <a:lnTo>
                      <a:pt x="177262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94" name="Google Shape;94;p4"/>
            <p:cNvSpPr/>
            <p:nvPr/>
          </p:nvSpPr>
          <p:spPr>
            <a:xfrm flipH="1">
              <a:off x="900741" y="-942088"/>
              <a:ext cx="8367499" cy="1836163"/>
            </a:xfrm>
            <a:custGeom>
              <a:avLst/>
              <a:gdLst/>
              <a:ahLst/>
              <a:cxnLst/>
              <a:rect l="l" t="t" r="r" b="b"/>
              <a:pathLst>
                <a:path w="209096" h="45884" extrusionOk="0">
                  <a:moveTo>
                    <a:pt x="173615" y="405"/>
                  </a:moveTo>
                  <a:cubicBezTo>
                    <a:pt x="176375" y="405"/>
                    <a:pt x="179213" y="507"/>
                    <a:pt x="182050" y="829"/>
                  </a:cubicBezTo>
                  <a:cubicBezTo>
                    <a:pt x="188207" y="1528"/>
                    <a:pt x="194615" y="3672"/>
                    <a:pt x="201642" y="7381"/>
                  </a:cubicBezTo>
                  <a:lnTo>
                    <a:pt x="202000" y="7570"/>
                  </a:lnTo>
                  <a:cubicBezTo>
                    <a:pt x="204160" y="8703"/>
                    <a:pt x="207122" y="10258"/>
                    <a:pt x="208209" y="13014"/>
                  </a:cubicBezTo>
                  <a:cubicBezTo>
                    <a:pt x="208659" y="14157"/>
                    <a:pt x="208681" y="15157"/>
                    <a:pt x="208272" y="15990"/>
                  </a:cubicBezTo>
                  <a:cubicBezTo>
                    <a:pt x="207624" y="17309"/>
                    <a:pt x="205989" y="18018"/>
                    <a:pt x="204732" y="18381"/>
                  </a:cubicBezTo>
                  <a:cubicBezTo>
                    <a:pt x="201461" y="19325"/>
                    <a:pt x="198006" y="19797"/>
                    <a:pt x="194392" y="19797"/>
                  </a:cubicBezTo>
                  <a:cubicBezTo>
                    <a:pt x="190821" y="19797"/>
                    <a:pt x="187096" y="19336"/>
                    <a:pt x="183241" y="18415"/>
                  </a:cubicBezTo>
                  <a:cubicBezTo>
                    <a:pt x="179114" y="17429"/>
                    <a:pt x="174866" y="16057"/>
                    <a:pt x="170611" y="14337"/>
                  </a:cubicBezTo>
                  <a:cubicBezTo>
                    <a:pt x="166998" y="12878"/>
                    <a:pt x="163261" y="11368"/>
                    <a:pt x="159428" y="10535"/>
                  </a:cubicBezTo>
                  <a:cubicBezTo>
                    <a:pt x="157531" y="10122"/>
                    <a:pt x="155742" y="9916"/>
                    <a:pt x="154034" y="9916"/>
                  </a:cubicBezTo>
                  <a:cubicBezTo>
                    <a:pt x="152450" y="9916"/>
                    <a:pt x="150935" y="10094"/>
                    <a:pt x="149470" y="10449"/>
                  </a:cubicBezTo>
                  <a:cubicBezTo>
                    <a:pt x="145504" y="11411"/>
                    <a:pt x="142070" y="13874"/>
                    <a:pt x="138895" y="16316"/>
                  </a:cubicBezTo>
                  <a:cubicBezTo>
                    <a:pt x="136054" y="18501"/>
                    <a:pt x="133233" y="20858"/>
                    <a:pt x="130505" y="23139"/>
                  </a:cubicBezTo>
                  <a:cubicBezTo>
                    <a:pt x="126905" y="26149"/>
                    <a:pt x="123181" y="29264"/>
                    <a:pt x="119366" y="32010"/>
                  </a:cubicBezTo>
                  <a:cubicBezTo>
                    <a:pt x="107458" y="40580"/>
                    <a:pt x="92880" y="45107"/>
                    <a:pt x="76028" y="45462"/>
                  </a:cubicBezTo>
                  <a:cubicBezTo>
                    <a:pt x="75424" y="45475"/>
                    <a:pt x="74822" y="45482"/>
                    <a:pt x="74224" y="45482"/>
                  </a:cubicBezTo>
                  <a:cubicBezTo>
                    <a:pt x="58269" y="45482"/>
                    <a:pt x="44689" y="40929"/>
                    <a:pt x="33828" y="31942"/>
                  </a:cubicBezTo>
                  <a:cubicBezTo>
                    <a:pt x="27187" y="26448"/>
                    <a:pt x="20603" y="21405"/>
                    <a:pt x="13056" y="20088"/>
                  </a:cubicBezTo>
                  <a:cubicBezTo>
                    <a:pt x="11967" y="19897"/>
                    <a:pt x="10865" y="19801"/>
                    <a:pt x="9746" y="19801"/>
                  </a:cubicBezTo>
                  <a:cubicBezTo>
                    <a:pt x="6781" y="19801"/>
                    <a:pt x="3696" y="20474"/>
                    <a:pt x="406" y="21833"/>
                  </a:cubicBezTo>
                  <a:lnTo>
                    <a:pt x="406" y="14358"/>
                  </a:lnTo>
                  <a:cubicBezTo>
                    <a:pt x="1109" y="14230"/>
                    <a:pt x="1864" y="14110"/>
                    <a:pt x="2702" y="13993"/>
                  </a:cubicBezTo>
                  <a:cubicBezTo>
                    <a:pt x="5594" y="13588"/>
                    <a:pt x="8552" y="13414"/>
                    <a:pt x="11411" y="13245"/>
                  </a:cubicBezTo>
                  <a:lnTo>
                    <a:pt x="12958" y="13152"/>
                  </a:lnTo>
                  <a:cubicBezTo>
                    <a:pt x="15818" y="12978"/>
                    <a:pt x="18953" y="12785"/>
                    <a:pt x="22145" y="12785"/>
                  </a:cubicBezTo>
                  <a:cubicBezTo>
                    <a:pt x="23389" y="12785"/>
                    <a:pt x="24641" y="12814"/>
                    <a:pt x="25889" y="12885"/>
                  </a:cubicBezTo>
                  <a:cubicBezTo>
                    <a:pt x="29786" y="13104"/>
                    <a:pt x="33808" y="14150"/>
                    <a:pt x="38546" y="16169"/>
                  </a:cubicBezTo>
                  <a:cubicBezTo>
                    <a:pt x="52883" y="22283"/>
                    <a:pt x="69842" y="28659"/>
                    <a:pt x="86902" y="29591"/>
                  </a:cubicBezTo>
                  <a:cubicBezTo>
                    <a:pt x="88135" y="29659"/>
                    <a:pt x="89353" y="29692"/>
                    <a:pt x="90554" y="29692"/>
                  </a:cubicBezTo>
                  <a:cubicBezTo>
                    <a:pt x="97955" y="29692"/>
                    <a:pt x="104738" y="28414"/>
                    <a:pt x="110758" y="25880"/>
                  </a:cubicBezTo>
                  <a:cubicBezTo>
                    <a:pt x="117187" y="23174"/>
                    <a:pt x="123174" y="18993"/>
                    <a:pt x="128962" y="14950"/>
                  </a:cubicBezTo>
                  <a:cubicBezTo>
                    <a:pt x="130301" y="14015"/>
                    <a:pt x="131684" y="13050"/>
                    <a:pt x="133052" y="12117"/>
                  </a:cubicBezTo>
                  <a:cubicBezTo>
                    <a:pt x="136569" y="9716"/>
                    <a:pt x="140379" y="7249"/>
                    <a:pt x="144384" y="5460"/>
                  </a:cubicBezTo>
                  <a:cubicBezTo>
                    <a:pt x="148006" y="3842"/>
                    <a:pt x="151905" y="2608"/>
                    <a:pt x="155970" y="1792"/>
                  </a:cubicBezTo>
                  <a:cubicBezTo>
                    <a:pt x="159701" y="1042"/>
                    <a:pt x="163680" y="640"/>
                    <a:pt x="168868" y="486"/>
                  </a:cubicBezTo>
                  <a:cubicBezTo>
                    <a:pt x="170413" y="440"/>
                    <a:pt x="172001" y="405"/>
                    <a:pt x="173615" y="405"/>
                  </a:cubicBezTo>
                  <a:close/>
                  <a:moveTo>
                    <a:pt x="173609" y="0"/>
                  </a:moveTo>
                  <a:cubicBezTo>
                    <a:pt x="171993" y="0"/>
                    <a:pt x="170405" y="35"/>
                    <a:pt x="168858" y="80"/>
                  </a:cubicBezTo>
                  <a:cubicBezTo>
                    <a:pt x="163644" y="234"/>
                    <a:pt x="159645" y="639"/>
                    <a:pt x="155891" y="1393"/>
                  </a:cubicBezTo>
                  <a:cubicBezTo>
                    <a:pt x="151795" y="2216"/>
                    <a:pt x="147870" y="3459"/>
                    <a:pt x="144219" y="5088"/>
                  </a:cubicBezTo>
                  <a:cubicBezTo>
                    <a:pt x="140186" y="6888"/>
                    <a:pt x="136359" y="9369"/>
                    <a:pt x="132824" y="11781"/>
                  </a:cubicBezTo>
                  <a:cubicBezTo>
                    <a:pt x="131454" y="12715"/>
                    <a:pt x="130070" y="13683"/>
                    <a:pt x="128732" y="14617"/>
                  </a:cubicBezTo>
                  <a:cubicBezTo>
                    <a:pt x="122961" y="18648"/>
                    <a:pt x="116993" y="22817"/>
                    <a:pt x="110602" y="25506"/>
                  </a:cubicBezTo>
                  <a:cubicBezTo>
                    <a:pt x="104631" y="28019"/>
                    <a:pt x="97899" y="29287"/>
                    <a:pt x="90554" y="29287"/>
                  </a:cubicBezTo>
                  <a:cubicBezTo>
                    <a:pt x="89360" y="29287"/>
                    <a:pt x="88149" y="29254"/>
                    <a:pt x="86923" y="29187"/>
                  </a:cubicBezTo>
                  <a:cubicBezTo>
                    <a:pt x="69926" y="28261"/>
                    <a:pt x="53010" y="21898"/>
                    <a:pt x="38703" y="15797"/>
                  </a:cubicBezTo>
                  <a:cubicBezTo>
                    <a:pt x="33922" y="13758"/>
                    <a:pt x="29857" y="12704"/>
                    <a:pt x="25911" y="12481"/>
                  </a:cubicBezTo>
                  <a:cubicBezTo>
                    <a:pt x="24653" y="12410"/>
                    <a:pt x="23392" y="12381"/>
                    <a:pt x="22140" y="12381"/>
                  </a:cubicBezTo>
                  <a:cubicBezTo>
                    <a:pt x="18938" y="12381"/>
                    <a:pt x="15797" y="12572"/>
                    <a:pt x="12931" y="12748"/>
                  </a:cubicBezTo>
                  <a:lnTo>
                    <a:pt x="11384" y="12841"/>
                  </a:lnTo>
                  <a:cubicBezTo>
                    <a:pt x="8518" y="13010"/>
                    <a:pt x="5551" y="13184"/>
                    <a:pt x="2644" y="13591"/>
                  </a:cubicBezTo>
                  <a:cubicBezTo>
                    <a:pt x="1731" y="13718"/>
                    <a:pt x="921" y="13848"/>
                    <a:pt x="165" y="13990"/>
                  </a:cubicBezTo>
                  <a:lnTo>
                    <a:pt x="0" y="14020"/>
                  </a:lnTo>
                  <a:lnTo>
                    <a:pt x="0" y="22434"/>
                  </a:lnTo>
                  <a:lnTo>
                    <a:pt x="280" y="22317"/>
                  </a:lnTo>
                  <a:cubicBezTo>
                    <a:pt x="3624" y="20902"/>
                    <a:pt x="6748" y="20202"/>
                    <a:pt x="9745" y="20202"/>
                  </a:cubicBezTo>
                  <a:cubicBezTo>
                    <a:pt x="10841" y="20202"/>
                    <a:pt x="11920" y="20296"/>
                    <a:pt x="12987" y="20482"/>
                  </a:cubicBezTo>
                  <a:cubicBezTo>
                    <a:pt x="20436" y="21784"/>
                    <a:pt x="26975" y="26792"/>
                    <a:pt x="33571" y="32250"/>
                  </a:cubicBezTo>
                  <a:cubicBezTo>
                    <a:pt x="44508" y="41302"/>
                    <a:pt x="58178" y="45884"/>
                    <a:pt x="74230" y="45884"/>
                  </a:cubicBezTo>
                  <a:cubicBezTo>
                    <a:pt x="74828" y="45884"/>
                    <a:pt x="75434" y="45878"/>
                    <a:pt x="76041" y="45864"/>
                  </a:cubicBezTo>
                  <a:cubicBezTo>
                    <a:pt x="92973" y="45507"/>
                    <a:pt x="107630" y="40953"/>
                    <a:pt x="119603" y="32334"/>
                  </a:cubicBezTo>
                  <a:cubicBezTo>
                    <a:pt x="123430" y="29580"/>
                    <a:pt x="127160" y="26462"/>
                    <a:pt x="130767" y="23446"/>
                  </a:cubicBezTo>
                  <a:cubicBezTo>
                    <a:pt x="133490" y="21168"/>
                    <a:pt x="136306" y="18812"/>
                    <a:pt x="139143" y="16633"/>
                  </a:cubicBezTo>
                  <a:cubicBezTo>
                    <a:pt x="142286" y="14218"/>
                    <a:pt x="145678" y="11782"/>
                    <a:pt x="149569" y="10839"/>
                  </a:cubicBezTo>
                  <a:cubicBezTo>
                    <a:pt x="151002" y="10492"/>
                    <a:pt x="152486" y="10318"/>
                    <a:pt x="154040" y="10318"/>
                  </a:cubicBezTo>
                  <a:cubicBezTo>
                    <a:pt x="155718" y="10318"/>
                    <a:pt x="157477" y="10521"/>
                    <a:pt x="159345" y="10926"/>
                  </a:cubicBezTo>
                  <a:cubicBezTo>
                    <a:pt x="163146" y="11754"/>
                    <a:pt x="166866" y="13255"/>
                    <a:pt x="170463" y="14710"/>
                  </a:cubicBezTo>
                  <a:cubicBezTo>
                    <a:pt x="174735" y="16434"/>
                    <a:pt x="179004" y="17813"/>
                    <a:pt x="183149" y="18805"/>
                  </a:cubicBezTo>
                  <a:cubicBezTo>
                    <a:pt x="187035" y="19734"/>
                    <a:pt x="190791" y="20198"/>
                    <a:pt x="194393" y="20198"/>
                  </a:cubicBezTo>
                  <a:cubicBezTo>
                    <a:pt x="198045" y="20198"/>
                    <a:pt x="201538" y="19721"/>
                    <a:pt x="204846" y="18766"/>
                  </a:cubicBezTo>
                  <a:cubicBezTo>
                    <a:pt x="206788" y="18205"/>
                    <a:pt x="208062" y="17332"/>
                    <a:pt x="208634" y="16167"/>
                  </a:cubicBezTo>
                  <a:cubicBezTo>
                    <a:pt x="209095" y="15229"/>
                    <a:pt x="209080" y="14117"/>
                    <a:pt x="208584" y="12865"/>
                  </a:cubicBezTo>
                  <a:cubicBezTo>
                    <a:pt x="207441" y="9969"/>
                    <a:pt x="204404" y="8376"/>
                    <a:pt x="202188" y="7211"/>
                  </a:cubicBezTo>
                  <a:lnTo>
                    <a:pt x="201831" y="7024"/>
                  </a:lnTo>
                  <a:cubicBezTo>
                    <a:pt x="194760" y="3289"/>
                    <a:pt x="188306" y="1132"/>
                    <a:pt x="182098" y="427"/>
                  </a:cubicBezTo>
                  <a:cubicBezTo>
                    <a:pt x="179239" y="102"/>
                    <a:pt x="176384" y="0"/>
                    <a:pt x="17360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95" name="Google Shape;95;p4"/>
            <p:cNvSpPr/>
            <p:nvPr/>
          </p:nvSpPr>
          <p:spPr>
            <a:xfrm flipH="1">
              <a:off x="8460887" y="163330"/>
              <a:ext cx="807313" cy="330705"/>
            </a:xfrm>
            <a:custGeom>
              <a:avLst/>
              <a:gdLst/>
              <a:ahLst/>
              <a:cxnLst/>
              <a:rect l="l" t="t" r="r" b="b"/>
              <a:pathLst>
                <a:path w="20174" h="8264" extrusionOk="0">
                  <a:moveTo>
                    <a:pt x="10888" y="404"/>
                  </a:moveTo>
                  <a:cubicBezTo>
                    <a:pt x="11749" y="404"/>
                    <a:pt x="12597" y="461"/>
                    <a:pt x="13422" y="602"/>
                  </a:cubicBezTo>
                  <a:cubicBezTo>
                    <a:pt x="15472" y="954"/>
                    <a:pt x="17153" y="1897"/>
                    <a:pt x="18413" y="3404"/>
                  </a:cubicBezTo>
                  <a:cubicBezTo>
                    <a:pt x="19054" y="4170"/>
                    <a:pt x="19787" y="5267"/>
                    <a:pt x="19634" y="6147"/>
                  </a:cubicBezTo>
                  <a:cubicBezTo>
                    <a:pt x="19567" y="6546"/>
                    <a:pt x="19324" y="6863"/>
                    <a:pt x="18894" y="7118"/>
                  </a:cubicBezTo>
                  <a:cubicBezTo>
                    <a:pt x="17704" y="7820"/>
                    <a:pt x="16206" y="7861"/>
                    <a:pt x="14950" y="7861"/>
                  </a:cubicBezTo>
                  <a:cubicBezTo>
                    <a:pt x="14860" y="7861"/>
                    <a:pt x="14771" y="7861"/>
                    <a:pt x="14684" y="7861"/>
                  </a:cubicBezTo>
                  <a:cubicBezTo>
                    <a:pt x="13289" y="7856"/>
                    <a:pt x="11866" y="7753"/>
                    <a:pt x="10488" y="7653"/>
                  </a:cubicBezTo>
                  <a:cubicBezTo>
                    <a:pt x="9887" y="7608"/>
                    <a:pt x="9287" y="7565"/>
                    <a:pt x="8687" y="7529"/>
                  </a:cubicBezTo>
                  <a:cubicBezTo>
                    <a:pt x="5827" y="7359"/>
                    <a:pt x="3245" y="7206"/>
                    <a:pt x="649" y="7206"/>
                  </a:cubicBezTo>
                  <a:cubicBezTo>
                    <a:pt x="568" y="7206"/>
                    <a:pt x="486" y="7206"/>
                    <a:pt x="405" y="7206"/>
                  </a:cubicBezTo>
                  <a:lnTo>
                    <a:pt x="405" y="1428"/>
                  </a:lnTo>
                  <a:cubicBezTo>
                    <a:pt x="2017" y="1368"/>
                    <a:pt x="3674" y="1139"/>
                    <a:pt x="5280" y="919"/>
                  </a:cubicBezTo>
                  <a:cubicBezTo>
                    <a:pt x="7141" y="665"/>
                    <a:pt x="9044" y="404"/>
                    <a:pt x="10888" y="404"/>
                  </a:cubicBezTo>
                  <a:close/>
                  <a:moveTo>
                    <a:pt x="10888" y="1"/>
                  </a:moveTo>
                  <a:cubicBezTo>
                    <a:pt x="9018" y="1"/>
                    <a:pt x="7099" y="265"/>
                    <a:pt x="5223" y="522"/>
                  </a:cubicBezTo>
                  <a:cubicBezTo>
                    <a:pt x="3564" y="751"/>
                    <a:pt x="1848" y="984"/>
                    <a:pt x="195" y="1034"/>
                  </a:cubicBezTo>
                  <a:lnTo>
                    <a:pt x="1" y="1039"/>
                  </a:lnTo>
                  <a:lnTo>
                    <a:pt x="1" y="7612"/>
                  </a:lnTo>
                  <a:lnTo>
                    <a:pt x="202" y="7612"/>
                  </a:lnTo>
                  <a:cubicBezTo>
                    <a:pt x="266" y="7612"/>
                    <a:pt x="330" y="7612"/>
                    <a:pt x="393" y="7612"/>
                  </a:cubicBezTo>
                  <a:cubicBezTo>
                    <a:pt x="3056" y="7612"/>
                    <a:pt x="5717" y="7756"/>
                    <a:pt x="8664" y="7932"/>
                  </a:cubicBezTo>
                  <a:cubicBezTo>
                    <a:pt x="9261" y="7968"/>
                    <a:pt x="9860" y="8012"/>
                    <a:pt x="10460" y="8055"/>
                  </a:cubicBezTo>
                  <a:cubicBezTo>
                    <a:pt x="11844" y="8155"/>
                    <a:pt x="13275" y="8259"/>
                    <a:pt x="14682" y="8264"/>
                  </a:cubicBezTo>
                  <a:lnTo>
                    <a:pt x="14998" y="8264"/>
                  </a:lnTo>
                  <a:cubicBezTo>
                    <a:pt x="16295" y="8264"/>
                    <a:pt x="17831" y="8211"/>
                    <a:pt x="19096" y="7463"/>
                  </a:cubicBezTo>
                  <a:cubicBezTo>
                    <a:pt x="19626" y="7152"/>
                    <a:pt x="19940" y="6730"/>
                    <a:pt x="20030" y="6216"/>
                  </a:cubicBezTo>
                  <a:cubicBezTo>
                    <a:pt x="20173" y="5387"/>
                    <a:pt x="19732" y="4354"/>
                    <a:pt x="18720" y="3145"/>
                  </a:cubicBezTo>
                  <a:cubicBezTo>
                    <a:pt x="17395" y="1562"/>
                    <a:pt x="15637" y="574"/>
                    <a:pt x="13488" y="205"/>
                  </a:cubicBezTo>
                  <a:cubicBezTo>
                    <a:pt x="12639" y="59"/>
                    <a:pt x="11769" y="1"/>
                    <a:pt x="1088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96" name="Google Shape;96;p4"/>
            <p:cNvSpPr/>
            <p:nvPr/>
          </p:nvSpPr>
          <p:spPr>
            <a:xfrm flipH="1">
              <a:off x="-109741" y="-181865"/>
              <a:ext cx="9377861" cy="2035410"/>
            </a:xfrm>
            <a:custGeom>
              <a:avLst/>
              <a:gdLst/>
              <a:ahLst/>
              <a:cxnLst/>
              <a:rect l="l" t="t" r="r" b="b"/>
              <a:pathLst>
                <a:path w="234344" h="50863" extrusionOk="0">
                  <a:moveTo>
                    <a:pt x="233940" y="621"/>
                  </a:moveTo>
                  <a:lnTo>
                    <a:pt x="233940" y="12077"/>
                  </a:lnTo>
                  <a:cubicBezTo>
                    <a:pt x="232371" y="13846"/>
                    <a:pt x="230619" y="15358"/>
                    <a:pt x="228734" y="16565"/>
                  </a:cubicBezTo>
                  <a:cubicBezTo>
                    <a:pt x="224484" y="19289"/>
                    <a:pt x="219376" y="20857"/>
                    <a:pt x="213122" y="21360"/>
                  </a:cubicBezTo>
                  <a:cubicBezTo>
                    <a:pt x="211653" y="21479"/>
                    <a:pt x="210146" y="21539"/>
                    <a:pt x="208580" y="21539"/>
                  </a:cubicBezTo>
                  <a:cubicBezTo>
                    <a:pt x="205000" y="21539"/>
                    <a:pt x="201109" y="21226"/>
                    <a:pt x="196647" y="20590"/>
                  </a:cubicBezTo>
                  <a:lnTo>
                    <a:pt x="196529" y="20574"/>
                  </a:lnTo>
                  <a:cubicBezTo>
                    <a:pt x="194477" y="20283"/>
                    <a:pt x="192356" y="19981"/>
                    <a:pt x="190306" y="19457"/>
                  </a:cubicBezTo>
                  <a:cubicBezTo>
                    <a:pt x="188131" y="18901"/>
                    <a:pt x="186302" y="18457"/>
                    <a:pt x="184446" y="18095"/>
                  </a:cubicBezTo>
                  <a:cubicBezTo>
                    <a:pt x="182413" y="17700"/>
                    <a:pt x="180221" y="17338"/>
                    <a:pt x="178016" y="17338"/>
                  </a:cubicBezTo>
                  <a:cubicBezTo>
                    <a:pt x="177942" y="17338"/>
                    <a:pt x="177867" y="17339"/>
                    <a:pt x="177792" y="17340"/>
                  </a:cubicBezTo>
                  <a:cubicBezTo>
                    <a:pt x="176496" y="17354"/>
                    <a:pt x="174542" y="17378"/>
                    <a:pt x="173323" y="18637"/>
                  </a:cubicBezTo>
                  <a:cubicBezTo>
                    <a:pt x="172261" y="19733"/>
                    <a:pt x="172397" y="21555"/>
                    <a:pt x="173080" y="22788"/>
                  </a:cubicBezTo>
                  <a:cubicBezTo>
                    <a:pt x="174004" y="24459"/>
                    <a:pt x="175665" y="25395"/>
                    <a:pt x="177319" y="26158"/>
                  </a:cubicBezTo>
                  <a:cubicBezTo>
                    <a:pt x="180088" y="27433"/>
                    <a:pt x="183032" y="28076"/>
                    <a:pt x="185878" y="28699"/>
                  </a:cubicBezTo>
                  <a:cubicBezTo>
                    <a:pt x="186544" y="28844"/>
                    <a:pt x="187205" y="28990"/>
                    <a:pt x="187866" y="29142"/>
                  </a:cubicBezTo>
                  <a:cubicBezTo>
                    <a:pt x="191326" y="29942"/>
                    <a:pt x="194903" y="30405"/>
                    <a:pt x="198362" y="30852"/>
                  </a:cubicBezTo>
                  <a:lnTo>
                    <a:pt x="199879" y="31048"/>
                  </a:lnTo>
                  <a:cubicBezTo>
                    <a:pt x="203501" y="31524"/>
                    <a:pt x="207493" y="31975"/>
                    <a:pt x="212443" y="32469"/>
                  </a:cubicBezTo>
                  <a:cubicBezTo>
                    <a:pt x="216296" y="32854"/>
                    <a:pt x="220110" y="33192"/>
                    <a:pt x="223683" y="33505"/>
                  </a:cubicBezTo>
                  <a:cubicBezTo>
                    <a:pt x="226437" y="33747"/>
                    <a:pt x="229366" y="34040"/>
                    <a:pt x="232268" y="34727"/>
                  </a:cubicBezTo>
                  <a:cubicBezTo>
                    <a:pt x="232812" y="34856"/>
                    <a:pt x="233374" y="35011"/>
                    <a:pt x="233940" y="35186"/>
                  </a:cubicBezTo>
                  <a:lnTo>
                    <a:pt x="233940" y="50330"/>
                  </a:lnTo>
                  <a:cubicBezTo>
                    <a:pt x="227593" y="48509"/>
                    <a:pt x="220754" y="46238"/>
                    <a:pt x="213042" y="43386"/>
                  </a:cubicBezTo>
                  <a:cubicBezTo>
                    <a:pt x="208088" y="41555"/>
                    <a:pt x="202988" y="39512"/>
                    <a:pt x="197884" y="37317"/>
                  </a:cubicBezTo>
                  <a:cubicBezTo>
                    <a:pt x="195613" y="36339"/>
                    <a:pt x="193318" y="35281"/>
                    <a:pt x="191099" y="34257"/>
                  </a:cubicBezTo>
                  <a:cubicBezTo>
                    <a:pt x="188401" y="33014"/>
                    <a:pt x="185611" y="31726"/>
                    <a:pt x="182833" y="30573"/>
                  </a:cubicBezTo>
                  <a:cubicBezTo>
                    <a:pt x="172649" y="26340"/>
                    <a:pt x="162754" y="24195"/>
                    <a:pt x="153409" y="24195"/>
                  </a:cubicBezTo>
                  <a:cubicBezTo>
                    <a:pt x="153178" y="24195"/>
                    <a:pt x="152948" y="24197"/>
                    <a:pt x="152719" y="24198"/>
                  </a:cubicBezTo>
                  <a:cubicBezTo>
                    <a:pt x="142080" y="24319"/>
                    <a:pt x="132064" y="27884"/>
                    <a:pt x="122824" y="31721"/>
                  </a:cubicBezTo>
                  <a:cubicBezTo>
                    <a:pt x="112729" y="35913"/>
                    <a:pt x="102805" y="39822"/>
                    <a:pt x="92400" y="41608"/>
                  </a:cubicBezTo>
                  <a:cubicBezTo>
                    <a:pt x="82867" y="43244"/>
                    <a:pt x="72721" y="44299"/>
                    <a:pt x="61383" y="44830"/>
                  </a:cubicBezTo>
                  <a:cubicBezTo>
                    <a:pt x="58519" y="44965"/>
                    <a:pt x="55783" y="45032"/>
                    <a:pt x="53152" y="45032"/>
                  </a:cubicBezTo>
                  <a:cubicBezTo>
                    <a:pt x="45012" y="45032"/>
                    <a:pt x="37887" y="44383"/>
                    <a:pt x="31169" y="43050"/>
                  </a:cubicBezTo>
                  <a:cubicBezTo>
                    <a:pt x="24718" y="41770"/>
                    <a:pt x="18066" y="39641"/>
                    <a:pt x="11397" y="36720"/>
                  </a:cubicBezTo>
                  <a:cubicBezTo>
                    <a:pt x="7680" y="35093"/>
                    <a:pt x="3780" y="33224"/>
                    <a:pt x="405" y="30582"/>
                  </a:cubicBezTo>
                  <a:lnTo>
                    <a:pt x="405" y="21725"/>
                  </a:lnTo>
                  <a:cubicBezTo>
                    <a:pt x="5173" y="23118"/>
                    <a:pt x="10001" y="24631"/>
                    <a:pt x="14673" y="26094"/>
                  </a:cubicBezTo>
                  <a:cubicBezTo>
                    <a:pt x="18472" y="27283"/>
                    <a:pt x="22397" y="28512"/>
                    <a:pt x="26269" y="29670"/>
                  </a:cubicBezTo>
                  <a:cubicBezTo>
                    <a:pt x="42759" y="34607"/>
                    <a:pt x="58954" y="38982"/>
                    <a:pt x="74991" y="38982"/>
                  </a:cubicBezTo>
                  <a:cubicBezTo>
                    <a:pt x="78823" y="38982"/>
                    <a:pt x="82649" y="38732"/>
                    <a:pt x="86466" y="38179"/>
                  </a:cubicBezTo>
                  <a:cubicBezTo>
                    <a:pt x="95509" y="36872"/>
                    <a:pt x="104228" y="33938"/>
                    <a:pt x="112383" y="29455"/>
                  </a:cubicBezTo>
                  <a:cubicBezTo>
                    <a:pt x="116730" y="27066"/>
                    <a:pt x="120985" y="24195"/>
                    <a:pt x="125029" y="20922"/>
                  </a:cubicBezTo>
                  <a:cubicBezTo>
                    <a:pt x="126767" y="19511"/>
                    <a:pt x="128488" y="17994"/>
                    <a:pt x="130152" y="16524"/>
                  </a:cubicBezTo>
                  <a:cubicBezTo>
                    <a:pt x="131788" y="15078"/>
                    <a:pt x="133483" y="13582"/>
                    <a:pt x="135190" y="12196"/>
                  </a:cubicBezTo>
                  <a:cubicBezTo>
                    <a:pt x="137654" y="10200"/>
                    <a:pt x="140969" y="7788"/>
                    <a:pt x="144768" y="6873"/>
                  </a:cubicBezTo>
                  <a:cubicBezTo>
                    <a:pt x="145990" y="6580"/>
                    <a:pt x="147258" y="6432"/>
                    <a:pt x="148594" y="6432"/>
                  </a:cubicBezTo>
                  <a:cubicBezTo>
                    <a:pt x="151134" y="6432"/>
                    <a:pt x="153922" y="6966"/>
                    <a:pt x="157120" y="8052"/>
                  </a:cubicBezTo>
                  <a:cubicBezTo>
                    <a:pt x="165254" y="10813"/>
                    <a:pt x="174727" y="13878"/>
                    <a:pt x="184226" y="15304"/>
                  </a:cubicBezTo>
                  <a:cubicBezTo>
                    <a:pt x="187914" y="15858"/>
                    <a:pt x="191419" y="16136"/>
                    <a:pt x="194766" y="16136"/>
                  </a:cubicBezTo>
                  <a:cubicBezTo>
                    <a:pt x="200932" y="16136"/>
                    <a:pt x="206557" y="15192"/>
                    <a:pt x="211781" y="13295"/>
                  </a:cubicBezTo>
                  <a:cubicBezTo>
                    <a:pt x="216509" y="11579"/>
                    <a:pt x="220789" y="8892"/>
                    <a:pt x="224351" y="6492"/>
                  </a:cubicBezTo>
                  <a:cubicBezTo>
                    <a:pt x="224766" y="6212"/>
                    <a:pt x="225182" y="5928"/>
                    <a:pt x="225598" y="5645"/>
                  </a:cubicBezTo>
                  <a:cubicBezTo>
                    <a:pt x="228277" y="3826"/>
                    <a:pt x="231045" y="1944"/>
                    <a:pt x="233940" y="621"/>
                  </a:cubicBezTo>
                  <a:close/>
                  <a:moveTo>
                    <a:pt x="234344" y="1"/>
                  </a:moveTo>
                  <a:lnTo>
                    <a:pt x="234062" y="127"/>
                  </a:lnTo>
                  <a:cubicBezTo>
                    <a:pt x="231032" y="1470"/>
                    <a:pt x="228156" y="3423"/>
                    <a:pt x="225375" y="5313"/>
                  </a:cubicBezTo>
                  <a:cubicBezTo>
                    <a:pt x="224959" y="5595"/>
                    <a:pt x="224545" y="5878"/>
                    <a:pt x="224128" y="6158"/>
                  </a:cubicBezTo>
                  <a:cubicBezTo>
                    <a:pt x="220589" y="8544"/>
                    <a:pt x="216336" y="11214"/>
                    <a:pt x="211647" y="12916"/>
                  </a:cubicBezTo>
                  <a:cubicBezTo>
                    <a:pt x="206466" y="14796"/>
                    <a:pt x="200885" y="15732"/>
                    <a:pt x="194765" y="15732"/>
                  </a:cubicBezTo>
                  <a:cubicBezTo>
                    <a:pt x="191440" y="15732"/>
                    <a:pt x="187955" y="15456"/>
                    <a:pt x="184289" y="14905"/>
                  </a:cubicBezTo>
                  <a:cubicBezTo>
                    <a:pt x="174822" y="13485"/>
                    <a:pt x="165370" y="10424"/>
                    <a:pt x="157251" y="7671"/>
                  </a:cubicBezTo>
                  <a:cubicBezTo>
                    <a:pt x="154011" y="6571"/>
                    <a:pt x="151182" y="6028"/>
                    <a:pt x="148600" y="6028"/>
                  </a:cubicBezTo>
                  <a:cubicBezTo>
                    <a:pt x="147230" y="6028"/>
                    <a:pt x="145930" y="6181"/>
                    <a:pt x="144675" y="6483"/>
                  </a:cubicBezTo>
                  <a:cubicBezTo>
                    <a:pt x="140797" y="7416"/>
                    <a:pt x="137434" y="9860"/>
                    <a:pt x="134939" y="11886"/>
                  </a:cubicBezTo>
                  <a:cubicBezTo>
                    <a:pt x="133224" y="13277"/>
                    <a:pt x="131528" y="14775"/>
                    <a:pt x="129887" y="16224"/>
                  </a:cubicBezTo>
                  <a:cubicBezTo>
                    <a:pt x="128225" y="17690"/>
                    <a:pt x="126509" y="19207"/>
                    <a:pt x="124774" y="20610"/>
                  </a:cubicBezTo>
                  <a:cubicBezTo>
                    <a:pt x="120749" y="23869"/>
                    <a:pt x="116514" y="26727"/>
                    <a:pt x="112189" y="29105"/>
                  </a:cubicBezTo>
                  <a:cubicBezTo>
                    <a:pt x="104076" y="33564"/>
                    <a:pt x="95402" y="36484"/>
                    <a:pt x="86407" y="37785"/>
                  </a:cubicBezTo>
                  <a:cubicBezTo>
                    <a:pt x="82611" y="38334"/>
                    <a:pt x="78806" y="38583"/>
                    <a:pt x="74991" y="38583"/>
                  </a:cubicBezTo>
                  <a:cubicBezTo>
                    <a:pt x="59005" y="38583"/>
                    <a:pt x="42843" y="34216"/>
                    <a:pt x="26384" y="29289"/>
                  </a:cubicBezTo>
                  <a:cubicBezTo>
                    <a:pt x="22516" y="28130"/>
                    <a:pt x="18589" y="26901"/>
                    <a:pt x="14793" y="25711"/>
                  </a:cubicBezTo>
                  <a:cubicBezTo>
                    <a:pt x="10035" y="24222"/>
                    <a:pt x="5116" y="22681"/>
                    <a:pt x="257" y="21265"/>
                  </a:cubicBezTo>
                  <a:lnTo>
                    <a:pt x="0" y="21189"/>
                  </a:lnTo>
                  <a:lnTo>
                    <a:pt x="0" y="30778"/>
                  </a:lnTo>
                  <a:lnTo>
                    <a:pt x="77" y="30839"/>
                  </a:lnTo>
                  <a:cubicBezTo>
                    <a:pt x="3505" y="33541"/>
                    <a:pt x="7466" y="35440"/>
                    <a:pt x="11235" y="37090"/>
                  </a:cubicBezTo>
                  <a:cubicBezTo>
                    <a:pt x="17931" y="40022"/>
                    <a:pt x="24610" y="42161"/>
                    <a:pt x="31090" y="43447"/>
                  </a:cubicBezTo>
                  <a:cubicBezTo>
                    <a:pt x="37834" y="44786"/>
                    <a:pt x="44983" y="45437"/>
                    <a:pt x="53148" y="45437"/>
                  </a:cubicBezTo>
                  <a:cubicBezTo>
                    <a:pt x="55786" y="45437"/>
                    <a:pt x="58530" y="45369"/>
                    <a:pt x="61401" y="45235"/>
                  </a:cubicBezTo>
                  <a:cubicBezTo>
                    <a:pt x="72756" y="44700"/>
                    <a:pt x="82917" y="43644"/>
                    <a:pt x="92467" y="42007"/>
                  </a:cubicBezTo>
                  <a:cubicBezTo>
                    <a:pt x="102913" y="40214"/>
                    <a:pt x="112861" y="36296"/>
                    <a:pt x="122978" y="32095"/>
                  </a:cubicBezTo>
                  <a:cubicBezTo>
                    <a:pt x="132181" y="28274"/>
                    <a:pt x="142153" y="24722"/>
                    <a:pt x="152725" y="24602"/>
                  </a:cubicBezTo>
                  <a:cubicBezTo>
                    <a:pt x="152952" y="24600"/>
                    <a:pt x="153179" y="24598"/>
                    <a:pt x="153407" y="24598"/>
                  </a:cubicBezTo>
                  <a:cubicBezTo>
                    <a:pt x="162694" y="24598"/>
                    <a:pt x="172541" y="26730"/>
                    <a:pt x="182679" y="30945"/>
                  </a:cubicBezTo>
                  <a:cubicBezTo>
                    <a:pt x="185447" y="32095"/>
                    <a:pt x="188234" y="33381"/>
                    <a:pt x="190930" y="34624"/>
                  </a:cubicBezTo>
                  <a:cubicBezTo>
                    <a:pt x="193152" y="35649"/>
                    <a:pt x="195448" y="36707"/>
                    <a:pt x="197726" y="37686"/>
                  </a:cubicBezTo>
                  <a:cubicBezTo>
                    <a:pt x="202837" y="39885"/>
                    <a:pt x="207942" y="41928"/>
                    <a:pt x="212901" y="43763"/>
                  </a:cubicBezTo>
                  <a:cubicBezTo>
                    <a:pt x="220729" y="46656"/>
                    <a:pt x="227658" y="48955"/>
                    <a:pt x="234085" y="50788"/>
                  </a:cubicBezTo>
                  <a:lnTo>
                    <a:pt x="234341" y="50863"/>
                  </a:lnTo>
                  <a:lnTo>
                    <a:pt x="234344" y="50863"/>
                  </a:lnTo>
                  <a:lnTo>
                    <a:pt x="234344" y="34896"/>
                  </a:lnTo>
                  <a:lnTo>
                    <a:pt x="234204" y="34850"/>
                  </a:lnTo>
                  <a:cubicBezTo>
                    <a:pt x="233582" y="34654"/>
                    <a:pt x="232962" y="34481"/>
                    <a:pt x="232362" y="34340"/>
                  </a:cubicBezTo>
                  <a:cubicBezTo>
                    <a:pt x="229433" y="33647"/>
                    <a:pt x="226488" y="33352"/>
                    <a:pt x="223721" y="33110"/>
                  </a:cubicBezTo>
                  <a:cubicBezTo>
                    <a:pt x="220148" y="32797"/>
                    <a:pt x="216338" y="32457"/>
                    <a:pt x="212486" y="32074"/>
                  </a:cubicBezTo>
                  <a:cubicBezTo>
                    <a:pt x="207542" y="31581"/>
                    <a:pt x="203553" y="31128"/>
                    <a:pt x="199935" y="30653"/>
                  </a:cubicBezTo>
                  <a:lnTo>
                    <a:pt x="198416" y="30455"/>
                  </a:lnTo>
                  <a:cubicBezTo>
                    <a:pt x="194968" y="30009"/>
                    <a:pt x="191400" y="29547"/>
                    <a:pt x="187960" y="28753"/>
                  </a:cubicBezTo>
                  <a:cubicBezTo>
                    <a:pt x="187298" y="28602"/>
                    <a:pt x="186634" y="28454"/>
                    <a:pt x="185969" y="28310"/>
                  </a:cubicBezTo>
                  <a:cubicBezTo>
                    <a:pt x="183145" y="27690"/>
                    <a:pt x="180223" y="27051"/>
                    <a:pt x="177494" y="25795"/>
                  </a:cubicBezTo>
                  <a:cubicBezTo>
                    <a:pt x="176009" y="25111"/>
                    <a:pt x="174350" y="24245"/>
                    <a:pt x="173437" y="22596"/>
                  </a:cubicBezTo>
                  <a:cubicBezTo>
                    <a:pt x="172829" y="21493"/>
                    <a:pt x="172693" y="19876"/>
                    <a:pt x="173617" y="18921"/>
                  </a:cubicBezTo>
                  <a:cubicBezTo>
                    <a:pt x="174717" y="17783"/>
                    <a:pt x="176574" y="17760"/>
                    <a:pt x="177801" y="17745"/>
                  </a:cubicBezTo>
                  <a:cubicBezTo>
                    <a:pt x="177883" y="17744"/>
                    <a:pt x="177965" y="17744"/>
                    <a:pt x="178047" y="17744"/>
                  </a:cubicBezTo>
                  <a:cubicBezTo>
                    <a:pt x="180223" y="17744"/>
                    <a:pt x="182367" y="18103"/>
                    <a:pt x="184375" y="18494"/>
                  </a:cubicBezTo>
                  <a:cubicBezTo>
                    <a:pt x="186221" y="18853"/>
                    <a:pt x="188043" y="19296"/>
                    <a:pt x="190212" y="19850"/>
                  </a:cubicBezTo>
                  <a:cubicBezTo>
                    <a:pt x="192283" y="20380"/>
                    <a:pt x="194415" y="20683"/>
                    <a:pt x="196477" y="20976"/>
                  </a:cubicBezTo>
                  <a:lnTo>
                    <a:pt x="196594" y="20993"/>
                  </a:lnTo>
                  <a:cubicBezTo>
                    <a:pt x="201071" y="21630"/>
                    <a:pt x="204978" y="21943"/>
                    <a:pt x="208576" y="21943"/>
                  </a:cubicBezTo>
                  <a:cubicBezTo>
                    <a:pt x="210156" y="21943"/>
                    <a:pt x="211676" y="21883"/>
                    <a:pt x="213159" y="21763"/>
                  </a:cubicBezTo>
                  <a:cubicBezTo>
                    <a:pt x="219481" y="21255"/>
                    <a:pt x="224648" y="19666"/>
                    <a:pt x="228956" y="16905"/>
                  </a:cubicBezTo>
                  <a:cubicBezTo>
                    <a:pt x="230892" y="15665"/>
                    <a:pt x="232689" y="14110"/>
                    <a:pt x="234294" y="12287"/>
                  </a:cubicBezTo>
                  <a:lnTo>
                    <a:pt x="234344" y="12230"/>
                  </a:lnTo>
                  <a:lnTo>
                    <a:pt x="234344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97" name="Google Shape;97;p4"/>
            <p:cNvSpPr/>
            <p:nvPr/>
          </p:nvSpPr>
          <p:spPr>
            <a:xfrm flipH="1">
              <a:off x="4096338" y="1238255"/>
              <a:ext cx="5171942" cy="1031731"/>
            </a:xfrm>
            <a:custGeom>
              <a:avLst/>
              <a:gdLst/>
              <a:ahLst/>
              <a:cxnLst/>
              <a:rect l="l" t="t" r="r" b="b"/>
              <a:pathLst>
                <a:path w="129242" h="25782" extrusionOk="0">
                  <a:moveTo>
                    <a:pt x="125667" y="404"/>
                  </a:moveTo>
                  <a:cubicBezTo>
                    <a:pt x="125949" y="404"/>
                    <a:pt x="126232" y="415"/>
                    <a:pt x="126514" y="437"/>
                  </a:cubicBezTo>
                  <a:cubicBezTo>
                    <a:pt x="127419" y="510"/>
                    <a:pt x="128375" y="690"/>
                    <a:pt x="128733" y="1442"/>
                  </a:cubicBezTo>
                  <a:cubicBezTo>
                    <a:pt x="127667" y="1898"/>
                    <a:pt x="126604" y="2366"/>
                    <a:pt x="125540" y="2833"/>
                  </a:cubicBezTo>
                  <a:cubicBezTo>
                    <a:pt x="121951" y="4414"/>
                    <a:pt x="118237" y="6047"/>
                    <a:pt x="114473" y="7141"/>
                  </a:cubicBezTo>
                  <a:cubicBezTo>
                    <a:pt x="113881" y="7314"/>
                    <a:pt x="113286" y="7483"/>
                    <a:pt x="112693" y="7649"/>
                  </a:cubicBezTo>
                  <a:cubicBezTo>
                    <a:pt x="110914" y="8149"/>
                    <a:pt x="109073" y="8666"/>
                    <a:pt x="107278" y="9330"/>
                  </a:cubicBezTo>
                  <a:cubicBezTo>
                    <a:pt x="105183" y="10108"/>
                    <a:pt x="102936" y="11055"/>
                    <a:pt x="100411" y="12228"/>
                  </a:cubicBezTo>
                  <a:cubicBezTo>
                    <a:pt x="97928" y="13381"/>
                    <a:pt x="95424" y="14634"/>
                    <a:pt x="93002" y="15844"/>
                  </a:cubicBezTo>
                  <a:cubicBezTo>
                    <a:pt x="86663" y="19013"/>
                    <a:pt x="80109" y="22288"/>
                    <a:pt x="73322" y="24097"/>
                  </a:cubicBezTo>
                  <a:cubicBezTo>
                    <a:pt x="70106" y="24955"/>
                    <a:pt x="66829" y="25381"/>
                    <a:pt x="63411" y="25381"/>
                  </a:cubicBezTo>
                  <a:cubicBezTo>
                    <a:pt x="61691" y="25381"/>
                    <a:pt x="59935" y="25273"/>
                    <a:pt x="58132" y="25057"/>
                  </a:cubicBezTo>
                  <a:cubicBezTo>
                    <a:pt x="54870" y="24667"/>
                    <a:pt x="51578" y="24000"/>
                    <a:pt x="48394" y="23351"/>
                  </a:cubicBezTo>
                  <a:cubicBezTo>
                    <a:pt x="46720" y="23010"/>
                    <a:pt x="44988" y="22658"/>
                    <a:pt x="43281" y="22351"/>
                  </a:cubicBezTo>
                  <a:cubicBezTo>
                    <a:pt x="38827" y="21551"/>
                    <a:pt x="34306" y="21314"/>
                    <a:pt x="29931" y="21085"/>
                  </a:cubicBezTo>
                  <a:lnTo>
                    <a:pt x="28914" y="21031"/>
                  </a:lnTo>
                  <a:cubicBezTo>
                    <a:pt x="25978" y="20874"/>
                    <a:pt x="23609" y="20501"/>
                    <a:pt x="21462" y="19855"/>
                  </a:cubicBezTo>
                  <a:cubicBezTo>
                    <a:pt x="19489" y="19259"/>
                    <a:pt x="17512" y="18432"/>
                    <a:pt x="15599" y="17635"/>
                  </a:cubicBezTo>
                  <a:cubicBezTo>
                    <a:pt x="15171" y="17457"/>
                    <a:pt x="14747" y="17279"/>
                    <a:pt x="14321" y="17105"/>
                  </a:cubicBezTo>
                  <a:cubicBezTo>
                    <a:pt x="12341" y="16286"/>
                    <a:pt x="10328" y="15433"/>
                    <a:pt x="8383" y="14606"/>
                  </a:cubicBezTo>
                  <a:cubicBezTo>
                    <a:pt x="5772" y="13497"/>
                    <a:pt x="3075" y="12349"/>
                    <a:pt x="404" y="11276"/>
                  </a:cubicBezTo>
                  <a:lnTo>
                    <a:pt x="403" y="11276"/>
                  </a:lnTo>
                  <a:lnTo>
                    <a:pt x="403" y="5584"/>
                  </a:lnTo>
                  <a:cubicBezTo>
                    <a:pt x="967" y="5874"/>
                    <a:pt x="1566" y="6170"/>
                    <a:pt x="2220" y="6484"/>
                  </a:cubicBezTo>
                  <a:cubicBezTo>
                    <a:pt x="2905" y="6811"/>
                    <a:pt x="3592" y="7131"/>
                    <a:pt x="4281" y="7450"/>
                  </a:cubicBezTo>
                  <a:cubicBezTo>
                    <a:pt x="6227" y="8357"/>
                    <a:pt x="8240" y="9293"/>
                    <a:pt x="10153" y="10412"/>
                  </a:cubicBezTo>
                  <a:cubicBezTo>
                    <a:pt x="12434" y="11746"/>
                    <a:pt x="14871" y="13148"/>
                    <a:pt x="17395" y="14337"/>
                  </a:cubicBezTo>
                  <a:cubicBezTo>
                    <a:pt x="25707" y="18255"/>
                    <a:pt x="35202" y="20169"/>
                    <a:pt x="46355" y="20169"/>
                  </a:cubicBezTo>
                  <a:cubicBezTo>
                    <a:pt x="47079" y="20169"/>
                    <a:pt x="47811" y="20161"/>
                    <a:pt x="48549" y="20145"/>
                  </a:cubicBezTo>
                  <a:cubicBezTo>
                    <a:pt x="59131" y="19914"/>
                    <a:pt x="70411" y="17805"/>
                    <a:pt x="84049" y="13504"/>
                  </a:cubicBezTo>
                  <a:cubicBezTo>
                    <a:pt x="89815" y="11685"/>
                    <a:pt x="95612" y="9562"/>
                    <a:pt x="101217" y="7507"/>
                  </a:cubicBezTo>
                  <a:cubicBezTo>
                    <a:pt x="104315" y="6374"/>
                    <a:pt x="107517" y="5200"/>
                    <a:pt x="110679" y="4091"/>
                  </a:cubicBezTo>
                  <a:cubicBezTo>
                    <a:pt x="114143" y="2876"/>
                    <a:pt x="117874" y="1648"/>
                    <a:pt x="121675" y="895"/>
                  </a:cubicBezTo>
                  <a:cubicBezTo>
                    <a:pt x="122896" y="652"/>
                    <a:pt x="124279" y="404"/>
                    <a:pt x="125667" y="404"/>
                  </a:cubicBezTo>
                  <a:close/>
                  <a:moveTo>
                    <a:pt x="125672" y="1"/>
                  </a:moveTo>
                  <a:cubicBezTo>
                    <a:pt x="124248" y="1"/>
                    <a:pt x="122839" y="252"/>
                    <a:pt x="121598" y="497"/>
                  </a:cubicBezTo>
                  <a:cubicBezTo>
                    <a:pt x="117773" y="1256"/>
                    <a:pt x="114025" y="2491"/>
                    <a:pt x="110546" y="3711"/>
                  </a:cubicBezTo>
                  <a:cubicBezTo>
                    <a:pt x="107384" y="4820"/>
                    <a:pt x="104179" y="5993"/>
                    <a:pt x="101080" y="7129"/>
                  </a:cubicBezTo>
                  <a:cubicBezTo>
                    <a:pt x="95477" y="9180"/>
                    <a:pt x="89685" y="11305"/>
                    <a:pt x="83929" y="13120"/>
                  </a:cubicBezTo>
                  <a:cubicBezTo>
                    <a:pt x="70328" y="17407"/>
                    <a:pt x="59084" y="19512"/>
                    <a:pt x="48540" y="19742"/>
                  </a:cubicBezTo>
                  <a:cubicBezTo>
                    <a:pt x="47811" y="19758"/>
                    <a:pt x="47089" y="19766"/>
                    <a:pt x="46374" y="19766"/>
                  </a:cubicBezTo>
                  <a:cubicBezTo>
                    <a:pt x="35268" y="19766"/>
                    <a:pt x="25827" y="17865"/>
                    <a:pt x="17567" y="13971"/>
                  </a:cubicBezTo>
                  <a:cubicBezTo>
                    <a:pt x="15057" y="12788"/>
                    <a:pt x="12628" y="11391"/>
                    <a:pt x="10355" y="10062"/>
                  </a:cubicBezTo>
                  <a:cubicBezTo>
                    <a:pt x="8426" y="8935"/>
                    <a:pt x="6404" y="7993"/>
                    <a:pt x="4448" y="7084"/>
                  </a:cubicBezTo>
                  <a:cubicBezTo>
                    <a:pt x="3762" y="6767"/>
                    <a:pt x="3076" y="6447"/>
                    <a:pt x="2395" y="6120"/>
                  </a:cubicBezTo>
                  <a:cubicBezTo>
                    <a:pt x="1626" y="5754"/>
                    <a:pt x="940" y="5411"/>
                    <a:pt x="294" y="5075"/>
                  </a:cubicBezTo>
                  <a:lnTo>
                    <a:pt x="0" y="4921"/>
                  </a:lnTo>
                  <a:lnTo>
                    <a:pt x="0" y="11545"/>
                  </a:lnTo>
                  <a:lnTo>
                    <a:pt x="126" y="11595"/>
                  </a:lnTo>
                  <a:cubicBezTo>
                    <a:pt x="2833" y="12684"/>
                    <a:pt x="5574" y="13848"/>
                    <a:pt x="8224" y="14973"/>
                  </a:cubicBezTo>
                  <a:cubicBezTo>
                    <a:pt x="10170" y="15801"/>
                    <a:pt x="12184" y="16656"/>
                    <a:pt x="14167" y="17473"/>
                  </a:cubicBezTo>
                  <a:cubicBezTo>
                    <a:pt x="14591" y="17649"/>
                    <a:pt x="15016" y="17828"/>
                    <a:pt x="15441" y="18003"/>
                  </a:cubicBezTo>
                  <a:cubicBezTo>
                    <a:pt x="17363" y="18808"/>
                    <a:pt x="19349" y="19638"/>
                    <a:pt x="21344" y="20238"/>
                  </a:cubicBezTo>
                  <a:cubicBezTo>
                    <a:pt x="23523" y="20895"/>
                    <a:pt x="25922" y="21274"/>
                    <a:pt x="28892" y="21431"/>
                  </a:cubicBezTo>
                  <a:lnTo>
                    <a:pt x="29910" y="21485"/>
                  </a:lnTo>
                  <a:cubicBezTo>
                    <a:pt x="34272" y="21714"/>
                    <a:pt x="38783" y="21950"/>
                    <a:pt x="43209" y="22746"/>
                  </a:cubicBezTo>
                  <a:cubicBezTo>
                    <a:pt x="44912" y="23053"/>
                    <a:pt x="46641" y="23406"/>
                    <a:pt x="48313" y="23744"/>
                  </a:cubicBezTo>
                  <a:cubicBezTo>
                    <a:pt x="51505" y="24393"/>
                    <a:pt x="54806" y="25065"/>
                    <a:pt x="58085" y="25456"/>
                  </a:cubicBezTo>
                  <a:cubicBezTo>
                    <a:pt x="59905" y="25673"/>
                    <a:pt x="61677" y="25782"/>
                    <a:pt x="63414" y="25782"/>
                  </a:cubicBezTo>
                  <a:cubicBezTo>
                    <a:pt x="66866" y="25782"/>
                    <a:pt x="70177" y="25352"/>
                    <a:pt x="73425" y="24486"/>
                  </a:cubicBezTo>
                  <a:cubicBezTo>
                    <a:pt x="80253" y="22666"/>
                    <a:pt x="86826" y="19379"/>
                    <a:pt x="93183" y="16202"/>
                  </a:cubicBezTo>
                  <a:cubicBezTo>
                    <a:pt x="95603" y="14991"/>
                    <a:pt x="98105" y="13741"/>
                    <a:pt x="100582" y="12591"/>
                  </a:cubicBezTo>
                  <a:cubicBezTo>
                    <a:pt x="103097" y="11422"/>
                    <a:pt x="105333" y="10479"/>
                    <a:pt x="107419" y="9706"/>
                  </a:cubicBezTo>
                  <a:cubicBezTo>
                    <a:pt x="109198" y="9046"/>
                    <a:pt x="111031" y="8532"/>
                    <a:pt x="112803" y="8033"/>
                  </a:cubicBezTo>
                  <a:cubicBezTo>
                    <a:pt x="113399" y="7867"/>
                    <a:pt x="113993" y="7699"/>
                    <a:pt x="114588" y="7526"/>
                  </a:cubicBezTo>
                  <a:cubicBezTo>
                    <a:pt x="118376" y="6424"/>
                    <a:pt x="122102" y="4784"/>
                    <a:pt x="125704" y="3199"/>
                  </a:cubicBezTo>
                  <a:cubicBezTo>
                    <a:pt x="126826" y="2705"/>
                    <a:pt x="127947" y="2212"/>
                    <a:pt x="129073" y="1733"/>
                  </a:cubicBezTo>
                  <a:lnTo>
                    <a:pt x="129242" y="1662"/>
                  </a:lnTo>
                  <a:lnTo>
                    <a:pt x="129185" y="1488"/>
                  </a:lnTo>
                  <a:cubicBezTo>
                    <a:pt x="128775" y="216"/>
                    <a:pt x="127216" y="89"/>
                    <a:pt x="126549" y="34"/>
                  </a:cubicBezTo>
                  <a:cubicBezTo>
                    <a:pt x="126257" y="11"/>
                    <a:pt x="125964" y="1"/>
                    <a:pt x="12567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98" name="Google Shape;98;p4"/>
            <p:cNvSpPr/>
            <p:nvPr/>
          </p:nvSpPr>
          <p:spPr>
            <a:xfrm flipH="1">
              <a:off x="-109821" y="1563281"/>
              <a:ext cx="9378021" cy="2233737"/>
            </a:xfrm>
            <a:custGeom>
              <a:avLst/>
              <a:gdLst/>
              <a:ahLst/>
              <a:cxnLst/>
              <a:rect l="l" t="t" r="r" b="b"/>
              <a:pathLst>
                <a:path w="234348" h="55819" extrusionOk="0">
                  <a:moveTo>
                    <a:pt x="144981" y="403"/>
                  </a:moveTo>
                  <a:cubicBezTo>
                    <a:pt x="150962" y="403"/>
                    <a:pt x="156924" y="882"/>
                    <a:pt x="162787" y="1836"/>
                  </a:cubicBezTo>
                  <a:cubicBezTo>
                    <a:pt x="170740" y="3127"/>
                    <a:pt x="179016" y="5583"/>
                    <a:pt x="189615" y="9797"/>
                  </a:cubicBezTo>
                  <a:cubicBezTo>
                    <a:pt x="198427" y="13299"/>
                    <a:pt x="207411" y="17431"/>
                    <a:pt x="216323" y="22082"/>
                  </a:cubicBezTo>
                  <a:lnTo>
                    <a:pt x="218254" y="23088"/>
                  </a:lnTo>
                  <a:cubicBezTo>
                    <a:pt x="223483" y="25804"/>
                    <a:pt x="228885" y="28612"/>
                    <a:pt x="233942" y="32005"/>
                  </a:cubicBezTo>
                  <a:lnTo>
                    <a:pt x="233942" y="40242"/>
                  </a:lnTo>
                  <a:cubicBezTo>
                    <a:pt x="230357" y="38005"/>
                    <a:pt x="227378" y="36353"/>
                    <a:pt x="224590" y="35054"/>
                  </a:cubicBezTo>
                  <a:cubicBezTo>
                    <a:pt x="215470" y="30808"/>
                    <a:pt x="205746" y="28155"/>
                    <a:pt x="196343" y="25590"/>
                  </a:cubicBezTo>
                  <a:cubicBezTo>
                    <a:pt x="195383" y="25330"/>
                    <a:pt x="194423" y="25067"/>
                    <a:pt x="193466" y="24804"/>
                  </a:cubicBezTo>
                  <a:cubicBezTo>
                    <a:pt x="172307" y="18995"/>
                    <a:pt x="155262" y="16255"/>
                    <a:pt x="139723" y="16255"/>
                  </a:cubicBezTo>
                  <a:cubicBezTo>
                    <a:pt x="136241" y="16255"/>
                    <a:pt x="132834" y="16392"/>
                    <a:pt x="129473" y="16664"/>
                  </a:cubicBezTo>
                  <a:cubicBezTo>
                    <a:pt x="117659" y="17617"/>
                    <a:pt x="108992" y="19950"/>
                    <a:pt x="101363" y="24225"/>
                  </a:cubicBezTo>
                  <a:cubicBezTo>
                    <a:pt x="95848" y="27316"/>
                    <a:pt x="90586" y="31262"/>
                    <a:pt x="85495" y="35080"/>
                  </a:cubicBezTo>
                  <a:cubicBezTo>
                    <a:pt x="82539" y="37296"/>
                    <a:pt x="79484" y="39588"/>
                    <a:pt x="76413" y="41684"/>
                  </a:cubicBezTo>
                  <a:cubicBezTo>
                    <a:pt x="71394" y="45113"/>
                    <a:pt x="67146" y="47471"/>
                    <a:pt x="63039" y="49108"/>
                  </a:cubicBezTo>
                  <a:cubicBezTo>
                    <a:pt x="58787" y="50804"/>
                    <a:pt x="54022" y="52109"/>
                    <a:pt x="48045" y="53216"/>
                  </a:cubicBezTo>
                  <a:cubicBezTo>
                    <a:pt x="40031" y="54703"/>
                    <a:pt x="31384" y="55416"/>
                    <a:pt x="21189" y="55416"/>
                  </a:cubicBezTo>
                  <a:cubicBezTo>
                    <a:pt x="19290" y="55416"/>
                    <a:pt x="17337" y="55391"/>
                    <a:pt x="15325" y="55342"/>
                  </a:cubicBezTo>
                  <a:cubicBezTo>
                    <a:pt x="9761" y="55207"/>
                    <a:pt x="4879" y="54966"/>
                    <a:pt x="402" y="54612"/>
                  </a:cubicBezTo>
                  <a:lnTo>
                    <a:pt x="407" y="54612"/>
                  </a:lnTo>
                  <a:lnTo>
                    <a:pt x="407" y="49284"/>
                  </a:lnTo>
                  <a:cubicBezTo>
                    <a:pt x="817" y="49421"/>
                    <a:pt x="1230" y="49561"/>
                    <a:pt x="1643" y="49700"/>
                  </a:cubicBezTo>
                  <a:cubicBezTo>
                    <a:pt x="4359" y="50619"/>
                    <a:pt x="7168" y="51566"/>
                    <a:pt x="9980" y="52235"/>
                  </a:cubicBezTo>
                  <a:cubicBezTo>
                    <a:pt x="12206" y="52763"/>
                    <a:pt x="14788" y="53377"/>
                    <a:pt x="17344" y="53377"/>
                  </a:cubicBezTo>
                  <a:cubicBezTo>
                    <a:pt x="18683" y="53377"/>
                    <a:pt x="20014" y="53208"/>
                    <a:pt x="21283" y="52772"/>
                  </a:cubicBezTo>
                  <a:cubicBezTo>
                    <a:pt x="22931" y="52205"/>
                    <a:pt x="23878" y="51164"/>
                    <a:pt x="24025" y="49761"/>
                  </a:cubicBezTo>
                  <a:cubicBezTo>
                    <a:pt x="24231" y="47784"/>
                    <a:pt x="23055" y="45926"/>
                    <a:pt x="21802" y="44960"/>
                  </a:cubicBezTo>
                  <a:cubicBezTo>
                    <a:pt x="20124" y="43670"/>
                    <a:pt x="18067" y="43236"/>
                    <a:pt x="16094" y="42961"/>
                  </a:cubicBezTo>
                  <a:cubicBezTo>
                    <a:pt x="13968" y="42663"/>
                    <a:pt x="11797" y="42629"/>
                    <a:pt x="9701" y="42596"/>
                  </a:cubicBezTo>
                  <a:lnTo>
                    <a:pt x="9254" y="42589"/>
                  </a:lnTo>
                  <a:cubicBezTo>
                    <a:pt x="6994" y="42550"/>
                    <a:pt x="4310" y="42346"/>
                    <a:pt x="1553" y="41105"/>
                  </a:cubicBezTo>
                  <a:cubicBezTo>
                    <a:pt x="1170" y="40933"/>
                    <a:pt x="784" y="40741"/>
                    <a:pt x="402" y="40534"/>
                  </a:cubicBezTo>
                  <a:lnTo>
                    <a:pt x="402" y="31531"/>
                  </a:lnTo>
                  <a:cubicBezTo>
                    <a:pt x="6844" y="32915"/>
                    <a:pt x="13326" y="34726"/>
                    <a:pt x="19599" y="36477"/>
                  </a:cubicBezTo>
                  <a:cubicBezTo>
                    <a:pt x="22674" y="37335"/>
                    <a:pt x="25850" y="38224"/>
                    <a:pt x="28985" y="39049"/>
                  </a:cubicBezTo>
                  <a:cubicBezTo>
                    <a:pt x="36397" y="41005"/>
                    <a:pt x="46195" y="43249"/>
                    <a:pt x="56268" y="43249"/>
                  </a:cubicBezTo>
                  <a:lnTo>
                    <a:pt x="56298" y="43249"/>
                  </a:lnTo>
                  <a:cubicBezTo>
                    <a:pt x="60549" y="43247"/>
                    <a:pt x="65413" y="43043"/>
                    <a:pt x="69372" y="40633"/>
                  </a:cubicBezTo>
                  <a:cubicBezTo>
                    <a:pt x="71055" y="39609"/>
                    <a:pt x="72214" y="38269"/>
                    <a:pt x="72821" y="36652"/>
                  </a:cubicBezTo>
                  <a:cubicBezTo>
                    <a:pt x="73454" y="34967"/>
                    <a:pt x="73654" y="32595"/>
                    <a:pt x="72675" y="31095"/>
                  </a:cubicBezTo>
                  <a:cubicBezTo>
                    <a:pt x="71475" y="29255"/>
                    <a:pt x="69235" y="29002"/>
                    <a:pt x="67193" y="29002"/>
                  </a:cubicBezTo>
                  <a:lnTo>
                    <a:pt x="67163" y="29002"/>
                  </a:lnTo>
                  <a:cubicBezTo>
                    <a:pt x="64338" y="29005"/>
                    <a:pt x="61485" y="29632"/>
                    <a:pt x="59033" y="30219"/>
                  </a:cubicBezTo>
                  <a:cubicBezTo>
                    <a:pt x="58197" y="30419"/>
                    <a:pt x="57351" y="30648"/>
                    <a:pt x="56532" y="30868"/>
                  </a:cubicBezTo>
                  <a:cubicBezTo>
                    <a:pt x="55224" y="31222"/>
                    <a:pt x="53869" y="31587"/>
                    <a:pt x="52529" y="31845"/>
                  </a:cubicBezTo>
                  <a:cubicBezTo>
                    <a:pt x="48490" y="32626"/>
                    <a:pt x="44235" y="33024"/>
                    <a:pt x="39894" y="33024"/>
                  </a:cubicBezTo>
                  <a:cubicBezTo>
                    <a:pt x="39863" y="33024"/>
                    <a:pt x="39832" y="33024"/>
                    <a:pt x="39801" y="33024"/>
                  </a:cubicBezTo>
                  <a:cubicBezTo>
                    <a:pt x="26833" y="33011"/>
                    <a:pt x="13576" y="29869"/>
                    <a:pt x="402" y="23687"/>
                  </a:cubicBezTo>
                  <a:lnTo>
                    <a:pt x="402" y="6011"/>
                  </a:lnTo>
                  <a:cubicBezTo>
                    <a:pt x="1635" y="6344"/>
                    <a:pt x="2827" y="6712"/>
                    <a:pt x="3952" y="7104"/>
                  </a:cubicBezTo>
                  <a:cubicBezTo>
                    <a:pt x="7474" y="8330"/>
                    <a:pt x="10930" y="10023"/>
                    <a:pt x="14269" y="11659"/>
                  </a:cubicBezTo>
                  <a:cubicBezTo>
                    <a:pt x="15159" y="12095"/>
                    <a:pt x="16051" y="12530"/>
                    <a:pt x="16944" y="12959"/>
                  </a:cubicBezTo>
                  <a:cubicBezTo>
                    <a:pt x="21849" y="15315"/>
                    <a:pt x="26184" y="17153"/>
                    <a:pt x="30193" y="18579"/>
                  </a:cubicBezTo>
                  <a:cubicBezTo>
                    <a:pt x="37329" y="21116"/>
                    <a:pt x="44835" y="22386"/>
                    <a:pt x="52799" y="22386"/>
                  </a:cubicBezTo>
                  <a:cubicBezTo>
                    <a:pt x="62775" y="22386"/>
                    <a:pt x="73472" y="20393"/>
                    <a:pt x="85065" y="16400"/>
                  </a:cubicBezTo>
                  <a:cubicBezTo>
                    <a:pt x="89374" y="14915"/>
                    <a:pt x="93852" y="13162"/>
                    <a:pt x="98753" y="11037"/>
                  </a:cubicBezTo>
                  <a:cubicBezTo>
                    <a:pt x="99763" y="10600"/>
                    <a:pt x="100773" y="10151"/>
                    <a:pt x="101781" y="9706"/>
                  </a:cubicBezTo>
                  <a:cubicBezTo>
                    <a:pt x="104805" y="8364"/>
                    <a:pt x="107933" y="6975"/>
                    <a:pt x="111082" y="5882"/>
                  </a:cubicBezTo>
                  <a:cubicBezTo>
                    <a:pt x="119135" y="3086"/>
                    <a:pt x="127851" y="1338"/>
                    <a:pt x="136984" y="688"/>
                  </a:cubicBezTo>
                  <a:cubicBezTo>
                    <a:pt x="139649" y="498"/>
                    <a:pt x="142317" y="403"/>
                    <a:pt x="144981" y="403"/>
                  </a:cubicBezTo>
                  <a:close/>
                  <a:moveTo>
                    <a:pt x="144959" y="1"/>
                  </a:moveTo>
                  <a:cubicBezTo>
                    <a:pt x="142293" y="1"/>
                    <a:pt x="139623" y="96"/>
                    <a:pt x="136956" y="285"/>
                  </a:cubicBezTo>
                  <a:cubicBezTo>
                    <a:pt x="127785" y="938"/>
                    <a:pt x="119037" y="2693"/>
                    <a:pt x="110949" y="5501"/>
                  </a:cubicBezTo>
                  <a:cubicBezTo>
                    <a:pt x="107786" y="6599"/>
                    <a:pt x="104650" y="7991"/>
                    <a:pt x="101618" y="9337"/>
                  </a:cubicBezTo>
                  <a:cubicBezTo>
                    <a:pt x="100610" y="9784"/>
                    <a:pt x="99605" y="10230"/>
                    <a:pt x="98594" y="10669"/>
                  </a:cubicBezTo>
                  <a:cubicBezTo>
                    <a:pt x="93702" y="12788"/>
                    <a:pt x="89236" y="14538"/>
                    <a:pt x="84935" y="16020"/>
                  </a:cubicBezTo>
                  <a:cubicBezTo>
                    <a:pt x="73384" y="19997"/>
                    <a:pt x="62731" y="21983"/>
                    <a:pt x="52798" y="21983"/>
                  </a:cubicBezTo>
                  <a:cubicBezTo>
                    <a:pt x="44880" y="21983"/>
                    <a:pt x="37420" y="20721"/>
                    <a:pt x="30329" y="18200"/>
                  </a:cubicBezTo>
                  <a:cubicBezTo>
                    <a:pt x="26334" y="16780"/>
                    <a:pt x="22012" y="14948"/>
                    <a:pt x="17118" y="12599"/>
                  </a:cubicBezTo>
                  <a:cubicBezTo>
                    <a:pt x="16225" y="12172"/>
                    <a:pt x="15335" y="11736"/>
                    <a:pt x="14448" y="11300"/>
                  </a:cubicBezTo>
                  <a:cubicBezTo>
                    <a:pt x="11097" y="9658"/>
                    <a:pt x="7631" y="7961"/>
                    <a:pt x="4086" y="6726"/>
                  </a:cubicBezTo>
                  <a:cubicBezTo>
                    <a:pt x="2874" y="6305"/>
                    <a:pt x="1587" y="5911"/>
                    <a:pt x="257" y="5556"/>
                  </a:cubicBezTo>
                  <a:lnTo>
                    <a:pt x="2" y="5489"/>
                  </a:lnTo>
                  <a:lnTo>
                    <a:pt x="2" y="23947"/>
                  </a:lnTo>
                  <a:lnTo>
                    <a:pt x="118" y="24001"/>
                  </a:lnTo>
                  <a:cubicBezTo>
                    <a:pt x="13383" y="30245"/>
                    <a:pt x="26736" y="33418"/>
                    <a:pt x="39802" y="33430"/>
                  </a:cubicBezTo>
                  <a:cubicBezTo>
                    <a:pt x="39862" y="33430"/>
                    <a:pt x="39922" y="33430"/>
                    <a:pt x="39983" y="33430"/>
                  </a:cubicBezTo>
                  <a:cubicBezTo>
                    <a:pt x="44319" y="33430"/>
                    <a:pt x="48571" y="33023"/>
                    <a:pt x="52607" y="32244"/>
                  </a:cubicBezTo>
                  <a:cubicBezTo>
                    <a:pt x="53961" y="31982"/>
                    <a:pt x="55324" y="31615"/>
                    <a:pt x="56640" y="31261"/>
                  </a:cubicBezTo>
                  <a:cubicBezTo>
                    <a:pt x="57454" y="31041"/>
                    <a:pt x="58297" y="30815"/>
                    <a:pt x="59127" y="30616"/>
                  </a:cubicBezTo>
                  <a:cubicBezTo>
                    <a:pt x="61559" y="30033"/>
                    <a:pt x="64382" y="29412"/>
                    <a:pt x="67164" y="29409"/>
                  </a:cubicBezTo>
                  <a:cubicBezTo>
                    <a:pt x="67187" y="29409"/>
                    <a:pt x="67210" y="29409"/>
                    <a:pt x="67233" y="29409"/>
                  </a:cubicBezTo>
                  <a:cubicBezTo>
                    <a:pt x="69147" y="29409"/>
                    <a:pt x="71252" y="29651"/>
                    <a:pt x="72340" y="31318"/>
                  </a:cubicBezTo>
                  <a:cubicBezTo>
                    <a:pt x="73241" y="32701"/>
                    <a:pt x="73043" y="34924"/>
                    <a:pt x="72447" y="36513"/>
                  </a:cubicBezTo>
                  <a:cubicBezTo>
                    <a:pt x="71871" y="38046"/>
                    <a:pt x="70768" y="39317"/>
                    <a:pt x="69163" y="40292"/>
                  </a:cubicBezTo>
                  <a:cubicBezTo>
                    <a:pt x="65293" y="42649"/>
                    <a:pt x="60492" y="42849"/>
                    <a:pt x="56298" y="42850"/>
                  </a:cubicBezTo>
                  <a:lnTo>
                    <a:pt x="56268" y="42850"/>
                  </a:lnTo>
                  <a:cubicBezTo>
                    <a:pt x="46241" y="42850"/>
                    <a:pt x="36475" y="40614"/>
                    <a:pt x="29086" y="38666"/>
                  </a:cubicBezTo>
                  <a:cubicBezTo>
                    <a:pt x="25956" y="37839"/>
                    <a:pt x="22778" y="36952"/>
                    <a:pt x="19706" y="36095"/>
                  </a:cubicBezTo>
                  <a:cubicBezTo>
                    <a:pt x="13350" y="34319"/>
                    <a:pt x="6776" y="32482"/>
                    <a:pt x="244" y="31089"/>
                  </a:cubicBezTo>
                  <a:lnTo>
                    <a:pt x="1" y="31038"/>
                  </a:lnTo>
                  <a:lnTo>
                    <a:pt x="1" y="40777"/>
                  </a:lnTo>
                  <a:lnTo>
                    <a:pt x="105" y="40834"/>
                  </a:lnTo>
                  <a:cubicBezTo>
                    <a:pt x="528" y="41068"/>
                    <a:pt x="960" y="41284"/>
                    <a:pt x="1387" y="41477"/>
                  </a:cubicBezTo>
                  <a:cubicBezTo>
                    <a:pt x="4210" y="42747"/>
                    <a:pt x="6945" y="42957"/>
                    <a:pt x="9247" y="42996"/>
                  </a:cubicBezTo>
                  <a:lnTo>
                    <a:pt x="9694" y="43003"/>
                  </a:lnTo>
                  <a:cubicBezTo>
                    <a:pt x="11777" y="43036"/>
                    <a:pt x="13933" y="43072"/>
                    <a:pt x="16035" y="43364"/>
                  </a:cubicBezTo>
                  <a:cubicBezTo>
                    <a:pt x="17956" y="43633"/>
                    <a:pt x="19953" y="44050"/>
                    <a:pt x="21555" y="45283"/>
                  </a:cubicBezTo>
                  <a:cubicBezTo>
                    <a:pt x="22721" y="46179"/>
                    <a:pt x="23812" y="47901"/>
                    <a:pt x="23624" y="49723"/>
                  </a:cubicBezTo>
                  <a:cubicBezTo>
                    <a:pt x="23492" y="50977"/>
                    <a:pt x="22661" y="51876"/>
                    <a:pt x="21149" y="52395"/>
                  </a:cubicBezTo>
                  <a:cubicBezTo>
                    <a:pt x="19929" y="52815"/>
                    <a:pt x="18642" y="52977"/>
                    <a:pt x="17343" y="52977"/>
                  </a:cubicBezTo>
                  <a:cubicBezTo>
                    <a:pt x="14829" y="52977"/>
                    <a:pt x="12272" y="52369"/>
                    <a:pt x="10068" y="51847"/>
                  </a:cubicBezTo>
                  <a:cubicBezTo>
                    <a:pt x="7275" y="51184"/>
                    <a:pt x="4475" y="50237"/>
                    <a:pt x="1767" y="49323"/>
                  </a:cubicBezTo>
                  <a:cubicBezTo>
                    <a:pt x="1267" y="49155"/>
                    <a:pt x="767" y="48985"/>
                    <a:pt x="265" y="48818"/>
                  </a:cubicBezTo>
                  <a:lnTo>
                    <a:pt x="1" y="48728"/>
                  </a:lnTo>
                  <a:lnTo>
                    <a:pt x="1" y="54985"/>
                  </a:lnTo>
                  <a:lnTo>
                    <a:pt x="187" y="54999"/>
                  </a:lnTo>
                  <a:cubicBezTo>
                    <a:pt x="4720" y="55364"/>
                    <a:pt x="9668" y="55608"/>
                    <a:pt x="15316" y="55745"/>
                  </a:cubicBezTo>
                  <a:cubicBezTo>
                    <a:pt x="17327" y="55794"/>
                    <a:pt x="19280" y="55818"/>
                    <a:pt x="21180" y="55818"/>
                  </a:cubicBezTo>
                  <a:cubicBezTo>
                    <a:pt x="31405" y="55818"/>
                    <a:pt x="40078" y="55104"/>
                    <a:pt x="48122" y="53615"/>
                  </a:cubicBezTo>
                  <a:cubicBezTo>
                    <a:pt x="54125" y="52502"/>
                    <a:pt x="58913" y="51189"/>
                    <a:pt x="63191" y="49484"/>
                  </a:cubicBezTo>
                  <a:cubicBezTo>
                    <a:pt x="67326" y="47835"/>
                    <a:pt x="71599" y="45463"/>
                    <a:pt x="76643" y="42018"/>
                  </a:cubicBezTo>
                  <a:cubicBezTo>
                    <a:pt x="79721" y="39917"/>
                    <a:pt x="82780" y="37621"/>
                    <a:pt x="85739" y="35403"/>
                  </a:cubicBezTo>
                  <a:cubicBezTo>
                    <a:pt x="90819" y="31594"/>
                    <a:pt x="96072" y="27654"/>
                    <a:pt x="101563" y="24578"/>
                  </a:cubicBezTo>
                  <a:cubicBezTo>
                    <a:pt x="109139" y="20330"/>
                    <a:pt x="117758" y="18014"/>
                    <a:pt x="129508" y="17065"/>
                  </a:cubicBezTo>
                  <a:cubicBezTo>
                    <a:pt x="132858" y="16795"/>
                    <a:pt x="136254" y="16658"/>
                    <a:pt x="139725" y="16658"/>
                  </a:cubicBezTo>
                  <a:cubicBezTo>
                    <a:pt x="155229" y="16658"/>
                    <a:pt x="172239" y="19393"/>
                    <a:pt x="193363" y="25194"/>
                  </a:cubicBezTo>
                  <a:cubicBezTo>
                    <a:pt x="194320" y="25456"/>
                    <a:pt x="195279" y="25717"/>
                    <a:pt x="196240" y="25980"/>
                  </a:cubicBezTo>
                  <a:cubicBezTo>
                    <a:pt x="205628" y="28540"/>
                    <a:pt x="215334" y="31188"/>
                    <a:pt x="224421" y="35420"/>
                  </a:cubicBezTo>
                  <a:cubicBezTo>
                    <a:pt x="227275" y="36749"/>
                    <a:pt x="230329" y="38452"/>
                    <a:pt x="234037" y="40778"/>
                  </a:cubicBezTo>
                  <a:lnTo>
                    <a:pt x="234347" y="40971"/>
                  </a:lnTo>
                  <a:lnTo>
                    <a:pt x="234347" y="31794"/>
                  </a:lnTo>
                  <a:lnTo>
                    <a:pt x="234257" y="31734"/>
                  </a:lnTo>
                  <a:cubicBezTo>
                    <a:pt x="229156" y="28302"/>
                    <a:pt x="223710" y="25471"/>
                    <a:pt x="218442" y="22732"/>
                  </a:cubicBezTo>
                  <a:lnTo>
                    <a:pt x="216510" y="21728"/>
                  </a:lnTo>
                  <a:cubicBezTo>
                    <a:pt x="207587" y="17070"/>
                    <a:pt x="198587" y="12930"/>
                    <a:pt x="189764" y="9423"/>
                  </a:cubicBezTo>
                  <a:cubicBezTo>
                    <a:pt x="179135" y="5199"/>
                    <a:pt x="170836" y="2739"/>
                    <a:pt x="162852" y="1440"/>
                  </a:cubicBezTo>
                  <a:cubicBezTo>
                    <a:pt x="156959" y="482"/>
                    <a:pt x="150969" y="1"/>
                    <a:pt x="14495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99" name="Google Shape;99;p4"/>
            <p:cNvSpPr/>
            <p:nvPr/>
          </p:nvSpPr>
          <p:spPr>
            <a:xfrm flipH="1">
              <a:off x="-109714" y="2477774"/>
              <a:ext cx="4977457" cy="2219891"/>
            </a:xfrm>
            <a:custGeom>
              <a:avLst/>
              <a:gdLst/>
              <a:ahLst/>
              <a:cxnLst/>
              <a:rect l="l" t="t" r="r" b="b"/>
              <a:pathLst>
                <a:path w="124382" h="55473" extrusionOk="0">
                  <a:moveTo>
                    <a:pt x="25918" y="402"/>
                  </a:moveTo>
                  <a:cubicBezTo>
                    <a:pt x="36041" y="402"/>
                    <a:pt x="47026" y="1991"/>
                    <a:pt x="60462" y="5393"/>
                  </a:cubicBezTo>
                  <a:cubicBezTo>
                    <a:pt x="70856" y="8024"/>
                    <a:pt x="81175" y="11807"/>
                    <a:pt x="91155" y="15464"/>
                  </a:cubicBezTo>
                  <a:cubicBezTo>
                    <a:pt x="92391" y="15917"/>
                    <a:pt x="93627" y="16369"/>
                    <a:pt x="94863" y="16822"/>
                  </a:cubicBezTo>
                  <a:lnTo>
                    <a:pt x="95647" y="17108"/>
                  </a:lnTo>
                  <a:cubicBezTo>
                    <a:pt x="105319" y="20631"/>
                    <a:pt x="115319" y="24277"/>
                    <a:pt x="123981" y="30890"/>
                  </a:cubicBezTo>
                  <a:lnTo>
                    <a:pt x="123981" y="53695"/>
                  </a:lnTo>
                  <a:cubicBezTo>
                    <a:pt x="123931" y="53594"/>
                    <a:pt x="123881" y="53490"/>
                    <a:pt x="123831" y="53388"/>
                  </a:cubicBezTo>
                  <a:cubicBezTo>
                    <a:pt x="121216" y="48116"/>
                    <a:pt x="118223" y="43645"/>
                    <a:pt x="114937" y="40100"/>
                  </a:cubicBezTo>
                  <a:cubicBezTo>
                    <a:pt x="110571" y="35392"/>
                    <a:pt x="105339" y="32142"/>
                    <a:pt x="101268" y="29834"/>
                  </a:cubicBezTo>
                  <a:cubicBezTo>
                    <a:pt x="91058" y="24049"/>
                    <a:pt x="80265" y="20787"/>
                    <a:pt x="69187" y="20137"/>
                  </a:cubicBezTo>
                  <a:cubicBezTo>
                    <a:pt x="67907" y="20061"/>
                    <a:pt x="66618" y="20024"/>
                    <a:pt x="65319" y="20024"/>
                  </a:cubicBezTo>
                  <a:cubicBezTo>
                    <a:pt x="61141" y="20024"/>
                    <a:pt x="56870" y="20411"/>
                    <a:pt x="52577" y="21181"/>
                  </a:cubicBezTo>
                  <a:cubicBezTo>
                    <a:pt x="48332" y="21940"/>
                    <a:pt x="44099" y="23239"/>
                    <a:pt x="40004" y="24495"/>
                  </a:cubicBezTo>
                  <a:cubicBezTo>
                    <a:pt x="38744" y="24880"/>
                    <a:pt x="37484" y="25268"/>
                    <a:pt x="36221" y="25639"/>
                  </a:cubicBezTo>
                  <a:cubicBezTo>
                    <a:pt x="30814" y="27232"/>
                    <a:pt x="25249" y="28662"/>
                    <a:pt x="19858" y="28662"/>
                  </a:cubicBezTo>
                  <a:cubicBezTo>
                    <a:pt x="15618" y="28662"/>
                    <a:pt x="11486" y="27778"/>
                    <a:pt x="7624" y="25392"/>
                  </a:cubicBezTo>
                  <a:cubicBezTo>
                    <a:pt x="1653" y="21703"/>
                    <a:pt x="639" y="17073"/>
                    <a:pt x="567" y="14640"/>
                  </a:cubicBezTo>
                  <a:cubicBezTo>
                    <a:pt x="413" y="9480"/>
                    <a:pt x="3668" y="6464"/>
                    <a:pt x="5623" y="5124"/>
                  </a:cubicBezTo>
                  <a:cubicBezTo>
                    <a:pt x="9015" y="2801"/>
                    <a:pt x="12910" y="1856"/>
                    <a:pt x="15924" y="1292"/>
                  </a:cubicBezTo>
                  <a:cubicBezTo>
                    <a:pt x="19039" y="709"/>
                    <a:pt x="22328" y="409"/>
                    <a:pt x="25700" y="402"/>
                  </a:cubicBezTo>
                  <a:close/>
                  <a:moveTo>
                    <a:pt x="25696" y="0"/>
                  </a:moveTo>
                  <a:cubicBezTo>
                    <a:pt x="22298" y="9"/>
                    <a:pt x="18984" y="309"/>
                    <a:pt x="15846" y="896"/>
                  </a:cubicBezTo>
                  <a:cubicBezTo>
                    <a:pt x="12791" y="1468"/>
                    <a:pt x="8843" y="2428"/>
                    <a:pt x="5390" y="4792"/>
                  </a:cubicBezTo>
                  <a:cubicBezTo>
                    <a:pt x="3368" y="6176"/>
                    <a:pt x="0" y="9300"/>
                    <a:pt x="160" y="14653"/>
                  </a:cubicBezTo>
                  <a:cubicBezTo>
                    <a:pt x="236" y="17166"/>
                    <a:pt x="1277" y="21947"/>
                    <a:pt x="7409" y="25735"/>
                  </a:cubicBezTo>
                  <a:cubicBezTo>
                    <a:pt x="11344" y="28167"/>
                    <a:pt x="15543" y="29067"/>
                    <a:pt x="19845" y="29067"/>
                  </a:cubicBezTo>
                  <a:cubicBezTo>
                    <a:pt x="25284" y="29067"/>
                    <a:pt x="30887" y="27628"/>
                    <a:pt x="36329" y="26025"/>
                  </a:cubicBezTo>
                  <a:cubicBezTo>
                    <a:pt x="37594" y="25653"/>
                    <a:pt x="38857" y="25265"/>
                    <a:pt x="40120" y="24877"/>
                  </a:cubicBezTo>
                  <a:cubicBezTo>
                    <a:pt x="44202" y="23626"/>
                    <a:pt x="48423" y="22331"/>
                    <a:pt x="52645" y="21575"/>
                  </a:cubicBezTo>
                  <a:cubicBezTo>
                    <a:pt x="56919" y="20811"/>
                    <a:pt x="61167" y="20426"/>
                    <a:pt x="65320" y="20426"/>
                  </a:cubicBezTo>
                  <a:cubicBezTo>
                    <a:pt x="66611" y="20426"/>
                    <a:pt x="67892" y="20464"/>
                    <a:pt x="69163" y="20538"/>
                  </a:cubicBezTo>
                  <a:cubicBezTo>
                    <a:pt x="80177" y="21183"/>
                    <a:pt x="90911" y="24429"/>
                    <a:pt x="101068" y="30184"/>
                  </a:cubicBezTo>
                  <a:cubicBezTo>
                    <a:pt x="105113" y="32476"/>
                    <a:pt x="110313" y="35707"/>
                    <a:pt x="114641" y="40373"/>
                  </a:cubicBezTo>
                  <a:cubicBezTo>
                    <a:pt x="117901" y="43892"/>
                    <a:pt x="120872" y="48330"/>
                    <a:pt x="123468" y="53567"/>
                  </a:cubicBezTo>
                  <a:cubicBezTo>
                    <a:pt x="123595" y="53824"/>
                    <a:pt x="123718" y="54084"/>
                    <a:pt x="123842" y="54344"/>
                  </a:cubicBezTo>
                  <a:lnTo>
                    <a:pt x="124380" y="55470"/>
                  </a:lnTo>
                  <a:lnTo>
                    <a:pt x="124380" y="30691"/>
                  </a:lnTo>
                  <a:lnTo>
                    <a:pt x="124301" y="30630"/>
                  </a:lnTo>
                  <a:cubicBezTo>
                    <a:pt x="115571" y="23942"/>
                    <a:pt x="105512" y="20275"/>
                    <a:pt x="95782" y="16727"/>
                  </a:cubicBezTo>
                  <a:lnTo>
                    <a:pt x="94996" y="16442"/>
                  </a:lnTo>
                  <a:cubicBezTo>
                    <a:pt x="93760" y="15992"/>
                    <a:pt x="92525" y="15539"/>
                    <a:pt x="91289" y="15087"/>
                  </a:cubicBezTo>
                  <a:cubicBezTo>
                    <a:pt x="81300" y="11425"/>
                    <a:pt x="70971" y="7640"/>
                    <a:pt x="60557" y="5003"/>
                  </a:cubicBezTo>
                  <a:cubicBezTo>
                    <a:pt x="47087" y="1592"/>
                    <a:pt x="36071" y="0"/>
                    <a:pt x="25913" y="0"/>
                  </a:cubicBezTo>
                  <a:close/>
                  <a:moveTo>
                    <a:pt x="124380" y="55470"/>
                  </a:moveTo>
                  <a:lnTo>
                    <a:pt x="124380" y="55473"/>
                  </a:lnTo>
                  <a:lnTo>
                    <a:pt x="124381" y="55473"/>
                  </a:lnTo>
                  <a:lnTo>
                    <a:pt x="124380" y="5547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00" name="Google Shape;100;p4"/>
            <p:cNvSpPr/>
            <p:nvPr/>
          </p:nvSpPr>
          <p:spPr>
            <a:xfrm flipH="1">
              <a:off x="4794603" y="3259686"/>
              <a:ext cx="4473596" cy="1988630"/>
            </a:xfrm>
            <a:custGeom>
              <a:avLst/>
              <a:gdLst/>
              <a:ahLst/>
              <a:cxnLst/>
              <a:rect l="l" t="t" r="r" b="b"/>
              <a:pathLst>
                <a:path w="111791" h="49694" extrusionOk="0">
                  <a:moveTo>
                    <a:pt x="97341" y="420"/>
                  </a:moveTo>
                  <a:cubicBezTo>
                    <a:pt x="98733" y="420"/>
                    <a:pt x="99979" y="773"/>
                    <a:pt x="101045" y="1273"/>
                  </a:cubicBezTo>
                  <a:cubicBezTo>
                    <a:pt x="104764" y="3021"/>
                    <a:pt x="109232" y="7243"/>
                    <a:pt x="110572" y="11931"/>
                  </a:cubicBezTo>
                  <a:cubicBezTo>
                    <a:pt x="111369" y="14719"/>
                    <a:pt x="110985" y="17351"/>
                    <a:pt x="109429" y="19750"/>
                  </a:cubicBezTo>
                  <a:cubicBezTo>
                    <a:pt x="107469" y="22776"/>
                    <a:pt x="104270" y="24339"/>
                    <a:pt x="101702" y="25361"/>
                  </a:cubicBezTo>
                  <a:cubicBezTo>
                    <a:pt x="98754" y="26534"/>
                    <a:pt x="95452" y="27464"/>
                    <a:pt x="91607" y="28204"/>
                  </a:cubicBezTo>
                  <a:cubicBezTo>
                    <a:pt x="89921" y="28528"/>
                    <a:pt x="88200" y="28811"/>
                    <a:pt x="86532" y="29084"/>
                  </a:cubicBezTo>
                  <a:cubicBezTo>
                    <a:pt x="79681" y="30207"/>
                    <a:pt x="72597" y="31372"/>
                    <a:pt x="66253" y="35734"/>
                  </a:cubicBezTo>
                  <a:cubicBezTo>
                    <a:pt x="61721" y="38849"/>
                    <a:pt x="57707" y="43535"/>
                    <a:pt x="54638" y="49289"/>
                  </a:cubicBezTo>
                  <a:lnTo>
                    <a:pt x="3363" y="49289"/>
                  </a:lnTo>
                  <a:cubicBezTo>
                    <a:pt x="1730" y="49289"/>
                    <a:pt x="402" y="47585"/>
                    <a:pt x="402" y="45488"/>
                  </a:cubicBezTo>
                  <a:lnTo>
                    <a:pt x="402" y="27817"/>
                  </a:lnTo>
                  <a:cubicBezTo>
                    <a:pt x="6956" y="29756"/>
                    <a:pt x="13549" y="31125"/>
                    <a:pt x="20006" y="31888"/>
                  </a:cubicBezTo>
                  <a:cubicBezTo>
                    <a:pt x="24832" y="32458"/>
                    <a:pt x="29867" y="32744"/>
                    <a:pt x="35067" y="32744"/>
                  </a:cubicBezTo>
                  <a:cubicBezTo>
                    <a:pt x="39433" y="32744"/>
                    <a:pt x="43915" y="32543"/>
                    <a:pt x="48490" y="32140"/>
                  </a:cubicBezTo>
                  <a:cubicBezTo>
                    <a:pt x="52725" y="31766"/>
                    <a:pt x="57090" y="31156"/>
                    <a:pt x="61838" y="30276"/>
                  </a:cubicBezTo>
                  <a:cubicBezTo>
                    <a:pt x="65200" y="29650"/>
                    <a:pt x="69115" y="28700"/>
                    <a:pt x="72658" y="26377"/>
                  </a:cubicBezTo>
                  <a:cubicBezTo>
                    <a:pt x="76773" y="23677"/>
                    <a:pt x="79509" y="18971"/>
                    <a:pt x="82157" y="14419"/>
                  </a:cubicBezTo>
                  <a:cubicBezTo>
                    <a:pt x="83207" y="12610"/>
                    <a:pt x="84295" y="10742"/>
                    <a:pt x="85446" y="9038"/>
                  </a:cubicBezTo>
                  <a:cubicBezTo>
                    <a:pt x="89943" y="2389"/>
                    <a:pt x="94052" y="420"/>
                    <a:pt x="97341" y="420"/>
                  </a:cubicBezTo>
                  <a:close/>
                  <a:moveTo>
                    <a:pt x="97320" y="1"/>
                  </a:moveTo>
                  <a:cubicBezTo>
                    <a:pt x="92272" y="1"/>
                    <a:pt x="88015" y="4523"/>
                    <a:pt x="85113" y="8813"/>
                  </a:cubicBezTo>
                  <a:cubicBezTo>
                    <a:pt x="83953" y="10529"/>
                    <a:pt x="82863" y="12404"/>
                    <a:pt x="81808" y="14217"/>
                  </a:cubicBezTo>
                  <a:cubicBezTo>
                    <a:pt x="79187" y="18729"/>
                    <a:pt x="76473" y="23393"/>
                    <a:pt x="72437" y="26041"/>
                  </a:cubicBezTo>
                  <a:cubicBezTo>
                    <a:pt x="68955" y="28325"/>
                    <a:pt x="65088" y="29264"/>
                    <a:pt x="61763" y="29881"/>
                  </a:cubicBezTo>
                  <a:cubicBezTo>
                    <a:pt x="57027" y="30760"/>
                    <a:pt x="52675" y="31369"/>
                    <a:pt x="48454" y="31740"/>
                  </a:cubicBezTo>
                  <a:cubicBezTo>
                    <a:pt x="43892" y="32141"/>
                    <a:pt x="39422" y="32342"/>
                    <a:pt x="35069" y="32342"/>
                  </a:cubicBezTo>
                  <a:cubicBezTo>
                    <a:pt x="29883" y="32342"/>
                    <a:pt x="24864" y="32057"/>
                    <a:pt x="20053" y="31489"/>
                  </a:cubicBezTo>
                  <a:cubicBezTo>
                    <a:pt x="13535" y="30716"/>
                    <a:pt x="6875" y="29326"/>
                    <a:pt x="259" y="27354"/>
                  </a:cubicBezTo>
                  <a:lnTo>
                    <a:pt x="1" y="27277"/>
                  </a:lnTo>
                  <a:lnTo>
                    <a:pt x="1" y="45491"/>
                  </a:lnTo>
                  <a:cubicBezTo>
                    <a:pt x="1" y="47809"/>
                    <a:pt x="1508" y="49694"/>
                    <a:pt x="3363" y="49694"/>
                  </a:cubicBezTo>
                  <a:lnTo>
                    <a:pt x="54879" y="49694"/>
                  </a:lnTo>
                  <a:lnTo>
                    <a:pt x="54936" y="49585"/>
                  </a:lnTo>
                  <a:cubicBezTo>
                    <a:pt x="57983" y="43837"/>
                    <a:pt x="61975" y="39163"/>
                    <a:pt x="66481" y="36064"/>
                  </a:cubicBezTo>
                  <a:cubicBezTo>
                    <a:pt x="72751" y="31752"/>
                    <a:pt x="79791" y="30597"/>
                    <a:pt x="86599" y="29479"/>
                  </a:cubicBezTo>
                  <a:cubicBezTo>
                    <a:pt x="88267" y="29206"/>
                    <a:pt x="89993" y="28921"/>
                    <a:pt x="91683" y="28597"/>
                  </a:cubicBezTo>
                  <a:cubicBezTo>
                    <a:pt x="95554" y="27852"/>
                    <a:pt x="98882" y="26914"/>
                    <a:pt x="101852" y="25732"/>
                  </a:cubicBezTo>
                  <a:cubicBezTo>
                    <a:pt x="104477" y="24689"/>
                    <a:pt x="107747" y="23089"/>
                    <a:pt x="109769" y="19968"/>
                  </a:cubicBezTo>
                  <a:cubicBezTo>
                    <a:pt x="111389" y="17466"/>
                    <a:pt x="111791" y="14724"/>
                    <a:pt x="110961" y="11820"/>
                  </a:cubicBezTo>
                  <a:cubicBezTo>
                    <a:pt x="109585" y="7016"/>
                    <a:pt x="105018" y="2695"/>
                    <a:pt x="101216" y="909"/>
                  </a:cubicBezTo>
                  <a:cubicBezTo>
                    <a:pt x="99874" y="279"/>
                    <a:pt x="98573" y="1"/>
                    <a:pt x="9732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01" name="Google Shape;101;p4"/>
            <p:cNvSpPr/>
            <p:nvPr/>
          </p:nvSpPr>
          <p:spPr>
            <a:xfrm flipH="1">
              <a:off x="2067336" y="4519654"/>
              <a:ext cx="4335456" cy="728679"/>
            </a:xfrm>
            <a:custGeom>
              <a:avLst/>
              <a:gdLst/>
              <a:ahLst/>
              <a:cxnLst/>
              <a:rect l="l" t="t" r="r" b="b"/>
              <a:pathLst>
                <a:path w="108339" h="18209" extrusionOk="0">
                  <a:moveTo>
                    <a:pt x="27698" y="402"/>
                  </a:moveTo>
                  <a:cubicBezTo>
                    <a:pt x="32888" y="402"/>
                    <a:pt x="38022" y="2124"/>
                    <a:pt x="42576" y="3656"/>
                  </a:cubicBezTo>
                  <a:cubicBezTo>
                    <a:pt x="47416" y="5283"/>
                    <a:pt x="52582" y="6948"/>
                    <a:pt x="57857" y="7844"/>
                  </a:cubicBezTo>
                  <a:cubicBezTo>
                    <a:pt x="62292" y="8597"/>
                    <a:pt x="66755" y="8977"/>
                    <a:pt x="71177" y="8977"/>
                  </a:cubicBezTo>
                  <a:cubicBezTo>
                    <a:pt x="72693" y="8977"/>
                    <a:pt x="74204" y="8932"/>
                    <a:pt x="75707" y="8843"/>
                  </a:cubicBezTo>
                  <a:cubicBezTo>
                    <a:pt x="78578" y="8671"/>
                    <a:pt x="81363" y="8335"/>
                    <a:pt x="83983" y="7841"/>
                  </a:cubicBezTo>
                  <a:cubicBezTo>
                    <a:pt x="84740" y="7698"/>
                    <a:pt x="85506" y="7531"/>
                    <a:pt x="86246" y="7371"/>
                  </a:cubicBezTo>
                  <a:cubicBezTo>
                    <a:pt x="87567" y="7085"/>
                    <a:pt x="88932" y="6788"/>
                    <a:pt x="90288" y="6616"/>
                  </a:cubicBezTo>
                  <a:cubicBezTo>
                    <a:pt x="91569" y="6455"/>
                    <a:pt x="92767" y="6374"/>
                    <a:pt x="93889" y="6374"/>
                  </a:cubicBezTo>
                  <a:cubicBezTo>
                    <a:pt x="97369" y="6374"/>
                    <a:pt x="100126" y="7157"/>
                    <a:pt x="102405" y="8765"/>
                  </a:cubicBezTo>
                  <a:cubicBezTo>
                    <a:pt x="104715" y="10399"/>
                    <a:pt x="107752" y="14521"/>
                    <a:pt x="107336" y="17804"/>
                  </a:cubicBezTo>
                  <a:lnTo>
                    <a:pt x="2840" y="17804"/>
                  </a:lnTo>
                  <a:cubicBezTo>
                    <a:pt x="2038" y="16930"/>
                    <a:pt x="1495" y="16015"/>
                    <a:pt x="1180" y="15011"/>
                  </a:cubicBezTo>
                  <a:cubicBezTo>
                    <a:pt x="328" y="12292"/>
                    <a:pt x="1140" y="8835"/>
                    <a:pt x="2950" y="7464"/>
                  </a:cubicBezTo>
                  <a:cubicBezTo>
                    <a:pt x="4188" y="6527"/>
                    <a:pt x="5746" y="6255"/>
                    <a:pt x="7263" y="6255"/>
                  </a:cubicBezTo>
                  <a:cubicBezTo>
                    <a:pt x="8508" y="6255"/>
                    <a:pt x="9724" y="6438"/>
                    <a:pt x="10713" y="6586"/>
                  </a:cubicBezTo>
                  <a:cubicBezTo>
                    <a:pt x="13555" y="7015"/>
                    <a:pt x="16398" y="7815"/>
                    <a:pt x="19148" y="8591"/>
                  </a:cubicBezTo>
                  <a:cubicBezTo>
                    <a:pt x="20420" y="8950"/>
                    <a:pt x="21733" y="9320"/>
                    <a:pt x="23031" y="9648"/>
                  </a:cubicBezTo>
                  <a:cubicBezTo>
                    <a:pt x="23892" y="9867"/>
                    <a:pt x="24772" y="10044"/>
                    <a:pt x="25624" y="10217"/>
                  </a:cubicBezTo>
                  <a:cubicBezTo>
                    <a:pt x="26578" y="10410"/>
                    <a:pt x="27561" y="10610"/>
                    <a:pt x="28520" y="10866"/>
                  </a:cubicBezTo>
                  <a:cubicBezTo>
                    <a:pt x="29266" y="11066"/>
                    <a:pt x="30023" y="11287"/>
                    <a:pt x="30753" y="11502"/>
                  </a:cubicBezTo>
                  <a:cubicBezTo>
                    <a:pt x="31592" y="11746"/>
                    <a:pt x="32458" y="12000"/>
                    <a:pt x="33317" y="12223"/>
                  </a:cubicBezTo>
                  <a:lnTo>
                    <a:pt x="33467" y="12263"/>
                  </a:lnTo>
                  <a:cubicBezTo>
                    <a:pt x="34991" y="12659"/>
                    <a:pt x="36728" y="13111"/>
                    <a:pt x="38421" y="13111"/>
                  </a:cubicBezTo>
                  <a:cubicBezTo>
                    <a:pt x="39680" y="13111"/>
                    <a:pt x="40914" y="12861"/>
                    <a:pt x="42017" y="12152"/>
                  </a:cubicBezTo>
                  <a:cubicBezTo>
                    <a:pt x="42247" y="12003"/>
                    <a:pt x="42254" y="11687"/>
                    <a:pt x="42130" y="11480"/>
                  </a:cubicBezTo>
                  <a:cubicBezTo>
                    <a:pt x="39927" y="7838"/>
                    <a:pt x="35420" y="7355"/>
                    <a:pt x="32131" y="7002"/>
                  </a:cubicBezTo>
                  <a:cubicBezTo>
                    <a:pt x="30552" y="6834"/>
                    <a:pt x="28936" y="6794"/>
                    <a:pt x="27373" y="6755"/>
                  </a:cubicBezTo>
                  <a:cubicBezTo>
                    <a:pt x="24971" y="6694"/>
                    <a:pt x="22485" y="6634"/>
                    <a:pt x="20094" y="6098"/>
                  </a:cubicBezTo>
                  <a:lnTo>
                    <a:pt x="19861" y="6045"/>
                  </a:lnTo>
                  <a:cubicBezTo>
                    <a:pt x="19174" y="5899"/>
                    <a:pt x="18323" y="5715"/>
                    <a:pt x="17845" y="5185"/>
                  </a:cubicBezTo>
                  <a:cubicBezTo>
                    <a:pt x="17683" y="5000"/>
                    <a:pt x="17613" y="4809"/>
                    <a:pt x="17637" y="4599"/>
                  </a:cubicBezTo>
                  <a:cubicBezTo>
                    <a:pt x="17720" y="3886"/>
                    <a:pt x="18816" y="3119"/>
                    <a:pt x="19284" y="2791"/>
                  </a:cubicBezTo>
                  <a:lnTo>
                    <a:pt x="19370" y="2730"/>
                  </a:lnTo>
                  <a:cubicBezTo>
                    <a:pt x="21382" y="1313"/>
                    <a:pt x="23882" y="535"/>
                    <a:pt x="26803" y="420"/>
                  </a:cubicBezTo>
                  <a:cubicBezTo>
                    <a:pt x="27101" y="408"/>
                    <a:pt x="27399" y="402"/>
                    <a:pt x="27698" y="402"/>
                  </a:cubicBezTo>
                  <a:close/>
                  <a:moveTo>
                    <a:pt x="27716" y="0"/>
                  </a:moveTo>
                  <a:cubicBezTo>
                    <a:pt x="27408" y="0"/>
                    <a:pt x="27101" y="6"/>
                    <a:pt x="26793" y="18"/>
                  </a:cubicBezTo>
                  <a:cubicBezTo>
                    <a:pt x="23792" y="137"/>
                    <a:pt x="21220" y="940"/>
                    <a:pt x="19143" y="2401"/>
                  </a:cubicBezTo>
                  <a:lnTo>
                    <a:pt x="19057" y="2461"/>
                  </a:lnTo>
                  <a:cubicBezTo>
                    <a:pt x="18500" y="2850"/>
                    <a:pt x="17342" y="3659"/>
                    <a:pt x="17241" y="4552"/>
                  </a:cubicBezTo>
                  <a:cubicBezTo>
                    <a:pt x="17204" y="4879"/>
                    <a:pt x="17307" y="5183"/>
                    <a:pt x="17550" y="5452"/>
                  </a:cubicBezTo>
                  <a:cubicBezTo>
                    <a:pt x="18114" y="6081"/>
                    <a:pt x="19037" y="6279"/>
                    <a:pt x="19779" y="6438"/>
                  </a:cubicBezTo>
                  <a:lnTo>
                    <a:pt x="20009" y="6488"/>
                  </a:lnTo>
                  <a:cubicBezTo>
                    <a:pt x="22436" y="7034"/>
                    <a:pt x="24942" y="7095"/>
                    <a:pt x="27366" y="7155"/>
                  </a:cubicBezTo>
                  <a:cubicBezTo>
                    <a:pt x="28920" y="7194"/>
                    <a:pt x="30528" y="7234"/>
                    <a:pt x="32089" y="7401"/>
                  </a:cubicBezTo>
                  <a:cubicBezTo>
                    <a:pt x="35297" y="7744"/>
                    <a:pt x="39689" y="8215"/>
                    <a:pt x="41788" y="11686"/>
                  </a:cubicBezTo>
                  <a:cubicBezTo>
                    <a:pt x="41818" y="11736"/>
                    <a:pt x="41813" y="11800"/>
                    <a:pt x="41803" y="11810"/>
                  </a:cubicBezTo>
                  <a:cubicBezTo>
                    <a:pt x="40777" y="12469"/>
                    <a:pt x="39614" y="12703"/>
                    <a:pt x="38419" y="12703"/>
                  </a:cubicBezTo>
                  <a:cubicBezTo>
                    <a:pt x="36773" y="12703"/>
                    <a:pt x="35066" y="12260"/>
                    <a:pt x="33571" y="11872"/>
                  </a:cubicBezTo>
                  <a:lnTo>
                    <a:pt x="33421" y="11832"/>
                  </a:lnTo>
                  <a:cubicBezTo>
                    <a:pt x="32568" y="11613"/>
                    <a:pt x="31706" y="11359"/>
                    <a:pt x="30871" y="11114"/>
                  </a:cubicBezTo>
                  <a:cubicBezTo>
                    <a:pt x="30136" y="10900"/>
                    <a:pt x="29377" y="10677"/>
                    <a:pt x="28627" y="10477"/>
                  </a:cubicBezTo>
                  <a:cubicBezTo>
                    <a:pt x="27659" y="10217"/>
                    <a:pt x="26667" y="10017"/>
                    <a:pt x="25708" y="9823"/>
                  </a:cubicBezTo>
                  <a:cubicBezTo>
                    <a:pt x="24862" y="9650"/>
                    <a:pt x="23985" y="9473"/>
                    <a:pt x="23133" y="9257"/>
                  </a:cubicBezTo>
                  <a:cubicBezTo>
                    <a:pt x="21840" y="8930"/>
                    <a:pt x="20529" y="8560"/>
                    <a:pt x="19261" y="8202"/>
                  </a:cubicBezTo>
                  <a:cubicBezTo>
                    <a:pt x="16498" y="7424"/>
                    <a:pt x="13642" y="6619"/>
                    <a:pt x="10776" y="6188"/>
                  </a:cubicBezTo>
                  <a:cubicBezTo>
                    <a:pt x="9769" y="6036"/>
                    <a:pt x="8534" y="5850"/>
                    <a:pt x="7263" y="5850"/>
                  </a:cubicBezTo>
                  <a:cubicBezTo>
                    <a:pt x="5677" y="5850"/>
                    <a:pt x="4036" y="6139"/>
                    <a:pt x="2711" y="7142"/>
                  </a:cubicBezTo>
                  <a:cubicBezTo>
                    <a:pt x="579" y="8757"/>
                    <a:pt x="1" y="12576"/>
                    <a:pt x="798" y="15131"/>
                  </a:cubicBezTo>
                  <a:cubicBezTo>
                    <a:pt x="1138" y="16218"/>
                    <a:pt x="1730" y="17203"/>
                    <a:pt x="2606" y="18144"/>
                  </a:cubicBezTo>
                  <a:lnTo>
                    <a:pt x="2666" y="18209"/>
                  </a:lnTo>
                  <a:lnTo>
                    <a:pt x="107680" y="18209"/>
                  </a:lnTo>
                  <a:lnTo>
                    <a:pt x="107713" y="18040"/>
                  </a:lnTo>
                  <a:cubicBezTo>
                    <a:pt x="108339" y="14231"/>
                    <a:pt x="104720" y="9907"/>
                    <a:pt x="102642" y="8438"/>
                  </a:cubicBezTo>
                  <a:cubicBezTo>
                    <a:pt x="100295" y="6780"/>
                    <a:pt x="97465" y="5972"/>
                    <a:pt x="93901" y="5972"/>
                  </a:cubicBezTo>
                  <a:cubicBezTo>
                    <a:pt x="92759" y="5972"/>
                    <a:pt x="91543" y="6055"/>
                    <a:pt x="90243" y="6219"/>
                  </a:cubicBezTo>
                  <a:cubicBezTo>
                    <a:pt x="88870" y="6392"/>
                    <a:pt x="87495" y="6691"/>
                    <a:pt x="86166" y="6979"/>
                  </a:cubicBezTo>
                  <a:cubicBezTo>
                    <a:pt x="85428" y="7141"/>
                    <a:pt x="84666" y="7307"/>
                    <a:pt x="83913" y="7448"/>
                  </a:cubicBezTo>
                  <a:cubicBezTo>
                    <a:pt x="81310" y="7937"/>
                    <a:pt x="78543" y="8272"/>
                    <a:pt x="75687" y="8443"/>
                  </a:cubicBezTo>
                  <a:cubicBezTo>
                    <a:pt x="74193" y="8531"/>
                    <a:pt x="72692" y="8575"/>
                    <a:pt x="71186" y="8575"/>
                  </a:cubicBezTo>
                  <a:cubicBezTo>
                    <a:pt x="66784" y="8575"/>
                    <a:pt x="62342" y="8199"/>
                    <a:pt x="57928" y="7448"/>
                  </a:cubicBezTo>
                  <a:cubicBezTo>
                    <a:pt x="52682" y="6556"/>
                    <a:pt x="47532" y="4898"/>
                    <a:pt x="42708" y="3276"/>
                  </a:cubicBezTo>
                  <a:cubicBezTo>
                    <a:pt x="38128" y="1734"/>
                    <a:pt x="32975" y="0"/>
                    <a:pt x="2771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02" name="Google Shape;102;p4"/>
            <p:cNvSpPr/>
            <p:nvPr/>
          </p:nvSpPr>
          <p:spPr>
            <a:xfrm flipH="1">
              <a:off x="-109641" y="3684918"/>
              <a:ext cx="4348422" cy="1563444"/>
            </a:xfrm>
            <a:custGeom>
              <a:avLst/>
              <a:gdLst/>
              <a:ahLst/>
              <a:cxnLst/>
              <a:rect l="l" t="t" r="r" b="b"/>
              <a:pathLst>
                <a:path w="108663" h="39069" extrusionOk="0">
                  <a:moveTo>
                    <a:pt x="46151" y="403"/>
                  </a:moveTo>
                  <a:cubicBezTo>
                    <a:pt x="46500" y="403"/>
                    <a:pt x="46847" y="405"/>
                    <a:pt x="47194" y="409"/>
                  </a:cubicBezTo>
                  <a:cubicBezTo>
                    <a:pt x="60555" y="576"/>
                    <a:pt x="71907" y="4288"/>
                    <a:pt x="80932" y="11441"/>
                  </a:cubicBezTo>
                  <a:cubicBezTo>
                    <a:pt x="84958" y="14633"/>
                    <a:pt x="88903" y="18201"/>
                    <a:pt x="92718" y="21653"/>
                  </a:cubicBezTo>
                  <a:cubicBezTo>
                    <a:pt x="94523" y="23286"/>
                    <a:pt x="96389" y="24974"/>
                    <a:pt x="98238" y="26600"/>
                  </a:cubicBezTo>
                  <a:cubicBezTo>
                    <a:pt x="101177" y="29181"/>
                    <a:pt x="104663" y="32202"/>
                    <a:pt x="108257" y="35034"/>
                  </a:cubicBezTo>
                  <a:cubicBezTo>
                    <a:pt x="108185" y="37046"/>
                    <a:pt x="106877" y="38663"/>
                    <a:pt x="105303" y="38663"/>
                  </a:cubicBezTo>
                  <a:lnTo>
                    <a:pt x="95006" y="38663"/>
                  </a:lnTo>
                  <a:cubicBezTo>
                    <a:pt x="94337" y="37862"/>
                    <a:pt x="93741" y="37110"/>
                    <a:pt x="93190" y="36368"/>
                  </a:cubicBezTo>
                  <a:cubicBezTo>
                    <a:pt x="91738" y="34415"/>
                    <a:pt x="90482" y="32209"/>
                    <a:pt x="89268" y="30076"/>
                  </a:cubicBezTo>
                  <a:cubicBezTo>
                    <a:pt x="88255" y="28296"/>
                    <a:pt x="87207" y="26455"/>
                    <a:pt x="86046" y="24761"/>
                  </a:cubicBezTo>
                  <a:cubicBezTo>
                    <a:pt x="84901" y="23090"/>
                    <a:pt x="83654" y="21394"/>
                    <a:pt x="82109" y="20589"/>
                  </a:cubicBezTo>
                  <a:cubicBezTo>
                    <a:pt x="81766" y="20411"/>
                    <a:pt x="81285" y="20282"/>
                    <a:pt x="80790" y="20282"/>
                  </a:cubicBezTo>
                  <a:cubicBezTo>
                    <a:pt x="80446" y="20282"/>
                    <a:pt x="80095" y="20344"/>
                    <a:pt x="79779" y="20494"/>
                  </a:cubicBezTo>
                  <a:cubicBezTo>
                    <a:pt x="79253" y="20744"/>
                    <a:pt x="78909" y="21200"/>
                    <a:pt x="78784" y="21809"/>
                  </a:cubicBezTo>
                  <a:cubicBezTo>
                    <a:pt x="78479" y="23295"/>
                    <a:pt x="79725" y="24879"/>
                    <a:pt x="80550" y="25925"/>
                  </a:cubicBezTo>
                  <a:cubicBezTo>
                    <a:pt x="80666" y="26074"/>
                    <a:pt x="80775" y="26210"/>
                    <a:pt x="80868" y="26335"/>
                  </a:cubicBezTo>
                  <a:cubicBezTo>
                    <a:pt x="81946" y="27764"/>
                    <a:pt x="82835" y="29354"/>
                    <a:pt x="83661" y="31345"/>
                  </a:cubicBezTo>
                  <a:cubicBezTo>
                    <a:pt x="84287" y="32848"/>
                    <a:pt x="85364" y="35767"/>
                    <a:pt x="85660" y="38663"/>
                  </a:cubicBezTo>
                  <a:lnTo>
                    <a:pt x="76327" y="38663"/>
                  </a:lnTo>
                  <a:cubicBezTo>
                    <a:pt x="76685" y="34328"/>
                    <a:pt x="75134" y="29497"/>
                    <a:pt x="72336" y="26295"/>
                  </a:cubicBezTo>
                  <a:cubicBezTo>
                    <a:pt x="70016" y="23636"/>
                    <a:pt x="66829" y="21619"/>
                    <a:pt x="62597" y="20130"/>
                  </a:cubicBezTo>
                  <a:cubicBezTo>
                    <a:pt x="58968" y="18853"/>
                    <a:pt x="54987" y="18071"/>
                    <a:pt x="50066" y="17668"/>
                  </a:cubicBezTo>
                  <a:cubicBezTo>
                    <a:pt x="47919" y="17494"/>
                    <a:pt x="45723" y="17407"/>
                    <a:pt x="43437" y="17407"/>
                  </a:cubicBezTo>
                  <a:cubicBezTo>
                    <a:pt x="41731" y="17407"/>
                    <a:pt x="39974" y="17455"/>
                    <a:pt x="38150" y="17552"/>
                  </a:cubicBezTo>
                  <a:cubicBezTo>
                    <a:pt x="34341" y="17757"/>
                    <a:pt x="31394" y="18197"/>
                    <a:pt x="28604" y="18985"/>
                  </a:cubicBezTo>
                  <a:cubicBezTo>
                    <a:pt x="27525" y="19288"/>
                    <a:pt x="26448" y="19608"/>
                    <a:pt x="25369" y="19927"/>
                  </a:cubicBezTo>
                  <a:cubicBezTo>
                    <a:pt x="21997" y="20924"/>
                    <a:pt x="18511" y="21956"/>
                    <a:pt x="15020" y="22506"/>
                  </a:cubicBezTo>
                  <a:cubicBezTo>
                    <a:pt x="13538" y="22740"/>
                    <a:pt x="11993" y="22922"/>
                    <a:pt x="10477" y="22922"/>
                  </a:cubicBezTo>
                  <a:cubicBezTo>
                    <a:pt x="7660" y="22922"/>
                    <a:pt x="4942" y="22294"/>
                    <a:pt x="2908" y="20201"/>
                  </a:cubicBezTo>
                  <a:cubicBezTo>
                    <a:pt x="2318" y="19594"/>
                    <a:pt x="445" y="17417"/>
                    <a:pt x="1110" y="14892"/>
                  </a:cubicBezTo>
                  <a:cubicBezTo>
                    <a:pt x="1609" y="13004"/>
                    <a:pt x="3139" y="11676"/>
                    <a:pt x="4417" y="10728"/>
                  </a:cubicBezTo>
                  <a:cubicBezTo>
                    <a:pt x="7502" y="8442"/>
                    <a:pt x="11094" y="7120"/>
                    <a:pt x="14506" y="5962"/>
                  </a:cubicBezTo>
                  <a:cubicBezTo>
                    <a:pt x="25380" y="2272"/>
                    <a:pt x="36012" y="403"/>
                    <a:pt x="46151" y="403"/>
                  </a:cubicBezTo>
                  <a:close/>
                  <a:moveTo>
                    <a:pt x="46184" y="0"/>
                  </a:moveTo>
                  <a:cubicBezTo>
                    <a:pt x="35995" y="0"/>
                    <a:pt x="25302" y="1873"/>
                    <a:pt x="14376" y="5582"/>
                  </a:cubicBezTo>
                  <a:cubicBezTo>
                    <a:pt x="10932" y="6749"/>
                    <a:pt x="7309" y="8083"/>
                    <a:pt x="4175" y="10405"/>
                  </a:cubicBezTo>
                  <a:cubicBezTo>
                    <a:pt x="2845" y="11391"/>
                    <a:pt x="1250" y="12780"/>
                    <a:pt x="720" y="14790"/>
                  </a:cubicBezTo>
                  <a:cubicBezTo>
                    <a:pt x="0" y="17521"/>
                    <a:pt x="1992" y="19837"/>
                    <a:pt x="2618" y="20484"/>
                  </a:cubicBezTo>
                  <a:cubicBezTo>
                    <a:pt x="4745" y="22672"/>
                    <a:pt x="7559" y="23326"/>
                    <a:pt x="10464" y="23326"/>
                  </a:cubicBezTo>
                  <a:cubicBezTo>
                    <a:pt x="12008" y="23326"/>
                    <a:pt x="13578" y="23141"/>
                    <a:pt x="15083" y="22903"/>
                  </a:cubicBezTo>
                  <a:cubicBezTo>
                    <a:pt x="18599" y="22350"/>
                    <a:pt x="22098" y="21314"/>
                    <a:pt x="25483" y="20314"/>
                  </a:cubicBezTo>
                  <a:cubicBezTo>
                    <a:pt x="26558" y="19996"/>
                    <a:pt x="27635" y="19678"/>
                    <a:pt x="28713" y="19374"/>
                  </a:cubicBezTo>
                  <a:cubicBezTo>
                    <a:pt x="31476" y="18595"/>
                    <a:pt x="34392" y="18158"/>
                    <a:pt x="38171" y="17957"/>
                  </a:cubicBezTo>
                  <a:cubicBezTo>
                    <a:pt x="39992" y="17859"/>
                    <a:pt x="41744" y="17811"/>
                    <a:pt x="43446" y="17811"/>
                  </a:cubicBezTo>
                  <a:cubicBezTo>
                    <a:pt x="45718" y="17811"/>
                    <a:pt x="47900" y="17898"/>
                    <a:pt x="50034" y="18072"/>
                  </a:cubicBezTo>
                  <a:cubicBezTo>
                    <a:pt x="54919" y="18471"/>
                    <a:pt x="58869" y="19245"/>
                    <a:pt x="62464" y="20513"/>
                  </a:cubicBezTo>
                  <a:cubicBezTo>
                    <a:pt x="66629" y="21980"/>
                    <a:pt x="69761" y="23959"/>
                    <a:pt x="72035" y="26564"/>
                  </a:cubicBezTo>
                  <a:cubicBezTo>
                    <a:pt x="74808" y="29740"/>
                    <a:pt x="76328" y="34562"/>
                    <a:pt x="75907" y="38847"/>
                  </a:cubicBezTo>
                  <a:lnTo>
                    <a:pt x="75885" y="39069"/>
                  </a:lnTo>
                  <a:lnTo>
                    <a:pt x="86103" y="39069"/>
                  </a:lnTo>
                  <a:lnTo>
                    <a:pt x="86083" y="38849"/>
                  </a:lnTo>
                  <a:cubicBezTo>
                    <a:pt x="85816" y="35827"/>
                    <a:pt x="84685" y="32755"/>
                    <a:pt x="84035" y="31193"/>
                  </a:cubicBezTo>
                  <a:cubicBezTo>
                    <a:pt x="83194" y="29170"/>
                    <a:pt x="82289" y="27550"/>
                    <a:pt x="81192" y="26094"/>
                  </a:cubicBezTo>
                  <a:cubicBezTo>
                    <a:pt x="81095" y="25968"/>
                    <a:pt x="80986" y="25829"/>
                    <a:pt x="80868" y="25679"/>
                  </a:cubicBezTo>
                  <a:cubicBezTo>
                    <a:pt x="80089" y="24692"/>
                    <a:pt x="78913" y="23196"/>
                    <a:pt x="79180" y="21893"/>
                  </a:cubicBezTo>
                  <a:cubicBezTo>
                    <a:pt x="79280" y="21406"/>
                    <a:pt x="79542" y="21057"/>
                    <a:pt x="79953" y="20860"/>
                  </a:cubicBezTo>
                  <a:cubicBezTo>
                    <a:pt x="80215" y="20736"/>
                    <a:pt x="80506" y="20684"/>
                    <a:pt x="80793" y="20684"/>
                  </a:cubicBezTo>
                  <a:cubicBezTo>
                    <a:pt x="81216" y="20684"/>
                    <a:pt x="81630" y="20796"/>
                    <a:pt x="81925" y="20950"/>
                  </a:cubicBezTo>
                  <a:cubicBezTo>
                    <a:pt x="83388" y="21710"/>
                    <a:pt x="84600" y="23365"/>
                    <a:pt x="85716" y="24991"/>
                  </a:cubicBezTo>
                  <a:cubicBezTo>
                    <a:pt x="86867" y="26672"/>
                    <a:pt x="87910" y="28506"/>
                    <a:pt x="88919" y="30277"/>
                  </a:cubicBezTo>
                  <a:cubicBezTo>
                    <a:pt x="90139" y="32421"/>
                    <a:pt x="91401" y="34638"/>
                    <a:pt x="92868" y="36611"/>
                  </a:cubicBezTo>
                  <a:cubicBezTo>
                    <a:pt x="93440" y="37380"/>
                    <a:pt x="94059" y="38160"/>
                    <a:pt x="94759" y="38996"/>
                  </a:cubicBezTo>
                  <a:lnTo>
                    <a:pt x="94819" y="39068"/>
                  </a:lnTo>
                  <a:lnTo>
                    <a:pt x="105303" y="39068"/>
                  </a:lnTo>
                  <a:cubicBezTo>
                    <a:pt x="107121" y="39068"/>
                    <a:pt x="108627" y="37217"/>
                    <a:pt x="108661" y="34947"/>
                  </a:cubicBezTo>
                  <a:lnTo>
                    <a:pt x="108663" y="34847"/>
                  </a:lnTo>
                  <a:lnTo>
                    <a:pt x="108584" y="34784"/>
                  </a:lnTo>
                  <a:cubicBezTo>
                    <a:pt x="104971" y="31939"/>
                    <a:pt x="101460" y="28897"/>
                    <a:pt x="98502" y="26300"/>
                  </a:cubicBezTo>
                  <a:cubicBezTo>
                    <a:pt x="96655" y="24675"/>
                    <a:pt x="94790" y="22989"/>
                    <a:pt x="92987" y="21357"/>
                  </a:cubicBezTo>
                  <a:cubicBezTo>
                    <a:pt x="89168" y="17899"/>
                    <a:pt x="85217" y="14326"/>
                    <a:pt x="81181" y="11127"/>
                  </a:cubicBezTo>
                  <a:cubicBezTo>
                    <a:pt x="72085" y="3918"/>
                    <a:pt x="60650" y="176"/>
                    <a:pt x="47197" y="6"/>
                  </a:cubicBezTo>
                  <a:cubicBezTo>
                    <a:pt x="46860" y="2"/>
                    <a:pt x="46522" y="0"/>
                    <a:pt x="4618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03" name="Google Shape;103;p4"/>
            <p:cNvSpPr/>
            <p:nvPr/>
          </p:nvSpPr>
          <p:spPr>
            <a:xfrm flipH="1">
              <a:off x="-249664" y="-2330514"/>
              <a:ext cx="4355665" cy="807744"/>
            </a:xfrm>
            <a:custGeom>
              <a:avLst/>
              <a:gdLst/>
              <a:ahLst/>
              <a:cxnLst/>
              <a:rect l="l" t="t" r="r" b="b"/>
              <a:pathLst>
                <a:path w="108844" h="28164" extrusionOk="0">
                  <a:moveTo>
                    <a:pt x="105484" y="409"/>
                  </a:moveTo>
                  <a:cubicBezTo>
                    <a:pt x="107116" y="409"/>
                    <a:pt x="108443" y="2114"/>
                    <a:pt x="108443" y="4208"/>
                  </a:cubicBezTo>
                  <a:lnTo>
                    <a:pt x="108443" y="9441"/>
                  </a:lnTo>
                  <a:cubicBezTo>
                    <a:pt x="107791" y="9431"/>
                    <a:pt x="107138" y="9426"/>
                    <a:pt x="106485" y="9426"/>
                  </a:cubicBezTo>
                  <a:cubicBezTo>
                    <a:pt x="96929" y="9426"/>
                    <a:pt x="87281" y="10461"/>
                    <a:pt x="77432" y="11618"/>
                  </a:cubicBezTo>
                  <a:lnTo>
                    <a:pt x="74438" y="11967"/>
                  </a:lnTo>
                  <a:cubicBezTo>
                    <a:pt x="68077" y="12707"/>
                    <a:pt x="61497" y="13471"/>
                    <a:pt x="55052" y="14524"/>
                  </a:cubicBezTo>
                  <a:cubicBezTo>
                    <a:pt x="50937" y="15196"/>
                    <a:pt x="47239" y="15919"/>
                    <a:pt x="43750" y="16739"/>
                  </a:cubicBezTo>
                  <a:cubicBezTo>
                    <a:pt x="39671" y="17698"/>
                    <a:pt x="36280" y="18535"/>
                    <a:pt x="32894" y="19868"/>
                  </a:cubicBezTo>
                  <a:cubicBezTo>
                    <a:pt x="30642" y="20754"/>
                    <a:pt x="28443" y="21986"/>
                    <a:pt x="26315" y="23179"/>
                  </a:cubicBezTo>
                  <a:cubicBezTo>
                    <a:pt x="22603" y="25262"/>
                    <a:pt x="18761" y="27414"/>
                    <a:pt x="14582" y="27728"/>
                  </a:cubicBezTo>
                  <a:cubicBezTo>
                    <a:pt x="14284" y="27750"/>
                    <a:pt x="13983" y="27761"/>
                    <a:pt x="13680" y="27761"/>
                  </a:cubicBezTo>
                  <a:cubicBezTo>
                    <a:pt x="8600" y="27761"/>
                    <a:pt x="3011" y="24606"/>
                    <a:pt x="1265" y="17265"/>
                  </a:cubicBezTo>
                  <a:cubicBezTo>
                    <a:pt x="424" y="13728"/>
                    <a:pt x="774" y="10998"/>
                    <a:pt x="2304" y="9148"/>
                  </a:cubicBezTo>
                  <a:cubicBezTo>
                    <a:pt x="3847" y="7282"/>
                    <a:pt x="6123" y="6467"/>
                    <a:pt x="8144" y="5916"/>
                  </a:cubicBezTo>
                  <a:cubicBezTo>
                    <a:pt x="14663" y="4135"/>
                    <a:pt x="21503" y="4060"/>
                    <a:pt x="27536" y="3991"/>
                  </a:cubicBezTo>
                  <a:lnTo>
                    <a:pt x="28284" y="3982"/>
                  </a:lnTo>
                  <a:cubicBezTo>
                    <a:pt x="35338" y="3908"/>
                    <a:pt x="42635" y="3830"/>
                    <a:pt x="49562" y="1411"/>
                  </a:cubicBezTo>
                  <a:cubicBezTo>
                    <a:pt x="50530" y="1072"/>
                    <a:pt x="51303" y="753"/>
                    <a:pt x="51989" y="409"/>
                  </a:cubicBezTo>
                  <a:lnTo>
                    <a:pt x="51989" y="410"/>
                  </a:lnTo>
                  <a:lnTo>
                    <a:pt x="77472" y="410"/>
                  </a:lnTo>
                  <a:cubicBezTo>
                    <a:pt x="75657" y="1022"/>
                    <a:pt x="73845" y="1526"/>
                    <a:pt x="72138" y="1986"/>
                  </a:cubicBezTo>
                  <a:cubicBezTo>
                    <a:pt x="71479" y="2162"/>
                    <a:pt x="70816" y="2334"/>
                    <a:pt x="70156" y="2505"/>
                  </a:cubicBezTo>
                  <a:cubicBezTo>
                    <a:pt x="68329" y="2977"/>
                    <a:pt x="66440" y="3467"/>
                    <a:pt x="64605" y="4082"/>
                  </a:cubicBezTo>
                  <a:cubicBezTo>
                    <a:pt x="61004" y="5291"/>
                    <a:pt x="57124" y="6040"/>
                    <a:pt x="52740" y="6369"/>
                  </a:cubicBezTo>
                  <a:cubicBezTo>
                    <a:pt x="49638" y="6602"/>
                    <a:pt x="46418" y="6602"/>
                    <a:pt x="43304" y="6603"/>
                  </a:cubicBezTo>
                  <a:cubicBezTo>
                    <a:pt x="34965" y="6606"/>
                    <a:pt x="26344" y="6609"/>
                    <a:pt x="18528" y="10955"/>
                  </a:cubicBezTo>
                  <a:cubicBezTo>
                    <a:pt x="14223" y="13350"/>
                    <a:pt x="12644" y="15910"/>
                    <a:pt x="13835" y="18561"/>
                  </a:cubicBezTo>
                  <a:cubicBezTo>
                    <a:pt x="14838" y="20791"/>
                    <a:pt x="17057" y="22107"/>
                    <a:pt x="18813" y="22421"/>
                  </a:cubicBezTo>
                  <a:cubicBezTo>
                    <a:pt x="19239" y="22498"/>
                    <a:pt x="19668" y="22533"/>
                    <a:pt x="20097" y="22533"/>
                  </a:cubicBezTo>
                  <a:cubicBezTo>
                    <a:pt x="22307" y="22533"/>
                    <a:pt x="24513" y="21604"/>
                    <a:pt x="26433" y="20647"/>
                  </a:cubicBezTo>
                  <a:cubicBezTo>
                    <a:pt x="27444" y="20142"/>
                    <a:pt x="28451" y="19561"/>
                    <a:pt x="29427" y="18998"/>
                  </a:cubicBezTo>
                  <a:cubicBezTo>
                    <a:pt x="30955" y="18116"/>
                    <a:pt x="32534" y="17203"/>
                    <a:pt x="34157" y="16576"/>
                  </a:cubicBezTo>
                  <a:cubicBezTo>
                    <a:pt x="37956" y="15106"/>
                    <a:pt x="41874" y="14247"/>
                    <a:pt x="44864" y="13661"/>
                  </a:cubicBezTo>
                  <a:cubicBezTo>
                    <a:pt x="49244" y="12804"/>
                    <a:pt x="53720" y="12190"/>
                    <a:pt x="58050" y="11597"/>
                  </a:cubicBezTo>
                  <a:cubicBezTo>
                    <a:pt x="61146" y="11172"/>
                    <a:pt x="64344" y="10734"/>
                    <a:pt x="67486" y="10209"/>
                  </a:cubicBezTo>
                  <a:cubicBezTo>
                    <a:pt x="71305" y="9572"/>
                    <a:pt x="74827" y="8898"/>
                    <a:pt x="78252" y="8150"/>
                  </a:cubicBezTo>
                  <a:cubicBezTo>
                    <a:pt x="80759" y="7602"/>
                    <a:pt x="84017" y="6743"/>
                    <a:pt x="86995" y="4937"/>
                  </a:cubicBezTo>
                  <a:cubicBezTo>
                    <a:pt x="88677" y="3915"/>
                    <a:pt x="90044" y="2435"/>
                    <a:pt x="91173" y="409"/>
                  </a:cubicBezTo>
                  <a:close/>
                  <a:moveTo>
                    <a:pt x="90934" y="0"/>
                  </a:moveTo>
                  <a:lnTo>
                    <a:pt x="90877" y="105"/>
                  </a:lnTo>
                  <a:cubicBezTo>
                    <a:pt x="89755" y="2148"/>
                    <a:pt x="88458" y="3572"/>
                    <a:pt x="86786" y="4587"/>
                  </a:cubicBezTo>
                  <a:cubicBezTo>
                    <a:pt x="83860" y="6361"/>
                    <a:pt x="80642" y="7209"/>
                    <a:pt x="78166" y="7749"/>
                  </a:cubicBezTo>
                  <a:cubicBezTo>
                    <a:pt x="74747" y="8496"/>
                    <a:pt x="71232" y="9168"/>
                    <a:pt x="67420" y="9804"/>
                  </a:cubicBezTo>
                  <a:cubicBezTo>
                    <a:pt x="64284" y="10326"/>
                    <a:pt x="61086" y="10767"/>
                    <a:pt x="57994" y="11189"/>
                  </a:cubicBezTo>
                  <a:cubicBezTo>
                    <a:pt x="53660" y="11784"/>
                    <a:pt x="49177" y="12398"/>
                    <a:pt x="44787" y="13257"/>
                  </a:cubicBezTo>
                  <a:cubicBezTo>
                    <a:pt x="41781" y="13846"/>
                    <a:pt x="37840" y="14712"/>
                    <a:pt x="34011" y="16192"/>
                  </a:cubicBezTo>
                  <a:cubicBezTo>
                    <a:pt x="32361" y="16832"/>
                    <a:pt x="30768" y="17751"/>
                    <a:pt x="29227" y="18641"/>
                  </a:cubicBezTo>
                  <a:cubicBezTo>
                    <a:pt x="28257" y="19199"/>
                    <a:pt x="27256" y="19778"/>
                    <a:pt x="26252" y="20278"/>
                  </a:cubicBezTo>
                  <a:cubicBezTo>
                    <a:pt x="24377" y="21213"/>
                    <a:pt x="22228" y="22123"/>
                    <a:pt x="20096" y="22123"/>
                  </a:cubicBezTo>
                  <a:cubicBezTo>
                    <a:pt x="19691" y="22123"/>
                    <a:pt x="19286" y="22090"/>
                    <a:pt x="18884" y="22019"/>
                  </a:cubicBezTo>
                  <a:cubicBezTo>
                    <a:pt x="17234" y="21723"/>
                    <a:pt x="15146" y="20485"/>
                    <a:pt x="14203" y="18389"/>
                  </a:cubicBezTo>
                  <a:cubicBezTo>
                    <a:pt x="13112" y="15962"/>
                    <a:pt x="14633" y="13577"/>
                    <a:pt x="18725" y="11302"/>
                  </a:cubicBezTo>
                  <a:cubicBezTo>
                    <a:pt x="26450" y="7006"/>
                    <a:pt x="35017" y="7004"/>
                    <a:pt x="43304" y="7002"/>
                  </a:cubicBezTo>
                  <a:cubicBezTo>
                    <a:pt x="46426" y="7002"/>
                    <a:pt x="49654" y="6999"/>
                    <a:pt x="52770" y="6766"/>
                  </a:cubicBezTo>
                  <a:cubicBezTo>
                    <a:pt x="57188" y="6433"/>
                    <a:pt x="61100" y="5680"/>
                    <a:pt x="64734" y="4460"/>
                  </a:cubicBezTo>
                  <a:cubicBezTo>
                    <a:pt x="66555" y="3847"/>
                    <a:pt x="68437" y="3359"/>
                    <a:pt x="70258" y="2889"/>
                  </a:cubicBezTo>
                  <a:cubicBezTo>
                    <a:pt x="70921" y="2718"/>
                    <a:pt x="71583" y="2546"/>
                    <a:pt x="72244" y="2369"/>
                  </a:cubicBezTo>
                  <a:cubicBezTo>
                    <a:pt x="74310" y="1815"/>
                    <a:pt x="76526" y="1191"/>
                    <a:pt x="78725" y="393"/>
                  </a:cubicBezTo>
                  <a:lnTo>
                    <a:pt x="79801" y="3"/>
                  </a:lnTo>
                  <a:lnTo>
                    <a:pt x="51891" y="3"/>
                  </a:lnTo>
                  <a:lnTo>
                    <a:pt x="51849" y="25"/>
                  </a:lnTo>
                  <a:cubicBezTo>
                    <a:pt x="51168" y="369"/>
                    <a:pt x="50398" y="688"/>
                    <a:pt x="49430" y="1026"/>
                  </a:cubicBezTo>
                  <a:cubicBezTo>
                    <a:pt x="42565" y="3424"/>
                    <a:pt x="35301" y="3502"/>
                    <a:pt x="28279" y="3577"/>
                  </a:cubicBezTo>
                  <a:lnTo>
                    <a:pt x="27530" y="3587"/>
                  </a:lnTo>
                  <a:cubicBezTo>
                    <a:pt x="21472" y="3654"/>
                    <a:pt x="14606" y="3731"/>
                    <a:pt x="8035" y="5524"/>
                  </a:cubicBezTo>
                  <a:cubicBezTo>
                    <a:pt x="5955" y="6091"/>
                    <a:pt x="3608" y="6937"/>
                    <a:pt x="1994" y="8889"/>
                  </a:cubicBezTo>
                  <a:cubicBezTo>
                    <a:pt x="378" y="10842"/>
                    <a:pt x="1" y="13691"/>
                    <a:pt x="872" y="17356"/>
                  </a:cubicBezTo>
                  <a:cubicBezTo>
                    <a:pt x="2415" y="23842"/>
                    <a:pt x="7591" y="28164"/>
                    <a:pt x="13647" y="28164"/>
                  </a:cubicBezTo>
                  <a:cubicBezTo>
                    <a:pt x="13966" y="28164"/>
                    <a:pt x="14287" y="28154"/>
                    <a:pt x="14609" y="28121"/>
                  </a:cubicBezTo>
                  <a:cubicBezTo>
                    <a:pt x="18878" y="27800"/>
                    <a:pt x="22758" y="25623"/>
                    <a:pt x="26511" y="23520"/>
                  </a:cubicBezTo>
                  <a:cubicBezTo>
                    <a:pt x="28626" y="22334"/>
                    <a:pt x="30812" y="21108"/>
                    <a:pt x="33038" y="20233"/>
                  </a:cubicBezTo>
                  <a:cubicBezTo>
                    <a:pt x="36400" y="18911"/>
                    <a:pt x="39775" y="18075"/>
                    <a:pt x="43838" y="17121"/>
                  </a:cubicBezTo>
                  <a:cubicBezTo>
                    <a:pt x="47319" y="16305"/>
                    <a:pt x="51008" y="15582"/>
                    <a:pt x="55113" y="14912"/>
                  </a:cubicBezTo>
                  <a:cubicBezTo>
                    <a:pt x="61550" y="13861"/>
                    <a:pt x="68126" y="13097"/>
                    <a:pt x="74484" y="12357"/>
                  </a:cubicBezTo>
                  <a:lnTo>
                    <a:pt x="77477" y="12010"/>
                  </a:lnTo>
                  <a:cubicBezTo>
                    <a:pt x="87323" y="10854"/>
                    <a:pt x="96973" y="9822"/>
                    <a:pt x="106514" y="9822"/>
                  </a:cubicBezTo>
                  <a:cubicBezTo>
                    <a:pt x="107222" y="9822"/>
                    <a:pt x="107930" y="9827"/>
                    <a:pt x="108637" y="9839"/>
                  </a:cubicBezTo>
                  <a:lnTo>
                    <a:pt x="108843" y="9842"/>
                  </a:lnTo>
                  <a:lnTo>
                    <a:pt x="108843" y="4203"/>
                  </a:lnTo>
                  <a:cubicBezTo>
                    <a:pt x="108843" y="1884"/>
                    <a:pt x="107336" y="0"/>
                    <a:pt x="10548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104" name="Google Shape;104;p4"/>
          <p:cNvSpPr/>
          <p:nvPr/>
        </p:nvSpPr>
        <p:spPr>
          <a:xfrm>
            <a:off x="544333" y="483676"/>
            <a:ext cx="11245600" cy="6126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05" name="Google Shape;105;p4"/>
          <p:cNvSpPr/>
          <p:nvPr/>
        </p:nvSpPr>
        <p:spPr>
          <a:xfrm>
            <a:off x="402067" y="362167"/>
            <a:ext cx="11245600" cy="6113200"/>
          </a:xfrm>
          <a:prstGeom prst="rect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06" name="Google Shape;106;p4"/>
          <p:cNvSpPr txBox="1">
            <a:spLocks noGrp="1"/>
          </p:cNvSpPr>
          <p:nvPr>
            <p:ph type="title"/>
          </p:nvPr>
        </p:nvSpPr>
        <p:spPr>
          <a:xfrm>
            <a:off x="960000" y="720000"/>
            <a:ext cx="10272000" cy="7524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  <a:effectLst>
            <a:outerShdw dist="85725" dir="3180000" algn="bl" rotWithShape="0">
              <a:schemeClr val="accent5"/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07" name="Google Shape;107;p4"/>
          <p:cNvSpPr txBox="1">
            <a:spLocks noGrp="1"/>
          </p:cNvSpPr>
          <p:nvPr>
            <p:ph type="body" idx="1"/>
          </p:nvPr>
        </p:nvSpPr>
        <p:spPr>
          <a:xfrm>
            <a:off x="960000" y="1649444"/>
            <a:ext cx="10272000" cy="448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23323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Char char="●"/>
              <a:defRPr sz="1867">
                <a:solidFill>
                  <a:srgbClr val="434343"/>
                </a:solidFill>
              </a:defRPr>
            </a:lvl1pPr>
            <a:lvl2pPr marL="1219170" lvl="1" indent="-423323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Clr>
                <a:srgbClr val="434343"/>
              </a:buClr>
              <a:buSzPts val="1400"/>
              <a:buChar char="○"/>
              <a:defRPr>
                <a:solidFill>
                  <a:srgbClr val="434343"/>
                </a:solidFill>
              </a:defRPr>
            </a:lvl2pPr>
            <a:lvl3pPr marL="1828754" lvl="2" indent="-423323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Clr>
                <a:srgbClr val="434343"/>
              </a:buClr>
              <a:buSzPts val="1400"/>
              <a:buChar char="■"/>
              <a:defRPr>
                <a:solidFill>
                  <a:srgbClr val="434343"/>
                </a:solidFill>
              </a:defRPr>
            </a:lvl3pPr>
            <a:lvl4pPr marL="2438339" lvl="3" indent="-423323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Clr>
                <a:srgbClr val="434343"/>
              </a:buClr>
              <a:buSzPts val="1400"/>
              <a:buChar char="●"/>
              <a:defRPr>
                <a:solidFill>
                  <a:srgbClr val="434343"/>
                </a:solidFill>
              </a:defRPr>
            </a:lvl4pPr>
            <a:lvl5pPr marL="3047924" lvl="4" indent="-423323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Clr>
                <a:srgbClr val="434343"/>
              </a:buClr>
              <a:buSzPts val="1400"/>
              <a:buChar char="○"/>
              <a:defRPr>
                <a:solidFill>
                  <a:srgbClr val="434343"/>
                </a:solidFill>
              </a:defRPr>
            </a:lvl5pPr>
            <a:lvl6pPr marL="3657509" lvl="5" indent="-423323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Clr>
                <a:srgbClr val="434343"/>
              </a:buClr>
              <a:buSzPts val="1400"/>
              <a:buChar char="■"/>
              <a:defRPr>
                <a:solidFill>
                  <a:srgbClr val="434343"/>
                </a:solidFill>
              </a:defRPr>
            </a:lvl6pPr>
            <a:lvl7pPr marL="4267093" lvl="6" indent="-423323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Clr>
                <a:srgbClr val="434343"/>
              </a:buClr>
              <a:buSzPts val="1400"/>
              <a:buChar char="●"/>
              <a:defRPr>
                <a:solidFill>
                  <a:srgbClr val="434343"/>
                </a:solidFill>
              </a:defRPr>
            </a:lvl7pPr>
            <a:lvl8pPr marL="4876678" lvl="7" indent="-423323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Clr>
                <a:srgbClr val="434343"/>
              </a:buClr>
              <a:buSzPts val="1400"/>
              <a:buChar char="○"/>
              <a:defRPr>
                <a:solidFill>
                  <a:srgbClr val="434343"/>
                </a:solidFill>
              </a:defRPr>
            </a:lvl8pPr>
            <a:lvl9pPr marL="5486263" lvl="8" indent="-423323" rtl="0">
              <a:lnSpc>
                <a:spcPct val="115000"/>
              </a:lnSpc>
              <a:spcBef>
                <a:spcPts val="2133"/>
              </a:spcBef>
              <a:spcAft>
                <a:spcPts val="2133"/>
              </a:spcAft>
              <a:buClr>
                <a:srgbClr val="434343"/>
              </a:buClr>
              <a:buSzPts val="1400"/>
              <a:buChar char="■"/>
              <a:defRPr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22064443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 title and description">
    <p:bg>
      <p:bgPr>
        <a:solidFill>
          <a:schemeClr val="accent1"/>
        </a:solidFill>
        <a:effectLst/>
      </p:bgPr>
    </p:bg>
    <p:spTree>
      <p:nvGrpSpPr>
        <p:cNvPr id="1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4" name="Google Shape;244;p9"/>
          <p:cNvGrpSpPr/>
          <p:nvPr/>
        </p:nvGrpSpPr>
        <p:grpSpPr>
          <a:xfrm>
            <a:off x="-129685" y="-3344800"/>
            <a:ext cx="12690592" cy="10316157"/>
            <a:chOff x="-97264" y="-2508600"/>
            <a:chExt cx="9517944" cy="7737118"/>
          </a:xfrm>
        </p:grpSpPr>
        <p:sp>
          <p:nvSpPr>
            <p:cNvPr id="245" name="Google Shape;245;p9"/>
            <p:cNvSpPr/>
            <p:nvPr/>
          </p:nvSpPr>
          <p:spPr>
            <a:xfrm>
              <a:off x="-89101" y="-1893243"/>
              <a:ext cx="3985503" cy="848251"/>
            </a:xfrm>
            <a:custGeom>
              <a:avLst/>
              <a:gdLst/>
              <a:ahLst/>
              <a:cxnLst/>
              <a:rect l="l" t="t" r="r" b="b"/>
              <a:pathLst>
                <a:path w="99594" h="21197" extrusionOk="0">
                  <a:moveTo>
                    <a:pt x="65021" y="0"/>
                  </a:moveTo>
                  <a:cubicBezTo>
                    <a:pt x="64434" y="0"/>
                    <a:pt x="63848" y="10"/>
                    <a:pt x="63260" y="29"/>
                  </a:cubicBezTo>
                  <a:cubicBezTo>
                    <a:pt x="57732" y="207"/>
                    <a:pt x="52245" y="1096"/>
                    <a:pt x="46816" y="2389"/>
                  </a:cubicBezTo>
                  <a:cubicBezTo>
                    <a:pt x="41611" y="3631"/>
                    <a:pt x="36750" y="6060"/>
                    <a:pt x="31830" y="8475"/>
                  </a:cubicBezTo>
                  <a:cubicBezTo>
                    <a:pt x="27244" y="10725"/>
                    <a:pt x="22624" y="12692"/>
                    <a:pt x="17724" y="13463"/>
                  </a:cubicBezTo>
                  <a:cubicBezTo>
                    <a:pt x="15802" y="13765"/>
                    <a:pt x="13860" y="13942"/>
                    <a:pt x="11920" y="13942"/>
                  </a:cubicBezTo>
                  <a:cubicBezTo>
                    <a:pt x="10234" y="13942"/>
                    <a:pt x="8549" y="13808"/>
                    <a:pt x="6879" y="13505"/>
                  </a:cubicBezTo>
                  <a:cubicBezTo>
                    <a:pt x="4515" y="13077"/>
                    <a:pt x="2162" y="12285"/>
                    <a:pt x="0" y="10984"/>
                  </a:cubicBezTo>
                  <a:lnTo>
                    <a:pt x="0" y="18944"/>
                  </a:lnTo>
                  <a:cubicBezTo>
                    <a:pt x="1762" y="19024"/>
                    <a:pt x="3523" y="19075"/>
                    <a:pt x="5283" y="19075"/>
                  </a:cubicBezTo>
                  <a:cubicBezTo>
                    <a:pt x="9227" y="19075"/>
                    <a:pt x="13162" y="18820"/>
                    <a:pt x="17071" y="18072"/>
                  </a:cubicBezTo>
                  <a:cubicBezTo>
                    <a:pt x="21981" y="17133"/>
                    <a:pt x="26589" y="15270"/>
                    <a:pt x="30996" y="12374"/>
                  </a:cubicBezTo>
                  <a:cubicBezTo>
                    <a:pt x="33739" y="10570"/>
                    <a:pt x="36781" y="9886"/>
                    <a:pt x="39837" y="9886"/>
                  </a:cubicBezTo>
                  <a:cubicBezTo>
                    <a:pt x="40660" y="9886"/>
                    <a:pt x="41484" y="9936"/>
                    <a:pt x="42304" y="10026"/>
                  </a:cubicBezTo>
                  <a:cubicBezTo>
                    <a:pt x="50992" y="10985"/>
                    <a:pt x="59004" y="15789"/>
                    <a:pt x="67420" y="18291"/>
                  </a:cubicBezTo>
                  <a:cubicBezTo>
                    <a:pt x="72853" y="19907"/>
                    <a:pt x="78486" y="20812"/>
                    <a:pt x="84058" y="21107"/>
                  </a:cubicBezTo>
                  <a:cubicBezTo>
                    <a:pt x="85055" y="21160"/>
                    <a:pt x="86060" y="21196"/>
                    <a:pt x="87066" y="21196"/>
                  </a:cubicBezTo>
                  <a:cubicBezTo>
                    <a:pt x="89207" y="21196"/>
                    <a:pt x="91355" y="21031"/>
                    <a:pt x="93446" y="20508"/>
                  </a:cubicBezTo>
                  <a:cubicBezTo>
                    <a:pt x="95522" y="19989"/>
                    <a:pt x="98275" y="18989"/>
                    <a:pt x="98894" y="16049"/>
                  </a:cubicBezTo>
                  <a:cubicBezTo>
                    <a:pt x="99594" y="12721"/>
                    <a:pt x="97265" y="10188"/>
                    <a:pt x="95270" y="8623"/>
                  </a:cubicBezTo>
                  <a:cubicBezTo>
                    <a:pt x="92667" y="6581"/>
                    <a:pt x="89709" y="5268"/>
                    <a:pt x="86790" y="4165"/>
                  </a:cubicBezTo>
                  <a:cubicBezTo>
                    <a:pt x="79711" y="1489"/>
                    <a:pt x="72404" y="0"/>
                    <a:pt x="65021" y="0"/>
                  </a:cubicBezTo>
                  <a:close/>
                </a:path>
              </a:pathLst>
            </a:custGeom>
            <a:solidFill>
              <a:srgbClr val="E6C7DE">
                <a:alpha val="480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46" name="Google Shape;246;p9"/>
            <p:cNvSpPr/>
            <p:nvPr/>
          </p:nvSpPr>
          <p:spPr>
            <a:xfrm>
              <a:off x="-89221" y="-945655"/>
              <a:ext cx="8386467" cy="1819876"/>
            </a:xfrm>
            <a:custGeom>
              <a:avLst/>
              <a:gdLst/>
              <a:ahLst/>
              <a:cxnLst/>
              <a:rect l="l" t="t" r="r" b="b"/>
              <a:pathLst>
                <a:path w="209570" h="45477" extrusionOk="0">
                  <a:moveTo>
                    <a:pt x="173399" y="0"/>
                  </a:moveTo>
                  <a:cubicBezTo>
                    <a:pt x="171819" y="0"/>
                    <a:pt x="170239" y="33"/>
                    <a:pt x="168661" y="80"/>
                  </a:cubicBezTo>
                  <a:cubicBezTo>
                    <a:pt x="164324" y="208"/>
                    <a:pt x="160018" y="528"/>
                    <a:pt x="155729" y="1390"/>
                  </a:cubicBezTo>
                  <a:cubicBezTo>
                    <a:pt x="151776" y="2184"/>
                    <a:pt x="147874" y="3386"/>
                    <a:pt x="144099" y="5071"/>
                  </a:cubicBezTo>
                  <a:cubicBezTo>
                    <a:pt x="140139" y="6838"/>
                    <a:pt x="136425" y="9227"/>
                    <a:pt x="132734" y="11745"/>
                  </a:cubicBezTo>
                  <a:cubicBezTo>
                    <a:pt x="125453" y="16714"/>
                    <a:pt x="118372" y="22168"/>
                    <a:pt x="110478" y="25489"/>
                  </a:cubicBezTo>
                  <a:cubicBezTo>
                    <a:pt x="104010" y="28211"/>
                    <a:pt x="97197" y="29287"/>
                    <a:pt x="90399" y="29287"/>
                  </a:cubicBezTo>
                  <a:cubicBezTo>
                    <a:pt x="89168" y="29287"/>
                    <a:pt x="87937" y="29252"/>
                    <a:pt x="86709" y="29185"/>
                  </a:cubicBezTo>
                  <a:cubicBezTo>
                    <a:pt x="70235" y="28285"/>
                    <a:pt x="53959" y="22404"/>
                    <a:pt x="38422" y="15780"/>
                  </a:cubicBezTo>
                  <a:cubicBezTo>
                    <a:pt x="34245" y="13999"/>
                    <a:pt x="30113" y="12729"/>
                    <a:pt x="25697" y="12479"/>
                  </a:cubicBezTo>
                  <a:cubicBezTo>
                    <a:pt x="24449" y="12409"/>
                    <a:pt x="23202" y="12379"/>
                    <a:pt x="21954" y="12379"/>
                  </a:cubicBezTo>
                  <a:cubicBezTo>
                    <a:pt x="18881" y="12379"/>
                    <a:pt x="15809" y="12558"/>
                    <a:pt x="12741" y="12746"/>
                  </a:cubicBezTo>
                  <a:cubicBezTo>
                    <a:pt x="9315" y="12958"/>
                    <a:pt x="5883" y="13109"/>
                    <a:pt x="2471" y="13588"/>
                  </a:cubicBezTo>
                  <a:cubicBezTo>
                    <a:pt x="1651" y="13702"/>
                    <a:pt x="825" y="13831"/>
                    <a:pt x="0" y="13986"/>
                  </a:cubicBezTo>
                  <a:lnTo>
                    <a:pt x="0" y="21931"/>
                  </a:lnTo>
                  <a:cubicBezTo>
                    <a:pt x="3093" y="20622"/>
                    <a:pt x="6277" y="19799"/>
                    <a:pt x="9551" y="19799"/>
                  </a:cubicBezTo>
                  <a:cubicBezTo>
                    <a:pt x="10632" y="19799"/>
                    <a:pt x="11722" y="19889"/>
                    <a:pt x="12823" y="20080"/>
                  </a:cubicBezTo>
                  <a:cubicBezTo>
                    <a:pt x="20488" y="21419"/>
                    <a:pt x="27144" y="26632"/>
                    <a:pt x="33499" y="31891"/>
                  </a:cubicBezTo>
                  <a:cubicBezTo>
                    <a:pt x="45486" y="41811"/>
                    <a:pt x="59912" y="45476"/>
                    <a:pt x="74081" y="45476"/>
                  </a:cubicBezTo>
                  <a:cubicBezTo>
                    <a:pt x="74665" y="45476"/>
                    <a:pt x="75248" y="45470"/>
                    <a:pt x="75831" y="45458"/>
                  </a:cubicBezTo>
                  <a:cubicBezTo>
                    <a:pt x="90804" y="45142"/>
                    <a:pt x="106177" y="41401"/>
                    <a:pt x="119282" y="31968"/>
                  </a:cubicBezTo>
                  <a:cubicBezTo>
                    <a:pt x="125990" y="27139"/>
                    <a:pt x="132221" y="21338"/>
                    <a:pt x="138817" y="16271"/>
                  </a:cubicBezTo>
                  <a:cubicBezTo>
                    <a:pt x="142143" y="13714"/>
                    <a:pt x="145448" y="11379"/>
                    <a:pt x="149316" y="10440"/>
                  </a:cubicBezTo>
                  <a:cubicBezTo>
                    <a:pt x="150812" y="10078"/>
                    <a:pt x="152323" y="9917"/>
                    <a:pt x="153836" y="9917"/>
                  </a:cubicBezTo>
                  <a:cubicBezTo>
                    <a:pt x="155625" y="9917"/>
                    <a:pt x="157416" y="10142"/>
                    <a:pt x="159185" y="10527"/>
                  </a:cubicBezTo>
                  <a:cubicBezTo>
                    <a:pt x="162983" y="11352"/>
                    <a:pt x="166672" y="12839"/>
                    <a:pt x="170334" y="14321"/>
                  </a:cubicBezTo>
                  <a:cubicBezTo>
                    <a:pt x="174482" y="15997"/>
                    <a:pt x="178713" y="17383"/>
                    <a:pt x="182992" y="18407"/>
                  </a:cubicBezTo>
                  <a:cubicBezTo>
                    <a:pt x="186653" y="19282"/>
                    <a:pt x="190426" y="19787"/>
                    <a:pt x="194193" y="19787"/>
                  </a:cubicBezTo>
                  <a:cubicBezTo>
                    <a:pt x="197694" y="19787"/>
                    <a:pt x="201190" y="19351"/>
                    <a:pt x="204587" y="18369"/>
                  </a:cubicBezTo>
                  <a:cubicBezTo>
                    <a:pt x="206831" y="17721"/>
                    <a:pt x="209570" y="16218"/>
                    <a:pt x="208195" y="12736"/>
                  </a:cubicBezTo>
                  <a:cubicBezTo>
                    <a:pt x="207019" y="9759"/>
                    <a:pt x="203809" y="8201"/>
                    <a:pt x="201535" y="7001"/>
                  </a:cubicBezTo>
                  <a:cubicBezTo>
                    <a:pt x="195238" y="3676"/>
                    <a:pt x="188684" y="1200"/>
                    <a:pt x="181872" y="426"/>
                  </a:cubicBezTo>
                  <a:cubicBezTo>
                    <a:pt x="179055" y="106"/>
                    <a:pt x="176227" y="0"/>
                    <a:pt x="173399" y="0"/>
                  </a:cubicBezTo>
                  <a:close/>
                </a:path>
              </a:pathLst>
            </a:custGeom>
            <a:solidFill>
              <a:srgbClr val="E6C7DE">
                <a:alpha val="480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47" name="Google Shape;247;p9"/>
            <p:cNvSpPr/>
            <p:nvPr/>
          </p:nvSpPr>
          <p:spPr>
            <a:xfrm>
              <a:off x="-89101" y="159523"/>
              <a:ext cx="819678" cy="314658"/>
            </a:xfrm>
            <a:custGeom>
              <a:avLst/>
              <a:gdLst/>
              <a:ahLst/>
              <a:cxnLst/>
              <a:rect l="l" t="t" r="r" b="b"/>
              <a:pathLst>
                <a:path w="20483" h="7863" extrusionOk="0">
                  <a:moveTo>
                    <a:pt x="10679" y="1"/>
                  </a:moveTo>
                  <a:cubicBezTo>
                    <a:pt x="7200" y="1"/>
                    <a:pt x="3530" y="930"/>
                    <a:pt x="0" y="1036"/>
                  </a:cubicBezTo>
                  <a:lnTo>
                    <a:pt x="0" y="7210"/>
                  </a:lnTo>
                  <a:cubicBezTo>
                    <a:pt x="73" y="7210"/>
                    <a:pt x="146" y="7210"/>
                    <a:pt x="218" y="7210"/>
                  </a:cubicBezTo>
                  <a:cubicBezTo>
                    <a:pt x="2966" y="7210"/>
                    <a:pt x="5723" y="7366"/>
                    <a:pt x="8473" y="7532"/>
                  </a:cubicBezTo>
                  <a:cubicBezTo>
                    <a:pt x="10471" y="7652"/>
                    <a:pt x="12481" y="7858"/>
                    <a:pt x="14482" y="7862"/>
                  </a:cubicBezTo>
                  <a:cubicBezTo>
                    <a:pt x="14579" y="7862"/>
                    <a:pt x="14677" y="7863"/>
                    <a:pt x="14776" y="7863"/>
                  </a:cubicBezTo>
                  <a:cubicBezTo>
                    <a:pt x="16107" y="7863"/>
                    <a:pt x="17589" y="7805"/>
                    <a:pt x="18794" y="7093"/>
                  </a:cubicBezTo>
                  <a:cubicBezTo>
                    <a:pt x="20483" y="6096"/>
                    <a:pt x="19330" y="4228"/>
                    <a:pt x="18366" y="3075"/>
                  </a:cubicBezTo>
                  <a:cubicBezTo>
                    <a:pt x="16959" y="1395"/>
                    <a:pt x="15150" y="529"/>
                    <a:pt x="13253" y="203"/>
                  </a:cubicBezTo>
                  <a:cubicBezTo>
                    <a:pt x="12410" y="59"/>
                    <a:pt x="11551" y="1"/>
                    <a:pt x="10679" y="1"/>
                  </a:cubicBezTo>
                  <a:close/>
                </a:path>
              </a:pathLst>
            </a:custGeom>
            <a:solidFill>
              <a:srgbClr val="E6C7DE">
                <a:alpha val="480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48" name="Google Shape;248;p9"/>
            <p:cNvSpPr/>
            <p:nvPr/>
          </p:nvSpPr>
          <p:spPr>
            <a:xfrm>
              <a:off x="-89101" y="-181311"/>
              <a:ext cx="9361694" cy="2012360"/>
            </a:xfrm>
            <a:custGeom>
              <a:avLst/>
              <a:gdLst/>
              <a:ahLst/>
              <a:cxnLst/>
              <a:rect l="l" t="t" r="r" b="b"/>
              <a:pathLst>
                <a:path w="233940" h="50287" extrusionOk="0">
                  <a:moveTo>
                    <a:pt x="233940" y="0"/>
                  </a:moveTo>
                  <a:cubicBezTo>
                    <a:pt x="230479" y="1532"/>
                    <a:pt x="227264" y="3838"/>
                    <a:pt x="224035" y="6016"/>
                  </a:cubicBezTo>
                  <a:cubicBezTo>
                    <a:pt x="219999" y="8735"/>
                    <a:pt x="215918" y="11195"/>
                    <a:pt x="211510" y="12795"/>
                  </a:cubicBezTo>
                  <a:cubicBezTo>
                    <a:pt x="205977" y="14804"/>
                    <a:pt x="200252" y="15619"/>
                    <a:pt x="194517" y="15619"/>
                  </a:cubicBezTo>
                  <a:cubicBezTo>
                    <a:pt x="191019" y="15619"/>
                    <a:pt x="187518" y="15316"/>
                    <a:pt x="184053" y="14796"/>
                  </a:cubicBezTo>
                  <a:cubicBezTo>
                    <a:pt x="174879" y="13417"/>
                    <a:pt x="165892" y="10575"/>
                    <a:pt x="156983" y="7553"/>
                  </a:cubicBezTo>
                  <a:cubicBezTo>
                    <a:pt x="154186" y="6603"/>
                    <a:pt x="151295" y="5923"/>
                    <a:pt x="148402" y="5923"/>
                  </a:cubicBezTo>
                  <a:cubicBezTo>
                    <a:pt x="147105" y="5923"/>
                    <a:pt x="145807" y="6060"/>
                    <a:pt x="144518" y="6370"/>
                  </a:cubicBezTo>
                  <a:cubicBezTo>
                    <a:pt x="141010" y="7213"/>
                    <a:pt x="137841" y="9316"/>
                    <a:pt x="134862" y="11732"/>
                  </a:cubicBezTo>
                  <a:cubicBezTo>
                    <a:pt x="131415" y="14529"/>
                    <a:pt x="128149" y="17665"/>
                    <a:pt x="124700" y="20457"/>
                  </a:cubicBezTo>
                  <a:cubicBezTo>
                    <a:pt x="120681" y="23709"/>
                    <a:pt x="116461" y="26565"/>
                    <a:pt x="112085" y="28971"/>
                  </a:cubicBezTo>
                  <a:cubicBezTo>
                    <a:pt x="103869" y="33488"/>
                    <a:pt x="95132" y="36387"/>
                    <a:pt x="86236" y="37674"/>
                  </a:cubicBezTo>
                  <a:cubicBezTo>
                    <a:pt x="82434" y="38224"/>
                    <a:pt x="78620" y="38471"/>
                    <a:pt x="74803" y="38471"/>
                  </a:cubicBezTo>
                  <a:cubicBezTo>
                    <a:pt x="58405" y="38471"/>
                    <a:pt x="41951" y="33908"/>
                    <a:pt x="26125" y="29171"/>
                  </a:cubicBezTo>
                  <a:cubicBezTo>
                    <a:pt x="17408" y="26561"/>
                    <a:pt x="8732" y="23693"/>
                    <a:pt x="0" y="21148"/>
                  </a:cubicBezTo>
                  <a:lnTo>
                    <a:pt x="0" y="30371"/>
                  </a:lnTo>
                  <a:cubicBezTo>
                    <a:pt x="3472" y="33108"/>
                    <a:pt x="7489" y="35009"/>
                    <a:pt x="11115" y="36595"/>
                  </a:cubicBezTo>
                  <a:cubicBezTo>
                    <a:pt x="17532" y="39404"/>
                    <a:pt x="24220" y="41608"/>
                    <a:pt x="30929" y="42938"/>
                  </a:cubicBezTo>
                  <a:cubicBezTo>
                    <a:pt x="38228" y="44386"/>
                    <a:pt x="45630" y="44923"/>
                    <a:pt x="53022" y="44923"/>
                  </a:cubicBezTo>
                  <a:cubicBezTo>
                    <a:pt x="55748" y="44923"/>
                    <a:pt x="58473" y="44850"/>
                    <a:pt x="61191" y="44723"/>
                  </a:cubicBezTo>
                  <a:cubicBezTo>
                    <a:pt x="71533" y="44237"/>
                    <a:pt x="81978" y="43258"/>
                    <a:pt x="92233" y="41498"/>
                  </a:cubicBezTo>
                  <a:cubicBezTo>
                    <a:pt x="102742" y="39694"/>
                    <a:pt x="112661" y="35767"/>
                    <a:pt x="122701" y="31597"/>
                  </a:cubicBezTo>
                  <a:cubicBezTo>
                    <a:pt x="132437" y="27557"/>
                    <a:pt x="142206" y="24207"/>
                    <a:pt x="152521" y="24092"/>
                  </a:cubicBezTo>
                  <a:cubicBezTo>
                    <a:pt x="152754" y="24089"/>
                    <a:pt x="152988" y="24088"/>
                    <a:pt x="153222" y="24088"/>
                  </a:cubicBezTo>
                  <a:cubicBezTo>
                    <a:pt x="163194" y="24088"/>
                    <a:pt x="173100" y="26520"/>
                    <a:pt x="182555" y="30450"/>
                  </a:cubicBezTo>
                  <a:cubicBezTo>
                    <a:pt x="187610" y="32550"/>
                    <a:pt x="192565" y="35025"/>
                    <a:pt x="197604" y="37193"/>
                  </a:cubicBezTo>
                  <a:cubicBezTo>
                    <a:pt x="202625" y="39352"/>
                    <a:pt x="207681" y="41382"/>
                    <a:pt x="212770" y="43265"/>
                  </a:cubicBezTo>
                  <a:cubicBezTo>
                    <a:pt x="219747" y="45846"/>
                    <a:pt x="226825" y="48256"/>
                    <a:pt x="233940" y="50286"/>
                  </a:cubicBezTo>
                  <a:lnTo>
                    <a:pt x="233940" y="34729"/>
                  </a:lnTo>
                  <a:cubicBezTo>
                    <a:pt x="233339" y="34539"/>
                    <a:pt x="232731" y="34368"/>
                    <a:pt x="232112" y="34224"/>
                  </a:cubicBezTo>
                  <a:cubicBezTo>
                    <a:pt x="229270" y="33551"/>
                    <a:pt x="226381" y="33250"/>
                    <a:pt x="223499" y="32996"/>
                  </a:cubicBezTo>
                  <a:cubicBezTo>
                    <a:pt x="219753" y="32668"/>
                    <a:pt x="216005" y="32333"/>
                    <a:pt x="212261" y="31960"/>
                  </a:cubicBezTo>
                  <a:cubicBezTo>
                    <a:pt x="208072" y="31543"/>
                    <a:pt x="203886" y="31089"/>
                    <a:pt x="199705" y="30539"/>
                  </a:cubicBezTo>
                  <a:cubicBezTo>
                    <a:pt x="195713" y="30014"/>
                    <a:pt x="191661" y="29550"/>
                    <a:pt x="187710" y="28635"/>
                  </a:cubicBezTo>
                  <a:cubicBezTo>
                    <a:pt x="184185" y="27821"/>
                    <a:pt x="180587" y="27222"/>
                    <a:pt x="177204" y="25665"/>
                  </a:cubicBezTo>
                  <a:cubicBezTo>
                    <a:pt x="175719" y="24980"/>
                    <a:pt x="173996" y="24080"/>
                    <a:pt x="173054" y="22380"/>
                  </a:cubicBezTo>
                  <a:cubicBezTo>
                    <a:pt x="172381" y="21164"/>
                    <a:pt x="172300" y="19467"/>
                    <a:pt x="173266" y="18466"/>
                  </a:cubicBezTo>
                  <a:cubicBezTo>
                    <a:pt x="174400" y="17293"/>
                    <a:pt x="176205" y="17248"/>
                    <a:pt x="177591" y="17230"/>
                  </a:cubicBezTo>
                  <a:cubicBezTo>
                    <a:pt x="177667" y="17230"/>
                    <a:pt x="177743" y="17229"/>
                    <a:pt x="177820" y="17229"/>
                  </a:cubicBezTo>
                  <a:cubicBezTo>
                    <a:pt x="179957" y="17229"/>
                    <a:pt x="182098" y="17572"/>
                    <a:pt x="184206" y="17983"/>
                  </a:cubicBezTo>
                  <a:cubicBezTo>
                    <a:pt x="186167" y="18365"/>
                    <a:pt x="188113" y="18845"/>
                    <a:pt x="190056" y="19342"/>
                  </a:cubicBezTo>
                  <a:cubicBezTo>
                    <a:pt x="192155" y="19880"/>
                    <a:pt x="194290" y="20178"/>
                    <a:pt x="196416" y="20482"/>
                  </a:cubicBezTo>
                  <a:cubicBezTo>
                    <a:pt x="200378" y="21047"/>
                    <a:pt x="204372" y="21430"/>
                    <a:pt x="208364" y="21430"/>
                  </a:cubicBezTo>
                  <a:cubicBezTo>
                    <a:pt x="209889" y="21430"/>
                    <a:pt x="211413" y="21374"/>
                    <a:pt x="212936" y="21251"/>
                  </a:cubicBezTo>
                  <a:cubicBezTo>
                    <a:pt x="218320" y="20818"/>
                    <a:pt x="223791" y="19532"/>
                    <a:pt x="228641" y="16425"/>
                  </a:cubicBezTo>
                  <a:cubicBezTo>
                    <a:pt x="230586" y="15179"/>
                    <a:pt x="232358" y="13636"/>
                    <a:pt x="233940" y="11842"/>
                  </a:cubicBezTo>
                  <a:lnTo>
                    <a:pt x="233940" y="0"/>
                  </a:lnTo>
                  <a:close/>
                </a:path>
              </a:pathLst>
            </a:custGeom>
            <a:solidFill>
              <a:srgbClr val="E6C7DE">
                <a:alpha val="480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49" name="Google Shape;249;p9"/>
            <p:cNvSpPr/>
            <p:nvPr/>
          </p:nvSpPr>
          <p:spPr>
            <a:xfrm>
              <a:off x="-88861" y="1234528"/>
              <a:ext cx="5153814" cy="1015564"/>
            </a:xfrm>
            <a:custGeom>
              <a:avLst/>
              <a:gdLst/>
              <a:ahLst/>
              <a:cxnLst/>
              <a:rect l="l" t="t" r="r" b="b"/>
              <a:pathLst>
                <a:path w="128789" h="25378" extrusionOk="0">
                  <a:moveTo>
                    <a:pt x="125460" y="1"/>
                  </a:moveTo>
                  <a:cubicBezTo>
                    <a:pt x="124112" y="1"/>
                    <a:pt x="122755" y="233"/>
                    <a:pt x="121432" y="495"/>
                  </a:cubicBezTo>
                  <a:cubicBezTo>
                    <a:pt x="117708" y="1235"/>
                    <a:pt x="114038" y="2428"/>
                    <a:pt x="110408" y="3702"/>
                  </a:cubicBezTo>
                  <a:cubicBezTo>
                    <a:pt x="101528" y="6816"/>
                    <a:pt x="92732" y="10293"/>
                    <a:pt x="83787" y="13112"/>
                  </a:cubicBezTo>
                  <a:cubicBezTo>
                    <a:pt x="72182" y="16772"/>
                    <a:pt x="60329" y="19483"/>
                    <a:pt x="48340" y="19746"/>
                  </a:cubicBezTo>
                  <a:cubicBezTo>
                    <a:pt x="47589" y="19762"/>
                    <a:pt x="46838" y="19771"/>
                    <a:pt x="46087" y="19771"/>
                  </a:cubicBezTo>
                  <a:cubicBezTo>
                    <a:pt x="36277" y="19771"/>
                    <a:pt x="26528" y="18319"/>
                    <a:pt x="17277" y="13958"/>
                  </a:cubicBezTo>
                  <a:cubicBezTo>
                    <a:pt x="14817" y="12796"/>
                    <a:pt x="12434" y="11433"/>
                    <a:pt x="10052" y="10038"/>
                  </a:cubicBezTo>
                  <a:cubicBezTo>
                    <a:pt x="7467" y="8528"/>
                    <a:pt x="4765" y="7378"/>
                    <a:pt x="2106" y="6103"/>
                  </a:cubicBezTo>
                  <a:cubicBezTo>
                    <a:pt x="1402" y="5766"/>
                    <a:pt x="699" y="5418"/>
                    <a:pt x="0" y="5056"/>
                  </a:cubicBezTo>
                  <a:lnTo>
                    <a:pt x="0" y="11211"/>
                  </a:lnTo>
                  <a:cubicBezTo>
                    <a:pt x="4701" y="13100"/>
                    <a:pt x="9362" y="15161"/>
                    <a:pt x="14041" y="17090"/>
                  </a:cubicBezTo>
                  <a:cubicBezTo>
                    <a:pt x="16400" y="18063"/>
                    <a:pt x="18775" y="19117"/>
                    <a:pt x="21195" y="19846"/>
                  </a:cubicBezTo>
                  <a:cubicBezTo>
                    <a:pt x="23656" y="20587"/>
                    <a:pt x="26170" y="20896"/>
                    <a:pt x="28695" y="21030"/>
                  </a:cubicBezTo>
                  <a:cubicBezTo>
                    <a:pt x="33506" y="21285"/>
                    <a:pt x="38258" y="21488"/>
                    <a:pt x="43036" y="22348"/>
                  </a:cubicBezTo>
                  <a:cubicBezTo>
                    <a:pt x="47992" y="23241"/>
                    <a:pt x="52914" y="24461"/>
                    <a:pt x="57900" y="25055"/>
                  </a:cubicBezTo>
                  <a:cubicBezTo>
                    <a:pt x="59669" y="25266"/>
                    <a:pt x="61430" y="25377"/>
                    <a:pt x="63185" y="25377"/>
                  </a:cubicBezTo>
                  <a:cubicBezTo>
                    <a:pt x="66528" y="25377"/>
                    <a:pt x="69851" y="24974"/>
                    <a:pt x="73168" y="24091"/>
                  </a:cubicBezTo>
                  <a:cubicBezTo>
                    <a:pt x="82572" y="21585"/>
                    <a:pt x="91311" y="16379"/>
                    <a:pt x="100290" y="12209"/>
                  </a:cubicBezTo>
                  <a:cubicBezTo>
                    <a:pt x="102551" y="11159"/>
                    <a:pt x="104832" y="10174"/>
                    <a:pt x="107142" y="9317"/>
                  </a:cubicBezTo>
                  <a:cubicBezTo>
                    <a:pt x="109515" y="8437"/>
                    <a:pt x="111919" y="7831"/>
                    <a:pt x="114326" y="7132"/>
                  </a:cubicBezTo>
                  <a:cubicBezTo>
                    <a:pt x="119263" y="5699"/>
                    <a:pt x="123997" y="3389"/>
                    <a:pt x="128789" y="1350"/>
                  </a:cubicBezTo>
                  <a:cubicBezTo>
                    <a:pt x="128436" y="255"/>
                    <a:pt x="127130" y="101"/>
                    <a:pt x="126329" y="35"/>
                  </a:cubicBezTo>
                  <a:cubicBezTo>
                    <a:pt x="126040" y="12"/>
                    <a:pt x="125750" y="1"/>
                    <a:pt x="125460" y="1"/>
                  </a:cubicBezTo>
                  <a:close/>
                </a:path>
              </a:pathLst>
            </a:custGeom>
            <a:solidFill>
              <a:srgbClr val="E6C7DE">
                <a:alpha val="480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50" name="Google Shape;250;p9"/>
            <p:cNvSpPr/>
            <p:nvPr/>
          </p:nvSpPr>
          <p:spPr>
            <a:xfrm>
              <a:off x="-89101" y="3200694"/>
              <a:ext cx="949935" cy="459281"/>
            </a:xfrm>
            <a:custGeom>
              <a:avLst/>
              <a:gdLst/>
              <a:ahLst/>
              <a:cxnLst/>
              <a:rect l="l" t="t" r="r" b="b"/>
              <a:pathLst>
                <a:path w="23738" h="11477" extrusionOk="0">
                  <a:moveTo>
                    <a:pt x="0" y="0"/>
                  </a:moveTo>
                  <a:lnTo>
                    <a:pt x="0" y="7277"/>
                  </a:lnTo>
                  <a:cubicBezTo>
                    <a:pt x="3475" y="8436"/>
                    <a:pt x="6937" y="9675"/>
                    <a:pt x="10474" y="10467"/>
                  </a:cubicBezTo>
                  <a:cubicBezTo>
                    <a:pt x="12599" y="10942"/>
                    <a:pt x="14945" y="11477"/>
                    <a:pt x="17230" y="11477"/>
                  </a:cubicBezTo>
                  <a:cubicBezTo>
                    <a:pt x="18607" y="11477"/>
                    <a:pt x="19963" y="11282"/>
                    <a:pt x="21233" y="10762"/>
                  </a:cubicBezTo>
                  <a:cubicBezTo>
                    <a:pt x="22964" y="10052"/>
                    <a:pt x="23737" y="8373"/>
                    <a:pt x="22783" y="6233"/>
                  </a:cubicBezTo>
                  <a:cubicBezTo>
                    <a:pt x="21854" y="4148"/>
                    <a:pt x="19780" y="3350"/>
                    <a:pt x="18049" y="2892"/>
                  </a:cubicBezTo>
                  <a:cubicBezTo>
                    <a:pt x="14044" y="1834"/>
                    <a:pt x="9964" y="2398"/>
                    <a:pt x="5923" y="1958"/>
                  </a:cubicBezTo>
                  <a:cubicBezTo>
                    <a:pt x="3848" y="1734"/>
                    <a:pt x="1868" y="1036"/>
                    <a:pt x="0" y="0"/>
                  </a:cubicBezTo>
                  <a:close/>
                </a:path>
              </a:pathLst>
            </a:custGeom>
            <a:solidFill>
              <a:srgbClr val="E6C7DE">
                <a:alpha val="480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51" name="Google Shape;251;p9"/>
            <p:cNvSpPr/>
            <p:nvPr/>
          </p:nvSpPr>
          <p:spPr>
            <a:xfrm>
              <a:off x="-89101" y="1559514"/>
              <a:ext cx="9361814" cy="2217890"/>
            </a:xfrm>
            <a:custGeom>
              <a:avLst/>
              <a:gdLst/>
              <a:ahLst/>
              <a:cxnLst/>
              <a:rect l="l" t="t" r="r" b="b"/>
              <a:pathLst>
                <a:path w="233943" h="55423" extrusionOk="0">
                  <a:moveTo>
                    <a:pt x="144772" y="1"/>
                  </a:moveTo>
                  <a:cubicBezTo>
                    <a:pt x="142102" y="1"/>
                    <a:pt x="139431" y="96"/>
                    <a:pt x="136766" y="286"/>
                  </a:cubicBezTo>
                  <a:cubicBezTo>
                    <a:pt x="128012" y="909"/>
                    <a:pt x="119276" y="2552"/>
                    <a:pt x="110812" y="5489"/>
                  </a:cubicBezTo>
                  <a:cubicBezTo>
                    <a:pt x="106624" y="6944"/>
                    <a:pt x="102575" y="8874"/>
                    <a:pt x="98468" y="10653"/>
                  </a:cubicBezTo>
                  <a:cubicBezTo>
                    <a:pt x="93953" y="12609"/>
                    <a:pt x="89399" y="14424"/>
                    <a:pt x="84794" y="16010"/>
                  </a:cubicBezTo>
                  <a:cubicBezTo>
                    <a:pt x="74251" y="19642"/>
                    <a:pt x="63428" y="21981"/>
                    <a:pt x="52620" y="21981"/>
                  </a:cubicBezTo>
                  <a:cubicBezTo>
                    <a:pt x="45059" y="21981"/>
                    <a:pt x="37505" y="20836"/>
                    <a:pt x="30059" y="18189"/>
                  </a:cubicBezTo>
                  <a:cubicBezTo>
                    <a:pt x="25579" y="16596"/>
                    <a:pt x="21178" y="14667"/>
                    <a:pt x="16828" y="12578"/>
                  </a:cubicBezTo>
                  <a:cubicBezTo>
                    <a:pt x="12514" y="10509"/>
                    <a:pt x="8272" y="8266"/>
                    <a:pt x="3815" y="6712"/>
                  </a:cubicBezTo>
                  <a:cubicBezTo>
                    <a:pt x="2549" y="6272"/>
                    <a:pt x="1276" y="5888"/>
                    <a:pt x="0" y="5548"/>
                  </a:cubicBezTo>
                  <a:lnTo>
                    <a:pt x="0" y="23614"/>
                  </a:lnTo>
                  <a:cubicBezTo>
                    <a:pt x="12657" y="29572"/>
                    <a:pt x="26166" y="33013"/>
                    <a:pt x="39600" y="33024"/>
                  </a:cubicBezTo>
                  <a:cubicBezTo>
                    <a:pt x="39625" y="33024"/>
                    <a:pt x="39649" y="33024"/>
                    <a:pt x="39674" y="33024"/>
                  </a:cubicBezTo>
                  <a:cubicBezTo>
                    <a:pt x="43920" y="33024"/>
                    <a:pt x="48167" y="32654"/>
                    <a:pt x="52367" y="31843"/>
                  </a:cubicBezTo>
                  <a:cubicBezTo>
                    <a:pt x="54553" y="31420"/>
                    <a:pt x="56709" y="30737"/>
                    <a:pt x="58881" y="30217"/>
                  </a:cubicBezTo>
                  <a:cubicBezTo>
                    <a:pt x="61539" y="29579"/>
                    <a:pt x="64252" y="29008"/>
                    <a:pt x="66965" y="29005"/>
                  </a:cubicBezTo>
                  <a:cubicBezTo>
                    <a:pt x="66982" y="29005"/>
                    <a:pt x="66999" y="29005"/>
                    <a:pt x="67017" y="29005"/>
                  </a:cubicBezTo>
                  <a:cubicBezTo>
                    <a:pt x="68762" y="29005"/>
                    <a:pt x="71102" y="29156"/>
                    <a:pt x="72309" y="31005"/>
                  </a:cubicBezTo>
                  <a:cubicBezTo>
                    <a:pt x="73261" y="32464"/>
                    <a:pt x="73035" y="34779"/>
                    <a:pt x="72433" y="36381"/>
                  </a:cubicBezTo>
                  <a:cubicBezTo>
                    <a:pt x="71760" y="38175"/>
                    <a:pt x="70452" y="39418"/>
                    <a:pt x="69067" y="40261"/>
                  </a:cubicBezTo>
                  <a:cubicBezTo>
                    <a:pt x="65139" y="42655"/>
                    <a:pt x="60371" y="42850"/>
                    <a:pt x="56096" y="42852"/>
                  </a:cubicBezTo>
                  <a:cubicBezTo>
                    <a:pt x="56089" y="42852"/>
                    <a:pt x="56082" y="42852"/>
                    <a:pt x="56075" y="42852"/>
                  </a:cubicBezTo>
                  <a:cubicBezTo>
                    <a:pt x="46902" y="42852"/>
                    <a:pt x="37792" y="41022"/>
                    <a:pt x="28834" y="38660"/>
                  </a:cubicBezTo>
                  <a:cubicBezTo>
                    <a:pt x="19225" y="36125"/>
                    <a:pt x="9684" y="33151"/>
                    <a:pt x="0" y="31087"/>
                  </a:cubicBezTo>
                  <a:lnTo>
                    <a:pt x="0" y="40459"/>
                  </a:lnTo>
                  <a:cubicBezTo>
                    <a:pt x="415" y="40687"/>
                    <a:pt x="838" y="40900"/>
                    <a:pt x="1269" y="41094"/>
                  </a:cubicBezTo>
                  <a:cubicBezTo>
                    <a:pt x="3834" y="42246"/>
                    <a:pt x="6360" y="42550"/>
                    <a:pt x="9049" y="42595"/>
                  </a:cubicBezTo>
                  <a:cubicBezTo>
                    <a:pt x="11321" y="42632"/>
                    <a:pt x="13601" y="42650"/>
                    <a:pt x="15862" y="42966"/>
                  </a:cubicBezTo>
                  <a:cubicBezTo>
                    <a:pt x="17766" y="43232"/>
                    <a:pt x="19811" y="43645"/>
                    <a:pt x="21476" y="44925"/>
                  </a:cubicBezTo>
                  <a:cubicBezTo>
                    <a:pt x="22689" y="45858"/>
                    <a:pt x="23822" y="47631"/>
                    <a:pt x="23620" y="49546"/>
                  </a:cubicBezTo>
                  <a:cubicBezTo>
                    <a:pt x="23450" y="51198"/>
                    <a:pt x="22153" y="51995"/>
                    <a:pt x="21013" y="52388"/>
                  </a:cubicBezTo>
                  <a:cubicBezTo>
                    <a:pt x="19769" y="52816"/>
                    <a:pt x="18468" y="52983"/>
                    <a:pt x="17149" y="52983"/>
                  </a:cubicBezTo>
                  <a:cubicBezTo>
                    <a:pt x="14678" y="52983"/>
                    <a:pt x="12147" y="52396"/>
                    <a:pt x="9822" y="51845"/>
                  </a:cubicBezTo>
                  <a:cubicBezTo>
                    <a:pt x="6510" y="51059"/>
                    <a:pt x="3259" y="49899"/>
                    <a:pt x="0" y="48810"/>
                  </a:cubicBezTo>
                  <a:lnTo>
                    <a:pt x="0" y="54602"/>
                  </a:lnTo>
                  <a:cubicBezTo>
                    <a:pt x="5036" y="55007"/>
                    <a:pt x="10079" y="55225"/>
                    <a:pt x="15119" y="55348"/>
                  </a:cubicBezTo>
                  <a:cubicBezTo>
                    <a:pt x="17082" y="55396"/>
                    <a:pt x="19048" y="55423"/>
                    <a:pt x="21015" y="55423"/>
                  </a:cubicBezTo>
                  <a:cubicBezTo>
                    <a:pt x="29997" y="55423"/>
                    <a:pt x="38994" y="54866"/>
                    <a:pt x="47880" y="53219"/>
                  </a:cubicBezTo>
                  <a:cubicBezTo>
                    <a:pt x="52943" y="52282"/>
                    <a:pt x="58028" y="51048"/>
                    <a:pt x="62912" y="49101"/>
                  </a:cubicBezTo>
                  <a:cubicBezTo>
                    <a:pt x="67581" y="47240"/>
                    <a:pt x="72025" y="44594"/>
                    <a:pt x="76326" y="41657"/>
                  </a:cubicBezTo>
                  <a:cubicBezTo>
                    <a:pt x="84683" y="35949"/>
                    <a:pt x="92557" y="29085"/>
                    <a:pt x="101261" y="24207"/>
                  </a:cubicBezTo>
                  <a:cubicBezTo>
                    <a:pt x="110109" y="19249"/>
                    <a:pt x="119692" y="17446"/>
                    <a:pt x="129288" y="16670"/>
                  </a:cubicBezTo>
                  <a:cubicBezTo>
                    <a:pt x="132649" y="16399"/>
                    <a:pt x="136013" y="16271"/>
                    <a:pt x="139377" y="16271"/>
                  </a:cubicBezTo>
                  <a:cubicBezTo>
                    <a:pt x="157478" y="16271"/>
                    <a:pt x="175585" y="19963"/>
                    <a:pt x="193212" y="24804"/>
                  </a:cubicBezTo>
                  <a:cubicBezTo>
                    <a:pt x="203630" y="27665"/>
                    <a:pt x="214279" y="30372"/>
                    <a:pt x="224304" y="35040"/>
                  </a:cubicBezTo>
                  <a:cubicBezTo>
                    <a:pt x="227597" y="36575"/>
                    <a:pt x="230795" y="38437"/>
                    <a:pt x="233942" y="40411"/>
                  </a:cubicBezTo>
                  <a:lnTo>
                    <a:pt x="233942" y="31703"/>
                  </a:lnTo>
                  <a:cubicBezTo>
                    <a:pt x="228231" y="27859"/>
                    <a:pt x="222155" y="24807"/>
                    <a:pt x="216214" y="21705"/>
                  </a:cubicBezTo>
                  <a:cubicBezTo>
                    <a:pt x="207456" y="17134"/>
                    <a:pt x="198525" y="13002"/>
                    <a:pt x="189487" y="9410"/>
                  </a:cubicBezTo>
                  <a:cubicBezTo>
                    <a:pt x="180687" y="5912"/>
                    <a:pt x="171778" y="2926"/>
                    <a:pt x="162615" y="1437"/>
                  </a:cubicBezTo>
                  <a:cubicBezTo>
                    <a:pt x="156702" y="476"/>
                    <a:pt x="150736" y="1"/>
                    <a:pt x="144772" y="1"/>
                  </a:cubicBezTo>
                  <a:close/>
                </a:path>
              </a:pathLst>
            </a:custGeom>
            <a:solidFill>
              <a:srgbClr val="E6C7DE">
                <a:alpha val="480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52" name="Google Shape;252;p9"/>
            <p:cNvSpPr/>
            <p:nvPr/>
          </p:nvSpPr>
          <p:spPr>
            <a:xfrm>
              <a:off x="4312517" y="2474126"/>
              <a:ext cx="4960169" cy="2176352"/>
            </a:xfrm>
            <a:custGeom>
              <a:avLst/>
              <a:gdLst/>
              <a:ahLst/>
              <a:cxnLst/>
              <a:rect l="l" t="t" r="r" b="b"/>
              <a:pathLst>
                <a:path w="123950" h="54385" extrusionOk="0">
                  <a:moveTo>
                    <a:pt x="25687" y="0"/>
                  </a:moveTo>
                  <a:cubicBezTo>
                    <a:pt x="25613" y="0"/>
                    <a:pt x="25540" y="0"/>
                    <a:pt x="25467" y="0"/>
                  </a:cubicBezTo>
                  <a:cubicBezTo>
                    <a:pt x="22189" y="8"/>
                    <a:pt x="18895" y="286"/>
                    <a:pt x="15653" y="893"/>
                  </a:cubicBezTo>
                  <a:cubicBezTo>
                    <a:pt x="12106" y="1558"/>
                    <a:pt x="8455" y="2579"/>
                    <a:pt x="5276" y="4757"/>
                  </a:cubicBezTo>
                  <a:cubicBezTo>
                    <a:pt x="2358" y="6754"/>
                    <a:pt x="1" y="10011"/>
                    <a:pt x="133" y="14446"/>
                  </a:cubicBezTo>
                  <a:cubicBezTo>
                    <a:pt x="289" y="19675"/>
                    <a:pt x="3866" y="23250"/>
                    <a:pt x="7286" y="25363"/>
                  </a:cubicBezTo>
                  <a:cubicBezTo>
                    <a:pt x="11223" y="27796"/>
                    <a:pt x="15408" y="28684"/>
                    <a:pt x="19651" y="28684"/>
                  </a:cubicBezTo>
                  <a:cubicBezTo>
                    <a:pt x="25154" y="28684"/>
                    <a:pt x="30756" y="27191"/>
                    <a:pt x="36046" y="25632"/>
                  </a:cubicBezTo>
                  <a:cubicBezTo>
                    <a:pt x="41465" y="24035"/>
                    <a:pt x="46862" y="22167"/>
                    <a:pt x="52380" y="21177"/>
                  </a:cubicBezTo>
                  <a:cubicBezTo>
                    <a:pt x="56587" y="20424"/>
                    <a:pt x="60828" y="20023"/>
                    <a:pt x="65073" y="20023"/>
                  </a:cubicBezTo>
                  <a:cubicBezTo>
                    <a:pt x="66363" y="20023"/>
                    <a:pt x="67654" y="20060"/>
                    <a:pt x="68944" y="20135"/>
                  </a:cubicBezTo>
                  <a:cubicBezTo>
                    <a:pt x="79965" y="20783"/>
                    <a:pt x="90870" y="24103"/>
                    <a:pt x="100937" y="29809"/>
                  </a:cubicBezTo>
                  <a:cubicBezTo>
                    <a:pt x="105755" y="32540"/>
                    <a:pt x="110519" y="35684"/>
                    <a:pt x="114557" y="40038"/>
                  </a:cubicBezTo>
                  <a:cubicBezTo>
                    <a:pt x="118056" y="43811"/>
                    <a:pt x="120978" y="48359"/>
                    <a:pt x="123419" y="53277"/>
                  </a:cubicBezTo>
                  <a:cubicBezTo>
                    <a:pt x="123600" y="53644"/>
                    <a:pt x="123773" y="54016"/>
                    <a:pt x="123950" y="54384"/>
                  </a:cubicBezTo>
                  <a:lnTo>
                    <a:pt x="123950" y="30590"/>
                  </a:lnTo>
                  <a:cubicBezTo>
                    <a:pt x="115011" y="23740"/>
                    <a:pt x="104675" y="20070"/>
                    <a:pt x="94699" y="16430"/>
                  </a:cubicBezTo>
                  <a:cubicBezTo>
                    <a:pt x="83278" y="12265"/>
                    <a:pt x="71945" y="7950"/>
                    <a:pt x="60279" y="4996"/>
                  </a:cubicBezTo>
                  <a:cubicBezTo>
                    <a:pt x="48938" y="2125"/>
                    <a:pt x="37275" y="0"/>
                    <a:pt x="25687" y="0"/>
                  </a:cubicBezTo>
                  <a:close/>
                </a:path>
              </a:pathLst>
            </a:custGeom>
            <a:solidFill>
              <a:srgbClr val="E6C7DE">
                <a:alpha val="480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53" name="Google Shape;253;p9"/>
            <p:cNvSpPr/>
            <p:nvPr/>
          </p:nvSpPr>
          <p:spPr>
            <a:xfrm>
              <a:off x="-89101" y="3255999"/>
              <a:ext cx="4579363" cy="1972262"/>
            </a:xfrm>
            <a:custGeom>
              <a:avLst/>
              <a:gdLst/>
              <a:ahLst/>
              <a:cxnLst/>
              <a:rect l="l" t="t" r="r" b="b"/>
              <a:pathLst>
                <a:path w="114434" h="49285" extrusionOk="0">
                  <a:moveTo>
                    <a:pt x="97111" y="0"/>
                  </a:moveTo>
                  <a:cubicBezTo>
                    <a:pt x="92375" y="0"/>
                    <a:pt x="88229" y="4066"/>
                    <a:pt x="85079" y="8725"/>
                  </a:cubicBezTo>
                  <a:cubicBezTo>
                    <a:pt x="81036" y="14698"/>
                    <a:pt x="78056" y="22263"/>
                    <a:pt x="72346" y="26006"/>
                  </a:cubicBezTo>
                  <a:cubicBezTo>
                    <a:pt x="69011" y="28192"/>
                    <a:pt x="65286" y="29191"/>
                    <a:pt x="61597" y="29874"/>
                  </a:cubicBezTo>
                  <a:cubicBezTo>
                    <a:pt x="57172" y="30696"/>
                    <a:pt x="52733" y="31343"/>
                    <a:pt x="48270" y="31736"/>
                  </a:cubicBezTo>
                  <a:cubicBezTo>
                    <a:pt x="43819" y="32127"/>
                    <a:pt x="39334" y="32342"/>
                    <a:pt x="34849" y="32342"/>
                  </a:cubicBezTo>
                  <a:cubicBezTo>
                    <a:pt x="29827" y="32342"/>
                    <a:pt x="24804" y="32073"/>
                    <a:pt x="19828" y="31484"/>
                  </a:cubicBezTo>
                  <a:cubicBezTo>
                    <a:pt x="13156" y="30694"/>
                    <a:pt x="6527" y="29288"/>
                    <a:pt x="0" y="27342"/>
                  </a:cubicBezTo>
                  <a:lnTo>
                    <a:pt x="0" y="45284"/>
                  </a:lnTo>
                  <a:cubicBezTo>
                    <a:pt x="0" y="47494"/>
                    <a:pt x="1415" y="49285"/>
                    <a:pt x="3161" y="49285"/>
                  </a:cubicBezTo>
                  <a:lnTo>
                    <a:pt x="54554" y="49285"/>
                  </a:lnTo>
                  <a:cubicBezTo>
                    <a:pt x="57524" y="43691"/>
                    <a:pt x="61460" y="38933"/>
                    <a:pt x="66165" y="35699"/>
                  </a:cubicBezTo>
                  <a:cubicBezTo>
                    <a:pt x="74007" y="30307"/>
                    <a:pt x="82814" y="29860"/>
                    <a:pt x="91444" y="28199"/>
                  </a:cubicBezTo>
                  <a:cubicBezTo>
                    <a:pt x="94850" y="27544"/>
                    <a:pt x="98284" y="26656"/>
                    <a:pt x="101576" y="25345"/>
                  </a:cubicBezTo>
                  <a:cubicBezTo>
                    <a:pt x="104402" y="24220"/>
                    <a:pt x="107468" y="22637"/>
                    <a:pt x="109397" y="19658"/>
                  </a:cubicBezTo>
                  <a:cubicBezTo>
                    <a:pt x="114434" y="11884"/>
                    <a:pt x="106261" y="3395"/>
                    <a:pt x="100927" y="890"/>
                  </a:cubicBezTo>
                  <a:cubicBezTo>
                    <a:pt x="99620" y="276"/>
                    <a:pt x="98345" y="0"/>
                    <a:pt x="97111" y="0"/>
                  </a:cubicBezTo>
                  <a:close/>
                </a:path>
              </a:pathLst>
            </a:custGeom>
            <a:solidFill>
              <a:srgbClr val="E6C7DE">
                <a:alpha val="480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54" name="Google Shape;254;p9"/>
            <p:cNvSpPr/>
            <p:nvPr/>
          </p:nvSpPr>
          <p:spPr>
            <a:xfrm>
              <a:off x="2774626" y="4515847"/>
              <a:ext cx="4319449" cy="712432"/>
            </a:xfrm>
            <a:custGeom>
              <a:avLst/>
              <a:gdLst/>
              <a:ahLst/>
              <a:cxnLst/>
              <a:rect l="l" t="t" r="r" b="b"/>
              <a:pathLst>
                <a:path w="107939" h="17803" extrusionOk="0">
                  <a:moveTo>
                    <a:pt x="27543" y="0"/>
                  </a:moveTo>
                  <a:cubicBezTo>
                    <a:pt x="27240" y="0"/>
                    <a:pt x="26937" y="6"/>
                    <a:pt x="26634" y="18"/>
                  </a:cubicBezTo>
                  <a:cubicBezTo>
                    <a:pt x="24027" y="121"/>
                    <a:pt x="21392" y="745"/>
                    <a:pt x="19094" y="2364"/>
                  </a:cubicBezTo>
                  <a:cubicBezTo>
                    <a:pt x="18481" y="2797"/>
                    <a:pt x="16577" y="4050"/>
                    <a:pt x="17537" y="5118"/>
                  </a:cubicBezTo>
                  <a:cubicBezTo>
                    <a:pt x="18117" y="5762"/>
                    <a:pt x="19161" y="5928"/>
                    <a:pt x="19890" y="6091"/>
                  </a:cubicBezTo>
                  <a:cubicBezTo>
                    <a:pt x="23855" y="6979"/>
                    <a:pt x="27949" y="6569"/>
                    <a:pt x="31949" y="6998"/>
                  </a:cubicBezTo>
                  <a:cubicBezTo>
                    <a:pt x="35180" y="7344"/>
                    <a:pt x="39652" y="7834"/>
                    <a:pt x="41798" y="11379"/>
                  </a:cubicBezTo>
                  <a:cubicBezTo>
                    <a:pt x="41873" y="11504"/>
                    <a:pt x="41874" y="11697"/>
                    <a:pt x="41748" y="11777"/>
                  </a:cubicBezTo>
                  <a:cubicBezTo>
                    <a:pt x="40684" y="12461"/>
                    <a:pt x="39488" y="12703"/>
                    <a:pt x="38262" y="12703"/>
                  </a:cubicBezTo>
                  <a:cubicBezTo>
                    <a:pt x="36542" y="12703"/>
                    <a:pt x="34763" y="12227"/>
                    <a:pt x="33207" y="11823"/>
                  </a:cubicBezTo>
                  <a:cubicBezTo>
                    <a:pt x="31601" y="11407"/>
                    <a:pt x="30013" y="10894"/>
                    <a:pt x="28412" y="10466"/>
                  </a:cubicBezTo>
                  <a:cubicBezTo>
                    <a:pt x="26593" y="9980"/>
                    <a:pt x="24742" y="9711"/>
                    <a:pt x="22919" y="9248"/>
                  </a:cubicBezTo>
                  <a:cubicBezTo>
                    <a:pt x="18811" y="8207"/>
                    <a:pt x="14751" y="6811"/>
                    <a:pt x="10581" y="6185"/>
                  </a:cubicBezTo>
                  <a:cubicBezTo>
                    <a:pt x="9499" y="6023"/>
                    <a:pt x="8286" y="5852"/>
                    <a:pt x="7075" y="5852"/>
                  </a:cubicBezTo>
                  <a:cubicBezTo>
                    <a:pt x="5505" y="5852"/>
                    <a:pt x="3938" y="6139"/>
                    <a:pt x="2667" y="7101"/>
                  </a:cubicBezTo>
                  <a:cubicBezTo>
                    <a:pt x="702" y="8588"/>
                    <a:pt x="1" y="12230"/>
                    <a:pt x="827" y="14868"/>
                  </a:cubicBezTo>
                  <a:cubicBezTo>
                    <a:pt x="1191" y="16035"/>
                    <a:pt x="1835" y="16995"/>
                    <a:pt x="2588" y="17803"/>
                  </a:cubicBezTo>
                  <a:lnTo>
                    <a:pt x="107349" y="17803"/>
                  </a:lnTo>
                  <a:cubicBezTo>
                    <a:pt x="107939" y="14229"/>
                    <a:pt x="104542" y="9947"/>
                    <a:pt x="102361" y="8404"/>
                  </a:cubicBezTo>
                  <a:cubicBezTo>
                    <a:pt x="99751" y="6560"/>
                    <a:pt x="96718" y="5974"/>
                    <a:pt x="93716" y="5974"/>
                  </a:cubicBezTo>
                  <a:cubicBezTo>
                    <a:pt x="92496" y="5974"/>
                    <a:pt x="91282" y="6070"/>
                    <a:pt x="90103" y="6219"/>
                  </a:cubicBezTo>
                  <a:cubicBezTo>
                    <a:pt x="87978" y="6486"/>
                    <a:pt x="85895" y="7048"/>
                    <a:pt x="83786" y="7444"/>
                  </a:cubicBezTo>
                  <a:cubicBezTo>
                    <a:pt x="81051" y="7961"/>
                    <a:pt x="78295" y="8278"/>
                    <a:pt x="75534" y="8442"/>
                  </a:cubicBezTo>
                  <a:cubicBezTo>
                    <a:pt x="74026" y="8532"/>
                    <a:pt x="72516" y="8576"/>
                    <a:pt x="71005" y="8576"/>
                  </a:cubicBezTo>
                  <a:cubicBezTo>
                    <a:pt x="66567" y="8576"/>
                    <a:pt x="62125" y="8194"/>
                    <a:pt x="57730" y="7447"/>
                  </a:cubicBezTo>
                  <a:cubicBezTo>
                    <a:pt x="52546" y="6565"/>
                    <a:pt x="47524" y="4962"/>
                    <a:pt x="42478" y="3264"/>
                  </a:cubicBezTo>
                  <a:cubicBezTo>
                    <a:pt x="37619" y="1632"/>
                    <a:pt x="32605" y="0"/>
                    <a:pt x="27543" y="0"/>
                  </a:cubicBezTo>
                  <a:close/>
                </a:path>
              </a:pathLst>
            </a:custGeom>
            <a:solidFill>
              <a:srgbClr val="E6C7DE">
                <a:alpha val="480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55" name="Google Shape;255;p9"/>
            <p:cNvSpPr/>
            <p:nvPr/>
          </p:nvSpPr>
          <p:spPr>
            <a:xfrm>
              <a:off x="8048796" y="4511685"/>
              <a:ext cx="658408" cy="716833"/>
            </a:xfrm>
            <a:custGeom>
              <a:avLst/>
              <a:gdLst/>
              <a:ahLst/>
              <a:cxnLst/>
              <a:rect l="l" t="t" r="r" b="b"/>
              <a:pathLst>
                <a:path w="16453" h="17913" extrusionOk="0">
                  <a:moveTo>
                    <a:pt x="3031" y="0"/>
                  </a:moveTo>
                  <a:cubicBezTo>
                    <a:pt x="3004" y="0"/>
                    <a:pt x="2977" y="1"/>
                    <a:pt x="2950" y="2"/>
                  </a:cubicBezTo>
                  <a:cubicBezTo>
                    <a:pt x="1" y="132"/>
                    <a:pt x="2474" y="3624"/>
                    <a:pt x="3374" y="4819"/>
                  </a:cubicBezTo>
                  <a:cubicBezTo>
                    <a:pt x="5353" y="7446"/>
                    <a:pt x="8065" y="13097"/>
                    <a:pt x="8485" y="17912"/>
                  </a:cubicBezTo>
                  <a:lnTo>
                    <a:pt x="16452" y="17912"/>
                  </a:lnTo>
                  <a:cubicBezTo>
                    <a:pt x="15488" y="16742"/>
                    <a:pt x="14559" y="15523"/>
                    <a:pt x="13682" y="14232"/>
                  </a:cubicBezTo>
                  <a:cubicBezTo>
                    <a:pt x="11356" y="10805"/>
                    <a:pt x="9597" y="6836"/>
                    <a:pt x="7171" y="3507"/>
                  </a:cubicBezTo>
                  <a:cubicBezTo>
                    <a:pt x="6176" y="2144"/>
                    <a:pt x="4651" y="0"/>
                    <a:pt x="3031" y="0"/>
                  </a:cubicBezTo>
                  <a:close/>
                </a:path>
              </a:pathLst>
            </a:custGeom>
            <a:solidFill>
              <a:srgbClr val="E6C7DE">
                <a:alpha val="480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56" name="Google Shape;256;p9"/>
            <p:cNvSpPr/>
            <p:nvPr/>
          </p:nvSpPr>
          <p:spPr>
            <a:xfrm>
              <a:off x="4946282" y="3681071"/>
              <a:ext cx="4326332" cy="1547277"/>
            </a:xfrm>
            <a:custGeom>
              <a:avLst/>
              <a:gdLst/>
              <a:ahLst/>
              <a:cxnLst/>
              <a:rect l="l" t="t" r="r" b="b"/>
              <a:pathLst>
                <a:path w="108111" h="38665" extrusionOk="0">
                  <a:moveTo>
                    <a:pt x="45814" y="1"/>
                  </a:moveTo>
                  <a:cubicBezTo>
                    <a:pt x="35137" y="1"/>
                    <a:pt x="24388" y="2076"/>
                    <a:pt x="14090" y="5571"/>
                  </a:cubicBezTo>
                  <a:cubicBezTo>
                    <a:pt x="10624" y="6748"/>
                    <a:pt x="7061" y="8059"/>
                    <a:pt x="3946" y="10366"/>
                  </a:cubicBezTo>
                  <a:cubicBezTo>
                    <a:pt x="2615" y="11352"/>
                    <a:pt x="1078" y="12695"/>
                    <a:pt x="565" y="14641"/>
                  </a:cubicBezTo>
                  <a:cubicBezTo>
                    <a:pt x="1" y="16782"/>
                    <a:pt x="1151" y="18845"/>
                    <a:pt x="2414" y="20142"/>
                  </a:cubicBezTo>
                  <a:cubicBezTo>
                    <a:pt x="4524" y="22313"/>
                    <a:pt x="7328" y="22930"/>
                    <a:pt x="10110" y="22930"/>
                  </a:cubicBezTo>
                  <a:cubicBezTo>
                    <a:pt x="11691" y="22930"/>
                    <a:pt x="13266" y="22730"/>
                    <a:pt x="14702" y="22504"/>
                  </a:cubicBezTo>
                  <a:cubicBezTo>
                    <a:pt x="19304" y="21780"/>
                    <a:pt x="23791" y="20252"/>
                    <a:pt x="28307" y="18979"/>
                  </a:cubicBezTo>
                  <a:cubicBezTo>
                    <a:pt x="31469" y="18088"/>
                    <a:pt x="34583" y="17727"/>
                    <a:pt x="37812" y="17553"/>
                  </a:cubicBezTo>
                  <a:cubicBezTo>
                    <a:pt x="39567" y="17460"/>
                    <a:pt x="41324" y="17409"/>
                    <a:pt x="43081" y="17409"/>
                  </a:cubicBezTo>
                  <a:cubicBezTo>
                    <a:pt x="45289" y="17409"/>
                    <a:pt x="47497" y="17490"/>
                    <a:pt x="49701" y="17670"/>
                  </a:cubicBezTo>
                  <a:cubicBezTo>
                    <a:pt x="53900" y="18013"/>
                    <a:pt x="58120" y="18692"/>
                    <a:pt x="62182" y="20121"/>
                  </a:cubicBezTo>
                  <a:cubicBezTo>
                    <a:pt x="65643" y="21338"/>
                    <a:pt x="69140" y="23140"/>
                    <a:pt x="71836" y="26229"/>
                  </a:cubicBezTo>
                  <a:cubicBezTo>
                    <a:pt x="74556" y="29344"/>
                    <a:pt x="76197" y="34210"/>
                    <a:pt x="75759" y="38664"/>
                  </a:cubicBezTo>
                  <a:lnTo>
                    <a:pt x="85535" y="38664"/>
                  </a:lnTo>
                  <a:cubicBezTo>
                    <a:pt x="85296" y="35981"/>
                    <a:pt x="84353" y="33119"/>
                    <a:pt x="83500" y="31067"/>
                  </a:cubicBezTo>
                  <a:cubicBezTo>
                    <a:pt x="82723" y="29197"/>
                    <a:pt x="81831" y="27538"/>
                    <a:pt x="80681" y="26012"/>
                  </a:cubicBezTo>
                  <a:cubicBezTo>
                    <a:pt x="79935" y="25023"/>
                    <a:pt x="78306" y="23246"/>
                    <a:pt x="78633" y="21650"/>
                  </a:cubicBezTo>
                  <a:cubicBezTo>
                    <a:pt x="78840" y="20643"/>
                    <a:pt x="79649" y="20281"/>
                    <a:pt x="80449" y="20281"/>
                  </a:cubicBezTo>
                  <a:cubicBezTo>
                    <a:pt x="80893" y="20281"/>
                    <a:pt x="81334" y="20392"/>
                    <a:pt x="81670" y="20567"/>
                  </a:cubicBezTo>
                  <a:cubicBezTo>
                    <a:pt x="83214" y="21372"/>
                    <a:pt x="84460" y="23111"/>
                    <a:pt x="85532" y="24674"/>
                  </a:cubicBezTo>
                  <a:cubicBezTo>
                    <a:pt x="88081" y="28395"/>
                    <a:pt x="90008" y="32694"/>
                    <a:pt x="92680" y="36288"/>
                  </a:cubicBezTo>
                  <a:cubicBezTo>
                    <a:pt x="93289" y="37105"/>
                    <a:pt x="93919" y="37895"/>
                    <a:pt x="94562" y="38663"/>
                  </a:cubicBezTo>
                  <a:lnTo>
                    <a:pt x="104952" y="38663"/>
                  </a:lnTo>
                  <a:cubicBezTo>
                    <a:pt x="106677" y="38663"/>
                    <a:pt x="108077" y="36912"/>
                    <a:pt x="108110" y="34738"/>
                  </a:cubicBezTo>
                  <a:cubicBezTo>
                    <a:pt x="104684" y="32047"/>
                    <a:pt x="101346" y="29175"/>
                    <a:pt x="98018" y="26250"/>
                  </a:cubicBezTo>
                  <a:cubicBezTo>
                    <a:pt x="92264" y="21194"/>
                    <a:pt x="86645" y="15791"/>
                    <a:pt x="80705" y="11085"/>
                  </a:cubicBezTo>
                  <a:cubicBezTo>
                    <a:pt x="70628" y="3099"/>
                    <a:pt x="58598" y="156"/>
                    <a:pt x="46845" y="7"/>
                  </a:cubicBezTo>
                  <a:cubicBezTo>
                    <a:pt x="46501" y="3"/>
                    <a:pt x="46158" y="1"/>
                    <a:pt x="45814" y="1"/>
                  </a:cubicBezTo>
                  <a:close/>
                </a:path>
              </a:pathLst>
            </a:custGeom>
            <a:solidFill>
              <a:srgbClr val="E6C7DE">
                <a:alpha val="480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57" name="Google Shape;257;p9"/>
            <p:cNvSpPr/>
            <p:nvPr/>
          </p:nvSpPr>
          <p:spPr>
            <a:xfrm>
              <a:off x="5076700" y="-2354598"/>
              <a:ext cx="4335896" cy="796099"/>
            </a:xfrm>
            <a:custGeom>
              <a:avLst/>
              <a:gdLst/>
              <a:ahLst/>
              <a:cxnLst/>
              <a:rect l="l" t="t" r="r" b="b"/>
              <a:pathLst>
                <a:path w="108350" h="27758" extrusionOk="0">
                  <a:moveTo>
                    <a:pt x="51648" y="1"/>
                  </a:moveTo>
                  <a:cubicBezTo>
                    <a:pt x="50846" y="407"/>
                    <a:pt x="50018" y="729"/>
                    <a:pt x="49203" y="1014"/>
                  </a:cubicBezTo>
                  <a:cubicBezTo>
                    <a:pt x="42065" y="3506"/>
                    <a:pt x="34586" y="3501"/>
                    <a:pt x="27241" y="3584"/>
                  </a:cubicBezTo>
                  <a:cubicBezTo>
                    <a:pt x="20757" y="3656"/>
                    <a:pt x="14163" y="3777"/>
                    <a:pt x="7797" y="5515"/>
                  </a:cubicBezTo>
                  <a:cubicBezTo>
                    <a:pt x="5715" y="6083"/>
                    <a:pt x="3438" y="6902"/>
                    <a:pt x="1858" y="8814"/>
                  </a:cubicBezTo>
                  <a:cubicBezTo>
                    <a:pt x="0" y="11058"/>
                    <a:pt x="83" y="14195"/>
                    <a:pt x="776" y="17107"/>
                  </a:cubicBezTo>
                  <a:cubicBezTo>
                    <a:pt x="2438" y="24097"/>
                    <a:pt x="7861" y="27758"/>
                    <a:pt x="13371" y="27758"/>
                  </a:cubicBezTo>
                  <a:cubicBezTo>
                    <a:pt x="13681" y="27758"/>
                    <a:pt x="13992" y="27746"/>
                    <a:pt x="14303" y="27723"/>
                  </a:cubicBezTo>
                  <a:cubicBezTo>
                    <a:pt x="20922" y="27226"/>
                    <a:pt x="26485" y="22282"/>
                    <a:pt x="32673" y="19847"/>
                  </a:cubicBezTo>
                  <a:cubicBezTo>
                    <a:pt x="36195" y="18461"/>
                    <a:pt x="39879" y="17578"/>
                    <a:pt x="43501" y="16728"/>
                  </a:cubicBezTo>
                  <a:cubicBezTo>
                    <a:pt x="47244" y="15849"/>
                    <a:pt x="51012" y="15131"/>
                    <a:pt x="54789" y="14515"/>
                  </a:cubicBezTo>
                  <a:cubicBezTo>
                    <a:pt x="62223" y="13302"/>
                    <a:pt x="69695" y="12486"/>
                    <a:pt x="77160" y="11610"/>
                  </a:cubicBezTo>
                  <a:cubicBezTo>
                    <a:pt x="86796" y="10479"/>
                    <a:pt x="96503" y="9420"/>
                    <a:pt x="106195" y="9420"/>
                  </a:cubicBezTo>
                  <a:cubicBezTo>
                    <a:pt x="106913" y="9420"/>
                    <a:pt x="107630" y="9426"/>
                    <a:pt x="108348" y="9438"/>
                  </a:cubicBezTo>
                  <a:lnTo>
                    <a:pt x="108348" y="4002"/>
                  </a:lnTo>
                  <a:cubicBezTo>
                    <a:pt x="108350" y="1793"/>
                    <a:pt x="106935" y="1"/>
                    <a:pt x="105190" y="1"/>
                  </a:cubicBezTo>
                  <a:lnTo>
                    <a:pt x="90762" y="1"/>
                  </a:lnTo>
                  <a:cubicBezTo>
                    <a:pt x="89703" y="1934"/>
                    <a:pt x="88395" y="3470"/>
                    <a:pt x="86599" y="4557"/>
                  </a:cubicBezTo>
                  <a:cubicBezTo>
                    <a:pt x="83877" y="6208"/>
                    <a:pt x="80880" y="7099"/>
                    <a:pt x="77918" y="7745"/>
                  </a:cubicBezTo>
                  <a:cubicBezTo>
                    <a:pt x="74349" y="8524"/>
                    <a:pt x="70756" y="9202"/>
                    <a:pt x="67162" y="9801"/>
                  </a:cubicBezTo>
                  <a:cubicBezTo>
                    <a:pt x="59627" y="11058"/>
                    <a:pt x="52047" y="11784"/>
                    <a:pt x="44534" y="13253"/>
                  </a:cubicBezTo>
                  <a:cubicBezTo>
                    <a:pt x="40916" y="13963"/>
                    <a:pt x="37300" y="14822"/>
                    <a:pt x="33793" y="16179"/>
                  </a:cubicBezTo>
                  <a:cubicBezTo>
                    <a:pt x="31120" y="17214"/>
                    <a:pt x="28648" y="18964"/>
                    <a:pt x="26050" y="20259"/>
                  </a:cubicBezTo>
                  <a:cubicBezTo>
                    <a:pt x="24092" y="21236"/>
                    <a:pt x="21957" y="22126"/>
                    <a:pt x="19819" y="22126"/>
                  </a:cubicBezTo>
                  <a:cubicBezTo>
                    <a:pt x="19398" y="22126"/>
                    <a:pt x="18976" y="22091"/>
                    <a:pt x="18556" y="22016"/>
                  </a:cubicBezTo>
                  <a:cubicBezTo>
                    <a:pt x="16742" y="21690"/>
                    <a:pt x="14667" y="20360"/>
                    <a:pt x="13727" y="18271"/>
                  </a:cubicBezTo>
                  <a:cubicBezTo>
                    <a:pt x="12111" y="14673"/>
                    <a:pt x="16343" y="12032"/>
                    <a:pt x="18335" y="10924"/>
                  </a:cubicBezTo>
                  <a:cubicBezTo>
                    <a:pt x="29038" y="4972"/>
                    <a:pt x="41116" y="7214"/>
                    <a:pt x="52462" y="6363"/>
                  </a:cubicBezTo>
                  <a:cubicBezTo>
                    <a:pt x="56489" y="6062"/>
                    <a:pt x="60477" y="5377"/>
                    <a:pt x="64377" y="4066"/>
                  </a:cubicBezTo>
                  <a:cubicBezTo>
                    <a:pt x="66858" y="3233"/>
                    <a:pt x="69388" y="2647"/>
                    <a:pt x="71900" y="1973"/>
                  </a:cubicBezTo>
                  <a:cubicBezTo>
                    <a:pt x="74066" y="1391"/>
                    <a:pt x="76235" y="775"/>
                    <a:pt x="78366" y="1"/>
                  </a:cubicBezTo>
                  <a:close/>
                </a:path>
              </a:pathLst>
            </a:custGeom>
            <a:solidFill>
              <a:srgbClr val="E6C7DE">
                <a:alpha val="480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58" name="Google Shape;258;p9"/>
            <p:cNvSpPr/>
            <p:nvPr/>
          </p:nvSpPr>
          <p:spPr>
            <a:xfrm>
              <a:off x="-97224" y="-1965635"/>
              <a:ext cx="3996027" cy="864218"/>
            </a:xfrm>
            <a:custGeom>
              <a:avLst/>
              <a:gdLst/>
              <a:ahLst/>
              <a:cxnLst/>
              <a:rect l="l" t="t" r="r" b="b"/>
              <a:pathLst>
                <a:path w="99857" h="21596" extrusionOk="0">
                  <a:moveTo>
                    <a:pt x="65198" y="399"/>
                  </a:moveTo>
                  <a:cubicBezTo>
                    <a:pt x="72321" y="399"/>
                    <a:pt x="79621" y="1791"/>
                    <a:pt x="86922" y="4550"/>
                  </a:cubicBezTo>
                  <a:cubicBezTo>
                    <a:pt x="89575" y="5554"/>
                    <a:pt x="92653" y="6864"/>
                    <a:pt x="95348" y="8979"/>
                  </a:cubicBezTo>
                  <a:cubicBezTo>
                    <a:pt x="98235" y="11247"/>
                    <a:pt x="99428" y="13677"/>
                    <a:pt x="98898" y="16206"/>
                  </a:cubicBezTo>
                  <a:cubicBezTo>
                    <a:pt x="98311" y="18994"/>
                    <a:pt x="95759" y="19972"/>
                    <a:pt x="93599" y="20511"/>
                  </a:cubicBezTo>
                  <a:cubicBezTo>
                    <a:pt x="91491" y="21039"/>
                    <a:pt x="89309" y="21193"/>
                    <a:pt x="87246" y="21193"/>
                  </a:cubicBezTo>
                  <a:cubicBezTo>
                    <a:pt x="86217" y="21193"/>
                    <a:pt x="85218" y="21155"/>
                    <a:pt x="84273" y="21106"/>
                  </a:cubicBezTo>
                  <a:cubicBezTo>
                    <a:pt x="78503" y="20800"/>
                    <a:pt x="72921" y="19852"/>
                    <a:pt x="67683" y="18295"/>
                  </a:cubicBezTo>
                  <a:cubicBezTo>
                    <a:pt x="64541" y="17362"/>
                    <a:pt x="61400" y="16083"/>
                    <a:pt x="58362" y="14847"/>
                  </a:cubicBezTo>
                  <a:cubicBezTo>
                    <a:pt x="53266" y="12773"/>
                    <a:pt x="47995" y="10628"/>
                    <a:pt x="42530" y="10025"/>
                  </a:cubicBezTo>
                  <a:cubicBezTo>
                    <a:pt x="41682" y="9932"/>
                    <a:pt x="40859" y="9885"/>
                    <a:pt x="40058" y="9885"/>
                  </a:cubicBezTo>
                  <a:cubicBezTo>
                    <a:pt x="36646" y="9885"/>
                    <a:pt x="33636" y="10728"/>
                    <a:pt x="31087" y="12400"/>
                  </a:cubicBezTo>
                  <a:cubicBezTo>
                    <a:pt x="26728" y="15269"/>
                    <a:pt x="22197" y="17122"/>
                    <a:pt x="17235" y="18071"/>
                  </a:cubicBezTo>
                  <a:cubicBezTo>
                    <a:pt x="13172" y="18848"/>
                    <a:pt x="9086" y="19070"/>
                    <a:pt x="5424" y="19070"/>
                  </a:cubicBezTo>
                  <a:cubicBezTo>
                    <a:pt x="3631" y="19070"/>
                    <a:pt x="1941" y="19017"/>
                    <a:pt x="403" y="18949"/>
                  </a:cubicBezTo>
                  <a:lnTo>
                    <a:pt x="403" y="11532"/>
                  </a:lnTo>
                  <a:cubicBezTo>
                    <a:pt x="2361" y="12661"/>
                    <a:pt x="4594" y="13456"/>
                    <a:pt x="7045" y="13900"/>
                  </a:cubicBezTo>
                  <a:cubicBezTo>
                    <a:pt x="8672" y="14195"/>
                    <a:pt x="10356" y="14343"/>
                    <a:pt x="12121" y="14343"/>
                  </a:cubicBezTo>
                  <a:cubicBezTo>
                    <a:pt x="13968" y="14343"/>
                    <a:pt x="15904" y="14181"/>
                    <a:pt x="17957" y="13858"/>
                  </a:cubicBezTo>
                  <a:cubicBezTo>
                    <a:pt x="23076" y="13055"/>
                    <a:pt x="27790" y="10978"/>
                    <a:pt x="32121" y="8853"/>
                  </a:cubicBezTo>
                  <a:lnTo>
                    <a:pt x="32595" y="8620"/>
                  </a:lnTo>
                  <a:cubicBezTo>
                    <a:pt x="37243" y="6337"/>
                    <a:pt x="42049" y="3980"/>
                    <a:pt x="47066" y="2784"/>
                  </a:cubicBezTo>
                  <a:cubicBezTo>
                    <a:pt x="53031" y="1361"/>
                    <a:pt x="58397" y="590"/>
                    <a:pt x="63469" y="426"/>
                  </a:cubicBezTo>
                  <a:cubicBezTo>
                    <a:pt x="64044" y="408"/>
                    <a:pt x="64620" y="399"/>
                    <a:pt x="65198" y="399"/>
                  </a:cubicBezTo>
                  <a:close/>
                  <a:moveTo>
                    <a:pt x="65203" y="1"/>
                  </a:moveTo>
                  <a:cubicBezTo>
                    <a:pt x="64619" y="1"/>
                    <a:pt x="64036" y="10"/>
                    <a:pt x="63455" y="29"/>
                  </a:cubicBezTo>
                  <a:cubicBezTo>
                    <a:pt x="58355" y="192"/>
                    <a:pt x="52963" y="968"/>
                    <a:pt x="46970" y="2396"/>
                  </a:cubicBezTo>
                  <a:cubicBezTo>
                    <a:pt x="41911" y="3604"/>
                    <a:pt x="37084" y="5971"/>
                    <a:pt x="32416" y="8263"/>
                  </a:cubicBezTo>
                  <a:lnTo>
                    <a:pt x="31942" y="8496"/>
                  </a:lnTo>
                  <a:cubicBezTo>
                    <a:pt x="27640" y="10606"/>
                    <a:pt x="22957" y="12670"/>
                    <a:pt x="17892" y="13466"/>
                  </a:cubicBezTo>
                  <a:cubicBezTo>
                    <a:pt x="15860" y="13785"/>
                    <a:pt x="13946" y="13945"/>
                    <a:pt x="12120" y="13945"/>
                  </a:cubicBezTo>
                  <a:cubicBezTo>
                    <a:pt x="10379" y="13945"/>
                    <a:pt x="8719" y="13799"/>
                    <a:pt x="7116" y="13508"/>
                  </a:cubicBezTo>
                  <a:cubicBezTo>
                    <a:pt x="4584" y="13050"/>
                    <a:pt x="2294" y="12211"/>
                    <a:pt x="305" y="11012"/>
                  </a:cubicBezTo>
                  <a:lnTo>
                    <a:pt x="0" y="10828"/>
                  </a:lnTo>
                  <a:lnTo>
                    <a:pt x="0" y="19337"/>
                  </a:lnTo>
                  <a:lnTo>
                    <a:pt x="193" y="19345"/>
                  </a:lnTo>
                  <a:cubicBezTo>
                    <a:pt x="1788" y="19417"/>
                    <a:pt x="3552" y="19474"/>
                    <a:pt x="5427" y="19474"/>
                  </a:cubicBezTo>
                  <a:cubicBezTo>
                    <a:pt x="9110" y="19474"/>
                    <a:pt x="13220" y="19251"/>
                    <a:pt x="17311" y="18469"/>
                  </a:cubicBezTo>
                  <a:cubicBezTo>
                    <a:pt x="22324" y="17509"/>
                    <a:pt x="26904" y="15636"/>
                    <a:pt x="31309" y="12740"/>
                  </a:cubicBezTo>
                  <a:cubicBezTo>
                    <a:pt x="33791" y="11110"/>
                    <a:pt x="36725" y="10287"/>
                    <a:pt x="40058" y="10287"/>
                  </a:cubicBezTo>
                  <a:cubicBezTo>
                    <a:pt x="40845" y="10287"/>
                    <a:pt x="41654" y="10333"/>
                    <a:pt x="42485" y="10425"/>
                  </a:cubicBezTo>
                  <a:cubicBezTo>
                    <a:pt x="47895" y="11021"/>
                    <a:pt x="53139" y="13156"/>
                    <a:pt x="58211" y="15220"/>
                  </a:cubicBezTo>
                  <a:cubicBezTo>
                    <a:pt x="61257" y="16459"/>
                    <a:pt x="64408" y="17742"/>
                    <a:pt x="67568" y="18681"/>
                  </a:cubicBezTo>
                  <a:cubicBezTo>
                    <a:pt x="72838" y="20248"/>
                    <a:pt x="78452" y="21200"/>
                    <a:pt x="84253" y="21507"/>
                  </a:cubicBezTo>
                  <a:cubicBezTo>
                    <a:pt x="85207" y="21557"/>
                    <a:pt x="86216" y="21596"/>
                    <a:pt x="87255" y="21596"/>
                  </a:cubicBezTo>
                  <a:cubicBezTo>
                    <a:pt x="89341" y="21596"/>
                    <a:pt x="91554" y="21438"/>
                    <a:pt x="93697" y="20904"/>
                  </a:cubicBezTo>
                  <a:cubicBezTo>
                    <a:pt x="95795" y="20381"/>
                    <a:pt x="98654" y="19332"/>
                    <a:pt x="99293" y="16292"/>
                  </a:cubicBezTo>
                  <a:cubicBezTo>
                    <a:pt x="99857" y="13600"/>
                    <a:pt x="98614" y="11035"/>
                    <a:pt x="95596" y="8666"/>
                  </a:cubicBezTo>
                  <a:cubicBezTo>
                    <a:pt x="92859" y="6520"/>
                    <a:pt x="89747" y="5193"/>
                    <a:pt x="87062" y="4178"/>
                  </a:cubicBezTo>
                  <a:cubicBezTo>
                    <a:pt x="79719" y="1402"/>
                    <a:pt x="72371" y="1"/>
                    <a:pt x="6520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grpSp>
          <p:nvGrpSpPr>
            <p:cNvPr id="259" name="Google Shape;259;p9"/>
            <p:cNvGrpSpPr/>
            <p:nvPr/>
          </p:nvGrpSpPr>
          <p:grpSpPr>
            <a:xfrm>
              <a:off x="-97224" y="-2508600"/>
              <a:ext cx="9377821" cy="2147740"/>
              <a:chOff x="-97224" y="-2508600"/>
              <a:chExt cx="9377821" cy="2147740"/>
            </a:xfrm>
          </p:grpSpPr>
          <p:sp>
            <p:nvSpPr>
              <p:cNvPr id="260" name="Google Shape;260;p9"/>
              <p:cNvSpPr/>
              <p:nvPr/>
            </p:nvSpPr>
            <p:spPr>
              <a:xfrm>
                <a:off x="-89101" y="-2436047"/>
                <a:ext cx="9361814" cy="2075187"/>
              </a:xfrm>
              <a:custGeom>
                <a:avLst/>
                <a:gdLst/>
                <a:ahLst/>
                <a:cxnLst/>
                <a:rect l="l" t="t" r="r" b="b"/>
                <a:pathLst>
                  <a:path w="233943" h="51857" extrusionOk="0">
                    <a:moveTo>
                      <a:pt x="114254" y="0"/>
                    </a:moveTo>
                    <a:cubicBezTo>
                      <a:pt x="113814" y="3337"/>
                      <a:pt x="107760" y="3970"/>
                      <a:pt x="105882" y="4185"/>
                    </a:cubicBezTo>
                    <a:cubicBezTo>
                      <a:pt x="103480" y="4463"/>
                      <a:pt x="101037" y="4580"/>
                      <a:pt x="98593" y="4580"/>
                    </a:cubicBezTo>
                    <a:cubicBezTo>
                      <a:pt x="96187" y="4580"/>
                      <a:pt x="93780" y="4466"/>
                      <a:pt x="91413" y="4277"/>
                    </a:cubicBezTo>
                    <a:cubicBezTo>
                      <a:pt x="83262" y="3622"/>
                      <a:pt x="75254" y="1586"/>
                      <a:pt x="67197" y="2"/>
                    </a:cubicBezTo>
                    <a:lnTo>
                      <a:pt x="3161" y="2"/>
                    </a:lnTo>
                    <a:cubicBezTo>
                      <a:pt x="1415" y="2"/>
                      <a:pt x="0" y="1794"/>
                      <a:pt x="0" y="4003"/>
                    </a:cubicBezTo>
                    <a:lnTo>
                      <a:pt x="0" y="12983"/>
                    </a:lnTo>
                    <a:cubicBezTo>
                      <a:pt x="752" y="13703"/>
                      <a:pt x="1532" y="14304"/>
                      <a:pt x="2202" y="14753"/>
                    </a:cubicBezTo>
                    <a:cubicBezTo>
                      <a:pt x="5867" y="17202"/>
                      <a:pt x="10108" y="17905"/>
                      <a:pt x="14266" y="17905"/>
                    </a:cubicBezTo>
                    <a:cubicBezTo>
                      <a:pt x="15542" y="17905"/>
                      <a:pt x="16811" y="17839"/>
                      <a:pt x="18052" y="17736"/>
                    </a:cubicBezTo>
                    <a:cubicBezTo>
                      <a:pt x="23329" y="17301"/>
                      <a:pt x="28524" y="16026"/>
                      <a:pt x="33704" y="14740"/>
                    </a:cubicBezTo>
                    <a:cubicBezTo>
                      <a:pt x="40948" y="12940"/>
                      <a:pt x="48135" y="10828"/>
                      <a:pt x="55442" y="9439"/>
                    </a:cubicBezTo>
                    <a:cubicBezTo>
                      <a:pt x="61321" y="8322"/>
                      <a:pt x="67233" y="7670"/>
                      <a:pt x="73167" y="7670"/>
                    </a:cubicBezTo>
                    <a:cubicBezTo>
                      <a:pt x="74688" y="7670"/>
                      <a:pt x="76210" y="7713"/>
                      <a:pt x="77734" y="7802"/>
                    </a:cubicBezTo>
                    <a:cubicBezTo>
                      <a:pt x="85106" y="8232"/>
                      <a:pt x="92423" y="9785"/>
                      <a:pt x="99530" y="12287"/>
                    </a:cubicBezTo>
                    <a:cubicBezTo>
                      <a:pt x="102317" y="13268"/>
                      <a:pt x="105115" y="14314"/>
                      <a:pt x="107858" y="15489"/>
                    </a:cubicBezTo>
                    <a:cubicBezTo>
                      <a:pt x="110332" y="16548"/>
                      <a:pt x="112809" y="17789"/>
                      <a:pt x="115004" y="19608"/>
                    </a:cubicBezTo>
                    <a:cubicBezTo>
                      <a:pt x="117824" y="21944"/>
                      <a:pt x="120303" y="25852"/>
                      <a:pt x="120226" y="30339"/>
                    </a:cubicBezTo>
                    <a:cubicBezTo>
                      <a:pt x="120101" y="37466"/>
                      <a:pt x="112935" y="40330"/>
                      <a:pt x="108516" y="41748"/>
                    </a:cubicBezTo>
                    <a:cubicBezTo>
                      <a:pt x="101630" y="43955"/>
                      <a:pt x="94414" y="44564"/>
                      <a:pt x="87337" y="44821"/>
                    </a:cubicBezTo>
                    <a:cubicBezTo>
                      <a:pt x="84855" y="44912"/>
                      <a:pt x="82371" y="44958"/>
                      <a:pt x="79887" y="44958"/>
                    </a:cubicBezTo>
                    <a:cubicBezTo>
                      <a:pt x="73140" y="44958"/>
                      <a:pt x="66393" y="44612"/>
                      <a:pt x="59673" y="43851"/>
                    </a:cubicBezTo>
                    <a:cubicBezTo>
                      <a:pt x="52128" y="42997"/>
                      <a:pt x="44620" y="41722"/>
                      <a:pt x="37128" y="40332"/>
                    </a:cubicBezTo>
                    <a:cubicBezTo>
                      <a:pt x="29596" y="38936"/>
                      <a:pt x="22076" y="37257"/>
                      <a:pt x="14513" y="36145"/>
                    </a:cubicBezTo>
                    <a:cubicBezTo>
                      <a:pt x="10469" y="35552"/>
                      <a:pt x="6279" y="35103"/>
                      <a:pt x="2100" y="35103"/>
                    </a:cubicBezTo>
                    <a:cubicBezTo>
                      <a:pt x="1400" y="35103"/>
                      <a:pt x="700" y="35116"/>
                      <a:pt x="0" y="35142"/>
                    </a:cubicBezTo>
                    <a:lnTo>
                      <a:pt x="0" y="41392"/>
                    </a:lnTo>
                    <a:cubicBezTo>
                      <a:pt x="3897" y="40406"/>
                      <a:pt x="7757" y="39113"/>
                      <a:pt x="11701" y="38520"/>
                    </a:cubicBezTo>
                    <a:cubicBezTo>
                      <a:pt x="12850" y="38347"/>
                      <a:pt x="14002" y="38268"/>
                      <a:pt x="15153" y="38268"/>
                    </a:cubicBezTo>
                    <a:cubicBezTo>
                      <a:pt x="18352" y="38268"/>
                      <a:pt x="21545" y="38880"/>
                      <a:pt x="24665" y="39789"/>
                    </a:cubicBezTo>
                    <a:cubicBezTo>
                      <a:pt x="29176" y="41103"/>
                      <a:pt x="33559" y="43015"/>
                      <a:pt x="37996" y="44675"/>
                    </a:cubicBezTo>
                    <a:cubicBezTo>
                      <a:pt x="42689" y="46433"/>
                      <a:pt x="47479" y="47692"/>
                      <a:pt x="52300" y="48740"/>
                    </a:cubicBezTo>
                    <a:cubicBezTo>
                      <a:pt x="61496" y="50745"/>
                      <a:pt x="70937" y="51857"/>
                      <a:pt x="80373" y="51857"/>
                    </a:cubicBezTo>
                    <a:cubicBezTo>
                      <a:pt x="91348" y="51857"/>
                      <a:pt x="102317" y="50352"/>
                      <a:pt x="112889" y="46997"/>
                    </a:cubicBezTo>
                    <a:cubicBezTo>
                      <a:pt x="122215" y="44038"/>
                      <a:pt x="130897" y="39216"/>
                      <a:pt x="139694" y="34414"/>
                    </a:cubicBezTo>
                    <a:cubicBezTo>
                      <a:pt x="143466" y="32352"/>
                      <a:pt x="147358" y="30634"/>
                      <a:pt x="151383" y="29556"/>
                    </a:cubicBezTo>
                    <a:cubicBezTo>
                      <a:pt x="155813" y="28370"/>
                      <a:pt x="160303" y="28105"/>
                      <a:pt x="164816" y="27914"/>
                    </a:cubicBezTo>
                    <a:cubicBezTo>
                      <a:pt x="167320" y="27807"/>
                      <a:pt x="169825" y="27756"/>
                      <a:pt x="172331" y="27756"/>
                    </a:cubicBezTo>
                    <a:cubicBezTo>
                      <a:pt x="189289" y="27756"/>
                      <a:pt x="206270" y="30094"/>
                      <a:pt x="222996" y="33398"/>
                    </a:cubicBezTo>
                    <a:cubicBezTo>
                      <a:pt x="226644" y="34116"/>
                      <a:pt x="230302" y="34924"/>
                      <a:pt x="233942" y="35864"/>
                    </a:cubicBezTo>
                    <a:lnTo>
                      <a:pt x="233942" y="9938"/>
                    </a:lnTo>
                    <a:cubicBezTo>
                      <a:pt x="233216" y="9925"/>
                      <a:pt x="232489" y="9919"/>
                      <a:pt x="231762" y="9919"/>
                    </a:cubicBezTo>
                    <a:cubicBezTo>
                      <a:pt x="219843" y="9919"/>
                      <a:pt x="207922" y="11530"/>
                      <a:pt x="196068" y="12904"/>
                    </a:cubicBezTo>
                    <a:cubicBezTo>
                      <a:pt x="188339" y="13801"/>
                      <a:pt x="180609" y="14806"/>
                      <a:pt x="172944" y="16393"/>
                    </a:cubicBezTo>
                    <a:cubicBezTo>
                      <a:pt x="169135" y="17181"/>
                      <a:pt x="165343" y="18112"/>
                      <a:pt x="161591" y="19260"/>
                    </a:cubicBezTo>
                    <a:cubicBezTo>
                      <a:pt x="158213" y="20291"/>
                      <a:pt x="155063" y="21813"/>
                      <a:pt x="151893" y="23606"/>
                    </a:cubicBezTo>
                    <a:cubicBezTo>
                      <a:pt x="147715" y="25970"/>
                      <a:pt x="143374" y="28204"/>
                      <a:pt x="138868" y="28204"/>
                    </a:cubicBezTo>
                    <a:cubicBezTo>
                      <a:pt x="137422" y="28204"/>
                      <a:pt x="135960" y="27974"/>
                      <a:pt x="134480" y="27445"/>
                    </a:cubicBezTo>
                    <a:cubicBezTo>
                      <a:pt x="129632" y="25711"/>
                      <a:pt x="125716" y="20547"/>
                      <a:pt x="125484" y="13951"/>
                    </a:cubicBezTo>
                    <a:cubicBezTo>
                      <a:pt x="125286" y="8300"/>
                      <a:pt x="129601" y="6027"/>
                      <a:pt x="133294" y="5020"/>
                    </a:cubicBezTo>
                    <a:cubicBezTo>
                      <a:pt x="139570" y="3307"/>
                      <a:pt x="146074" y="3151"/>
                      <a:pt x="152463" y="3078"/>
                    </a:cubicBezTo>
                    <a:cubicBezTo>
                      <a:pt x="160083" y="2991"/>
                      <a:pt x="167851" y="3042"/>
                      <a:pt x="175233" y="328"/>
                    </a:cubicBezTo>
                    <a:cubicBezTo>
                      <a:pt x="175511" y="226"/>
                      <a:pt x="175788" y="116"/>
                      <a:pt x="176066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61" name="Google Shape;261;p9"/>
              <p:cNvSpPr/>
              <p:nvPr/>
            </p:nvSpPr>
            <p:spPr>
              <a:xfrm>
                <a:off x="-97224" y="-2508600"/>
                <a:ext cx="9377821" cy="2090634"/>
              </a:xfrm>
              <a:custGeom>
                <a:avLst/>
                <a:gdLst/>
                <a:ahLst/>
                <a:cxnLst/>
                <a:rect l="l" t="t" r="r" b="b"/>
                <a:pathLst>
                  <a:path w="234343" h="52243" extrusionOk="0">
                    <a:moveTo>
                      <a:pt x="67361" y="400"/>
                    </a:moveTo>
                    <a:cubicBezTo>
                      <a:pt x="69340" y="790"/>
                      <a:pt x="71349" y="1215"/>
                      <a:pt x="73292" y="1625"/>
                    </a:cubicBezTo>
                    <a:cubicBezTo>
                      <a:pt x="79265" y="2884"/>
                      <a:pt x="85439" y="4185"/>
                      <a:pt x="91598" y="4680"/>
                    </a:cubicBezTo>
                    <a:cubicBezTo>
                      <a:pt x="94144" y="4885"/>
                      <a:pt x="96537" y="4987"/>
                      <a:pt x="98805" y="4987"/>
                    </a:cubicBezTo>
                    <a:cubicBezTo>
                      <a:pt x="101387" y="4987"/>
                      <a:pt x="103808" y="4854"/>
                      <a:pt x="106108" y="4590"/>
                    </a:cubicBezTo>
                    <a:lnTo>
                      <a:pt x="106218" y="4577"/>
                    </a:lnTo>
                    <a:cubicBezTo>
                      <a:pt x="108158" y="4354"/>
                      <a:pt x="114000" y="3685"/>
                      <a:pt x="114628" y="406"/>
                    </a:cubicBezTo>
                    <a:lnTo>
                      <a:pt x="175193" y="406"/>
                    </a:lnTo>
                    <a:cubicBezTo>
                      <a:pt x="168249" y="2915"/>
                      <a:pt x="160889" y="2994"/>
                      <a:pt x="153768" y="3069"/>
                    </a:cubicBezTo>
                    <a:lnTo>
                      <a:pt x="152665" y="3082"/>
                    </a:lnTo>
                    <a:cubicBezTo>
                      <a:pt x="145764" y="3162"/>
                      <a:pt x="139551" y="3364"/>
                      <a:pt x="133446" y="5030"/>
                    </a:cubicBezTo>
                    <a:cubicBezTo>
                      <a:pt x="128003" y="6516"/>
                      <a:pt x="125326" y="9588"/>
                      <a:pt x="125487" y="14164"/>
                    </a:cubicBezTo>
                    <a:cubicBezTo>
                      <a:pt x="125709" y="20471"/>
                      <a:pt x="129379" y="25966"/>
                      <a:pt x="134618" y="27839"/>
                    </a:cubicBezTo>
                    <a:cubicBezTo>
                      <a:pt x="136131" y="28380"/>
                      <a:pt x="137619" y="28617"/>
                      <a:pt x="139091" y="28617"/>
                    </a:cubicBezTo>
                    <a:cubicBezTo>
                      <a:pt x="143547" y="28617"/>
                      <a:pt x="147847" y="26448"/>
                      <a:pt x="152196" y="23987"/>
                    </a:cubicBezTo>
                    <a:cubicBezTo>
                      <a:pt x="155813" y="21943"/>
                      <a:pt x="158880" y="20567"/>
                      <a:pt x="161854" y="19658"/>
                    </a:cubicBezTo>
                    <a:cubicBezTo>
                      <a:pt x="165379" y="18581"/>
                      <a:pt x="169085" y="17643"/>
                      <a:pt x="173189" y="16795"/>
                    </a:cubicBezTo>
                    <a:cubicBezTo>
                      <a:pt x="180974" y="15181"/>
                      <a:pt x="188894" y="14166"/>
                      <a:pt x="196294" y="13308"/>
                    </a:cubicBezTo>
                    <a:cubicBezTo>
                      <a:pt x="197767" y="13138"/>
                      <a:pt x="199245" y="12964"/>
                      <a:pt x="200722" y="12788"/>
                    </a:cubicBezTo>
                    <a:cubicBezTo>
                      <a:pt x="210970" y="11576"/>
                      <a:pt x="221543" y="10326"/>
                      <a:pt x="231999" y="10326"/>
                    </a:cubicBezTo>
                    <a:cubicBezTo>
                      <a:pt x="232648" y="10326"/>
                      <a:pt x="233296" y="10331"/>
                      <a:pt x="233944" y="10341"/>
                    </a:cubicBezTo>
                    <a:lnTo>
                      <a:pt x="233944" y="35809"/>
                    </a:lnTo>
                    <a:cubicBezTo>
                      <a:pt x="230629" y="34959"/>
                      <a:pt x="227123" y="34173"/>
                      <a:pt x="223236" y="33405"/>
                    </a:cubicBezTo>
                    <a:cubicBezTo>
                      <a:pt x="203906" y="29587"/>
                      <a:pt x="187591" y="27758"/>
                      <a:pt x="172597" y="27758"/>
                    </a:cubicBezTo>
                    <a:cubicBezTo>
                      <a:pt x="170032" y="27758"/>
                      <a:pt x="167505" y="27812"/>
                      <a:pt x="165009" y="27918"/>
                    </a:cubicBezTo>
                    <a:cubicBezTo>
                      <a:pt x="160422" y="28112"/>
                      <a:pt x="155941" y="28387"/>
                      <a:pt x="151533" y="29567"/>
                    </a:cubicBezTo>
                    <a:cubicBezTo>
                      <a:pt x="147826" y="30560"/>
                      <a:pt x="143986" y="32153"/>
                      <a:pt x="139798" y="34441"/>
                    </a:cubicBezTo>
                    <a:lnTo>
                      <a:pt x="138875" y="34945"/>
                    </a:lnTo>
                    <a:cubicBezTo>
                      <a:pt x="130584" y="39473"/>
                      <a:pt x="122011" y="44161"/>
                      <a:pt x="113029" y="47009"/>
                    </a:cubicBezTo>
                    <a:cubicBezTo>
                      <a:pt x="102889" y="50226"/>
                      <a:pt x="91919" y="51840"/>
                      <a:pt x="80509" y="51840"/>
                    </a:cubicBezTo>
                    <a:cubicBezTo>
                      <a:pt x="71401" y="51840"/>
                      <a:pt x="62013" y="50811"/>
                      <a:pt x="52541" y="48749"/>
                    </a:cubicBezTo>
                    <a:cubicBezTo>
                      <a:pt x="46930" y="47526"/>
                      <a:pt x="42394" y="46236"/>
                      <a:pt x="38264" y="44691"/>
                    </a:cubicBezTo>
                    <a:cubicBezTo>
                      <a:pt x="36953" y="44199"/>
                      <a:pt x="35624" y="43678"/>
                      <a:pt x="34338" y="43172"/>
                    </a:cubicBezTo>
                    <a:cubicBezTo>
                      <a:pt x="31276" y="41971"/>
                      <a:pt x="28107" y="40726"/>
                      <a:pt x="24921" y="39799"/>
                    </a:cubicBezTo>
                    <a:cubicBezTo>
                      <a:pt x="21414" y="38777"/>
                      <a:pt x="18247" y="38271"/>
                      <a:pt x="15326" y="38271"/>
                    </a:cubicBezTo>
                    <a:cubicBezTo>
                      <a:pt x="14137" y="38271"/>
                      <a:pt x="12987" y="38356"/>
                      <a:pt x="11874" y="38521"/>
                    </a:cubicBezTo>
                    <a:cubicBezTo>
                      <a:pt x="9119" y="38936"/>
                      <a:pt x="6366" y="39703"/>
                      <a:pt x="3703" y="40442"/>
                    </a:cubicBezTo>
                    <a:cubicBezTo>
                      <a:pt x="2622" y="40742"/>
                      <a:pt x="1508" y="41053"/>
                      <a:pt x="406" y="41335"/>
                    </a:cubicBezTo>
                    <a:lnTo>
                      <a:pt x="406" y="35538"/>
                    </a:lnTo>
                    <a:cubicBezTo>
                      <a:pt x="1027" y="35516"/>
                      <a:pt x="1658" y="35506"/>
                      <a:pt x="2301" y="35506"/>
                    </a:cubicBezTo>
                    <a:cubicBezTo>
                      <a:pt x="5902" y="35506"/>
                      <a:pt x="9901" y="35844"/>
                      <a:pt x="14687" y="36547"/>
                    </a:cubicBezTo>
                    <a:cubicBezTo>
                      <a:pt x="19745" y="37290"/>
                      <a:pt x="24868" y="38304"/>
                      <a:pt x="29822" y="39284"/>
                    </a:cubicBezTo>
                    <a:cubicBezTo>
                      <a:pt x="32271" y="39769"/>
                      <a:pt x="34802" y="40270"/>
                      <a:pt x="37296" y="40733"/>
                    </a:cubicBezTo>
                    <a:cubicBezTo>
                      <a:pt x="43914" y="41961"/>
                      <a:pt x="51770" y="43339"/>
                      <a:pt x="59854" y="44254"/>
                    </a:cubicBezTo>
                    <a:cubicBezTo>
                      <a:pt x="66359" y="44990"/>
                      <a:pt x="73165" y="45361"/>
                      <a:pt x="80163" y="45361"/>
                    </a:cubicBezTo>
                    <a:cubicBezTo>
                      <a:pt x="82603" y="45361"/>
                      <a:pt x="85067" y="45316"/>
                      <a:pt x="87550" y="45225"/>
                    </a:cubicBezTo>
                    <a:cubicBezTo>
                      <a:pt x="94026" y="44991"/>
                      <a:pt x="101613" y="44441"/>
                      <a:pt x="108780" y="42142"/>
                    </a:cubicBezTo>
                    <a:cubicBezTo>
                      <a:pt x="113810" y="40529"/>
                      <a:pt x="120508" y="37574"/>
                      <a:pt x="120629" y="30544"/>
                    </a:cubicBezTo>
                    <a:cubicBezTo>
                      <a:pt x="120696" y="26529"/>
                      <a:pt x="118718" y="22458"/>
                      <a:pt x="115334" y="19654"/>
                    </a:cubicBezTo>
                    <a:cubicBezTo>
                      <a:pt x="112985" y="17708"/>
                      <a:pt x="110379" y="16465"/>
                      <a:pt x="108140" y="15506"/>
                    </a:cubicBezTo>
                    <a:cubicBezTo>
                      <a:pt x="105719" y="14467"/>
                      <a:pt x="103070" y="13450"/>
                      <a:pt x="99798" y="12298"/>
                    </a:cubicBezTo>
                    <a:cubicBezTo>
                      <a:pt x="92520" y="9735"/>
                      <a:pt x="85169" y="8223"/>
                      <a:pt x="77949" y="7802"/>
                    </a:cubicBezTo>
                    <a:cubicBezTo>
                      <a:pt x="76425" y="7713"/>
                      <a:pt x="74890" y="7669"/>
                      <a:pt x="73339" y="7669"/>
                    </a:cubicBezTo>
                    <a:cubicBezTo>
                      <a:pt x="67706" y="7669"/>
                      <a:pt x="61863" y="8255"/>
                      <a:pt x="55605" y="9443"/>
                    </a:cubicBezTo>
                    <a:cubicBezTo>
                      <a:pt x="50502" y="10413"/>
                      <a:pt x="45374" y="11757"/>
                      <a:pt x="40416" y="13057"/>
                    </a:cubicBezTo>
                    <a:cubicBezTo>
                      <a:pt x="38267" y="13620"/>
                      <a:pt x="36046" y="14201"/>
                      <a:pt x="33857" y="14746"/>
                    </a:cubicBezTo>
                    <a:cubicBezTo>
                      <a:pt x="29050" y="15939"/>
                      <a:pt x="23603" y="17293"/>
                      <a:pt x="18238" y="17736"/>
                    </a:cubicBezTo>
                    <a:cubicBezTo>
                      <a:pt x="17038" y="17835"/>
                      <a:pt x="15751" y="17910"/>
                      <a:pt x="14415" y="17910"/>
                    </a:cubicBezTo>
                    <a:cubicBezTo>
                      <a:pt x="10534" y="17910"/>
                      <a:pt x="6246" y="17280"/>
                      <a:pt x="2517" y="14787"/>
                    </a:cubicBezTo>
                    <a:cubicBezTo>
                      <a:pt x="2004" y="14446"/>
                      <a:pt x="1229" y="13878"/>
                      <a:pt x="403" y="13098"/>
                    </a:cubicBezTo>
                    <a:lnTo>
                      <a:pt x="403" y="4204"/>
                    </a:lnTo>
                    <a:cubicBezTo>
                      <a:pt x="403" y="2108"/>
                      <a:pt x="1731" y="405"/>
                      <a:pt x="3364" y="405"/>
                    </a:cubicBezTo>
                    <a:lnTo>
                      <a:pt x="67361" y="400"/>
                    </a:lnTo>
                    <a:close/>
                    <a:moveTo>
                      <a:pt x="114278" y="0"/>
                    </a:moveTo>
                    <a:lnTo>
                      <a:pt x="114255" y="176"/>
                    </a:lnTo>
                    <a:cubicBezTo>
                      <a:pt x="113845" y="3294"/>
                      <a:pt x="108068" y="3957"/>
                      <a:pt x="106170" y="4175"/>
                    </a:cubicBezTo>
                    <a:lnTo>
                      <a:pt x="106061" y="4187"/>
                    </a:lnTo>
                    <a:cubicBezTo>
                      <a:pt x="103777" y="4451"/>
                      <a:pt x="101371" y="4582"/>
                      <a:pt x="98803" y="4582"/>
                    </a:cubicBezTo>
                    <a:cubicBezTo>
                      <a:pt x="96546" y="4582"/>
                      <a:pt x="94164" y="4481"/>
                      <a:pt x="91630" y="4277"/>
                    </a:cubicBezTo>
                    <a:cubicBezTo>
                      <a:pt x="85496" y="3785"/>
                      <a:pt x="79335" y="2485"/>
                      <a:pt x="73374" y="1229"/>
                    </a:cubicBezTo>
                    <a:cubicBezTo>
                      <a:pt x="71430" y="820"/>
                      <a:pt x="69420" y="395"/>
                      <a:pt x="67400" y="2"/>
                    </a:cubicBezTo>
                    <a:lnTo>
                      <a:pt x="3365" y="2"/>
                    </a:lnTo>
                    <a:cubicBezTo>
                      <a:pt x="1511" y="2"/>
                      <a:pt x="3" y="1889"/>
                      <a:pt x="3" y="4205"/>
                    </a:cubicBezTo>
                    <a:lnTo>
                      <a:pt x="3" y="13267"/>
                    </a:lnTo>
                    <a:lnTo>
                      <a:pt x="66" y="13327"/>
                    </a:lnTo>
                    <a:cubicBezTo>
                      <a:pt x="935" y="14157"/>
                      <a:pt x="1758" y="14760"/>
                      <a:pt x="2295" y="15120"/>
                    </a:cubicBezTo>
                    <a:cubicBezTo>
                      <a:pt x="6107" y="17668"/>
                      <a:pt x="10473" y="18312"/>
                      <a:pt x="14416" y="18312"/>
                    </a:cubicBezTo>
                    <a:cubicBezTo>
                      <a:pt x="15764" y="18312"/>
                      <a:pt x="17063" y="18236"/>
                      <a:pt x="18274" y="18136"/>
                    </a:cubicBezTo>
                    <a:cubicBezTo>
                      <a:pt x="23670" y="17692"/>
                      <a:pt x="29134" y="16335"/>
                      <a:pt x="33955" y="15136"/>
                    </a:cubicBezTo>
                    <a:cubicBezTo>
                      <a:pt x="36148" y="14591"/>
                      <a:pt x="38370" y="14008"/>
                      <a:pt x="40521" y="13444"/>
                    </a:cubicBezTo>
                    <a:cubicBezTo>
                      <a:pt x="45471" y="12145"/>
                      <a:pt x="50591" y="10802"/>
                      <a:pt x="55682" y="9836"/>
                    </a:cubicBezTo>
                    <a:cubicBezTo>
                      <a:pt x="61914" y="8652"/>
                      <a:pt x="67733" y="8068"/>
                      <a:pt x="73339" y="8068"/>
                    </a:cubicBezTo>
                    <a:cubicBezTo>
                      <a:pt x="74883" y="8068"/>
                      <a:pt x="76410" y="8112"/>
                      <a:pt x="77924" y="8200"/>
                    </a:cubicBezTo>
                    <a:cubicBezTo>
                      <a:pt x="85109" y="8620"/>
                      <a:pt x="92423" y="10126"/>
                      <a:pt x="99664" y="12674"/>
                    </a:cubicBezTo>
                    <a:cubicBezTo>
                      <a:pt x="102926" y="13823"/>
                      <a:pt x="105569" y="14839"/>
                      <a:pt x="107978" y="15872"/>
                    </a:cubicBezTo>
                    <a:cubicBezTo>
                      <a:pt x="110192" y="16820"/>
                      <a:pt x="112765" y="18046"/>
                      <a:pt x="115074" y="19959"/>
                    </a:cubicBezTo>
                    <a:cubicBezTo>
                      <a:pt x="118366" y="22686"/>
                      <a:pt x="120289" y="26638"/>
                      <a:pt x="120224" y="30531"/>
                    </a:cubicBezTo>
                    <a:cubicBezTo>
                      <a:pt x="120108" y="37304"/>
                      <a:pt x="113565" y="40179"/>
                      <a:pt x="108656" y="41753"/>
                    </a:cubicBezTo>
                    <a:cubicBezTo>
                      <a:pt x="101534" y="44037"/>
                      <a:pt x="93982" y="44584"/>
                      <a:pt x="87532" y="44818"/>
                    </a:cubicBezTo>
                    <a:cubicBezTo>
                      <a:pt x="85053" y="44908"/>
                      <a:pt x="82593" y="44953"/>
                      <a:pt x="80156" y="44953"/>
                    </a:cubicBezTo>
                    <a:cubicBezTo>
                      <a:pt x="73174" y="44953"/>
                      <a:pt x="66385" y="44584"/>
                      <a:pt x="59897" y="43849"/>
                    </a:cubicBezTo>
                    <a:cubicBezTo>
                      <a:pt x="51824" y="42936"/>
                      <a:pt x="43978" y="41560"/>
                      <a:pt x="37366" y="40335"/>
                    </a:cubicBezTo>
                    <a:cubicBezTo>
                      <a:pt x="34874" y="39874"/>
                      <a:pt x="32343" y="39371"/>
                      <a:pt x="29894" y="38889"/>
                    </a:cubicBezTo>
                    <a:cubicBezTo>
                      <a:pt x="24935" y="37906"/>
                      <a:pt x="19807" y="36891"/>
                      <a:pt x="14740" y="36147"/>
                    </a:cubicBezTo>
                    <a:cubicBezTo>
                      <a:pt x="9938" y="35440"/>
                      <a:pt x="5923" y="35101"/>
                      <a:pt x="2306" y="35101"/>
                    </a:cubicBezTo>
                    <a:cubicBezTo>
                      <a:pt x="1587" y="35101"/>
                      <a:pt x="884" y="35114"/>
                      <a:pt x="193" y="35141"/>
                    </a:cubicBezTo>
                    <a:lnTo>
                      <a:pt x="0" y="35148"/>
                    </a:lnTo>
                    <a:lnTo>
                      <a:pt x="0" y="41850"/>
                    </a:lnTo>
                    <a:lnTo>
                      <a:pt x="250" y="41789"/>
                    </a:lnTo>
                    <a:cubicBezTo>
                      <a:pt x="1438" y="41486"/>
                      <a:pt x="2642" y="41153"/>
                      <a:pt x="3807" y="40829"/>
                    </a:cubicBezTo>
                    <a:cubicBezTo>
                      <a:pt x="6459" y="40093"/>
                      <a:pt x="9201" y="39331"/>
                      <a:pt x="11931" y="38920"/>
                    </a:cubicBezTo>
                    <a:cubicBezTo>
                      <a:pt x="13025" y="38755"/>
                      <a:pt x="14155" y="38672"/>
                      <a:pt x="15326" y="38672"/>
                    </a:cubicBezTo>
                    <a:cubicBezTo>
                      <a:pt x="18207" y="38672"/>
                      <a:pt x="21339" y="39173"/>
                      <a:pt x="24808" y="40183"/>
                    </a:cubicBezTo>
                    <a:cubicBezTo>
                      <a:pt x="27977" y="41106"/>
                      <a:pt x="31136" y="42346"/>
                      <a:pt x="34192" y="43547"/>
                    </a:cubicBezTo>
                    <a:cubicBezTo>
                      <a:pt x="35480" y="44051"/>
                      <a:pt x="36810" y="44575"/>
                      <a:pt x="38124" y="45065"/>
                    </a:cubicBezTo>
                    <a:cubicBezTo>
                      <a:pt x="42272" y="46618"/>
                      <a:pt x="46826" y="47913"/>
                      <a:pt x="52458" y="49140"/>
                    </a:cubicBezTo>
                    <a:cubicBezTo>
                      <a:pt x="61960" y="51209"/>
                      <a:pt x="71376" y="52242"/>
                      <a:pt x="80515" y="52242"/>
                    </a:cubicBezTo>
                    <a:cubicBezTo>
                      <a:pt x="91963" y="52242"/>
                      <a:pt x="102972" y="50622"/>
                      <a:pt x="113151" y="47393"/>
                    </a:cubicBezTo>
                    <a:cubicBezTo>
                      <a:pt x="122171" y="44531"/>
                      <a:pt x="130760" y="39837"/>
                      <a:pt x="139068" y="35298"/>
                    </a:cubicBezTo>
                    <a:lnTo>
                      <a:pt x="139990" y="34794"/>
                    </a:lnTo>
                    <a:cubicBezTo>
                      <a:pt x="144149" y="32523"/>
                      <a:pt x="147959" y="30939"/>
                      <a:pt x="151635" y="29954"/>
                    </a:cubicBezTo>
                    <a:cubicBezTo>
                      <a:pt x="156001" y="28784"/>
                      <a:pt x="160459" y="28512"/>
                      <a:pt x="165023" y="28318"/>
                    </a:cubicBezTo>
                    <a:cubicBezTo>
                      <a:pt x="167510" y="28212"/>
                      <a:pt x="170027" y="28159"/>
                      <a:pt x="172583" y="28159"/>
                    </a:cubicBezTo>
                    <a:cubicBezTo>
                      <a:pt x="187551" y="28159"/>
                      <a:pt x="203846" y="29985"/>
                      <a:pt x="223155" y="33798"/>
                    </a:cubicBezTo>
                    <a:cubicBezTo>
                      <a:pt x="227133" y="34583"/>
                      <a:pt x="230708" y="35389"/>
                      <a:pt x="234091" y="36262"/>
                    </a:cubicBezTo>
                    <a:lnTo>
                      <a:pt x="234343" y="36327"/>
                    </a:lnTo>
                    <a:lnTo>
                      <a:pt x="234343" y="9942"/>
                    </a:lnTo>
                    <a:lnTo>
                      <a:pt x="234144" y="9938"/>
                    </a:lnTo>
                    <a:cubicBezTo>
                      <a:pt x="233436" y="9926"/>
                      <a:pt x="232728" y="9920"/>
                      <a:pt x="232019" y="9920"/>
                    </a:cubicBezTo>
                    <a:cubicBezTo>
                      <a:pt x="221533" y="9920"/>
                      <a:pt x="210937" y="11173"/>
                      <a:pt x="200668" y="12387"/>
                    </a:cubicBezTo>
                    <a:cubicBezTo>
                      <a:pt x="199192" y="12560"/>
                      <a:pt x="197716" y="12735"/>
                      <a:pt x="196241" y="12907"/>
                    </a:cubicBezTo>
                    <a:cubicBezTo>
                      <a:pt x="188833" y="13765"/>
                      <a:pt x="180900" y="14784"/>
                      <a:pt x="173099" y="16399"/>
                    </a:cubicBezTo>
                    <a:cubicBezTo>
                      <a:pt x="168984" y="17250"/>
                      <a:pt x="165266" y="18189"/>
                      <a:pt x="161730" y="19271"/>
                    </a:cubicBezTo>
                    <a:cubicBezTo>
                      <a:pt x="158729" y="20188"/>
                      <a:pt x="155634" y="21574"/>
                      <a:pt x="151992" y="23636"/>
                    </a:cubicBezTo>
                    <a:cubicBezTo>
                      <a:pt x="147694" y="26067"/>
                      <a:pt x="143448" y="28211"/>
                      <a:pt x="139076" y="28211"/>
                    </a:cubicBezTo>
                    <a:cubicBezTo>
                      <a:pt x="137648" y="28211"/>
                      <a:pt x="136206" y="27982"/>
                      <a:pt x="134745" y="27459"/>
                    </a:cubicBezTo>
                    <a:cubicBezTo>
                      <a:pt x="129659" y="25640"/>
                      <a:pt x="126097" y="20292"/>
                      <a:pt x="125882" y="14148"/>
                    </a:cubicBezTo>
                    <a:cubicBezTo>
                      <a:pt x="125729" y="9782"/>
                      <a:pt x="128305" y="6844"/>
                      <a:pt x="133544" y="5415"/>
                    </a:cubicBezTo>
                    <a:cubicBezTo>
                      <a:pt x="139606" y="3761"/>
                      <a:pt x="145790" y="3559"/>
                      <a:pt x="152664" y="3482"/>
                    </a:cubicBezTo>
                    <a:lnTo>
                      <a:pt x="153767" y="3469"/>
                    </a:lnTo>
                    <a:cubicBezTo>
                      <a:pt x="160981" y="3392"/>
                      <a:pt x="168439" y="3314"/>
                      <a:pt x="175499" y="719"/>
                    </a:cubicBezTo>
                    <a:cubicBezTo>
                      <a:pt x="175781" y="617"/>
                      <a:pt x="176061" y="506"/>
                      <a:pt x="176341" y="389"/>
                    </a:cubicBezTo>
                    <a:lnTo>
                      <a:pt x="177262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262" name="Google Shape;262;p9"/>
            <p:cNvSpPr/>
            <p:nvPr/>
          </p:nvSpPr>
          <p:spPr>
            <a:xfrm>
              <a:off x="-97224" y="-1018288"/>
              <a:ext cx="8367499" cy="1836163"/>
            </a:xfrm>
            <a:custGeom>
              <a:avLst/>
              <a:gdLst/>
              <a:ahLst/>
              <a:cxnLst/>
              <a:rect l="l" t="t" r="r" b="b"/>
              <a:pathLst>
                <a:path w="209096" h="45884" extrusionOk="0">
                  <a:moveTo>
                    <a:pt x="173615" y="405"/>
                  </a:moveTo>
                  <a:cubicBezTo>
                    <a:pt x="176375" y="405"/>
                    <a:pt x="179213" y="507"/>
                    <a:pt x="182050" y="829"/>
                  </a:cubicBezTo>
                  <a:cubicBezTo>
                    <a:pt x="188207" y="1528"/>
                    <a:pt x="194615" y="3672"/>
                    <a:pt x="201642" y="7381"/>
                  </a:cubicBezTo>
                  <a:lnTo>
                    <a:pt x="202000" y="7570"/>
                  </a:lnTo>
                  <a:cubicBezTo>
                    <a:pt x="204160" y="8703"/>
                    <a:pt x="207122" y="10258"/>
                    <a:pt x="208209" y="13014"/>
                  </a:cubicBezTo>
                  <a:cubicBezTo>
                    <a:pt x="208659" y="14157"/>
                    <a:pt x="208681" y="15157"/>
                    <a:pt x="208272" y="15990"/>
                  </a:cubicBezTo>
                  <a:cubicBezTo>
                    <a:pt x="207624" y="17309"/>
                    <a:pt x="205989" y="18018"/>
                    <a:pt x="204732" y="18381"/>
                  </a:cubicBezTo>
                  <a:cubicBezTo>
                    <a:pt x="201461" y="19325"/>
                    <a:pt x="198006" y="19797"/>
                    <a:pt x="194392" y="19797"/>
                  </a:cubicBezTo>
                  <a:cubicBezTo>
                    <a:pt x="190821" y="19797"/>
                    <a:pt x="187096" y="19336"/>
                    <a:pt x="183241" y="18415"/>
                  </a:cubicBezTo>
                  <a:cubicBezTo>
                    <a:pt x="179114" y="17429"/>
                    <a:pt x="174866" y="16057"/>
                    <a:pt x="170611" y="14337"/>
                  </a:cubicBezTo>
                  <a:cubicBezTo>
                    <a:pt x="166998" y="12878"/>
                    <a:pt x="163261" y="11368"/>
                    <a:pt x="159428" y="10535"/>
                  </a:cubicBezTo>
                  <a:cubicBezTo>
                    <a:pt x="157531" y="10122"/>
                    <a:pt x="155742" y="9916"/>
                    <a:pt x="154034" y="9916"/>
                  </a:cubicBezTo>
                  <a:cubicBezTo>
                    <a:pt x="152450" y="9916"/>
                    <a:pt x="150935" y="10094"/>
                    <a:pt x="149470" y="10449"/>
                  </a:cubicBezTo>
                  <a:cubicBezTo>
                    <a:pt x="145504" y="11411"/>
                    <a:pt x="142070" y="13874"/>
                    <a:pt x="138895" y="16316"/>
                  </a:cubicBezTo>
                  <a:cubicBezTo>
                    <a:pt x="136054" y="18501"/>
                    <a:pt x="133233" y="20858"/>
                    <a:pt x="130505" y="23139"/>
                  </a:cubicBezTo>
                  <a:cubicBezTo>
                    <a:pt x="126905" y="26149"/>
                    <a:pt x="123181" y="29264"/>
                    <a:pt x="119366" y="32010"/>
                  </a:cubicBezTo>
                  <a:cubicBezTo>
                    <a:pt x="107458" y="40580"/>
                    <a:pt x="92880" y="45107"/>
                    <a:pt x="76028" y="45462"/>
                  </a:cubicBezTo>
                  <a:cubicBezTo>
                    <a:pt x="75424" y="45475"/>
                    <a:pt x="74822" y="45482"/>
                    <a:pt x="74224" y="45482"/>
                  </a:cubicBezTo>
                  <a:cubicBezTo>
                    <a:pt x="58269" y="45482"/>
                    <a:pt x="44689" y="40929"/>
                    <a:pt x="33828" y="31942"/>
                  </a:cubicBezTo>
                  <a:cubicBezTo>
                    <a:pt x="27187" y="26448"/>
                    <a:pt x="20603" y="21405"/>
                    <a:pt x="13056" y="20088"/>
                  </a:cubicBezTo>
                  <a:cubicBezTo>
                    <a:pt x="11967" y="19897"/>
                    <a:pt x="10865" y="19801"/>
                    <a:pt x="9746" y="19801"/>
                  </a:cubicBezTo>
                  <a:cubicBezTo>
                    <a:pt x="6781" y="19801"/>
                    <a:pt x="3696" y="20474"/>
                    <a:pt x="406" y="21833"/>
                  </a:cubicBezTo>
                  <a:lnTo>
                    <a:pt x="406" y="14358"/>
                  </a:lnTo>
                  <a:cubicBezTo>
                    <a:pt x="1109" y="14230"/>
                    <a:pt x="1864" y="14110"/>
                    <a:pt x="2702" y="13993"/>
                  </a:cubicBezTo>
                  <a:cubicBezTo>
                    <a:pt x="5594" y="13588"/>
                    <a:pt x="8552" y="13414"/>
                    <a:pt x="11411" y="13245"/>
                  </a:cubicBezTo>
                  <a:lnTo>
                    <a:pt x="12958" y="13152"/>
                  </a:lnTo>
                  <a:cubicBezTo>
                    <a:pt x="15818" y="12978"/>
                    <a:pt x="18953" y="12785"/>
                    <a:pt x="22145" y="12785"/>
                  </a:cubicBezTo>
                  <a:cubicBezTo>
                    <a:pt x="23389" y="12785"/>
                    <a:pt x="24641" y="12814"/>
                    <a:pt x="25889" y="12885"/>
                  </a:cubicBezTo>
                  <a:cubicBezTo>
                    <a:pt x="29786" y="13104"/>
                    <a:pt x="33808" y="14150"/>
                    <a:pt x="38546" y="16169"/>
                  </a:cubicBezTo>
                  <a:cubicBezTo>
                    <a:pt x="52883" y="22283"/>
                    <a:pt x="69842" y="28659"/>
                    <a:pt x="86902" y="29591"/>
                  </a:cubicBezTo>
                  <a:cubicBezTo>
                    <a:pt x="88135" y="29659"/>
                    <a:pt x="89353" y="29692"/>
                    <a:pt x="90554" y="29692"/>
                  </a:cubicBezTo>
                  <a:cubicBezTo>
                    <a:pt x="97955" y="29692"/>
                    <a:pt x="104738" y="28414"/>
                    <a:pt x="110758" y="25880"/>
                  </a:cubicBezTo>
                  <a:cubicBezTo>
                    <a:pt x="117187" y="23174"/>
                    <a:pt x="123174" y="18993"/>
                    <a:pt x="128962" y="14950"/>
                  </a:cubicBezTo>
                  <a:cubicBezTo>
                    <a:pt x="130301" y="14015"/>
                    <a:pt x="131684" y="13050"/>
                    <a:pt x="133052" y="12117"/>
                  </a:cubicBezTo>
                  <a:cubicBezTo>
                    <a:pt x="136569" y="9716"/>
                    <a:pt x="140379" y="7249"/>
                    <a:pt x="144384" y="5460"/>
                  </a:cubicBezTo>
                  <a:cubicBezTo>
                    <a:pt x="148006" y="3842"/>
                    <a:pt x="151905" y="2608"/>
                    <a:pt x="155970" y="1792"/>
                  </a:cubicBezTo>
                  <a:cubicBezTo>
                    <a:pt x="159701" y="1042"/>
                    <a:pt x="163680" y="640"/>
                    <a:pt x="168868" y="486"/>
                  </a:cubicBezTo>
                  <a:cubicBezTo>
                    <a:pt x="170413" y="440"/>
                    <a:pt x="172001" y="405"/>
                    <a:pt x="173615" y="405"/>
                  </a:cubicBezTo>
                  <a:close/>
                  <a:moveTo>
                    <a:pt x="173609" y="0"/>
                  </a:moveTo>
                  <a:cubicBezTo>
                    <a:pt x="171993" y="0"/>
                    <a:pt x="170405" y="35"/>
                    <a:pt x="168858" y="80"/>
                  </a:cubicBezTo>
                  <a:cubicBezTo>
                    <a:pt x="163644" y="234"/>
                    <a:pt x="159645" y="639"/>
                    <a:pt x="155891" y="1393"/>
                  </a:cubicBezTo>
                  <a:cubicBezTo>
                    <a:pt x="151795" y="2216"/>
                    <a:pt x="147870" y="3459"/>
                    <a:pt x="144219" y="5088"/>
                  </a:cubicBezTo>
                  <a:cubicBezTo>
                    <a:pt x="140186" y="6888"/>
                    <a:pt x="136359" y="9369"/>
                    <a:pt x="132824" y="11781"/>
                  </a:cubicBezTo>
                  <a:cubicBezTo>
                    <a:pt x="131454" y="12715"/>
                    <a:pt x="130070" y="13683"/>
                    <a:pt x="128732" y="14617"/>
                  </a:cubicBezTo>
                  <a:cubicBezTo>
                    <a:pt x="122961" y="18648"/>
                    <a:pt x="116993" y="22817"/>
                    <a:pt x="110602" y="25506"/>
                  </a:cubicBezTo>
                  <a:cubicBezTo>
                    <a:pt x="104631" y="28019"/>
                    <a:pt x="97899" y="29287"/>
                    <a:pt x="90554" y="29287"/>
                  </a:cubicBezTo>
                  <a:cubicBezTo>
                    <a:pt x="89360" y="29287"/>
                    <a:pt x="88149" y="29254"/>
                    <a:pt x="86923" y="29187"/>
                  </a:cubicBezTo>
                  <a:cubicBezTo>
                    <a:pt x="69926" y="28261"/>
                    <a:pt x="53010" y="21898"/>
                    <a:pt x="38703" y="15797"/>
                  </a:cubicBezTo>
                  <a:cubicBezTo>
                    <a:pt x="33922" y="13758"/>
                    <a:pt x="29857" y="12704"/>
                    <a:pt x="25911" y="12481"/>
                  </a:cubicBezTo>
                  <a:cubicBezTo>
                    <a:pt x="24653" y="12410"/>
                    <a:pt x="23392" y="12381"/>
                    <a:pt x="22140" y="12381"/>
                  </a:cubicBezTo>
                  <a:cubicBezTo>
                    <a:pt x="18938" y="12381"/>
                    <a:pt x="15797" y="12572"/>
                    <a:pt x="12931" y="12748"/>
                  </a:cubicBezTo>
                  <a:lnTo>
                    <a:pt x="11384" y="12841"/>
                  </a:lnTo>
                  <a:cubicBezTo>
                    <a:pt x="8518" y="13010"/>
                    <a:pt x="5551" y="13184"/>
                    <a:pt x="2644" y="13591"/>
                  </a:cubicBezTo>
                  <a:cubicBezTo>
                    <a:pt x="1731" y="13718"/>
                    <a:pt x="921" y="13848"/>
                    <a:pt x="165" y="13990"/>
                  </a:cubicBezTo>
                  <a:lnTo>
                    <a:pt x="0" y="14020"/>
                  </a:lnTo>
                  <a:lnTo>
                    <a:pt x="0" y="22434"/>
                  </a:lnTo>
                  <a:lnTo>
                    <a:pt x="280" y="22317"/>
                  </a:lnTo>
                  <a:cubicBezTo>
                    <a:pt x="3624" y="20902"/>
                    <a:pt x="6748" y="20202"/>
                    <a:pt x="9745" y="20202"/>
                  </a:cubicBezTo>
                  <a:cubicBezTo>
                    <a:pt x="10841" y="20202"/>
                    <a:pt x="11920" y="20296"/>
                    <a:pt x="12987" y="20482"/>
                  </a:cubicBezTo>
                  <a:cubicBezTo>
                    <a:pt x="20436" y="21784"/>
                    <a:pt x="26975" y="26792"/>
                    <a:pt x="33571" y="32250"/>
                  </a:cubicBezTo>
                  <a:cubicBezTo>
                    <a:pt x="44508" y="41302"/>
                    <a:pt x="58178" y="45884"/>
                    <a:pt x="74230" y="45884"/>
                  </a:cubicBezTo>
                  <a:cubicBezTo>
                    <a:pt x="74828" y="45884"/>
                    <a:pt x="75434" y="45878"/>
                    <a:pt x="76041" y="45864"/>
                  </a:cubicBezTo>
                  <a:cubicBezTo>
                    <a:pt x="92973" y="45507"/>
                    <a:pt x="107630" y="40953"/>
                    <a:pt x="119603" y="32334"/>
                  </a:cubicBezTo>
                  <a:cubicBezTo>
                    <a:pt x="123430" y="29580"/>
                    <a:pt x="127160" y="26462"/>
                    <a:pt x="130767" y="23446"/>
                  </a:cubicBezTo>
                  <a:cubicBezTo>
                    <a:pt x="133490" y="21168"/>
                    <a:pt x="136306" y="18812"/>
                    <a:pt x="139143" y="16633"/>
                  </a:cubicBezTo>
                  <a:cubicBezTo>
                    <a:pt x="142286" y="14218"/>
                    <a:pt x="145678" y="11782"/>
                    <a:pt x="149569" y="10839"/>
                  </a:cubicBezTo>
                  <a:cubicBezTo>
                    <a:pt x="151002" y="10492"/>
                    <a:pt x="152486" y="10318"/>
                    <a:pt x="154040" y="10318"/>
                  </a:cubicBezTo>
                  <a:cubicBezTo>
                    <a:pt x="155718" y="10318"/>
                    <a:pt x="157477" y="10521"/>
                    <a:pt x="159345" y="10926"/>
                  </a:cubicBezTo>
                  <a:cubicBezTo>
                    <a:pt x="163146" y="11754"/>
                    <a:pt x="166866" y="13255"/>
                    <a:pt x="170463" y="14710"/>
                  </a:cubicBezTo>
                  <a:cubicBezTo>
                    <a:pt x="174735" y="16434"/>
                    <a:pt x="179004" y="17813"/>
                    <a:pt x="183149" y="18805"/>
                  </a:cubicBezTo>
                  <a:cubicBezTo>
                    <a:pt x="187035" y="19734"/>
                    <a:pt x="190791" y="20198"/>
                    <a:pt x="194393" y="20198"/>
                  </a:cubicBezTo>
                  <a:cubicBezTo>
                    <a:pt x="198045" y="20198"/>
                    <a:pt x="201538" y="19721"/>
                    <a:pt x="204846" y="18766"/>
                  </a:cubicBezTo>
                  <a:cubicBezTo>
                    <a:pt x="206788" y="18205"/>
                    <a:pt x="208062" y="17332"/>
                    <a:pt x="208634" y="16167"/>
                  </a:cubicBezTo>
                  <a:cubicBezTo>
                    <a:pt x="209095" y="15229"/>
                    <a:pt x="209080" y="14117"/>
                    <a:pt x="208584" y="12865"/>
                  </a:cubicBezTo>
                  <a:cubicBezTo>
                    <a:pt x="207441" y="9969"/>
                    <a:pt x="204404" y="8376"/>
                    <a:pt x="202188" y="7211"/>
                  </a:cubicBezTo>
                  <a:lnTo>
                    <a:pt x="201831" y="7024"/>
                  </a:lnTo>
                  <a:cubicBezTo>
                    <a:pt x="194760" y="3289"/>
                    <a:pt x="188306" y="1132"/>
                    <a:pt x="182098" y="427"/>
                  </a:cubicBezTo>
                  <a:cubicBezTo>
                    <a:pt x="179239" y="102"/>
                    <a:pt x="176384" y="0"/>
                    <a:pt x="1736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63" name="Google Shape;263;p9"/>
            <p:cNvSpPr/>
            <p:nvPr/>
          </p:nvSpPr>
          <p:spPr>
            <a:xfrm>
              <a:off x="-97184" y="87130"/>
              <a:ext cx="807313" cy="330705"/>
            </a:xfrm>
            <a:custGeom>
              <a:avLst/>
              <a:gdLst/>
              <a:ahLst/>
              <a:cxnLst/>
              <a:rect l="l" t="t" r="r" b="b"/>
              <a:pathLst>
                <a:path w="20174" h="8264" extrusionOk="0">
                  <a:moveTo>
                    <a:pt x="10888" y="404"/>
                  </a:moveTo>
                  <a:cubicBezTo>
                    <a:pt x="11749" y="404"/>
                    <a:pt x="12597" y="461"/>
                    <a:pt x="13422" y="602"/>
                  </a:cubicBezTo>
                  <a:cubicBezTo>
                    <a:pt x="15472" y="954"/>
                    <a:pt x="17153" y="1897"/>
                    <a:pt x="18413" y="3404"/>
                  </a:cubicBezTo>
                  <a:cubicBezTo>
                    <a:pt x="19054" y="4170"/>
                    <a:pt x="19787" y="5267"/>
                    <a:pt x="19634" y="6147"/>
                  </a:cubicBezTo>
                  <a:cubicBezTo>
                    <a:pt x="19567" y="6546"/>
                    <a:pt x="19324" y="6863"/>
                    <a:pt x="18894" y="7118"/>
                  </a:cubicBezTo>
                  <a:cubicBezTo>
                    <a:pt x="17704" y="7820"/>
                    <a:pt x="16206" y="7861"/>
                    <a:pt x="14950" y="7861"/>
                  </a:cubicBezTo>
                  <a:cubicBezTo>
                    <a:pt x="14860" y="7861"/>
                    <a:pt x="14771" y="7861"/>
                    <a:pt x="14684" y="7861"/>
                  </a:cubicBezTo>
                  <a:cubicBezTo>
                    <a:pt x="13289" y="7856"/>
                    <a:pt x="11866" y="7753"/>
                    <a:pt x="10488" y="7653"/>
                  </a:cubicBezTo>
                  <a:cubicBezTo>
                    <a:pt x="9887" y="7608"/>
                    <a:pt x="9287" y="7565"/>
                    <a:pt x="8687" y="7529"/>
                  </a:cubicBezTo>
                  <a:cubicBezTo>
                    <a:pt x="5827" y="7359"/>
                    <a:pt x="3245" y="7206"/>
                    <a:pt x="649" y="7206"/>
                  </a:cubicBezTo>
                  <a:cubicBezTo>
                    <a:pt x="568" y="7206"/>
                    <a:pt x="486" y="7206"/>
                    <a:pt x="405" y="7206"/>
                  </a:cubicBezTo>
                  <a:lnTo>
                    <a:pt x="405" y="1428"/>
                  </a:lnTo>
                  <a:cubicBezTo>
                    <a:pt x="2017" y="1368"/>
                    <a:pt x="3674" y="1139"/>
                    <a:pt x="5280" y="919"/>
                  </a:cubicBezTo>
                  <a:cubicBezTo>
                    <a:pt x="7141" y="665"/>
                    <a:pt x="9044" y="404"/>
                    <a:pt x="10888" y="404"/>
                  </a:cubicBezTo>
                  <a:close/>
                  <a:moveTo>
                    <a:pt x="10888" y="1"/>
                  </a:moveTo>
                  <a:cubicBezTo>
                    <a:pt x="9018" y="1"/>
                    <a:pt x="7099" y="265"/>
                    <a:pt x="5223" y="522"/>
                  </a:cubicBezTo>
                  <a:cubicBezTo>
                    <a:pt x="3564" y="751"/>
                    <a:pt x="1848" y="984"/>
                    <a:pt x="195" y="1034"/>
                  </a:cubicBezTo>
                  <a:lnTo>
                    <a:pt x="1" y="1039"/>
                  </a:lnTo>
                  <a:lnTo>
                    <a:pt x="1" y="7612"/>
                  </a:lnTo>
                  <a:lnTo>
                    <a:pt x="202" y="7612"/>
                  </a:lnTo>
                  <a:cubicBezTo>
                    <a:pt x="266" y="7612"/>
                    <a:pt x="330" y="7612"/>
                    <a:pt x="393" y="7612"/>
                  </a:cubicBezTo>
                  <a:cubicBezTo>
                    <a:pt x="3056" y="7612"/>
                    <a:pt x="5717" y="7756"/>
                    <a:pt x="8664" y="7932"/>
                  </a:cubicBezTo>
                  <a:cubicBezTo>
                    <a:pt x="9261" y="7968"/>
                    <a:pt x="9860" y="8012"/>
                    <a:pt x="10460" y="8055"/>
                  </a:cubicBezTo>
                  <a:cubicBezTo>
                    <a:pt x="11844" y="8155"/>
                    <a:pt x="13275" y="8259"/>
                    <a:pt x="14682" y="8264"/>
                  </a:cubicBezTo>
                  <a:lnTo>
                    <a:pt x="14998" y="8264"/>
                  </a:lnTo>
                  <a:cubicBezTo>
                    <a:pt x="16295" y="8264"/>
                    <a:pt x="17831" y="8211"/>
                    <a:pt x="19096" y="7463"/>
                  </a:cubicBezTo>
                  <a:cubicBezTo>
                    <a:pt x="19626" y="7152"/>
                    <a:pt x="19940" y="6730"/>
                    <a:pt x="20030" y="6216"/>
                  </a:cubicBezTo>
                  <a:cubicBezTo>
                    <a:pt x="20173" y="5387"/>
                    <a:pt x="19732" y="4354"/>
                    <a:pt x="18720" y="3145"/>
                  </a:cubicBezTo>
                  <a:cubicBezTo>
                    <a:pt x="17395" y="1562"/>
                    <a:pt x="15637" y="574"/>
                    <a:pt x="13488" y="205"/>
                  </a:cubicBezTo>
                  <a:cubicBezTo>
                    <a:pt x="12639" y="59"/>
                    <a:pt x="11769" y="1"/>
                    <a:pt x="1088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64" name="Google Shape;264;p9"/>
            <p:cNvSpPr/>
            <p:nvPr/>
          </p:nvSpPr>
          <p:spPr>
            <a:xfrm>
              <a:off x="-97104" y="-258065"/>
              <a:ext cx="9377861" cy="2035410"/>
            </a:xfrm>
            <a:custGeom>
              <a:avLst/>
              <a:gdLst/>
              <a:ahLst/>
              <a:cxnLst/>
              <a:rect l="l" t="t" r="r" b="b"/>
              <a:pathLst>
                <a:path w="234344" h="50863" extrusionOk="0">
                  <a:moveTo>
                    <a:pt x="233940" y="621"/>
                  </a:moveTo>
                  <a:lnTo>
                    <a:pt x="233940" y="12077"/>
                  </a:lnTo>
                  <a:cubicBezTo>
                    <a:pt x="232371" y="13846"/>
                    <a:pt x="230619" y="15358"/>
                    <a:pt x="228734" y="16565"/>
                  </a:cubicBezTo>
                  <a:cubicBezTo>
                    <a:pt x="224484" y="19289"/>
                    <a:pt x="219376" y="20857"/>
                    <a:pt x="213122" y="21360"/>
                  </a:cubicBezTo>
                  <a:cubicBezTo>
                    <a:pt x="211653" y="21479"/>
                    <a:pt x="210146" y="21539"/>
                    <a:pt x="208580" y="21539"/>
                  </a:cubicBezTo>
                  <a:cubicBezTo>
                    <a:pt x="205000" y="21539"/>
                    <a:pt x="201109" y="21226"/>
                    <a:pt x="196647" y="20590"/>
                  </a:cubicBezTo>
                  <a:lnTo>
                    <a:pt x="196529" y="20574"/>
                  </a:lnTo>
                  <a:cubicBezTo>
                    <a:pt x="194477" y="20283"/>
                    <a:pt x="192356" y="19981"/>
                    <a:pt x="190306" y="19457"/>
                  </a:cubicBezTo>
                  <a:cubicBezTo>
                    <a:pt x="188131" y="18901"/>
                    <a:pt x="186302" y="18457"/>
                    <a:pt x="184446" y="18095"/>
                  </a:cubicBezTo>
                  <a:cubicBezTo>
                    <a:pt x="182413" y="17700"/>
                    <a:pt x="180221" y="17338"/>
                    <a:pt x="178016" y="17338"/>
                  </a:cubicBezTo>
                  <a:cubicBezTo>
                    <a:pt x="177942" y="17338"/>
                    <a:pt x="177867" y="17339"/>
                    <a:pt x="177792" y="17340"/>
                  </a:cubicBezTo>
                  <a:cubicBezTo>
                    <a:pt x="176496" y="17354"/>
                    <a:pt x="174542" y="17378"/>
                    <a:pt x="173323" y="18637"/>
                  </a:cubicBezTo>
                  <a:cubicBezTo>
                    <a:pt x="172261" y="19733"/>
                    <a:pt x="172397" y="21555"/>
                    <a:pt x="173080" y="22788"/>
                  </a:cubicBezTo>
                  <a:cubicBezTo>
                    <a:pt x="174004" y="24459"/>
                    <a:pt x="175665" y="25395"/>
                    <a:pt x="177319" y="26158"/>
                  </a:cubicBezTo>
                  <a:cubicBezTo>
                    <a:pt x="180088" y="27433"/>
                    <a:pt x="183032" y="28076"/>
                    <a:pt x="185878" y="28699"/>
                  </a:cubicBezTo>
                  <a:cubicBezTo>
                    <a:pt x="186544" y="28844"/>
                    <a:pt x="187205" y="28990"/>
                    <a:pt x="187866" y="29142"/>
                  </a:cubicBezTo>
                  <a:cubicBezTo>
                    <a:pt x="191326" y="29942"/>
                    <a:pt x="194903" y="30405"/>
                    <a:pt x="198362" y="30852"/>
                  </a:cubicBezTo>
                  <a:lnTo>
                    <a:pt x="199879" y="31048"/>
                  </a:lnTo>
                  <a:cubicBezTo>
                    <a:pt x="203501" y="31524"/>
                    <a:pt x="207493" y="31975"/>
                    <a:pt x="212443" y="32469"/>
                  </a:cubicBezTo>
                  <a:cubicBezTo>
                    <a:pt x="216296" y="32854"/>
                    <a:pt x="220110" y="33192"/>
                    <a:pt x="223683" y="33505"/>
                  </a:cubicBezTo>
                  <a:cubicBezTo>
                    <a:pt x="226437" y="33747"/>
                    <a:pt x="229366" y="34040"/>
                    <a:pt x="232268" y="34727"/>
                  </a:cubicBezTo>
                  <a:cubicBezTo>
                    <a:pt x="232812" y="34856"/>
                    <a:pt x="233374" y="35011"/>
                    <a:pt x="233940" y="35186"/>
                  </a:cubicBezTo>
                  <a:lnTo>
                    <a:pt x="233940" y="50330"/>
                  </a:lnTo>
                  <a:cubicBezTo>
                    <a:pt x="227593" y="48509"/>
                    <a:pt x="220754" y="46238"/>
                    <a:pt x="213042" y="43386"/>
                  </a:cubicBezTo>
                  <a:cubicBezTo>
                    <a:pt x="208088" y="41555"/>
                    <a:pt x="202988" y="39512"/>
                    <a:pt x="197884" y="37317"/>
                  </a:cubicBezTo>
                  <a:cubicBezTo>
                    <a:pt x="195613" y="36339"/>
                    <a:pt x="193318" y="35281"/>
                    <a:pt x="191099" y="34257"/>
                  </a:cubicBezTo>
                  <a:cubicBezTo>
                    <a:pt x="188401" y="33014"/>
                    <a:pt x="185611" y="31726"/>
                    <a:pt x="182833" y="30573"/>
                  </a:cubicBezTo>
                  <a:cubicBezTo>
                    <a:pt x="172649" y="26340"/>
                    <a:pt x="162754" y="24195"/>
                    <a:pt x="153409" y="24195"/>
                  </a:cubicBezTo>
                  <a:cubicBezTo>
                    <a:pt x="153178" y="24195"/>
                    <a:pt x="152948" y="24197"/>
                    <a:pt x="152719" y="24198"/>
                  </a:cubicBezTo>
                  <a:cubicBezTo>
                    <a:pt x="142080" y="24319"/>
                    <a:pt x="132064" y="27884"/>
                    <a:pt x="122824" y="31721"/>
                  </a:cubicBezTo>
                  <a:cubicBezTo>
                    <a:pt x="112729" y="35913"/>
                    <a:pt x="102805" y="39822"/>
                    <a:pt x="92400" y="41608"/>
                  </a:cubicBezTo>
                  <a:cubicBezTo>
                    <a:pt x="82867" y="43244"/>
                    <a:pt x="72721" y="44299"/>
                    <a:pt x="61383" y="44830"/>
                  </a:cubicBezTo>
                  <a:cubicBezTo>
                    <a:pt x="58519" y="44965"/>
                    <a:pt x="55783" y="45032"/>
                    <a:pt x="53152" y="45032"/>
                  </a:cubicBezTo>
                  <a:cubicBezTo>
                    <a:pt x="45012" y="45032"/>
                    <a:pt x="37887" y="44383"/>
                    <a:pt x="31169" y="43050"/>
                  </a:cubicBezTo>
                  <a:cubicBezTo>
                    <a:pt x="24718" y="41770"/>
                    <a:pt x="18066" y="39641"/>
                    <a:pt x="11397" y="36720"/>
                  </a:cubicBezTo>
                  <a:cubicBezTo>
                    <a:pt x="7680" y="35093"/>
                    <a:pt x="3780" y="33224"/>
                    <a:pt x="405" y="30582"/>
                  </a:cubicBezTo>
                  <a:lnTo>
                    <a:pt x="405" y="21725"/>
                  </a:lnTo>
                  <a:cubicBezTo>
                    <a:pt x="5173" y="23118"/>
                    <a:pt x="10001" y="24631"/>
                    <a:pt x="14673" y="26094"/>
                  </a:cubicBezTo>
                  <a:cubicBezTo>
                    <a:pt x="18472" y="27283"/>
                    <a:pt x="22397" y="28512"/>
                    <a:pt x="26269" y="29670"/>
                  </a:cubicBezTo>
                  <a:cubicBezTo>
                    <a:pt x="42759" y="34607"/>
                    <a:pt x="58954" y="38982"/>
                    <a:pt x="74991" y="38982"/>
                  </a:cubicBezTo>
                  <a:cubicBezTo>
                    <a:pt x="78823" y="38982"/>
                    <a:pt x="82649" y="38732"/>
                    <a:pt x="86466" y="38179"/>
                  </a:cubicBezTo>
                  <a:cubicBezTo>
                    <a:pt x="95509" y="36872"/>
                    <a:pt x="104228" y="33938"/>
                    <a:pt x="112383" y="29455"/>
                  </a:cubicBezTo>
                  <a:cubicBezTo>
                    <a:pt x="116730" y="27066"/>
                    <a:pt x="120985" y="24195"/>
                    <a:pt x="125029" y="20922"/>
                  </a:cubicBezTo>
                  <a:cubicBezTo>
                    <a:pt x="126767" y="19511"/>
                    <a:pt x="128488" y="17994"/>
                    <a:pt x="130152" y="16524"/>
                  </a:cubicBezTo>
                  <a:cubicBezTo>
                    <a:pt x="131788" y="15078"/>
                    <a:pt x="133483" y="13582"/>
                    <a:pt x="135190" y="12196"/>
                  </a:cubicBezTo>
                  <a:cubicBezTo>
                    <a:pt x="137654" y="10200"/>
                    <a:pt x="140969" y="7788"/>
                    <a:pt x="144768" y="6873"/>
                  </a:cubicBezTo>
                  <a:cubicBezTo>
                    <a:pt x="145990" y="6580"/>
                    <a:pt x="147258" y="6432"/>
                    <a:pt x="148594" y="6432"/>
                  </a:cubicBezTo>
                  <a:cubicBezTo>
                    <a:pt x="151134" y="6432"/>
                    <a:pt x="153922" y="6966"/>
                    <a:pt x="157120" y="8052"/>
                  </a:cubicBezTo>
                  <a:cubicBezTo>
                    <a:pt x="165254" y="10813"/>
                    <a:pt x="174727" y="13878"/>
                    <a:pt x="184226" y="15304"/>
                  </a:cubicBezTo>
                  <a:cubicBezTo>
                    <a:pt x="187914" y="15858"/>
                    <a:pt x="191419" y="16136"/>
                    <a:pt x="194766" y="16136"/>
                  </a:cubicBezTo>
                  <a:cubicBezTo>
                    <a:pt x="200932" y="16136"/>
                    <a:pt x="206557" y="15192"/>
                    <a:pt x="211781" y="13295"/>
                  </a:cubicBezTo>
                  <a:cubicBezTo>
                    <a:pt x="216509" y="11579"/>
                    <a:pt x="220789" y="8892"/>
                    <a:pt x="224351" y="6492"/>
                  </a:cubicBezTo>
                  <a:cubicBezTo>
                    <a:pt x="224766" y="6212"/>
                    <a:pt x="225182" y="5928"/>
                    <a:pt x="225598" y="5645"/>
                  </a:cubicBezTo>
                  <a:cubicBezTo>
                    <a:pt x="228277" y="3826"/>
                    <a:pt x="231045" y="1944"/>
                    <a:pt x="233940" y="621"/>
                  </a:cubicBezTo>
                  <a:close/>
                  <a:moveTo>
                    <a:pt x="234344" y="1"/>
                  </a:moveTo>
                  <a:lnTo>
                    <a:pt x="234062" y="127"/>
                  </a:lnTo>
                  <a:cubicBezTo>
                    <a:pt x="231032" y="1470"/>
                    <a:pt x="228156" y="3423"/>
                    <a:pt x="225375" y="5313"/>
                  </a:cubicBezTo>
                  <a:cubicBezTo>
                    <a:pt x="224959" y="5595"/>
                    <a:pt x="224545" y="5878"/>
                    <a:pt x="224128" y="6158"/>
                  </a:cubicBezTo>
                  <a:cubicBezTo>
                    <a:pt x="220589" y="8544"/>
                    <a:pt x="216336" y="11214"/>
                    <a:pt x="211647" y="12916"/>
                  </a:cubicBezTo>
                  <a:cubicBezTo>
                    <a:pt x="206466" y="14796"/>
                    <a:pt x="200885" y="15732"/>
                    <a:pt x="194765" y="15732"/>
                  </a:cubicBezTo>
                  <a:cubicBezTo>
                    <a:pt x="191440" y="15732"/>
                    <a:pt x="187955" y="15456"/>
                    <a:pt x="184289" y="14905"/>
                  </a:cubicBezTo>
                  <a:cubicBezTo>
                    <a:pt x="174822" y="13485"/>
                    <a:pt x="165370" y="10424"/>
                    <a:pt x="157251" y="7671"/>
                  </a:cubicBezTo>
                  <a:cubicBezTo>
                    <a:pt x="154011" y="6571"/>
                    <a:pt x="151182" y="6028"/>
                    <a:pt x="148600" y="6028"/>
                  </a:cubicBezTo>
                  <a:cubicBezTo>
                    <a:pt x="147230" y="6028"/>
                    <a:pt x="145930" y="6181"/>
                    <a:pt x="144675" y="6483"/>
                  </a:cubicBezTo>
                  <a:cubicBezTo>
                    <a:pt x="140797" y="7416"/>
                    <a:pt x="137434" y="9860"/>
                    <a:pt x="134939" y="11886"/>
                  </a:cubicBezTo>
                  <a:cubicBezTo>
                    <a:pt x="133224" y="13277"/>
                    <a:pt x="131528" y="14775"/>
                    <a:pt x="129887" y="16224"/>
                  </a:cubicBezTo>
                  <a:cubicBezTo>
                    <a:pt x="128225" y="17690"/>
                    <a:pt x="126509" y="19207"/>
                    <a:pt x="124774" y="20610"/>
                  </a:cubicBezTo>
                  <a:cubicBezTo>
                    <a:pt x="120749" y="23869"/>
                    <a:pt x="116514" y="26727"/>
                    <a:pt x="112189" y="29105"/>
                  </a:cubicBezTo>
                  <a:cubicBezTo>
                    <a:pt x="104076" y="33564"/>
                    <a:pt x="95402" y="36484"/>
                    <a:pt x="86407" y="37785"/>
                  </a:cubicBezTo>
                  <a:cubicBezTo>
                    <a:pt x="82611" y="38334"/>
                    <a:pt x="78806" y="38583"/>
                    <a:pt x="74991" y="38583"/>
                  </a:cubicBezTo>
                  <a:cubicBezTo>
                    <a:pt x="59005" y="38583"/>
                    <a:pt x="42843" y="34216"/>
                    <a:pt x="26384" y="29289"/>
                  </a:cubicBezTo>
                  <a:cubicBezTo>
                    <a:pt x="22516" y="28130"/>
                    <a:pt x="18589" y="26901"/>
                    <a:pt x="14793" y="25711"/>
                  </a:cubicBezTo>
                  <a:cubicBezTo>
                    <a:pt x="10035" y="24222"/>
                    <a:pt x="5116" y="22681"/>
                    <a:pt x="257" y="21265"/>
                  </a:cubicBezTo>
                  <a:lnTo>
                    <a:pt x="0" y="21189"/>
                  </a:lnTo>
                  <a:lnTo>
                    <a:pt x="0" y="30778"/>
                  </a:lnTo>
                  <a:lnTo>
                    <a:pt x="77" y="30839"/>
                  </a:lnTo>
                  <a:cubicBezTo>
                    <a:pt x="3505" y="33541"/>
                    <a:pt x="7466" y="35440"/>
                    <a:pt x="11235" y="37090"/>
                  </a:cubicBezTo>
                  <a:cubicBezTo>
                    <a:pt x="17931" y="40022"/>
                    <a:pt x="24610" y="42161"/>
                    <a:pt x="31090" y="43447"/>
                  </a:cubicBezTo>
                  <a:cubicBezTo>
                    <a:pt x="37834" y="44786"/>
                    <a:pt x="44983" y="45437"/>
                    <a:pt x="53148" y="45437"/>
                  </a:cubicBezTo>
                  <a:cubicBezTo>
                    <a:pt x="55786" y="45437"/>
                    <a:pt x="58530" y="45369"/>
                    <a:pt x="61401" y="45235"/>
                  </a:cubicBezTo>
                  <a:cubicBezTo>
                    <a:pt x="72756" y="44700"/>
                    <a:pt x="82917" y="43644"/>
                    <a:pt x="92467" y="42007"/>
                  </a:cubicBezTo>
                  <a:cubicBezTo>
                    <a:pt x="102913" y="40214"/>
                    <a:pt x="112861" y="36296"/>
                    <a:pt x="122978" y="32095"/>
                  </a:cubicBezTo>
                  <a:cubicBezTo>
                    <a:pt x="132181" y="28274"/>
                    <a:pt x="142153" y="24722"/>
                    <a:pt x="152725" y="24602"/>
                  </a:cubicBezTo>
                  <a:cubicBezTo>
                    <a:pt x="152952" y="24600"/>
                    <a:pt x="153179" y="24598"/>
                    <a:pt x="153407" y="24598"/>
                  </a:cubicBezTo>
                  <a:cubicBezTo>
                    <a:pt x="162694" y="24598"/>
                    <a:pt x="172541" y="26730"/>
                    <a:pt x="182679" y="30945"/>
                  </a:cubicBezTo>
                  <a:cubicBezTo>
                    <a:pt x="185447" y="32095"/>
                    <a:pt x="188234" y="33381"/>
                    <a:pt x="190930" y="34624"/>
                  </a:cubicBezTo>
                  <a:cubicBezTo>
                    <a:pt x="193152" y="35649"/>
                    <a:pt x="195448" y="36707"/>
                    <a:pt x="197726" y="37686"/>
                  </a:cubicBezTo>
                  <a:cubicBezTo>
                    <a:pt x="202837" y="39885"/>
                    <a:pt x="207942" y="41928"/>
                    <a:pt x="212901" y="43763"/>
                  </a:cubicBezTo>
                  <a:cubicBezTo>
                    <a:pt x="220729" y="46656"/>
                    <a:pt x="227658" y="48955"/>
                    <a:pt x="234085" y="50788"/>
                  </a:cubicBezTo>
                  <a:lnTo>
                    <a:pt x="234341" y="50863"/>
                  </a:lnTo>
                  <a:lnTo>
                    <a:pt x="234344" y="50863"/>
                  </a:lnTo>
                  <a:lnTo>
                    <a:pt x="234344" y="34896"/>
                  </a:lnTo>
                  <a:lnTo>
                    <a:pt x="234204" y="34850"/>
                  </a:lnTo>
                  <a:cubicBezTo>
                    <a:pt x="233582" y="34654"/>
                    <a:pt x="232962" y="34481"/>
                    <a:pt x="232362" y="34340"/>
                  </a:cubicBezTo>
                  <a:cubicBezTo>
                    <a:pt x="229433" y="33647"/>
                    <a:pt x="226488" y="33352"/>
                    <a:pt x="223721" y="33110"/>
                  </a:cubicBezTo>
                  <a:cubicBezTo>
                    <a:pt x="220148" y="32797"/>
                    <a:pt x="216338" y="32457"/>
                    <a:pt x="212486" y="32074"/>
                  </a:cubicBezTo>
                  <a:cubicBezTo>
                    <a:pt x="207542" y="31581"/>
                    <a:pt x="203553" y="31128"/>
                    <a:pt x="199935" y="30653"/>
                  </a:cubicBezTo>
                  <a:lnTo>
                    <a:pt x="198416" y="30455"/>
                  </a:lnTo>
                  <a:cubicBezTo>
                    <a:pt x="194968" y="30009"/>
                    <a:pt x="191400" y="29547"/>
                    <a:pt x="187960" y="28753"/>
                  </a:cubicBezTo>
                  <a:cubicBezTo>
                    <a:pt x="187298" y="28602"/>
                    <a:pt x="186634" y="28454"/>
                    <a:pt x="185969" y="28310"/>
                  </a:cubicBezTo>
                  <a:cubicBezTo>
                    <a:pt x="183145" y="27690"/>
                    <a:pt x="180223" y="27051"/>
                    <a:pt x="177494" y="25795"/>
                  </a:cubicBezTo>
                  <a:cubicBezTo>
                    <a:pt x="176009" y="25111"/>
                    <a:pt x="174350" y="24245"/>
                    <a:pt x="173437" y="22596"/>
                  </a:cubicBezTo>
                  <a:cubicBezTo>
                    <a:pt x="172829" y="21493"/>
                    <a:pt x="172693" y="19876"/>
                    <a:pt x="173617" y="18921"/>
                  </a:cubicBezTo>
                  <a:cubicBezTo>
                    <a:pt x="174717" y="17783"/>
                    <a:pt x="176574" y="17760"/>
                    <a:pt x="177801" y="17745"/>
                  </a:cubicBezTo>
                  <a:cubicBezTo>
                    <a:pt x="177883" y="17744"/>
                    <a:pt x="177965" y="17744"/>
                    <a:pt x="178047" y="17744"/>
                  </a:cubicBezTo>
                  <a:cubicBezTo>
                    <a:pt x="180223" y="17744"/>
                    <a:pt x="182367" y="18103"/>
                    <a:pt x="184375" y="18494"/>
                  </a:cubicBezTo>
                  <a:cubicBezTo>
                    <a:pt x="186221" y="18853"/>
                    <a:pt x="188043" y="19296"/>
                    <a:pt x="190212" y="19850"/>
                  </a:cubicBezTo>
                  <a:cubicBezTo>
                    <a:pt x="192283" y="20380"/>
                    <a:pt x="194415" y="20683"/>
                    <a:pt x="196477" y="20976"/>
                  </a:cubicBezTo>
                  <a:lnTo>
                    <a:pt x="196594" y="20993"/>
                  </a:lnTo>
                  <a:cubicBezTo>
                    <a:pt x="201071" y="21630"/>
                    <a:pt x="204978" y="21943"/>
                    <a:pt x="208576" y="21943"/>
                  </a:cubicBezTo>
                  <a:cubicBezTo>
                    <a:pt x="210156" y="21943"/>
                    <a:pt x="211676" y="21883"/>
                    <a:pt x="213159" y="21763"/>
                  </a:cubicBezTo>
                  <a:cubicBezTo>
                    <a:pt x="219481" y="21255"/>
                    <a:pt x="224648" y="19666"/>
                    <a:pt x="228956" y="16905"/>
                  </a:cubicBezTo>
                  <a:cubicBezTo>
                    <a:pt x="230892" y="15665"/>
                    <a:pt x="232689" y="14110"/>
                    <a:pt x="234294" y="12287"/>
                  </a:cubicBezTo>
                  <a:lnTo>
                    <a:pt x="234344" y="12230"/>
                  </a:lnTo>
                  <a:lnTo>
                    <a:pt x="234344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65" name="Google Shape;265;p9"/>
            <p:cNvSpPr/>
            <p:nvPr/>
          </p:nvSpPr>
          <p:spPr>
            <a:xfrm>
              <a:off x="-97264" y="1162055"/>
              <a:ext cx="5171942" cy="1031731"/>
            </a:xfrm>
            <a:custGeom>
              <a:avLst/>
              <a:gdLst/>
              <a:ahLst/>
              <a:cxnLst/>
              <a:rect l="l" t="t" r="r" b="b"/>
              <a:pathLst>
                <a:path w="129242" h="25782" extrusionOk="0">
                  <a:moveTo>
                    <a:pt x="125667" y="404"/>
                  </a:moveTo>
                  <a:cubicBezTo>
                    <a:pt x="125949" y="404"/>
                    <a:pt x="126232" y="415"/>
                    <a:pt x="126514" y="437"/>
                  </a:cubicBezTo>
                  <a:cubicBezTo>
                    <a:pt x="127419" y="510"/>
                    <a:pt x="128375" y="690"/>
                    <a:pt x="128733" y="1442"/>
                  </a:cubicBezTo>
                  <a:cubicBezTo>
                    <a:pt x="127667" y="1898"/>
                    <a:pt x="126604" y="2366"/>
                    <a:pt x="125540" y="2833"/>
                  </a:cubicBezTo>
                  <a:cubicBezTo>
                    <a:pt x="121951" y="4414"/>
                    <a:pt x="118237" y="6047"/>
                    <a:pt x="114473" y="7141"/>
                  </a:cubicBezTo>
                  <a:cubicBezTo>
                    <a:pt x="113881" y="7314"/>
                    <a:pt x="113286" y="7483"/>
                    <a:pt x="112693" y="7649"/>
                  </a:cubicBezTo>
                  <a:cubicBezTo>
                    <a:pt x="110914" y="8149"/>
                    <a:pt x="109073" y="8666"/>
                    <a:pt x="107278" y="9330"/>
                  </a:cubicBezTo>
                  <a:cubicBezTo>
                    <a:pt x="105183" y="10108"/>
                    <a:pt x="102936" y="11055"/>
                    <a:pt x="100411" y="12228"/>
                  </a:cubicBezTo>
                  <a:cubicBezTo>
                    <a:pt x="97928" y="13381"/>
                    <a:pt x="95424" y="14634"/>
                    <a:pt x="93002" y="15844"/>
                  </a:cubicBezTo>
                  <a:cubicBezTo>
                    <a:pt x="86663" y="19013"/>
                    <a:pt x="80109" y="22288"/>
                    <a:pt x="73322" y="24097"/>
                  </a:cubicBezTo>
                  <a:cubicBezTo>
                    <a:pt x="70106" y="24955"/>
                    <a:pt x="66829" y="25381"/>
                    <a:pt x="63411" y="25381"/>
                  </a:cubicBezTo>
                  <a:cubicBezTo>
                    <a:pt x="61691" y="25381"/>
                    <a:pt x="59935" y="25273"/>
                    <a:pt x="58132" y="25057"/>
                  </a:cubicBezTo>
                  <a:cubicBezTo>
                    <a:pt x="54870" y="24667"/>
                    <a:pt x="51578" y="24000"/>
                    <a:pt x="48394" y="23351"/>
                  </a:cubicBezTo>
                  <a:cubicBezTo>
                    <a:pt x="46720" y="23010"/>
                    <a:pt x="44988" y="22658"/>
                    <a:pt x="43281" y="22351"/>
                  </a:cubicBezTo>
                  <a:cubicBezTo>
                    <a:pt x="38827" y="21551"/>
                    <a:pt x="34306" y="21314"/>
                    <a:pt x="29931" y="21085"/>
                  </a:cubicBezTo>
                  <a:lnTo>
                    <a:pt x="28914" y="21031"/>
                  </a:lnTo>
                  <a:cubicBezTo>
                    <a:pt x="25978" y="20874"/>
                    <a:pt x="23609" y="20501"/>
                    <a:pt x="21462" y="19855"/>
                  </a:cubicBezTo>
                  <a:cubicBezTo>
                    <a:pt x="19489" y="19259"/>
                    <a:pt x="17512" y="18432"/>
                    <a:pt x="15599" y="17635"/>
                  </a:cubicBezTo>
                  <a:cubicBezTo>
                    <a:pt x="15171" y="17457"/>
                    <a:pt x="14747" y="17279"/>
                    <a:pt x="14321" y="17105"/>
                  </a:cubicBezTo>
                  <a:cubicBezTo>
                    <a:pt x="12341" y="16286"/>
                    <a:pt x="10328" y="15433"/>
                    <a:pt x="8383" y="14606"/>
                  </a:cubicBezTo>
                  <a:cubicBezTo>
                    <a:pt x="5772" y="13497"/>
                    <a:pt x="3075" y="12349"/>
                    <a:pt x="404" y="11276"/>
                  </a:cubicBezTo>
                  <a:lnTo>
                    <a:pt x="403" y="11276"/>
                  </a:lnTo>
                  <a:lnTo>
                    <a:pt x="403" y="5584"/>
                  </a:lnTo>
                  <a:cubicBezTo>
                    <a:pt x="967" y="5874"/>
                    <a:pt x="1566" y="6170"/>
                    <a:pt x="2220" y="6484"/>
                  </a:cubicBezTo>
                  <a:cubicBezTo>
                    <a:pt x="2905" y="6811"/>
                    <a:pt x="3592" y="7131"/>
                    <a:pt x="4281" y="7450"/>
                  </a:cubicBezTo>
                  <a:cubicBezTo>
                    <a:pt x="6227" y="8357"/>
                    <a:pt x="8240" y="9293"/>
                    <a:pt x="10153" y="10412"/>
                  </a:cubicBezTo>
                  <a:cubicBezTo>
                    <a:pt x="12434" y="11746"/>
                    <a:pt x="14871" y="13148"/>
                    <a:pt x="17395" y="14337"/>
                  </a:cubicBezTo>
                  <a:cubicBezTo>
                    <a:pt x="25707" y="18255"/>
                    <a:pt x="35202" y="20169"/>
                    <a:pt x="46355" y="20169"/>
                  </a:cubicBezTo>
                  <a:cubicBezTo>
                    <a:pt x="47079" y="20169"/>
                    <a:pt x="47811" y="20161"/>
                    <a:pt x="48549" y="20145"/>
                  </a:cubicBezTo>
                  <a:cubicBezTo>
                    <a:pt x="59131" y="19914"/>
                    <a:pt x="70411" y="17805"/>
                    <a:pt x="84049" y="13504"/>
                  </a:cubicBezTo>
                  <a:cubicBezTo>
                    <a:pt x="89815" y="11685"/>
                    <a:pt x="95612" y="9562"/>
                    <a:pt x="101217" y="7507"/>
                  </a:cubicBezTo>
                  <a:cubicBezTo>
                    <a:pt x="104315" y="6374"/>
                    <a:pt x="107517" y="5200"/>
                    <a:pt x="110679" y="4091"/>
                  </a:cubicBezTo>
                  <a:cubicBezTo>
                    <a:pt x="114143" y="2876"/>
                    <a:pt x="117874" y="1648"/>
                    <a:pt x="121675" y="895"/>
                  </a:cubicBezTo>
                  <a:cubicBezTo>
                    <a:pt x="122896" y="652"/>
                    <a:pt x="124279" y="404"/>
                    <a:pt x="125667" y="404"/>
                  </a:cubicBezTo>
                  <a:close/>
                  <a:moveTo>
                    <a:pt x="125672" y="1"/>
                  </a:moveTo>
                  <a:cubicBezTo>
                    <a:pt x="124248" y="1"/>
                    <a:pt x="122839" y="252"/>
                    <a:pt x="121598" y="497"/>
                  </a:cubicBezTo>
                  <a:cubicBezTo>
                    <a:pt x="117773" y="1256"/>
                    <a:pt x="114025" y="2491"/>
                    <a:pt x="110546" y="3711"/>
                  </a:cubicBezTo>
                  <a:cubicBezTo>
                    <a:pt x="107384" y="4820"/>
                    <a:pt x="104179" y="5993"/>
                    <a:pt x="101080" y="7129"/>
                  </a:cubicBezTo>
                  <a:cubicBezTo>
                    <a:pt x="95477" y="9180"/>
                    <a:pt x="89685" y="11305"/>
                    <a:pt x="83929" y="13120"/>
                  </a:cubicBezTo>
                  <a:cubicBezTo>
                    <a:pt x="70328" y="17407"/>
                    <a:pt x="59084" y="19512"/>
                    <a:pt x="48540" y="19742"/>
                  </a:cubicBezTo>
                  <a:cubicBezTo>
                    <a:pt x="47811" y="19758"/>
                    <a:pt x="47089" y="19766"/>
                    <a:pt x="46374" y="19766"/>
                  </a:cubicBezTo>
                  <a:cubicBezTo>
                    <a:pt x="35268" y="19766"/>
                    <a:pt x="25827" y="17865"/>
                    <a:pt x="17567" y="13971"/>
                  </a:cubicBezTo>
                  <a:cubicBezTo>
                    <a:pt x="15057" y="12788"/>
                    <a:pt x="12628" y="11391"/>
                    <a:pt x="10355" y="10062"/>
                  </a:cubicBezTo>
                  <a:cubicBezTo>
                    <a:pt x="8426" y="8935"/>
                    <a:pt x="6404" y="7993"/>
                    <a:pt x="4448" y="7084"/>
                  </a:cubicBezTo>
                  <a:cubicBezTo>
                    <a:pt x="3762" y="6767"/>
                    <a:pt x="3076" y="6447"/>
                    <a:pt x="2395" y="6120"/>
                  </a:cubicBezTo>
                  <a:cubicBezTo>
                    <a:pt x="1626" y="5754"/>
                    <a:pt x="940" y="5411"/>
                    <a:pt x="294" y="5075"/>
                  </a:cubicBezTo>
                  <a:lnTo>
                    <a:pt x="0" y="4921"/>
                  </a:lnTo>
                  <a:lnTo>
                    <a:pt x="0" y="11545"/>
                  </a:lnTo>
                  <a:lnTo>
                    <a:pt x="126" y="11595"/>
                  </a:lnTo>
                  <a:cubicBezTo>
                    <a:pt x="2833" y="12684"/>
                    <a:pt x="5574" y="13848"/>
                    <a:pt x="8224" y="14973"/>
                  </a:cubicBezTo>
                  <a:cubicBezTo>
                    <a:pt x="10170" y="15801"/>
                    <a:pt x="12184" y="16656"/>
                    <a:pt x="14167" y="17473"/>
                  </a:cubicBezTo>
                  <a:cubicBezTo>
                    <a:pt x="14591" y="17649"/>
                    <a:pt x="15016" y="17828"/>
                    <a:pt x="15441" y="18003"/>
                  </a:cubicBezTo>
                  <a:cubicBezTo>
                    <a:pt x="17363" y="18808"/>
                    <a:pt x="19349" y="19638"/>
                    <a:pt x="21344" y="20238"/>
                  </a:cubicBezTo>
                  <a:cubicBezTo>
                    <a:pt x="23523" y="20895"/>
                    <a:pt x="25922" y="21274"/>
                    <a:pt x="28892" y="21431"/>
                  </a:cubicBezTo>
                  <a:lnTo>
                    <a:pt x="29910" y="21485"/>
                  </a:lnTo>
                  <a:cubicBezTo>
                    <a:pt x="34272" y="21714"/>
                    <a:pt x="38783" y="21950"/>
                    <a:pt x="43209" y="22746"/>
                  </a:cubicBezTo>
                  <a:cubicBezTo>
                    <a:pt x="44912" y="23053"/>
                    <a:pt x="46641" y="23406"/>
                    <a:pt x="48313" y="23744"/>
                  </a:cubicBezTo>
                  <a:cubicBezTo>
                    <a:pt x="51505" y="24393"/>
                    <a:pt x="54806" y="25065"/>
                    <a:pt x="58085" y="25456"/>
                  </a:cubicBezTo>
                  <a:cubicBezTo>
                    <a:pt x="59905" y="25673"/>
                    <a:pt x="61677" y="25782"/>
                    <a:pt x="63414" y="25782"/>
                  </a:cubicBezTo>
                  <a:cubicBezTo>
                    <a:pt x="66866" y="25782"/>
                    <a:pt x="70177" y="25352"/>
                    <a:pt x="73425" y="24486"/>
                  </a:cubicBezTo>
                  <a:cubicBezTo>
                    <a:pt x="80253" y="22666"/>
                    <a:pt x="86826" y="19379"/>
                    <a:pt x="93183" y="16202"/>
                  </a:cubicBezTo>
                  <a:cubicBezTo>
                    <a:pt x="95603" y="14991"/>
                    <a:pt x="98105" y="13741"/>
                    <a:pt x="100582" y="12591"/>
                  </a:cubicBezTo>
                  <a:cubicBezTo>
                    <a:pt x="103097" y="11422"/>
                    <a:pt x="105333" y="10479"/>
                    <a:pt x="107419" y="9706"/>
                  </a:cubicBezTo>
                  <a:cubicBezTo>
                    <a:pt x="109198" y="9046"/>
                    <a:pt x="111031" y="8532"/>
                    <a:pt x="112803" y="8033"/>
                  </a:cubicBezTo>
                  <a:cubicBezTo>
                    <a:pt x="113399" y="7867"/>
                    <a:pt x="113993" y="7699"/>
                    <a:pt x="114588" y="7526"/>
                  </a:cubicBezTo>
                  <a:cubicBezTo>
                    <a:pt x="118376" y="6424"/>
                    <a:pt x="122102" y="4784"/>
                    <a:pt x="125704" y="3199"/>
                  </a:cubicBezTo>
                  <a:cubicBezTo>
                    <a:pt x="126826" y="2705"/>
                    <a:pt x="127947" y="2212"/>
                    <a:pt x="129073" y="1733"/>
                  </a:cubicBezTo>
                  <a:lnTo>
                    <a:pt x="129242" y="1662"/>
                  </a:lnTo>
                  <a:lnTo>
                    <a:pt x="129185" y="1488"/>
                  </a:lnTo>
                  <a:cubicBezTo>
                    <a:pt x="128775" y="216"/>
                    <a:pt x="127216" y="89"/>
                    <a:pt x="126549" y="34"/>
                  </a:cubicBezTo>
                  <a:cubicBezTo>
                    <a:pt x="126257" y="11"/>
                    <a:pt x="125964" y="1"/>
                    <a:pt x="12567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66" name="Google Shape;266;p9"/>
            <p:cNvSpPr/>
            <p:nvPr/>
          </p:nvSpPr>
          <p:spPr>
            <a:xfrm>
              <a:off x="-97184" y="1487081"/>
              <a:ext cx="9378021" cy="2233737"/>
            </a:xfrm>
            <a:custGeom>
              <a:avLst/>
              <a:gdLst/>
              <a:ahLst/>
              <a:cxnLst/>
              <a:rect l="l" t="t" r="r" b="b"/>
              <a:pathLst>
                <a:path w="234348" h="55819" extrusionOk="0">
                  <a:moveTo>
                    <a:pt x="144981" y="403"/>
                  </a:moveTo>
                  <a:cubicBezTo>
                    <a:pt x="150962" y="403"/>
                    <a:pt x="156924" y="882"/>
                    <a:pt x="162787" y="1836"/>
                  </a:cubicBezTo>
                  <a:cubicBezTo>
                    <a:pt x="170740" y="3127"/>
                    <a:pt x="179016" y="5583"/>
                    <a:pt x="189615" y="9797"/>
                  </a:cubicBezTo>
                  <a:cubicBezTo>
                    <a:pt x="198427" y="13299"/>
                    <a:pt x="207411" y="17431"/>
                    <a:pt x="216323" y="22082"/>
                  </a:cubicBezTo>
                  <a:lnTo>
                    <a:pt x="218254" y="23088"/>
                  </a:lnTo>
                  <a:cubicBezTo>
                    <a:pt x="223483" y="25804"/>
                    <a:pt x="228885" y="28612"/>
                    <a:pt x="233942" y="32005"/>
                  </a:cubicBezTo>
                  <a:lnTo>
                    <a:pt x="233942" y="40242"/>
                  </a:lnTo>
                  <a:cubicBezTo>
                    <a:pt x="230357" y="38005"/>
                    <a:pt x="227378" y="36353"/>
                    <a:pt x="224590" y="35054"/>
                  </a:cubicBezTo>
                  <a:cubicBezTo>
                    <a:pt x="215470" y="30808"/>
                    <a:pt x="205746" y="28155"/>
                    <a:pt x="196343" y="25590"/>
                  </a:cubicBezTo>
                  <a:cubicBezTo>
                    <a:pt x="195383" y="25330"/>
                    <a:pt x="194423" y="25067"/>
                    <a:pt x="193466" y="24804"/>
                  </a:cubicBezTo>
                  <a:cubicBezTo>
                    <a:pt x="172307" y="18995"/>
                    <a:pt x="155262" y="16255"/>
                    <a:pt x="139723" y="16255"/>
                  </a:cubicBezTo>
                  <a:cubicBezTo>
                    <a:pt x="136241" y="16255"/>
                    <a:pt x="132834" y="16392"/>
                    <a:pt x="129473" y="16664"/>
                  </a:cubicBezTo>
                  <a:cubicBezTo>
                    <a:pt x="117659" y="17617"/>
                    <a:pt x="108992" y="19950"/>
                    <a:pt x="101363" y="24225"/>
                  </a:cubicBezTo>
                  <a:cubicBezTo>
                    <a:pt x="95848" y="27316"/>
                    <a:pt x="90586" y="31262"/>
                    <a:pt x="85495" y="35080"/>
                  </a:cubicBezTo>
                  <a:cubicBezTo>
                    <a:pt x="82539" y="37296"/>
                    <a:pt x="79484" y="39588"/>
                    <a:pt x="76413" y="41684"/>
                  </a:cubicBezTo>
                  <a:cubicBezTo>
                    <a:pt x="71394" y="45113"/>
                    <a:pt x="67146" y="47471"/>
                    <a:pt x="63039" y="49108"/>
                  </a:cubicBezTo>
                  <a:cubicBezTo>
                    <a:pt x="58787" y="50804"/>
                    <a:pt x="54022" y="52109"/>
                    <a:pt x="48045" y="53216"/>
                  </a:cubicBezTo>
                  <a:cubicBezTo>
                    <a:pt x="40031" y="54703"/>
                    <a:pt x="31384" y="55416"/>
                    <a:pt x="21189" y="55416"/>
                  </a:cubicBezTo>
                  <a:cubicBezTo>
                    <a:pt x="19290" y="55416"/>
                    <a:pt x="17337" y="55391"/>
                    <a:pt x="15325" y="55342"/>
                  </a:cubicBezTo>
                  <a:cubicBezTo>
                    <a:pt x="9761" y="55207"/>
                    <a:pt x="4879" y="54966"/>
                    <a:pt x="402" y="54612"/>
                  </a:cubicBezTo>
                  <a:lnTo>
                    <a:pt x="407" y="54612"/>
                  </a:lnTo>
                  <a:lnTo>
                    <a:pt x="407" y="49284"/>
                  </a:lnTo>
                  <a:cubicBezTo>
                    <a:pt x="817" y="49421"/>
                    <a:pt x="1230" y="49561"/>
                    <a:pt x="1643" y="49700"/>
                  </a:cubicBezTo>
                  <a:cubicBezTo>
                    <a:pt x="4359" y="50619"/>
                    <a:pt x="7168" y="51566"/>
                    <a:pt x="9980" y="52235"/>
                  </a:cubicBezTo>
                  <a:cubicBezTo>
                    <a:pt x="12206" y="52763"/>
                    <a:pt x="14788" y="53377"/>
                    <a:pt x="17344" y="53377"/>
                  </a:cubicBezTo>
                  <a:cubicBezTo>
                    <a:pt x="18683" y="53377"/>
                    <a:pt x="20014" y="53208"/>
                    <a:pt x="21283" y="52772"/>
                  </a:cubicBezTo>
                  <a:cubicBezTo>
                    <a:pt x="22931" y="52205"/>
                    <a:pt x="23878" y="51164"/>
                    <a:pt x="24025" y="49761"/>
                  </a:cubicBezTo>
                  <a:cubicBezTo>
                    <a:pt x="24231" y="47784"/>
                    <a:pt x="23055" y="45926"/>
                    <a:pt x="21802" y="44960"/>
                  </a:cubicBezTo>
                  <a:cubicBezTo>
                    <a:pt x="20124" y="43670"/>
                    <a:pt x="18067" y="43236"/>
                    <a:pt x="16094" y="42961"/>
                  </a:cubicBezTo>
                  <a:cubicBezTo>
                    <a:pt x="13968" y="42663"/>
                    <a:pt x="11797" y="42629"/>
                    <a:pt x="9701" y="42596"/>
                  </a:cubicBezTo>
                  <a:lnTo>
                    <a:pt x="9254" y="42589"/>
                  </a:lnTo>
                  <a:cubicBezTo>
                    <a:pt x="6994" y="42550"/>
                    <a:pt x="4310" y="42346"/>
                    <a:pt x="1553" y="41105"/>
                  </a:cubicBezTo>
                  <a:cubicBezTo>
                    <a:pt x="1170" y="40933"/>
                    <a:pt x="784" y="40741"/>
                    <a:pt x="402" y="40534"/>
                  </a:cubicBezTo>
                  <a:lnTo>
                    <a:pt x="402" y="31531"/>
                  </a:lnTo>
                  <a:cubicBezTo>
                    <a:pt x="6844" y="32915"/>
                    <a:pt x="13326" y="34726"/>
                    <a:pt x="19599" y="36477"/>
                  </a:cubicBezTo>
                  <a:cubicBezTo>
                    <a:pt x="22674" y="37335"/>
                    <a:pt x="25850" y="38224"/>
                    <a:pt x="28985" y="39049"/>
                  </a:cubicBezTo>
                  <a:cubicBezTo>
                    <a:pt x="36397" y="41005"/>
                    <a:pt x="46195" y="43249"/>
                    <a:pt x="56268" y="43249"/>
                  </a:cubicBezTo>
                  <a:lnTo>
                    <a:pt x="56298" y="43249"/>
                  </a:lnTo>
                  <a:cubicBezTo>
                    <a:pt x="60549" y="43247"/>
                    <a:pt x="65413" y="43043"/>
                    <a:pt x="69372" y="40633"/>
                  </a:cubicBezTo>
                  <a:cubicBezTo>
                    <a:pt x="71055" y="39609"/>
                    <a:pt x="72214" y="38269"/>
                    <a:pt x="72821" y="36652"/>
                  </a:cubicBezTo>
                  <a:cubicBezTo>
                    <a:pt x="73454" y="34967"/>
                    <a:pt x="73654" y="32595"/>
                    <a:pt x="72675" y="31095"/>
                  </a:cubicBezTo>
                  <a:cubicBezTo>
                    <a:pt x="71475" y="29255"/>
                    <a:pt x="69235" y="29002"/>
                    <a:pt x="67193" y="29002"/>
                  </a:cubicBezTo>
                  <a:lnTo>
                    <a:pt x="67163" y="29002"/>
                  </a:lnTo>
                  <a:cubicBezTo>
                    <a:pt x="64338" y="29005"/>
                    <a:pt x="61485" y="29632"/>
                    <a:pt x="59033" y="30219"/>
                  </a:cubicBezTo>
                  <a:cubicBezTo>
                    <a:pt x="58197" y="30419"/>
                    <a:pt x="57351" y="30648"/>
                    <a:pt x="56532" y="30868"/>
                  </a:cubicBezTo>
                  <a:cubicBezTo>
                    <a:pt x="55224" y="31222"/>
                    <a:pt x="53869" y="31587"/>
                    <a:pt x="52529" y="31845"/>
                  </a:cubicBezTo>
                  <a:cubicBezTo>
                    <a:pt x="48490" y="32626"/>
                    <a:pt x="44235" y="33024"/>
                    <a:pt x="39894" y="33024"/>
                  </a:cubicBezTo>
                  <a:cubicBezTo>
                    <a:pt x="39863" y="33024"/>
                    <a:pt x="39832" y="33024"/>
                    <a:pt x="39801" y="33024"/>
                  </a:cubicBezTo>
                  <a:cubicBezTo>
                    <a:pt x="26833" y="33011"/>
                    <a:pt x="13576" y="29869"/>
                    <a:pt x="402" y="23687"/>
                  </a:cubicBezTo>
                  <a:lnTo>
                    <a:pt x="402" y="6011"/>
                  </a:lnTo>
                  <a:cubicBezTo>
                    <a:pt x="1635" y="6344"/>
                    <a:pt x="2827" y="6712"/>
                    <a:pt x="3952" y="7104"/>
                  </a:cubicBezTo>
                  <a:cubicBezTo>
                    <a:pt x="7474" y="8330"/>
                    <a:pt x="10930" y="10023"/>
                    <a:pt x="14269" y="11659"/>
                  </a:cubicBezTo>
                  <a:cubicBezTo>
                    <a:pt x="15159" y="12095"/>
                    <a:pt x="16051" y="12530"/>
                    <a:pt x="16944" y="12959"/>
                  </a:cubicBezTo>
                  <a:cubicBezTo>
                    <a:pt x="21849" y="15315"/>
                    <a:pt x="26184" y="17153"/>
                    <a:pt x="30193" y="18579"/>
                  </a:cubicBezTo>
                  <a:cubicBezTo>
                    <a:pt x="37329" y="21116"/>
                    <a:pt x="44835" y="22386"/>
                    <a:pt x="52799" y="22386"/>
                  </a:cubicBezTo>
                  <a:cubicBezTo>
                    <a:pt x="62775" y="22386"/>
                    <a:pt x="73472" y="20393"/>
                    <a:pt x="85065" y="16400"/>
                  </a:cubicBezTo>
                  <a:cubicBezTo>
                    <a:pt x="89374" y="14915"/>
                    <a:pt x="93852" y="13162"/>
                    <a:pt x="98753" y="11037"/>
                  </a:cubicBezTo>
                  <a:cubicBezTo>
                    <a:pt x="99763" y="10600"/>
                    <a:pt x="100773" y="10151"/>
                    <a:pt x="101781" y="9706"/>
                  </a:cubicBezTo>
                  <a:cubicBezTo>
                    <a:pt x="104805" y="8364"/>
                    <a:pt x="107933" y="6975"/>
                    <a:pt x="111082" y="5882"/>
                  </a:cubicBezTo>
                  <a:cubicBezTo>
                    <a:pt x="119135" y="3086"/>
                    <a:pt x="127851" y="1338"/>
                    <a:pt x="136984" y="688"/>
                  </a:cubicBezTo>
                  <a:cubicBezTo>
                    <a:pt x="139649" y="498"/>
                    <a:pt x="142317" y="403"/>
                    <a:pt x="144981" y="403"/>
                  </a:cubicBezTo>
                  <a:close/>
                  <a:moveTo>
                    <a:pt x="144959" y="1"/>
                  </a:moveTo>
                  <a:cubicBezTo>
                    <a:pt x="142293" y="1"/>
                    <a:pt x="139623" y="96"/>
                    <a:pt x="136956" y="285"/>
                  </a:cubicBezTo>
                  <a:cubicBezTo>
                    <a:pt x="127785" y="938"/>
                    <a:pt x="119037" y="2693"/>
                    <a:pt x="110949" y="5501"/>
                  </a:cubicBezTo>
                  <a:cubicBezTo>
                    <a:pt x="107786" y="6599"/>
                    <a:pt x="104650" y="7991"/>
                    <a:pt x="101618" y="9337"/>
                  </a:cubicBezTo>
                  <a:cubicBezTo>
                    <a:pt x="100610" y="9784"/>
                    <a:pt x="99605" y="10230"/>
                    <a:pt x="98594" y="10669"/>
                  </a:cubicBezTo>
                  <a:cubicBezTo>
                    <a:pt x="93702" y="12788"/>
                    <a:pt x="89236" y="14538"/>
                    <a:pt x="84935" y="16020"/>
                  </a:cubicBezTo>
                  <a:cubicBezTo>
                    <a:pt x="73384" y="19997"/>
                    <a:pt x="62731" y="21983"/>
                    <a:pt x="52798" y="21983"/>
                  </a:cubicBezTo>
                  <a:cubicBezTo>
                    <a:pt x="44880" y="21983"/>
                    <a:pt x="37420" y="20721"/>
                    <a:pt x="30329" y="18200"/>
                  </a:cubicBezTo>
                  <a:cubicBezTo>
                    <a:pt x="26334" y="16780"/>
                    <a:pt x="22012" y="14948"/>
                    <a:pt x="17118" y="12599"/>
                  </a:cubicBezTo>
                  <a:cubicBezTo>
                    <a:pt x="16225" y="12172"/>
                    <a:pt x="15335" y="11736"/>
                    <a:pt x="14448" y="11300"/>
                  </a:cubicBezTo>
                  <a:cubicBezTo>
                    <a:pt x="11097" y="9658"/>
                    <a:pt x="7631" y="7961"/>
                    <a:pt x="4086" y="6726"/>
                  </a:cubicBezTo>
                  <a:cubicBezTo>
                    <a:pt x="2874" y="6305"/>
                    <a:pt x="1587" y="5911"/>
                    <a:pt x="257" y="5556"/>
                  </a:cubicBezTo>
                  <a:lnTo>
                    <a:pt x="2" y="5489"/>
                  </a:lnTo>
                  <a:lnTo>
                    <a:pt x="2" y="23947"/>
                  </a:lnTo>
                  <a:lnTo>
                    <a:pt x="118" y="24001"/>
                  </a:lnTo>
                  <a:cubicBezTo>
                    <a:pt x="13383" y="30245"/>
                    <a:pt x="26736" y="33418"/>
                    <a:pt x="39802" y="33430"/>
                  </a:cubicBezTo>
                  <a:cubicBezTo>
                    <a:pt x="39862" y="33430"/>
                    <a:pt x="39922" y="33430"/>
                    <a:pt x="39983" y="33430"/>
                  </a:cubicBezTo>
                  <a:cubicBezTo>
                    <a:pt x="44319" y="33430"/>
                    <a:pt x="48571" y="33023"/>
                    <a:pt x="52607" y="32244"/>
                  </a:cubicBezTo>
                  <a:cubicBezTo>
                    <a:pt x="53961" y="31982"/>
                    <a:pt x="55324" y="31615"/>
                    <a:pt x="56640" y="31261"/>
                  </a:cubicBezTo>
                  <a:cubicBezTo>
                    <a:pt x="57454" y="31041"/>
                    <a:pt x="58297" y="30815"/>
                    <a:pt x="59127" y="30616"/>
                  </a:cubicBezTo>
                  <a:cubicBezTo>
                    <a:pt x="61559" y="30033"/>
                    <a:pt x="64382" y="29412"/>
                    <a:pt x="67164" y="29409"/>
                  </a:cubicBezTo>
                  <a:cubicBezTo>
                    <a:pt x="67187" y="29409"/>
                    <a:pt x="67210" y="29409"/>
                    <a:pt x="67233" y="29409"/>
                  </a:cubicBezTo>
                  <a:cubicBezTo>
                    <a:pt x="69147" y="29409"/>
                    <a:pt x="71252" y="29651"/>
                    <a:pt x="72340" y="31318"/>
                  </a:cubicBezTo>
                  <a:cubicBezTo>
                    <a:pt x="73241" y="32701"/>
                    <a:pt x="73043" y="34924"/>
                    <a:pt x="72447" y="36513"/>
                  </a:cubicBezTo>
                  <a:cubicBezTo>
                    <a:pt x="71871" y="38046"/>
                    <a:pt x="70768" y="39317"/>
                    <a:pt x="69163" y="40292"/>
                  </a:cubicBezTo>
                  <a:cubicBezTo>
                    <a:pt x="65293" y="42649"/>
                    <a:pt x="60492" y="42849"/>
                    <a:pt x="56298" y="42850"/>
                  </a:cubicBezTo>
                  <a:lnTo>
                    <a:pt x="56268" y="42850"/>
                  </a:lnTo>
                  <a:cubicBezTo>
                    <a:pt x="46241" y="42850"/>
                    <a:pt x="36475" y="40614"/>
                    <a:pt x="29086" y="38666"/>
                  </a:cubicBezTo>
                  <a:cubicBezTo>
                    <a:pt x="25956" y="37839"/>
                    <a:pt x="22778" y="36952"/>
                    <a:pt x="19706" y="36095"/>
                  </a:cubicBezTo>
                  <a:cubicBezTo>
                    <a:pt x="13350" y="34319"/>
                    <a:pt x="6776" y="32482"/>
                    <a:pt x="244" y="31089"/>
                  </a:cubicBezTo>
                  <a:lnTo>
                    <a:pt x="1" y="31038"/>
                  </a:lnTo>
                  <a:lnTo>
                    <a:pt x="1" y="40777"/>
                  </a:lnTo>
                  <a:lnTo>
                    <a:pt x="105" y="40834"/>
                  </a:lnTo>
                  <a:cubicBezTo>
                    <a:pt x="528" y="41068"/>
                    <a:pt x="960" y="41284"/>
                    <a:pt x="1387" y="41477"/>
                  </a:cubicBezTo>
                  <a:cubicBezTo>
                    <a:pt x="4210" y="42747"/>
                    <a:pt x="6945" y="42957"/>
                    <a:pt x="9247" y="42996"/>
                  </a:cubicBezTo>
                  <a:lnTo>
                    <a:pt x="9694" y="43003"/>
                  </a:lnTo>
                  <a:cubicBezTo>
                    <a:pt x="11777" y="43036"/>
                    <a:pt x="13933" y="43072"/>
                    <a:pt x="16035" y="43364"/>
                  </a:cubicBezTo>
                  <a:cubicBezTo>
                    <a:pt x="17956" y="43633"/>
                    <a:pt x="19953" y="44050"/>
                    <a:pt x="21555" y="45283"/>
                  </a:cubicBezTo>
                  <a:cubicBezTo>
                    <a:pt x="22721" y="46179"/>
                    <a:pt x="23812" y="47901"/>
                    <a:pt x="23624" y="49723"/>
                  </a:cubicBezTo>
                  <a:cubicBezTo>
                    <a:pt x="23492" y="50977"/>
                    <a:pt x="22661" y="51876"/>
                    <a:pt x="21149" y="52395"/>
                  </a:cubicBezTo>
                  <a:cubicBezTo>
                    <a:pt x="19929" y="52815"/>
                    <a:pt x="18642" y="52977"/>
                    <a:pt x="17343" y="52977"/>
                  </a:cubicBezTo>
                  <a:cubicBezTo>
                    <a:pt x="14829" y="52977"/>
                    <a:pt x="12272" y="52369"/>
                    <a:pt x="10068" y="51847"/>
                  </a:cubicBezTo>
                  <a:cubicBezTo>
                    <a:pt x="7275" y="51184"/>
                    <a:pt x="4475" y="50237"/>
                    <a:pt x="1767" y="49323"/>
                  </a:cubicBezTo>
                  <a:cubicBezTo>
                    <a:pt x="1267" y="49155"/>
                    <a:pt x="767" y="48985"/>
                    <a:pt x="265" y="48818"/>
                  </a:cubicBezTo>
                  <a:lnTo>
                    <a:pt x="1" y="48728"/>
                  </a:lnTo>
                  <a:lnTo>
                    <a:pt x="1" y="54985"/>
                  </a:lnTo>
                  <a:lnTo>
                    <a:pt x="187" y="54999"/>
                  </a:lnTo>
                  <a:cubicBezTo>
                    <a:pt x="4720" y="55364"/>
                    <a:pt x="9668" y="55608"/>
                    <a:pt x="15316" y="55745"/>
                  </a:cubicBezTo>
                  <a:cubicBezTo>
                    <a:pt x="17327" y="55794"/>
                    <a:pt x="19280" y="55818"/>
                    <a:pt x="21180" y="55818"/>
                  </a:cubicBezTo>
                  <a:cubicBezTo>
                    <a:pt x="31405" y="55818"/>
                    <a:pt x="40078" y="55104"/>
                    <a:pt x="48122" y="53615"/>
                  </a:cubicBezTo>
                  <a:cubicBezTo>
                    <a:pt x="54125" y="52502"/>
                    <a:pt x="58913" y="51189"/>
                    <a:pt x="63191" y="49484"/>
                  </a:cubicBezTo>
                  <a:cubicBezTo>
                    <a:pt x="67326" y="47835"/>
                    <a:pt x="71599" y="45463"/>
                    <a:pt x="76643" y="42018"/>
                  </a:cubicBezTo>
                  <a:cubicBezTo>
                    <a:pt x="79721" y="39917"/>
                    <a:pt x="82780" y="37621"/>
                    <a:pt x="85739" y="35403"/>
                  </a:cubicBezTo>
                  <a:cubicBezTo>
                    <a:pt x="90819" y="31594"/>
                    <a:pt x="96072" y="27654"/>
                    <a:pt x="101563" y="24578"/>
                  </a:cubicBezTo>
                  <a:cubicBezTo>
                    <a:pt x="109139" y="20330"/>
                    <a:pt x="117758" y="18014"/>
                    <a:pt x="129508" y="17065"/>
                  </a:cubicBezTo>
                  <a:cubicBezTo>
                    <a:pt x="132858" y="16795"/>
                    <a:pt x="136254" y="16658"/>
                    <a:pt x="139725" y="16658"/>
                  </a:cubicBezTo>
                  <a:cubicBezTo>
                    <a:pt x="155229" y="16658"/>
                    <a:pt x="172239" y="19393"/>
                    <a:pt x="193363" y="25194"/>
                  </a:cubicBezTo>
                  <a:cubicBezTo>
                    <a:pt x="194320" y="25456"/>
                    <a:pt x="195279" y="25717"/>
                    <a:pt x="196240" y="25980"/>
                  </a:cubicBezTo>
                  <a:cubicBezTo>
                    <a:pt x="205628" y="28540"/>
                    <a:pt x="215334" y="31188"/>
                    <a:pt x="224421" y="35420"/>
                  </a:cubicBezTo>
                  <a:cubicBezTo>
                    <a:pt x="227275" y="36749"/>
                    <a:pt x="230329" y="38452"/>
                    <a:pt x="234037" y="40778"/>
                  </a:cubicBezTo>
                  <a:lnTo>
                    <a:pt x="234347" y="40971"/>
                  </a:lnTo>
                  <a:lnTo>
                    <a:pt x="234347" y="31794"/>
                  </a:lnTo>
                  <a:lnTo>
                    <a:pt x="234257" y="31734"/>
                  </a:lnTo>
                  <a:cubicBezTo>
                    <a:pt x="229156" y="28302"/>
                    <a:pt x="223710" y="25471"/>
                    <a:pt x="218442" y="22732"/>
                  </a:cubicBezTo>
                  <a:lnTo>
                    <a:pt x="216510" y="21728"/>
                  </a:lnTo>
                  <a:cubicBezTo>
                    <a:pt x="207587" y="17070"/>
                    <a:pt x="198587" y="12930"/>
                    <a:pt x="189764" y="9423"/>
                  </a:cubicBezTo>
                  <a:cubicBezTo>
                    <a:pt x="179135" y="5199"/>
                    <a:pt x="170836" y="2739"/>
                    <a:pt x="162852" y="1440"/>
                  </a:cubicBezTo>
                  <a:cubicBezTo>
                    <a:pt x="156959" y="482"/>
                    <a:pt x="150969" y="1"/>
                    <a:pt x="14495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67" name="Google Shape;267;p9"/>
            <p:cNvSpPr/>
            <p:nvPr/>
          </p:nvSpPr>
          <p:spPr>
            <a:xfrm>
              <a:off x="4303273" y="2401574"/>
              <a:ext cx="4977457" cy="2219891"/>
            </a:xfrm>
            <a:custGeom>
              <a:avLst/>
              <a:gdLst/>
              <a:ahLst/>
              <a:cxnLst/>
              <a:rect l="l" t="t" r="r" b="b"/>
              <a:pathLst>
                <a:path w="124382" h="55473" extrusionOk="0">
                  <a:moveTo>
                    <a:pt x="25918" y="402"/>
                  </a:moveTo>
                  <a:cubicBezTo>
                    <a:pt x="36041" y="402"/>
                    <a:pt x="47026" y="1991"/>
                    <a:pt x="60462" y="5393"/>
                  </a:cubicBezTo>
                  <a:cubicBezTo>
                    <a:pt x="70856" y="8024"/>
                    <a:pt x="81175" y="11807"/>
                    <a:pt x="91155" y="15464"/>
                  </a:cubicBezTo>
                  <a:cubicBezTo>
                    <a:pt x="92391" y="15917"/>
                    <a:pt x="93627" y="16369"/>
                    <a:pt x="94863" y="16822"/>
                  </a:cubicBezTo>
                  <a:lnTo>
                    <a:pt x="95647" y="17108"/>
                  </a:lnTo>
                  <a:cubicBezTo>
                    <a:pt x="105319" y="20631"/>
                    <a:pt x="115319" y="24277"/>
                    <a:pt x="123981" y="30890"/>
                  </a:cubicBezTo>
                  <a:lnTo>
                    <a:pt x="123981" y="53695"/>
                  </a:lnTo>
                  <a:cubicBezTo>
                    <a:pt x="123931" y="53594"/>
                    <a:pt x="123881" y="53490"/>
                    <a:pt x="123831" y="53388"/>
                  </a:cubicBezTo>
                  <a:cubicBezTo>
                    <a:pt x="121216" y="48116"/>
                    <a:pt x="118223" y="43645"/>
                    <a:pt x="114937" y="40100"/>
                  </a:cubicBezTo>
                  <a:cubicBezTo>
                    <a:pt x="110571" y="35392"/>
                    <a:pt x="105339" y="32142"/>
                    <a:pt x="101268" y="29834"/>
                  </a:cubicBezTo>
                  <a:cubicBezTo>
                    <a:pt x="91058" y="24049"/>
                    <a:pt x="80265" y="20787"/>
                    <a:pt x="69187" y="20137"/>
                  </a:cubicBezTo>
                  <a:cubicBezTo>
                    <a:pt x="67907" y="20061"/>
                    <a:pt x="66618" y="20024"/>
                    <a:pt x="65319" y="20024"/>
                  </a:cubicBezTo>
                  <a:cubicBezTo>
                    <a:pt x="61141" y="20024"/>
                    <a:pt x="56870" y="20411"/>
                    <a:pt x="52577" y="21181"/>
                  </a:cubicBezTo>
                  <a:cubicBezTo>
                    <a:pt x="48332" y="21940"/>
                    <a:pt x="44099" y="23239"/>
                    <a:pt x="40004" y="24495"/>
                  </a:cubicBezTo>
                  <a:cubicBezTo>
                    <a:pt x="38744" y="24880"/>
                    <a:pt x="37484" y="25268"/>
                    <a:pt x="36221" y="25639"/>
                  </a:cubicBezTo>
                  <a:cubicBezTo>
                    <a:pt x="30814" y="27232"/>
                    <a:pt x="25249" y="28662"/>
                    <a:pt x="19858" y="28662"/>
                  </a:cubicBezTo>
                  <a:cubicBezTo>
                    <a:pt x="15618" y="28662"/>
                    <a:pt x="11486" y="27778"/>
                    <a:pt x="7624" y="25392"/>
                  </a:cubicBezTo>
                  <a:cubicBezTo>
                    <a:pt x="1653" y="21703"/>
                    <a:pt x="639" y="17073"/>
                    <a:pt x="567" y="14640"/>
                  </a:cubicBezTo>
                  <a:cubicBezTo>
                    <a:pt x="413" y="9480"/>
                    <a:pt x="3668" y="6464"/>
                    <a:pt x="5623" y="5124"/>
                  </a:cubicBezTo>
                  <a:cubicBezTo>
                    <a:pt x="9015" y="2801"/>
                    <a:pt x="12910" y="1856"/>
                    <a:pt x="15924" y="1292"/>
                  </a:cubicBezTo>
                  <a:cubicBezTo>
                    <a:pt x="19039" y="709"/>
                    <a:pt x="22328" y="409"/>
                    <a:pt x="25700" y="402"/>
                  </a:cubicBezTo>
                  <a:close/>
                  <a:moveTo>
                    <a:pt x="25696" y="0"/>
                  </a:moveTo>
                  <a:cubicBezTo>
                    <a:pt x="22298" y="9"/>
                    <a:pt x="18984" y="309"/>
                    <a:pt x="15846" y="896"/>
                  </a:cubicBezTo>
                  <a:cubicBezTo>
                    <a:pt x="12791" y="1468"/>
                    <a:pt x="8843" y="2428"/>
                    <a:pt x="5390" y="4792"/>
                  </a:cubicBezTo>
                  <a:cubicBezTo>
                    <a:pt x="3368" y="6176"/>
                    <a:pt x="0" y="9300"/>
                    <a:pt x="160" y="14653"/>
                  </a:cubicBezTo>
                  <a:cubicBezTo>
                    <a:pt x="236" y="17166"/>
                    <a:pt x="1277" y="21947"/>
                    <a:pt x="7409" y="25735"/>
                  </a:cubicBezTo>
                  <a:cubicBezTo>
                    <a:pt x="11344" y="28167"/>
                    <a:pt x="15543" y="29067"/>
                    <a:pt x="19845" y="29067"/>
                  </a:cubicBezTo>
                  <a:cubicBezTo>
                    <a:pt x="25284" y="29067"/>
                    <a:pt x="30887" y="27628"/>
                    <a:pt x="36329" y="26025"/>
                  </a:cubicBezTo>
                  <a:cubicBezTo>
                    <a:pt x="37594" y="25653"/>
                    <a:pt x="38857" y="25265"/>
                    <a:pt x="40120" y="24877"/>
                  </a:cubicBezTo>
                  <a:cubicBezTo>
                    <a:pt x="44202" y="23626"/>
                    <a:pt x="48423" y="22331"/>
                    <a:pt x="52645" y="21575"/>
                  </a:cubicBezTo>
                  <a:cubicBezTo>
                    <a:pt x="56919" y="20811"/>
                    <a:pt x="61167" y="20426"/>
                    <a:pt x="65320" y="20426"/>
                  </a:cubicBezTo>
                  <a:cubicBezTo>
                    <a:pt x="66611" y="20426"/>
                    <a:pt x="67892" y="20464"/>
                    <a:pt x="69163" y="20538"/>
                  </a:cubicBezTo>
                  <a:cubicBezTo>
                    <a:pt x="80177" y="21183"/>
                    <a:pt x="90911" y="24429"/>
                    <a:pt x="101068" y="30184"/>
                  </a:cubicBezTo>
                  <a:cubicBezTo>
                    <a:pt x="105113" y="32476"/>
                    <a:pt x="110313" y="35707"/>
                    <a:pt x="114641" y="40373"/>
                  </a:cubicBezTo>
                  <a:cubicBezTo>
                    <a:pt x="117901" y="43892"/>
                    <a:pt x="120872" y="48330"/>
                    <a:pt x="123468" y="53567"/>
                  </a:cubicBezTo>
                  <a:cubicBezTo>
                    <a:pt x="123595" y="53824"/>
                    <a:pt x="123718" y="54084"/>
                    <a:pt x="123842" y="54344"/>
                  </a:cubicBezTo>
                  <a:lnTo>
                    <a:pt x="124380" y="55470"/>
                  </a:lnTo>
                  <a:lnTo>
                    <a:pt x="124380" y="30691"/>
                  </a:lnTo>
                  <a:lnTo>
                    <a:pt x="124301" y="30630"/>
                  </a:lnTo>
                  <a:cubicBezTo>
                    <a:pt x="115571" y="23942"/>
                    <a:pt x="105512" y="20275"/>
                    <a:pt x="95782" y="16727"/>
                  </a:cubicBezTo>
                  <a:lnTo>
                    <a:pt x="94996" y="16442"/>
                  </a:lnTo>
                  <a:cubicBezTo>
                    <a:pt x="93760" y="15992"/>
                    <a:pt x="92525" y="15539"/>
                    <a:pt x="91289" y="15087"/>
                  </a:cubicBezTo>
                  <a:cubicBezTo>
                    <a:pt x="81300" y="11425"/>
                    <a:pt x="70971" y="7640"/>
                    <a:pt x="60557" y="5003"/>
                  </a:cubicBezTo>
                  <a:cubicBezTo>
                    <a:pt x="47087" y="1592"/>
                    <a:pt x="36071" y="0"/>
                    <a:pt x="25913" y="0"/>
                  </a:cubicBezTo>
                  <a:close/>
                  <a:moveTo>
                    <a:pt x="124380" y="55470"/>
                  </a:moveTo>
                  <a:lnTo>
                    <a:pt x="124380" y="55473"/>
                  </a:lnTo>
                  <a:lnTo>
                    <a:pt x="124381" y="55473"/>
                  </a:lnTo>
                  <a:lnTo>
                    <a:pt x="124380" y="5547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68" name="Google Shape;268;p9"/>
            <p:cNvSpPr/>
            <p:nvPr/>
          </p:nvSpPr>
          <p:spPr>
            <a:xfrm>
              <a:off x="-97184" y="3183486"/>
              <a:ext cx="4473596" cy="1988630"/>
            </a:xfrm>
            <a:custGeom>
              <a:avLst/>
              <a:gdLst/>
              <a:ahLst/>
              <a:cxnLst/>
              <a:rect l="l" t="t" r="r" b="b"/>
              <a:pathLst>
                <a:path w="111791" h="49694" extrusionOk="0">
                  <a:moveTo>
                    <a:pt x="97341" y="420"/>
                  </a:moveTo>
                  <a:cubicBezTo>
                    <a:pt x="98733" y="420"/>
                    <a:pt x="99979" y="773"/>
                    <a:pt x="101045" y="1273"/>
                  </a:cubicBezTo>
                  <a:cubicBezTo>
                    <a:pt x="104764" y="3021"/>
                    <a:pt x="109232" y="7243"/>
                    <a:pt x="110572" y="11931"/>
                  </a:cubicBezTo>
                  <a:cubicBezTo>
                    <a:pt x="111369" y="14719"/>
                    <a:pt x="110985" y="17351"/>
                    <a:pt x="109429" y="19750"/>
                  </a:cubicBezTo>
                  <a:cubicBezTo>
                    <a:pt x="107469" y="22776"/>
                    <a:pt x="104270" y="24339"/>
                    <a:pt x="101702" y="25361"/>
                  </a:cubicBezTo>
                  <a:cubicBezTo>
                    <a:pt x="98754" y="26534"/>
                    <a:pt x="95452" y="27464"/>
                    <a:pt x="91607" y="28204"/>
                  </a:cubicBezTo>
                  <a:cubicBezTo>
                    <a:pt x="89921" y="28528"/>
                    <a:pt x="88200" y="28811"/>
                    <a:pt x="86532" y="29084"/>
                  </a:cubicBezTo>
                  <a:cubicBezTo>
                    <a:pt x="79681" y="30207"/>
                    <a:pt x="72597" y="31372"/>
                    <a:pt x="66253" y="35734"/>
                  </a:cubicBezTo>
                  <a:cubicBezTo>
                    <a:pt x="61721" y="38849"/>
                    <a:pt x="57707" y="43535"/>
                    <a:pt x="54638" y="49289"/>
                  </a:cubicBezTo>
                  <a:lnTo>
                    <a:pt x="3363" y="49289"/>
                  </a:lnTo>
                  <a:cubicBezTo>
                    <a:pt x="1730" y="49289"/>
                    <a:pt x="402" y="47585"/>
                    <a:pt x="402" y="45488"/>
                  </a:cubicBezTo>
                  <a:lnTo>
                    <a:pt x="402" y="27817"/>
                  </a:lnTo>
                  <a:cubicBezTo>
                    <a:pt x="6956" y="29756"/>
                    <a:pt x="13549" y="31125"/>
                    <a:pt x="20006" y="31888"/>
                  </a:cubicBezTo>
                  <a:cubicBezTo>
                    <a:pt x="24832" y="32458"/>
                    <a:pt x="29867" y="32744"/>
                    <a:pt x="35067" y="32744"/>
                  </a:cubicBezTo>
                  <a:cubicBezTo>
                    <a:pt x="39433" y="32744"/>
                    <a:pt x="43915" y="32543"/>
                    <a:pt x="48490" y="32140"/>
                  </a:cubicBezTo>
                  <a:cubicBezTo>
                    <a:pt x="52725" y="31766"/>
                    <a:pt x="57090" y="31156"/>
                    <a:pt x="61838" y="30276"/>
                  </a:cubicBezTo>
                  <a:cubicBezTo>
                    <a:pt x="65200" y="29650"/>
                    <a:pt x="69115" y="28700"/>
                    <a:pt x="72658" y="26377"/>
                  </a:cubicBezTo>
                  <a:cubicBezTo>
                    <a:pt x="76773" y="23677"/>
                    <a:pt x="79509" y="18971"/>
                    <a:pt x="82157" y="14419"/>
                  </a:cubicBezTo>
                  <a:cubicBezTo>
                    <a:pt x="83207" y="12610"/>
                    <a:pt x="84295" y="10742"/>
                    <a:pt x="85446" y="9038"/>
                  </a:cubicBezTo>
                  <a:cubicBezTo>
                    <a:pt x="89943" y="2389"/>
                    <a:pt x="94052" y="420"/>
                    <a:pt x="97341" y="420"/>
                  </a:cubicBezTo>
                  <a:close/>
                  <a:moveTo>
                    <a:pt x="97320" y="1"/>
                  </a:moveTo>
                  <a:cubicBezTo>
                    <a:pt x="92272" y="1"/>
                    <a:pt x="88015" y="4523"/>
                    <a:pt x="85113" y="8813"/>
                  </a:cubicBezTo>
                  <a:cubicBezTo>
                    <a:pt x="83953" y="10529"/>
                    <a:pt x="82863" y="12404"/>
                    <a:pt x="81808" y="14217"/>
                  </a:cubicBezTo>
                  <a:cubicBezTo>
                    <a:pt x="79187" y="18729"/>
                    <a:pt x="76473" y="23393"/>
                    <a:pt x="72437" y="26041"/>
                  </a:cubicBezTo>
                  <a:cubicBezTo>
                    <a:pt x="68955" y="28325"/>
                    <a:pt x="65088" y="29264"/>
                    <a:pt x="61763" y="29881"/>
                  </a:cubicBezTo>
                  <a:cubicBezTo>
                    <a:pt x="57027" y="30760"/>
                    <a:pt x="52675" y="31369"/>
                    <a:pt x="48454" y="31740"/>
                  </a:cubicBezTo>
                  <a:cubicBezTo>
                    <a:pt x="43892" y="32141"/>
                    <a:pt x="39422" y="32342"/>
                    <a:pt x="35069" y="32342"/>
                  </a:cubicBezTo>
                  <a:cubicBezTo>
                    <a:pt x="29883" y="32342"/>
                    <a:pt x="24864" y="32057"/>
                    <a:pt x="20053" y="31489"/>
                  </a:cubicBezTo>
                  <a:cubicBezTo>
                    <a:pt x="13535" y="30716"/>
                    <a:pt x="6875" y="29326"/>
                    <a:pt x="259" y="27354"/>
                  </a:cubicBezTo>
                  <a:lnTo>
                    <a:pt x="1" y="27277"/>
                  </a:lnTo>
                  <a:lnTo>
                    <a:pt x="1" y="45491"/>
                  </a:lnTo>
                  <a:cubicBezTo>
                    <a:pt x="1" y="47809"/>
                    <a:pt x="1508" y="49694"/>
                    <a:pt x="3363" y="49694"/>
                  </a:cubicBezTo>
                  <a:lnTo>
                    <a:pt x="54879" y="49694"/>
                  </a:lnTo>
                  <a:lnTo>
                    <a:pt x="54936" y="49585"/>
                  </a:lnTo>
                  <a:cubicBezTo>
                    <a:pt x="57983" y="43837"/>
                    <a:pt x="61975" y="39163"/>
                    <a:pt x="66481" y="36064"/>
                  </a:cubicBezTo>
                  <a:cubicBezTo>
                    <a:pt x="72751" y="31752"/>
                    <a:pt x="79791" y="30597"/>
                    <a:pt x="86599" y="29479"/>
                  </a:cubicBezTo>
                  <a:cubicBezTo>
                    <a:pt x="88267" y="29206"/>
                    <a:pt x="89993" y="28921"/>
                    <a:pt x="91683" y="28597"/>
                  </a:cubicBezTo>
                  <a:cubicBezTo>
                    <a:pt x="95554" y="27852"/>
                    <a:pt x="98882" y="26914"/>
                    <a:pt x="101852" y="25732"/>
                  </a:cubicBezTo>
                  <a:cubicBezTo>
                    <a:pt x="104477" y="24689"/>
                    <a:pt x="107747" y="23089"/>
                    <a:pt x="109769" y="19968"/>
                  </a:cubicBezTo>
                  <a:cubicBezTo>
                    <a:pt x="111389" y="17466"/>
                    <a:pt x="111791" y="14724"/>
                    <a:pt x="110961" y="11820"/>
                  </a:cubicBezTo>
                  <a:cubicBezTo>
                    <a:pt x="109585" y="7016"/>
                    <a:pt x="105018" y="2695"/>
                    <a:pt x="101216" y="909"/>
                  </a:cubicBezTo>
                  <a:cubicBezTo>
                    <a:pt x="99874" y="279"/>
                    <a:pt x="98573" y="1"/>
                    <a:pt x="9732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69" name="Google Shape;269;p9"/>
            <p:cNvSpPr/>
            <p:nvPr/>
          </p:nvSpPr>
          <p:spPr>
            <a:xfrm>
              <a:off x="2768223" y="4443454"/>
              <a:ext cx="4335456" cy="728679"/>
            </a:xfrm>
            <a:custGeom>
              <a:avLst/>
              <a:gdLst/>
              <a:ahLst/>
              <a:cxnLst/>
              <a:rect l="l" t="t" r="r" b="b"/>
              <a:pathLst>
                <a:path w="108339" h="18209" extrusionOk="0">
                  <a:moveTo>
                    <a:pt x="27698" y="402"/>
                  </a:moveTo>
                  <a:cubicBezTo>
                    <a:pt x="32888" y="402"/>
                    <a:pt x="38022" y="2124"/>
                    <a:pt x="42576" y="3656"/>
                  </a:cubicBezTo>
                  <a:cubicBezTo>
                    <a:pt x="47416" y="5283"/>
                    <a:pt x="52582" y="6948"/>
                    <a:pt x="57857" y="7844"/>
                  </a:cubicBezTo>
                  <a:cubicBezTo>
                    <a:pt x="62292" y="8597"/>
                    <a:pt x="66755" y="8977"/>
                    <a:pt x="71177" y="8977"/>
                  </a:cubicBezTo>
                  <a:cubicBezTo>
                    <a:pt x="72693" y="8977"/>
                    <a:pt x="74204" y="8932"/>
                    <a:pt x="75707" y="8843"/>
                  </a:cubicBezTo>
                  <a:cubicBezTo>
                    <a:pt x="78578" y="8671"/>
                    <a:pt x="81363" y="8335"/>
                    <a:pt x="83983" y="7841"/>
                  </a:cubicBezTo>
                  <a:cubicBezTo>
                    <a:pt x="84740" y="7698"/>
                    <a:pt x="85506" y="7531"/>
                    <a:pt x="86246" y="7371"/>
                  </a:cubicBezTo>
                  <a:cubicBezTo>
                    <a:pt x="87567" y="7085"/>
                    <a:pt x="88932" y="6788"/>
                    <a:pt x="90288" y="6616"/>
                  </a:cubicBezTo>
                  <a:cubicBezTo>
                    <a:pt x="91569" y="6455"/>
                    <a:pt x="92767" y="6374"/>
                    <a:pt x="93889" y="6374"/>
                  </a:cubicBezTo>
                  <a:cubicBezTo>
                    <a:pt x="97369" y="6374"/>
                    <a:pt x="100126" y="7157"/>
                    <a:pt x="102405" y="8765"/>
                  </a:cubicBezTo>
                  <a:cubicBezTo>
                    <a:pt x="104715" y="10399"/>
                    <a:pt x="107752" y="14521"/>
                    <a:pt x="107336" y="17804"/>
                  </a:cubicBezTo>
                  <a:lnTo>
                    <a:pt x="2840" y="17804"/>
                  </a:lnTo>
                  <a:cubicBezTo>
                    <a:pt x="2038" y="16930"/>
                    <a:pt x="1495" y="16015"/>
                    <a:pt x="1180" y="15011"/>
                  </a:cubicBezTo>
                  <a:cubicBezTo>
                    <a:pt x="328" y="12292"/>
                    <a:pt x="1140" y="8835"/>
                    <a:pt x="2950" y="7464"/>
                  </a:cubicBezTo>
                  <a:cubicBezTo>
                    <a:pt x="4188" y="6527"/>
                    <a:pt x="5746" y="6255"/>
                    <a:pt x="7263" y="6255"/>
                  </a:cubicBezTo>
                  <a:cubicBezTo>
                    <a:pt x="8508" y="6255"/>
                    <a:pt x="9724" y="6438"/>
                    <a:pt x="10713" y="6586"/>
                  </a:cubicBezTo>
                  <a:cubicBezTo>
                    <a:pt x="13555" y="7015"/>
                    <a:pt x="16398" y="7815"/>
                    <a:pt x="19148" y="8591"/>
                  </a:cubicBezTo>
                  <a:cubicBezTo>
                    <a:pt x="20420" y="8950"/>
                    <a:pt x="21733" y="9320"/>
                    <a:pt x="23031" y="9648"/>
                  </a:cubicBezTo>
                  <a:cubicBezTo>
                    <a:pt x="23892" y="9867"/>
                    <a:pt x="24772" y="10044"/>
                    <a:pt x="25624" y="10217"/>
                  </a:cubicBezTo>
                  <a:cubicBezTo>
                    <a:pt x="26578" y="10410"/>
                    <a:pt x="27561" y="10610"/>
                    <a:pt x="28520" y="10866"/>
                  </a:cubicBezTo>
                  <a:cubicBezTo>
                    <a:pt x="29266" y="11066"/>
                    <a:pt x="30023" y="11287"/>
                    <a:pt x="30753" y="11502"/>
                  </a:cubicBezTo>
                  <a:cubicBezTo>
                    <a:pt x="31592" y="11746"/>
                    <a:pt x="32458" y="12000"/>
                    <a:pt x="33317" y="12223"/>
                  </a:cubicBezTo>
                  <a:lnTo>
                    <a:pt x="33467" y="12263"/>
                  </a:lnTo>
                  <a:cubicBezTo>
                    <a:pt x="34991" y="12659"/>
                    <a:pt x="36728" y="13111"/>
                    <a:pt x="38421" y="13111"/>
                  </a:cubicBezTo>
                  <a:cubicBezTo>
                    <a:pt x="39680" y="13111"/>
                    <a:pt x="40914" y="12861"/>
                    <a:pt x="42017" y="12152"/>
                  </a:cubicBezTo>
                  <a:cubicBezTo>
                    <a:pt x="42247" y="12003"/>
                    <a:pt x="42254" y="11687"/>
                    <a:pt x="42130" y="11480"/>
                  </a:cubicBezTo>
                  <a:cubicBezTo>
                    <a:pt x="39927" y="7838"/>
                    <a:pt x="35420" y="7355"/>
                    <a:pt x="32131" y="7002"/>
                  </a:cubicBezTo>
                  <a:cubicBezTo>
                    <a:pt x="30552" y="6834"/>
                    <a:pt x="28936" y="6794"/>
                    <a:pt x="27373" y="6755"/>
                  </a:cubicBezTo>
                  <a:cubicBezTo>
                    <a:pt x="24971" y="6694"/>
                    <a:pt x="22485" y="6634"/>
                    <a:pt x="20094" y="6098"/>
                  </a:cubicBezTo>
                  <a:lnTo>
                    <a:pt x="19861" y="6045"/>
                  </a:lnTo>
                  <a:cubicBezTo>
                    <a:pt x="19174" y="5899"/>
                    <a:pt x="18323" y="5715"/>
                    <a:pt x="17845" y="5185"/>
                  </a:cubicBezTo>
                  <a:cubicBezTo>
                    <a:pt x="17683" y="5000"/>
                    <a:pt x="17613" y="4809"/>
                    <a:pt x="17637" y="4599"/>
                  </a:cubicBezTo>
                  <a:cubicBezTo>
                    <a:pt x="17720" y="3886"/>
                    <a:pt x="18816" y="3119"/>
                    <a:pt x="19284" y="2791"/>
                  </a:cubicBezTo>
                  <a:lnTo>
                    <a:pt x="19370" y="2730"/>
                  </a:lnTo>
                  <a:cubicBezTo>
                    <a:pt x="21382" y="1313"/>
                    <a:pt x="23882" y="535"/>
                    <a:pt x="26803" y="420"/>
                  </a:cubicBezTo>
                  <a:cubicBezTo>
                    <a:pt x="27101" y="408"/>
                    <a:pt x="27399" y="402"/>
                    <a:pt x="27698" y="402"/>
                  </a:cubicBezTo>
                  <a:close/>
                  <a:moveTo>
                    <a:pt x="27716" y="0"/>
                  </a:moveTo>
                  <a:cubicBezTo>
                    <a:pt x="27408" y="0"/>
                    <a:pt x="27101" y="6"/>
                    <a:pt x="26793" y="18"/>
                  </a:cubicBezTo>
                  <a:cubicBezTo>
                    <a:pt x="23792" y="137"/>
                    <a:pt x="21220" y="940"/>
                    <a:pt x="19143" y="2401"/>
                  </a:cubicBezTo>
                  <a:lnTo>
                    <a:pt x="19057" y="2461"/>
                  </a:lnTo>
                  <a:cubicBezTo>
                    <a:pt x="18500" y="2850"/>
                    <a:pt x="17342" y="3659"/>
                    <a:pt x="17241" y="4552"/>
                  </a:cubicBezTo>
                  <a:cubicBezTo>
                    <a:pt x="17204" y="4879"/>
                    <a:pt x="17307" y="5183"/>
                    <a:pt x="17550" y="5452"/>
                  </a:cubicBezTo>
                  <a:cubicBezTo>
                    <a:pt x="18114" y="6081"/>
                    <a:pt x="19037" y="6279"/>
                    <a:pt x="19779" y="6438"/>
                  </a:cubicBezTo>
                  <a:lnTo>
                    <a:pt x="20009" y="6488"/>
                  </a:lnTo>
                  <a:cubicBezTo>
                    <a:pt x="22436" y="7034"/>
                    <a:pt x="24942" y="7095"/>
                    <a:pt x="27366" y="7155"/>
                  </a:cubicBezTo>
                  <a:cubicBezTo>
                    <a:pt x="28920" y="7194"/>
                    <a:pt x="30528" y="7234"/>
                    <a:pt x="32089" y="7401"/>
                  </a:cubicBezTo>
                  <a:cubicBezTo>
                    <a:pt x="35297" y="7744"/>
                    <a:pt x="39689" y="8215"/>
                    <a:pt x="41788" y="11686"/>
                  </a:cubicBezTo>
                  <a:cubicBezTo>
                    <a:pt x="41818" y="11736"/>
                    <a:pt x="41813" y="11800"/>
                    <a:pt x="41803" y="11810"/>
                  </a:cubicBezTo>
                  <a:cubicBezTo>
                    <a:pt x="40777" y="12469"/>
                    <a:pt x="39614" y="12703"/>
                    <a:pt x="38419" y="12703"/>
                  </a:cubicBezTo>
                  <a:cubicBezTo>
                    <a:pt x="36773" y="12703"/>
                    <a:pt x="35066" y="12260"/>
                    <a:pt x="33571" y="11872"/>
                  </a:cubicBezTo>
                  <a:lnTo>
                    <a:pt x="33421" y="11832"/>
                  </a:lnTo>
                  <a:cubicBezTo>
                    <a:pt x="32568" y="11613"/>
                    <a:pt x="31706" y="11359"/>
                    <a:pt x="30871" y="11114"/>
                  </a:cubicBezTo>
                  <a:cubicBezTo>
                    <a:pt x="30136" y="10900"/>
                    <a:pt x="29377" y="10677"/>
                    <a:pt x="28627" y="10477"/>
                  </a:cubicBezTo>
                  <a:cubicBezTo>
                    <a:pt x="27659" y="10217"/>
                    <a:pt x="26667" y="10017"/>
                    <a:pt x="25708" y="9823"/>
                  </a:cubicBezTo>
                  <a:cubicBezTo>
                    <a:pt x="24862" y="9650"/>
                    <a:pt x="23985" y="9473"/>
                    <a:pt x="23133" y="9257"/>
                  </a:cubicBezTo>
                  <a:cubicBezTo>
                    <a:pt x="21840" y="8930"/>
                    <a:pt x="20529" y="8560"/>
                    <a:pt x="19261" y="8202"/>
                  </a:cubicBezTo>
                  <a:cubicBezTo>
                    <a:pt x="16498" y="7424"/>
                    <a:pt x="13642" y="6619"/>
                    <a:pt x="10776" y="6188"/>
                  </a:cubicBezTo>
                  <a:cubicBezTo>
                    <a:pt x="9769" y="6036"/>
                    <a:pt x="8534" y="5850"/>
                    <a:pt x="7263" y="5850"/>
                  </a:cubicBezTo>
                  <a:cubicBezTo>
                    <a:pt x="5677" y="5850"/>
                    <a:pt x="4036" y="6139"/>
                    <a:pt x="2711" y="7142"/>
                  </a:cubicBezTo>
                  <a:cubicBezTo>
                    <a:pt x="579" y="8757"/>
                    <a:pt x="1" y="12576"/>
                    <a:pt x="798" y="15131"/>
                  </a:cubicBezTo>
                  <a:cubicBezTo>
                    <a:pt x="1138" y="16218"/>
                    <a:pt x="1730" y="17203"/>
                    <a:pt x="2606" y="18144"/>
                  </a:cubicBezTo>
                  <a:lnTo>
                    <a:pt x="2666" y="18209"/>
                  </a:lnTo>
                  <a:lnTo>
                    <a:pt x="107680" y="18209"/>
                  </a:lnTo>
                  <a:lnTo>
                    <a:pt x="107713" y="18040"/>
                  </a:lnTo>
                  <a:cubicBezTo>
                    <a:pt x="108339" y="14231"/>
                    <a:pt x="104720" y="9907"/>
                    <a:pt x="102642" y="8438"/>
                  </a:cubicBezTo>
                  <a:cubicBezTo>
                    <a:pt x="100295" y="6780"/>
                    <a:pt x="97465" y="5972"/>
                    <a:pt x="93901" y="5972"/>
                  </a:cubicBezTo>
                  <a:cubicBezTo>
                    <a:pt x="92759" y="5972"/>
                    <a:pt x="91543" y="6055"/>
                    <a:pt x="90243" y="6219"/>
                  </a:cubicBezTo>
                  <a:cubicBezTo>
                    <a:pt x="88870" y="6392"/>
                    <a:pt x="87495" y="6691"/>
                    <a:pt x="86166" y="6979"/>
                  </a:cubicBezTo>
                  <a:cubicBezTo>
                    <a:pt x="85428" y="7141"/>
                    <a:pt x="84666" y="7307"/>
                    <a:pt x="83913" y="7448"/>
                  </a:cubicBezTo>
                  <a:cubicBezTo>
                    <a:pt x="81310" y="7937"/>
                    <a:pt x="78543" y="8272"/>
                    <a:pt x="75687" y="8443"/>
                  </a:cubicBezTo>
                  <a:cubicBezTo>
                    <a:pt x="74193" y="8531"/>
                    <a:pt x="72692" y="8575"/>
                    <a:pt x="71186" y="8575"/>
                  </a:cubicBezTo>
                  <a:cubicBezTo>
                    <a:pt x="66784" y="8575"/>
                    <a:pt x="62342" y="8199"/>
                    <a:pt x="57928" y="7448"/>
                  </a:cubicBezTo>
                  <a:cubicBezTo>
                    <a:pt x="52682" y="6556"/>
                    <a:pt x="47532" y="4898"/>
                    <a:pt x="42708" y="3276"/>
                  </a:cubicBezTo>
                  <a:cubicBezTo>
                    <a:pt x="38128" y="1734"/>
                    <a:pt x="32975" y="0"/>
                    <a:pt x="2771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70" name="Google Shape;270;p9"/>
            <p:cNvSpPr/>
            <p:nvPr/>
          </p:nvSpPr>
          <p:spPr>
            <a:xfrm>
              <a:off x="4932235" y="3608718"/>
              <a:ext cx="4348422" cy="1563444"/>
            </a:xfrm>
            <a:custGeom>
              <a:avLst/>
              <a:gdLst/>
              <a:ahLst/>
              <a:cxnLst/>
              <a:rect l="l" t="t" r="r" b="b"/>
              <a:pathLst>
                <a:path w="108663" h="39069" extrusionOk="0">
                  <a:moveTo>
                    <a:pt x="46151" y="403"/>
                  </a:moveTo>
                  <a:cubicBezTo>
                    <a:pt x="46500" y="403"/>
                    <a:pt x="46847" y="405"/>
                    <a:pt x="47194" y="409"/>
                  </a:cubicBezTo>
                  <a:cubicBezTo>
                    <a:pt x="60555" y="576"/>
                    <a:pt x="71907" y="4288"/>
                    <a:pt x="80932" y="11441"/>
                  </a:cubicBezTo>
                  <a:cubicBezTo>
                    <a:pt x="84958" y="14633"/>
                    <a:pt x="88903" y="18201"/>
                    <a:pt x="92718" y="21653"/>
                  </a:cubicBezTo>
                  <a:cubicBezTo>
                    <a:pt x="94523" y="23286"/>
                    <a:pt x="96389" y="24974"/>
                    <a:pt x="98238" y="26600"/>
                  </a:cubicBezTo>
                  <a:cubicBezTo>
                    <a:pt x="101177" y="29181"/>
                    <a:pt x="104663" y="32202"/>
                    <a:pt x="108257" y="35034"/>
                  </a:cubicBezTo>
                  <a:cubicBezTo>
                    <a:pt x="108185" y="37046"/>
                    <a:pt x="106877" y="38663"/>
                    <a:pt x="105303" y="38663"/>
                  </a:cubicBezTo>
                  <a:lnTo>
                    <a:pt x="95006" y="38663"/>
                  </a:lnTo>
                  <a:cubicBezTo>
                    <a:pt x="94337" y="37862"/>
                    <a:pt x="93741" y="37110"/>
                    <a:pt x="93190" y="36368"/>
                  </a:cubicBezTo>
                  <a:cubicBezTo>
                    <a:pt x="91738" y="34415"/>
                    <a:pt x="90482" y="32209"/>
                    <a:pt x="89268" y="30076"/>
                  </a:cubicBezTo>
                  <a:cubicBezTo>
                    <a:pt x="88255" y="28296"/>
                    <a:pt x="87207" y="26455"/>
                    <a:pt x="86046" y="24761"/>
                  </a:cubicBezTo>
                  <a:cubicBezTo>
                    <a:pt x="84901" y="23090"/>
                    <a:pt x="83654" y="21394"/>
                    <a:pt x="82109" y="20589"/>
                  </a:cubicBezTo>
                  <a:cubicBezTo>
                    <a:pt x="81766" y="20411"/>
                    <a:pt x="81285" y="20282"/>
                    <a:pt x="80790" y="20282"/>
                  </a:cubicBezTo>
                  <a:cubicBezTo>
                    <a:pt x="80446" y="20282"/>
                    <a:pt x="80095" y="20344"/>
                    <a:pt x="79779" y="20494"/>
                  </a:cubicBezTo>
                  <a:cubicBezTo>
                    <a:pt x="79253" y="20744"/>
                    <a:pt x="78909" y="21200"/>
                    <a:pt x="78784" y="21809"/>
                  </a:cubicBezTo>
                  <a:cubicBezTo>
                    <a:pt x="78479" y="23295"/>
                    <a:pt x="79725" y="24879"/>
                    <a:pt x="80550" y="25925"/>
                  </a:cubicBezTo>
                  <a:cubicBezTo>
                    <a:pt x="80666" y="26074"/>
                    <a:pt x="80775" y="26210"/>
                    <a:pt x="80868" y="26335"/>
                  </a:cubicBezTo>
                  <a:cubicBezTo>
                    <a:pt x="81946" y="27764"/>
                    <a:pt x="82835" y="29354"/>
                    <a:pt x="83661" y="31345"/>
                  </a:cubicBezTo>
                  <a:cubicBezTo>
                    <a:pt x="84287" y="32848"/>
                    <a:pt x="85364" y="35767"/>
                    <a:pt x="85660" y="38663"/>
                  </a:cubicBezTo>
                  <a:lnTo>
                    <a:pt x="76327" y="38663"/>
                  </a:lnTo>
                  <a:cubicBezTo>
                    <a:pt x="76685" y="34328"/>
                    <a:pt x="75134" y="29497"/>
                    <a:pt x="72336" y="26295"/>
                  </a:cubicBezTo>
                  <a:cubicBezTo>
                    <a:pt x="70016" y="23636"/>
                    <a:pt x="66829" y="21619"/>
                    <a:pt x="62597" y="20130"/>
                  </a:cubicBezTo>
                  <a:cubicBezTo>
                    <a:pt x="58968" y="18853"/>
                    <a:pt x="54987" y="18071"/>
                    <a:pt x="50066" y="17668"/>
                  </a:cubicBezTo>
                  <a:cubicBezTo>
                    <a:pt x="47919" y="17494"/>
                    <a:pt x="45723" y="17407"/>
                    <a:pt x="43437" y="17407"/>
                  </a:cubicBezTo>
                  <a:cubicBezTo>
                    <a:pt x="41731" y="17407"/>
                    <a:pt x="39974" y="17455"/>
                    <a:pt x="38150" y="17552"/>
                  </a:cubicBezTo>
                  <a:cubicBezTo>
                    <a:pt x="34341" y="17757"/>
                    <a:pt x="31394" y="18197"/>
                    <a:pt x="28604" y="18985"/>
                  </a:cubicBezTo>
                  <a:cubicBezTo>
                    <a:pt x="27525" y="19288"/>
                    <a:pt x="26448" y="19608"/>
                    <a:pt x="25369" y="19927"/>
                  </a:cubicBezTo>
                  <a:cubicBezTo>
                    <a:pt x="21997" y="20924"/>
                    <a:pt x="18511" y="21956"/>
                    <a:pt x="15020" y="22506"/>
                  </a:cubicBezTo>
                  <a:cubicBezTo>
                    <a:pt x="13538" y="22740"/>
                    <a:pt x="11993" y="22922"/>
                    <a:pt x="10477" y="22922"/>
                  </a:cubicBezTo>
                  <a:cubicBezTo>
                    <a:pt x="7660" y="22922"/>
                    <a:pt x="4942" y="22294"/>
                    <a:pt x="2908" y="20201"/>
                  </a:cubicBezTo>
                  <a:cubicBezTo>
                    <a:pt x="2318" y="19594"/>
                    <a:pt x="445" y="17417"/>
                    <a:pt x="1110" y="14892"/>
                  </a:cubicBezTo>
                  <a:cubicBezTo>
                    <a:pt x="1609" y="13004"/>
                    <a:pt x="3139" y="11676"/>
                    <a:pt x="4417" y="10728"/>
                  </a:cubicBezTo>
                  <a:cubicBezTo>
                    <a:pt x="7502" y="8442"/>
                    <a:pt x="11094" y="7120"/>
                    <a:pt x="14506" y="5962"/>
                  </a:cubicBezTo>
                  <a:cubicBezTo>
                    <a:pt x="25380" y="2272"/>
                    <a:pt x="36012" y="403"/>
                    <a:pt x="46151" y="403"/>
                  </a:cubicBezTo>
                  <a:close/>
                  <a:moveTo>
                    <a:pt x="46184" y="0"/>
                  </a:moveTo>
                  <a:cubicBezTo>
                    <a:pt x="35995" y="0"/>
                    <a:pt x="25302" y="1873"/>
                    <a:pt x="14376" y="5582"/>
                  </a:cubicBezTo>
                  <a:cubicBezTo>
                    <a:pt x="10932" y="6749"/>
                    <a:pt x="7309" y="8083"/>
                    <a:pt x="4175" y="10405"/>
                  </a:cubicBezTo>
                  <a:cubicBezTo>
                    <a:pt x="2845" y="11391"/>
                    <a:pt x="1250" y="12780"/>
                    <a:pt x="720" y="14790"/>
                  </a:cubicBezTo>
                  <a:cubicBezTo>
                    <a:pt x="0" y="17521"/>
                    <a:pt x="1992" y="19837"/>
                    <a:pt x="2618" y="20484"/>
                  </a:cubicBezTo>
                  <a:cubicBezTo>
                    <a:pt x="4745" y="22672"/>
                    <a:pt x="7559" y="23326"/>
                    <a:pt x="10464" y="23326"/>
                  </a:cubicBezTo>
                  <a:cubicBezTo>
                    <a:pt x="12008" y="23326"/>
                    <a:pt x="13578" y="23141"/>
                    <a:pt x="15083" y="22903"/>
                  </a:cubicBezTo>
                  <a:cubicBezTo>
                    <a:pt x="18599" y="22350"/>
                    <a:pt x="22098" y="21314"/>
                    <a:pt x="25483" y="20314"/>
                  </a:cubicBezTo>
                  <a:cubicBezTo>
                    <a:pt x="26558" y="19996"/>
                    <a:pt x="27635" y="19678"/>
                    <a:pt x="28713" y="19374"/>
                  </a:cubicBezTo>
                  <a:cubicBezTo>
                    <a:pt x="31476" y="18595"/>
                    <a:pt x="34392" y="18158"/>
                    <a:pt x="38171" y="17957"/>
                  </a:cubicBezTo>
                  <a:cubicBezTo>
                    <a:pt x="39992" y="17859"/>
                    <a:pt x="41744" y="17811"/>
                    <a:pt x="43446" y="17811"/>
                  </a:cubicBezTo>
                  <a:cubicBezTo>
                    <a:pt x="45718" y="17811"/>
                    <a:pt x="47900" y="17898"/>
                    <a:pt x="50034" y="18072"/>
                  </a:cubicBezTo>
                  <a:cubicBezTo>
                    <a:pt x="54919" y="18471"/>
                    <a:pt x="58869" y="19245"/>
                    <a:pt x="62464" y="20513"/>
                  </a:cubicBezTo>
                  <a:cubicBezTo>
                    <a:pt x="66629" y="21980"/>
                    <a:pt x="69761" y="23959"/>
                    <a:pt x="72035" y="26564"/>
                  </a:cubicBezTo>
                  <a:cubicBezTo>
                    <a:pt x="74808" y="29740"/>
                    <a:pt x="76328" y="34562"/>
                    <a:pt x="75907" y="38847"/>
                  </a:cubicBezTo>
                  <a:lnTo>
                    <a:pt x="75885" y="39069"/>
                  </a:lnTo>
                  <a:lnTo>
                    <a:pt x="86103" y="39069"/>
                  </a:lnTo>
                  <a:lnTo>
                    <a:pt x="86083" y="38849"/>
                  </a:lnTo>
                  <a:cubicBezTo>
                    <a:pt x="85816" y="35827"/>
                    <a:pt x="84685" y="32755"/>
                    <a:pt x="84035" y="31193"/>
                  </a:cubicBezTo>
                  <a:cubicBezTo>
                    <a:pt x="83194" y="29170"/>
                    <a:pt x="82289" y="27550"/>
                    <a:pt x="81192" y="26094"/>
                  </a:cubicBezTo>
                  <a:cubicBezTo>
                    <a:pt x="81095" y="25968"/>
                    <a:pt x="80986" y="25829"/>
                    <a:pt x="80868" y="25679"/>
                  </a:cubicBezTo>
                  <a:cubicBezTo>
                    <a:pt x="80089" y="24692"/>
                    <a:pt x="78913" y="23196"/>
                    <a:pt x="79180" y="21893"/>
                  </a:cubicBezTo>
                  <a:cubicBezTo>
                    <a:pt x="79280" y="21406"/>
                    <a:pt x="79542" y="21057"/>
                    <a:pt x="79953" y="20860"/>
                  </a:cubicBezTo>
                  <a:cubicBezTo>
                    <a:pt x="80215" y="20736"/>
                    <a:pt x="80506" y="20684"/>
                    <a:pt x="80793" y="20684"/>
                  </a:cubicBezTo>
                  <a:cubicBezTo>
                    <a:pt x="81216" y="20684"/>
                    <a:pt x="81630" y="20796"/>
                    <a:pt x="81925" y="20950"/>
                  </a:cubicBezTo>
                  <a:cubicBezTo>
                    <a:pt x="83388" y="21710"/>
                    <a:pt x="84600" y="23365"/>
                    <a:pt x="85716" y="24991"/>
                  </a:cubicBezTo>
                  <a:cubicBezTo>
                    <a:pt x="86867" y="26672"/>
                    <a:pt x="87910" y="28506"/>
                    <a:pt x="88919" y="30277"/>
                  </a:cubicBezTo>
                  <a:cubicBezTo>
                    <a:pt x="90139" y="32421"/>
                    <a:pt x="91401" y="34638"/>
                    <a:pt x="92868" y="36611"/>
                  </a:cubicBezTo>
                  <a:cubicBezTo>
                    <a:pt x="93440" y="37380"/>
                    <a:pt x="94059" y="38160"/>
                    <a:pt x="94759" y="38996"/>
                  </a:cubicBezTo>
                  <a:lnTo>
                    <a:pt x="94819" y="39068"/>
                  </a:lnTo>
                  <a:lnTo>
                    <a:pt x="105303" y="39068"/>
                  </a:lnTo>
                  <a:cubicBezTo>
                    <a:pt x="107121" y="39068"/>
                    <a:pt x="108627" y="37217"/>
                    <a:pt x="108661" y="34947"/>
                  </a:cubicBezTo>
                  <a:lnTo>
                    <a:pt x="108663" y="34847"/>
                  </a:lnTo>
                  <a:lnTo>
                    <a:pt x="108584" y="34784"/>
                  </a:lnTo>
                  <a:cubicBezTo>
                    <a:pt x="104971" y="31939"/>
                    <a:pt x="101460" y="28897"/>
                    <a:pt x="98502" y="26300"/>
                  </a:cubicBezTo>
                  <a:cubicBezTo>
                    <a:pt x="96655" y="24675"/>
                    <a:pt x="94790" y="22989"/>
                    <a:pt x="92987" y="21357"/>
                  </a:cubicBezTo>
                  <a:cubicBezTo>
                    <a:pt x="89168" y="17899"/>
                    <a:pt x="85217" y="14326"/>
                    <a:pt x="81181" y="11127"/>
                  </a:cubicBezTo>
                  <a:cubicBezTo>
                    <a:pt x="72085" y="3918"/>
                    <a:pt x="60650" y="176"/>
                    <a:pt x="47197" y="6"/>
                  </a:cubicBezTo>
                  <a:cubicBezTo>
                    <a:pt x="46860" y="2"/>
                    <a:pt x="46522" y="0"/>
                    <a:pt x="4618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71" name="Google Shape;271;p9"/>
            <p:cNvSpPr/>
            <p:nvPr/>
          </p:nvSpPr>
          <p:spPr>
            <a:xfrm>
              <a:off x="5065015" y="-2406714"/>
              <a:ext cx="4355665" cy="807744"/>
            </a:xfrm>
            <a:custGeom>
              <a:avLst/>
              <a:gdLst/>
              <a:ahLst/>
              <a:cxnLst/>
              <a:rect l="l" t="t" r="r" b="b"/>
              <a:pathLst>
                <a:path w="108844" h="28164" extrusionOk="0">
                  <a:moveTo>
                    <a:pt x="105484" y="409"/>
                  </a:moveTo>
                  <a:cubicBezTo>
                    <a:pt x="107116" y="409"/>
                    <a:pt x="108443" y="2114"/>
                    <a:pt x="108443" y="4208"/>
                  </a:cubicBezTo>
                  <a:lnTo>
                    <a:pt x="108443" y="9441"/>
                  </a:lnTo>
                  <a:cubicBezTo>
                    <a:pt x="107791" y="9431"/>
                    <a:pt x="107138" y="9426"/>
                    <a:pt x="106485" y="9426"/>
                  </a:cubicBezTo>
                  <a:cubicBezTo>
                    <a:pt x="96929" y="9426"/>
                    <a:pt x="87281" y="10461"/>
                    <a:pt x="77432" y="11618"/>
                  </a:cubicBezTo>
                  <a:lnTo>
                    <a:pt x="74438" y="11967"/>
                  </a:lnTo>
                  <a:cubicBezTo>
                    <a:pt x="68077" y="12707"/>
                    <a:pt x="61497" y="13471"/>
                    <a:pt x="55052" y="14524"/>
                  </a:cubicBezTo>
                  <a:cubicBezTo>
                    <a:pt x="50937" y="15196"/>
                    <a:pt x="47239" y="15919"/>
                    <a:pt x="43750" y="16739"/>
                  </a:cubicBezTo>
                  <a:cubicBezTo>
                    <a:pt x="39671" y="17698"/>
                    <a:pt x="36280" y="18535"/>
                    <a:pt x="32894" y="19868"/>
                  </a:cubicBezTo>
                  <a:cubicBezTo>
                    <a:pt x="30642" y="20754"/>
                    <a:pt x="28443" y="21986"/>
                    <a:pt x="26315" y="23179"/>
                  </a:cubicBezTo>
                  <a:cubicBezTo>
                    <a:pt x="22603" y="25262"/>
                    <a:pt x="18761" y="27414"/>
                    <a:pt x="14582" y="27728"/>
                  </a:cubicBezTo>
                  <a:cubicBezTo>
                    <a:pt x="14284" y="27750"/>
                    <a:pt x="13983" y="27761"/>
                    <a:pt x="13680" y="27761"/>
                  </a:cubicBezTo>
                  <a:cubicBezTo>
                    <a:pt x="8600" y="27761"/>
                    <a:pt x="3011" y="24606"/>
                    <a:pt x="1265" y="17265"/>
                  </a:cubicBezTo>
                  <a:cubicBezTo>
                    <a:pt x="424" y="13728"/>
                    <a:pt x="774" y="10998"/>
                    <a:pt x="2304" y="9148"/>
                  </a:cubicBezTo>
                  <a:cubicBezTo>
                    <a:pt x="3847" y="7282"/>
                    <a:pt x="6123" y="6467"/>
                    <a:pt x="8144" y="5916"/>
                  </a:cubicBezTo>
                  <a:cubicBezTo>
                    <a:pt x="14663" y="4135"/>
                    <a:pt x="21503" y="4060"/>
                    <a:pt x="27536" y="3991"/>
                  </a:cubicBezTo>
                  <a:lnTo>
                    <a:pt x="28284" y="3982"/>
                  </a:lnTo>
                  <a:cubicBezTo>
                    <a:pt x="35338" y="3908"/>
                    <a:pt x="42635" y="3830"/>
                    <a:pt x="49562" y="1411"/>
                  </a:cubicBezTo>
                  <a:cubicBezTo>
                    <a:pt x="50530" y="1072"/>
                    <a:pt x="51303" y="753"/>
                    <a:pt x="51989" y="409"/>
                  </a:cubicBezTo>
                  <a:lnTo>
                    <a:pt x="51989" y="410"/>
                  </a:lnTo>
                  <a:lnTo>
                    <a:pt x="77472" y="410"/>
                  </a:lnTo>
                  <a:cubicBezTo>
                    <a:pt x="75657" y="1022"/>
                    <a:pt x="73845" y="1526"/>
                    <a:pt x="72138" y="1986"/>
                  </a:cubicBezTo>
                  <a:cubicBezTo>
                    <a:pt x="71479" y="2162"/>
                    <a:pt x="70816" y="2334"/>
                    <a:pt x="70156" y="2505"/>
                  </a:cubicBezTo>
                  <a:cubicBezTo>
                    <a:pt x="68329" y="2977"/>
                    <a:pt x="66440" y="3467"/>
                    <a:pt x="64605" y="4082"/>
                  </a:cubicBezTo>
                  <a:cubicBezTo>
                    <a:pt x="61004" y="5291"/>
                    <a:pt x="57124" y="6040"/>
                    <a:pt x="52740" y="6369"/>
                  </a:cubicBezTo>
                  <a:cubicBezTo>
                    <a:pt x="49638" y="6602"/>
                    <a:pt x="46418" y="6602"/>
                    <a:pt x="43304" y="6603"/>
                  </a:cubicBezTo>
                  <a:cubicBezTo>
                    <a:pt x="34965" y="6606"/>
                    <a:pt x="26344" y="6609"/>
                    <a:pt x="18528" y="10955"/>
                  </a:cubicBezTo>
                  <a:cubicBezTo>
                    <a:pt x="14223" y="13350"/>
                    <a:pt x="12644" y="15910"/>
                    <a:pt x="13835" y="18561"/>
                  </a:cubicBezTo>
                  <a:cubicBezTo>
                    <a:pt x="14838" y="20791"/>
                    <a:pt x="17057" y="22107"/>
                    <a:pt x="18813" y="22421"/>
                  </a:cubicBezTo>
                  <a:cubicBezTo>
                    <a:pt x="19239" y="22498"/>
                    <a:pt x="19668" y="22533"/>
                    <a:pt x="20097" y="22533"/>
                  </a:cubicBezTo>
                  <a:cubicBezTo>
                    <a:pt x="22307" y="22533"/>
                    <a:pt x="24513" y="21604"/>
                    <a:pt x="26433" y="20647"/>
                  </a:cubicBezTo>
                  <a:cubicBezTo>
                    <a:pt x="27444" y="20142"/>
                    <a:pt x="28451" y="19561"/>
                    <a:pt x="29427" y="18998"/>
                  </a:cubicBezTo>
                  <a:cubicBezTo>
                    <a:pt x="30955" y="18116"/>
                    <a:pt x="32534" y="17203"/>
                    <a:pt x="34157" y="16576"/>
                  </a:cubicBezTo>
                  <a:cubicBezTo>
                    <a:pt x="37956" y="15106"/>
                    <a:pt x="41874" y="14247"/>
                    <a:pt x="44864" y="13661"/>
                  </a:cubicBezTo>
                  <a:cubicBezTo>
                    <a:pt x="49244" y="12804"/>
                    <a:pt x="53720" y="12190"/>
                    <a:pt x="58050" y="11597"/>
                  </a:cubicBezTo>
                  <a:cubicBezTo>
                    <a:pt x="61146" y="11172"/>
                    <a:pt x="64344" y="10734"/>
                    <a:pt x="67486" y="10209"/>
                  </a:cubicBezTo>
                  <a:cubicBezTo>
                    <a:pt x="71305" y="9572"/>
                    <a:pt x="74827" y="8898"/>
                    <a:pt x="78252" y="8150"/>
                  </a:cubicBezTo>
                  <a:cubicBezTo>
                    <a:pt x="80759" y="7602"/>
                    <a:pt x="84017" y="6743"/>
                    <a:pt x="86995" y="4937"/>
                  </a:cubicBezTo>
                  <a:cubicBezTo>
                    <a:pt x="88677" y="3915"/>
                    <a:pt x="90044" y="2435"/>
                    <a:pt x="91173" y="409"/>
                  </a:cubicBezTo>
                  <a:close/>
                  <a:moveTo>
                    <a:pt x="90934" y="0"/>
                  </a:moveTo>
                  <a:lnTo>
                    <a:pt x="90877" y="105"/>
                  </a:lnTo>
                  <a:cubicBezTo>
                    <a:pt x="89755" y="2148"/>
                    <a:pt x="88458" y="3572"/>
                    <a:pt x="86786" y="4587"/>
                  </a:cubicBezTo>
                  <a:cubicBezTo>
                    <a:pt x="83860" y="6361"/>
                    <a:pt x="80642" y="7209"/>
                    <a:pt x="78166" y="7749"/>
                  </a:cubicBezTo>
                  <a:cubicBezTo>
                    <a:pt x="74747" y="8496"/>
                    <a:pt x="71232" y="9168"/>
                    <a:pt x="67420" y="9804"/>
                  </a:cubicBezTo>
                  <a:cubicBezTo>
                    <a:pt x="64284" y="10326"/>
                    <a:pt x="61086" y="10767"/>
                    <a:pt x="57994" y="11189"/>
                  </a:cubicBezTo>
                  <a:cubicBezTo>
                    <a:pt x="53660" y="11784"/>
                    <a:pt x="49177" y="12398"/>
                    <a:pt x="44787" y="13257"/>
                  </a:cubicBezTo>
                  <a:cubicBezTo>
                    <a:pt x="41781" y="13846"/>
                    <a:pt x="37840" y="14712"/>
                    <a:pt x="34011" y="16192"/>
                  </a:cubicBezTo>
                  <a:cubicBezTo>
                    <a:pt x="32361" y="16832"/>
                    <a:pt x="30768" y="17751"/>
                    <a:pt x="29227" y="18641"/>
                  </a:cubicBezTo>
                  <a:cubicBezTo>
                    <a:pt x="28257" y="19199"/>
                    <a:pt x="27256" y="19778"/>
                    <a:pt x="26252" y="20278"/>
                  </a:cubicBezTo>
                  <a:cubicBezTo>
                    <a:pt x="24377" y="21213"/>
                    <a:pt x="22228" y="22123"/>
                    <a:pt x="20096" y="22123"/>
                  </a:cubicBezTo>
                  <a:cubicBezTo>
                    <a:pt x="19691" y="22123"/>
                    <a:pt x="19286" y="22090"/>
                    <a:pt x="18884" y="22019"/>
                  </a:cubicBezTo>
                  <a:cubicBezTo>
                    <a:pt x="17234" y="21723"/>
                    <a:pt x="15146" y="20485"/>
                    <a:pt x="14203" y="18389"/>
                  </a:cubicBezTo>
                  <a:cubicBezTo>
                    <a:pt x="13112" y="15962"/>
                    <a:pt x="14633" y="13577"/>
                    <a:pt x="18725" y="11302"/>
                  </a:cubicBezTo>
                  <a:cubicBezTo>
                    <a:pt x="26450" y="7006"/>
                    <a:pt x="35017" y="7004"/>
                    <a:pt x="43304" y="7002"/>
                  </a:cubicBezTo>
                  <a:cubicBezTo>
                    <a:pt x="46426" y="7002"/>
                    <a:pt x="49654" y="6999"/>
                    <a:pt x="52770" y="6766"/>
                  </a:cubicBezTo>
                  <a:cubicBezTo>
                    <a:pt x="57188" y="6433"/>
                    <a:pt x="61100" y="5680"/>
                    <a:pt x="64734" y="4460"/>
                  </a:cubicBezTo>
                  <a:cubicBezTo>
                    <a:pt x="66555" y="3847"/>
                    <a:pt x="68437" y="3359"/>
                    <a:pt x="70258" y="2889"/>
                  </a:cubicBezTo>
                  <a:cubicBezTo>
                    <a:pt x="70921" y="2718"/>
                    <a:pt x="71583" y="2546"/>
                    <a:pt x="72244" y="2369"/>
                  </a:cubicBezTo>
                  <a:cubicBezTo>
                    <a:pt x="74310" y="1815"/>
                    <a:pt x="76526" y="1191"/>
                    <a:pt x="78725" y="393"/>
                  </a:cubicBezTo>
                  <a:lnTo>
                    <a:pt x="79801" y="3"/>
                  </a:lnTo>
                  <a:lnTo>
                    <a:pt x="51891" y="3"/>
                  </a:lnTo>
                  <a:lnTo>
                    <a:pt x="51849" y="25"/>
                  </a:lnTo>
                  <a:cubicBezTo>
                    <a:pt x="51168" y="369"/>
                    <a:pt x="50398" y="688"/>
                    <a:pt x="49430" y="1026"/>
                  </a:cubicBezTo>
                  <a:cubicBezTo>
                    <a:pt x="42565" y="3424"/>
                    <a:pt x="35301" y="3502"/>
                    <a:pt x="28279" y="3577"/>
                  </a:cubicBezTo>
                  <a:lnTo>
                    <a:pt x="27530" y="3587"/>
                  </a:lnTo>
                  <a:cubicBezTo>
                    <a:pt x="21472" y="3654"/>
                    <a:pt x="14606" y="3731"/>
                    <a:pt x="8035" y="5524"/>
                  </a:cubicBezTo>
                  <a:cubicBezTo>
                    <a:pt x="5955" y="6091"/>
                    <a:pt x="3608" y="6937"/>
                    <a:pt x="1994" y="8889"/>
                  </a:cubicBezTo>
                  <a:cubicBezTo>
                    <a:pt x="378" y="10842"/>
                    <a:pt x="1" y="13691"/>
                    <a:pt x="872" y="17356"/>
                  </a:cubicBezTo>
                  <a:cubicBezTo>
                    <a:pt x="2415" y="23842"/>
                    <a:pt x="7591" y="28164"/>
                    <a:pt x="13647" y="28164"/>
                  </a:cubicBezTo>
                  <a:cubicBezTo>
                    <a:pt x="13966" y="28164"/>
                    <a:pt x="14287" y="28154"/>
                    <a:pt x="14609" y="28121"/>
                  </a:cubicBezTo>
                  <a:cubicBezTo>
                    <a:pt x="18878" y="27800"/>
                    <a:pt x="22758" y="25623"/>
                    <a:pt x="26511" y="23520"/>
                  </a:cubicBezTo>
                  <a:cubicBezTo>
                    <a:pt x="28626" y="22334"/>
                    <a:pt x="30812" y="21108"/>
                    <a:pt x="33038" y="20233"/>
                  </a:cubicBezTo>
                  <a:cubicBezTo>
                    <a:pt x="36400" y="18911"/>
                    <a:pt x="39775" y="18075"/>
                    <a:pt x="43838" y="17121"/>
                  </a:cubicBezTo>
                  <a:cubicBezTo>
                    <a:pt x="47319" y="16305"/>
                    <a:pt x="51008" y="15582"/>
                    <a:pt x="55113" y="14912"/>
                  </a:cubicBezTo>
                  <a:cubicBezTo>
                    <a:pt x="61550" y="13861"/>
                    <a:pt x="68126" y="13097"/>
                    <a:pt x="74484" y="12357"/>
                  </a:cubicBezTo>
                  <a:lnTo>
                    <a:pt x="77477" y="12010"/>
                  </a:lnTo>
                  <a:cubicBezTo>
                    <a:pt x="87323" y="10854"/>
                    <a:pt x="96973" y="9822"/>
                    <a:pt x="106514" y="9822"/>
                  </a:cubicBezTo>
                  <a:cubicBezTo>
                    <a:pt x="107222" y="9822"/>
                    <a:pt x="107930" y="9827"/>
                    <a:pt x="108637" y="9839"/>
                  </a:cubicBezTo>
                  <a:lnTo>
                    <a:pt x="108843" y="9842"/>
                  </a:lnTo>
                  <a:lnTo>
                    <a:pt x="108843" y="4203"/>
                  </a:lnTo>
                  <a:cubicBezTo>
                    <a:pt x="108843" y="1884"/>
                    <a:pt x="107336" y="0"/>
                    <a:pt x="10548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272" name="Google Shape;272;p9"/>
          <p:cNvSpPr/>
          <p:nvPr/>
        </p:nvSpPr>
        <p:spPr>
          <a:xfrm>
            <a:off x="544333" y="483676"/>
            <a:ext cx="11245600" cy="6126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73" name="Google Shape;273;p9"/>
          <p:cNvSpPr/>
          <p:nvPr/>
        </p:nvSpPr>
        <p:spPr>
          <a:xfrm>
            <a:off x="402067" y="362167"/>
            <a:ext cx="11245600" cy="6113200"/>
          </a:xfrm>
          <a:prstGeom prst="rect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74" name="Google Shape;274;p9"/>
          <p:cNvSpPr txBox="1">
            <a:spLocks noGrp="1"/>
          </p:cNvSpPr>
          <p:nvPr>
            <p:ph type="subTitle" idx="1"/>
          </p:nvPr>
        </p:nvSpPr>
        <p:spPr>
          <a:xfrm>
            <a:off x="9446067" y="5611700"/>
            <a:ext cx="1218400" cy="526400"/>
          </a:xfrm>
          <a:prstGeom prst="rect">
            <a:avLst/>
          </a:prstGeom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5" name="Google Shape;275;p9"/>
          <p:cNvSpPr txBox="1">
            <a:spLocks noGrp="1"/>
          </p:cNvSpPr>
          <p:nvPr>
            <p:ph type="title"/>
          </p:nvPr>
        </p:nvSpPr>
        <p:spPr>
          <a:xfrm>
            <a:off x="2482200" y="1528000"/>
            <a:ext cx="7227600" cy="297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333">
                <a:latin typeface="Didact Gothic"/>
                <a:ea typeface="Didact Gothic"/>
                <a:cs typeface="Didact Gothic"/>
                <a:sym typeface="Didact Gothic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sp>
        <p:nvSpPr>
          <p:cNvPr id="276" name="Google Shape;276;p9"/>
          <p:cNvSpPr txBox="1">
            <a:spLocks noGrp="1"/>
          </p:cNvSpPr>
          <p:nvPr>
            <p:ph type="subTitle" idx="2"/>
          </p:nvPr>
        </p:nvSpPr>
        <p:spPr>
          <a:xfrm>
            <a:off x="3394200" y="4505200"/>
            <a:ext cx="5403600" cy="8248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  <a:effectLst>
            <a:outerShdw dist="57150" dir="3180000" algn="bl" rotWithShape="0">
              <a:schemeClr val="dk2"/>
            </a:outerShdw>
          </a:effectLst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hlink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37244703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">
    <p:spTree>
      <p:nvGrpSpPr>
        <p:cNvPr id="1" name="Shape 2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" name="Google Shape;278;p10"/>
          <p:cNvSpPr txBox="1">
            <a:spLocks noGrp="1"/>
          </p:cNvSpPr>
          <p:nvPr>
            <p:ph type="title"/>
          </p:nvPr>
        </p:nvSpPr>
        <p:spPr>
          <a:xfrm>
            <a:off x="960000" y="1496400"/>
            <a:ext cx="3038000" cy="3865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75997748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2">
  <p:cSld name="Section header 2">
    <p:bg>
      <p:bgPr>
        <a:solidFill>
          <a:schemeClr val="accent4"/>
        </a:solidFill>
        <a:effectLst/>
      </p:bgPr>
    </p:bg>
    <p:spTree>
      <p:nvGrpSpPr>
        <p:cNvPr id="1" name="Shape 3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8" name="Google Shape;348;p14"/>
          <p:cNvGrpSpPr/>
          <p:nvPr/>
        </p:nvGrpSpPr>
        <p:grpSpPr>
          <a:xfrm>
            <a:off x="-129685" y="-3141600"/>
            <a:ext cx="12690592" cy="10316157"/>
            <a:chOff x="-97264" y="-2356200"/>
            <a:chExt cx="9517944" cy="7737118"/>
          </a:xfrm>
        </p:grpSpPr>
        <p:sp>
          <p:nvSpPr>
            <p:cNvPr id="349" name="Google Shape;349;p14"/>
            <p:cNvSpPr/>
            <p:nvPr/>
          </p:nvSpPr>
          <p:spPr>
            <a:xfrm rot="10800000" flipH="1">
              <a:off x="-89101" y="3917310"/>
              <a:ext cx="3985503" cy="848251"/>
            </a:xfrm>
            <a:custGeom>
              <a:avLst/>
              <a:gdLst/>
              <a:ahLst/>
              <a:cxnLst/>
              <a:rect l="l" t="t" r="r" b="b"/>
              <a:pathLst>
                <a:path w="99594" h="21197" extrusionOk="0">
                  <a:moveTo>
                    <a:pt x="65021" y="0"/>
                  </a:moveTo>
                  <a:cubicBezTo>
                    <a:pt x="64434" y="0"/>
                    <a:pt x="63848" y="10"/>
                    <a:pt x="63260" y="29"/>
                  </a:cubicBezTo>
                  <a:cubicBezTo>
                    <a:pt x="57732" y="207"/>
                    <a:pt x="52245" y="1096"/>
                    <a:pt x="46816" y="2389"/>
                  </a:cubicBezTo>
                  <a:cubicBezTo>
                    <a:pt x="41611" y="3631"/>
                    <a:pt x="36750" y="6060"/>
                    <a:pt x="31830" y="8475"/>
                  </a:cubicBezTo>
                  <a:cubicBezTo>
                    <a:pt x="27244" y="10725"/>
                    <a:pt x="22624" y="12692"/>
                    <a:pt x="17724" y="13463"/>
                  </a:cubicBezTo>
                  <a:cubicBezTo>
                    <a:pt x="15802" y="13765"/>
                    <a:pt x="13860" y="13942"/>
                    <a:pt x="11920" y="13942"/>
                  </a:cubicBezTo>
                  <a:cubicBezTo>
                    <a:pt x="10234" y="13942"/>
                    <a:pt x="8549" y="13808"/>
                    <a:pt x="6879" y="13505"/>
                  </a:cubicBezTo>
                  <a:cubicBezTo>
                    <a:pt x="4515" y="13077"/>
                    <a:pt x="2162" y="12285"/>
                    <a:pt x="0" y="10984"/>
                  </a:cubicBezTo>
                  <a:lnTo>
                    <a:pt x="0" y="18944"/>
                  </a:lnTo>
                  <a:cubicBezTo>
                    <a:pt x="1762" y="19024"/>
                    <a:pt x="3523" y="19075"/>
                    <a:pt x="5283" y="19075"/>
                  </a:cubicBezTo>
                  <a:cubicBezTo>
                    <a:pt x="9227" y="19075"/>
                    <a:pt x="13162" y="18820"/>
                    <a:pt x="17071" y="18072"/>
                  </a:cubicBezTo>
                  <a:cubicBezTo>
                    <a:pt x="21981" y="17133"/>
                    <a:pt x="26589" y="15270"/>
                    <a:pt x="30996" y="12374"/>
                  </a:cubicBezTo>
                  <a:cubicBezTo>
                    <a:pt x="33739" y="10570"/>
                    <a:pt x="36781" y="9886"/>
                    <a:pt x="39837" y="9886"/>
                  </a:cubicBezTo>
                  <a:cubicBezTo>
                    <a:pt x="40660" y="9886"/>
                    <a:pt x="41484" y="9936"/>
                    <a:pt x="42304" y="10026"/>
                  </a:cubicBezTo>
                  <a:cubicBezTo>
                    <a:pt x="50992" y="10985"/>
                    <a:pt x="59004" y="15789"/>
                    <a:pt x="67420" y="18291"/>
                  </a:cubicBezTo>
                  <a:cubicBezTo>
                    <a:pt x="72853" y="19907"/>
                    <a:pt x="78486" y="20812"/>
                    <a:pt x="84058" y="21107"/>
                  </a:cubicBezTo>
                  <a:cubicBezTo>
                    <a:pt x="85055" y="21160"/>
                    <a:pt x="86060" y="21196"/>
                    <a:pt x="87066" y="21196"/>
                  </a:cubicBezTo>
                  <a:cubicBezTo>
                    <a:pt x="89207" y="21196"/>
                    <a:pt x="91355" y="21031"/>
                    <a:pt x="93446" y="20508"/>
                  </a:cubicBezTo>
                  <a:cubicBezTo>
                    <a:pt x="95522" y="19989"/>
                    <a:pt x="98275" y="18989"/>
                    <a:pt x="98894" y="16049"/>
                  </a:cubicBezTo>
                  <a:cubicBezTo>
                    <a:pt x="99594" y="12721"/>
                    <a:pt x="97265" y="10188"/>
                    <a:pt x="95270" y="8623"/>
                  </a:cubicBezTo>
                  <a:cubicBezTo>
                    <a:pt x="92667" y="6581"/>
                    <a:pt x="89709" y="5268"/>
                    <a:pt x="86790" y="4165"/>
                  </a:cubicBezTo>
                  <a:cubicBezTo>
                    <a:pt x="79711" y="1489"/>
                    <a:pt x="72404" y="0"/>
                    <a:pt x="65021" y="0"/>
                  </a:cubicBezTo>
                  <a:close/>
                </a:path>
              </a:pathLst>
            </a:custGeom>
            <a:solidFill>
              <a:srgbClr val="C44253">
                <a:alpha val="357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50" name="Google Shape;350;p14"/>
            <p:cNvSpPr/>
            <p:nvPr/>
          </p:nvSpPr>
          <p:spPr>
            <a:xfrm rot="10800000" flipH="1">
              <a:off x="-89221" y="1998098"/>
              <a:ext cx="8386467" cy="1819876"/>
            </a:xfrm>
            <a:custGeom>
              <a:avLst/>
              <a:gdLst/>
              <a:ahLst/>
              <a:cxnLst/>
              <a:rect l="l" t="t" r="r" b="b"/>
              <a:pathLst>
                <a:path w="209570" h="45477" extrusionOk="0">
                  <a:moveTo>
                    <a:pt x="173399" y="0"/>
                  </a:moveTo>
                  <a:cubicBezTo>
                    <a:pt x="171819" y="0"/>
                    <a:pt x="170239" y="33"/>
                    <a:pt x="168661" y="80"/>
                  </a:cubicBezTo>
                  <a:cubicBezTo>
                    <a:pt x="164324" y="208"/>
                    <a:pt x="160018" y="528"/>
                    <a:pt x="155729" y="1390"/>
                  </a:cubicBezTo>
                  <a:cubicBezTo>
                    <a:pt x="151776" y="2184"/>
                    <a:pt x="147874" y="3386"/>
                    <a:pt x="144099" y="5071"/>
                  </a:cubicBezTo>
                  <a:cubicBezTo>
                    <a:pt x="140139" y="6838"/>
                    <a:pt x="136425" y="9227"/>
                    <a:pt x="132734" y="11745"/>
                  </a:cubicBezTo>
                  <a:cubicBezTo>
                    <a:pt x="125453" y="16714"/>
                    <a:pt x="118372" y="22168"/>
                    <a:pt x="110478" y="25489"/>
                  </a:cubicBezTo>
                  <a:cubicBezTo>
                    <a:pt x="104010" y="28211"/>
                    <a:pt x="97197" y="29287"/>
                    <a:pt x="90399" y="29287"/>
                  </a:cubicBezTo>
                  <a:cubicBezTo>
                    <a:pt x="89168" y="29287"/>
                    <a:pt x="87937" y="29252"/>
                    <a:pt x="86709" y="29185"/>
                  </a:cubicBezTo>
                  <a:cubicBezTo>
                    <a:pt x="70235" y="28285"/>
                    <a:pt x="53959" y="22404"/>
                    <a:pt x="38422" y="15780"/>
                  </a:cubicBezTo>
                  <a:cubicBezTo>
                    <a:pt x="34245" y="13999"/>
                    <a:pt x="30113" y="12729"/>
                    <a:pt x="25697" y="12479"/>
                  </a:cubicBezTo>
                  <a:cubicBezTo>
                    <a:pt x="24449" y="12409"/>
                    <a:pt x="23202" y="12379"/>
                    <a:pt x="21954" y="12379"/>
                  </a:cubicBezTo>
                  <a:cubicBezTo>
                    <a:pt x="18881" y="12379"/>
                    <a:pt x="15809" y="12558"/>
                    <a:pt x="12741" y="12746"/>
                  </a:cubicBezTo>
                  <a:cubicBezTo>
                    <a:pt x="9315" y="12958"/>
                    <a:pt x="5883" y="13109"/>
                    <a:pt x="2471" y="13588"/>
                  </a:cubicBezTo>
                  <a:cubicBezTo>
                    <a:pt x="1651" y="13702"/>
                    <a:pt x="825" y="13831"/>
                    <a:pt x="0" y="13986"/>
                  </a:cubicBezTo>
                  <a:lnTo>
                    <a:pt x="0" y="21931"/>
                  </a:lnTo>
                  <a:cubicBezTo>
                    <a:pt x="3093" y="20622"/>
                    <a:pt x="6277" y="19799"/>
                    <a:pt x="9551" y="19799"/>
                  </a:cubicBezTo>
                  <a:cubicBezTo>
                    <a:pt x="10632" y="19799"/>
                    <a:pt x="11722" y="19889"/>
                    <a:pt x="12823" y="20080"/>
                  </a:cubicBezTo>
                  <a:cubicBezTo>
                    <a:pt x="20488" y="21419"/>
                    <a:pt x="27144" y="26632"/>
                    <a:pt x="33499" y="31891"/>
                  </a:cubicBezTo>
                  <a:cubicBezTo>
                    <a:pt x="45486" y="41811"/>
                    <a:pt x="59912" y="45476"/>
                    <a:pt x="74081" y="45476"/>
                  </a:cubicBezTo>
                  <a:cubicBezTo>
                    <a:pt x="74665" y="45476"/>
                    <a:pt x="75248" y="45470"/>
                    <a:pt x="75831" y="45458"/>
                  </a:cubicBezTo>
                  <a:cubicBezTo>
                    <a:pt x="90804" y="45142"/>
                    <a:pt x="106177" y="41401"/>
                    <a:pt x="119282" y="31968"/>
                  </a:cubicBezTo>
                  <a:cubicBezTo>
                    <a:pt x="125990" y="27139"/>
                    <a:pt x="132221" y="21338"/>
                    <a:pt x="138817" y="16271"/>
                  </a:cubicBezTo>
                  <a:cubicBezTo>
                    <a:pt x="142143" y="13714"/>
                    <a:pt x="145448" y="11379"/>
                    <a:pt x="149316" y="10440"/>
                  </a:cubicBezTo>
                  <a:cubicBezTo>
                    <a:pt x="150812" y="10078"/>
                    <a:pt x="152323" y="9917"/>
                    <a:pt x="153836" y="9917"/>
                  </a:cubicBezTo>
                  <a:cubicBezTo>
                    <a:pt x="155625" y="9917"/>
                    <a:pt x="157416" y="10142"/>
                    <a:pt x="159185" y="10527"/>
                  </a:cubicBezTo>
                  <a:cubicBezTo>
                    <a:pt x="162983" y="11352"/>
                    <a:pt x="166672" y="12839"/>
                    <a:pt x="170334" y="14321"/>
                  </a:cubicBezTo>
                  <a:cubicBezTo>
                    <a:pt x="174482" y="15997"/>
                    <a:pt x="178713" y="17383"/>
                    <a:pt x="182992" y="18407"/>
                  </a:cubicBezTo>
                  <a:cubicBezTo>
                    <a:pt x="186653" y="19282"/>
                    <a:pt x="190426" y="19787"/>
                    <a:pt x="194193" y="19787"/>
                  </a:cubicBezTo>
                  <a:cubicBezTo>
                    <a:pt x="197694" y="19787"/>
                    <a:pt x="201190" y="19351"/>
                    <a:pt x="204587" y="18369"/>
                  </a:cubicBezTo>
                  <a:cubicBezTo>
                    <a:pt x="206831" y="17721"/>
                    <a:pt x="209570" y="16218"/>
                    <a:pt x="208195" y="12736"/>
                  </a:cubicBezTo>
                  <a:cubicBezTo>
                    <a:pt x="207019" y="9759"/>
                    <a:pt x="203809" y="8201"/>
                    <a:pt x="201535" y="7001"/>
                  </a:cubicBezTo>
                  <a:cubicBezTo>
                    <a:pt x="195238" y="3676"/>
                    <a:pt x="188684" y="1200"/>
                    <a:pt x="181872" y="426"/>
                  </a:cubicBezTo>
                  <a:cubicBezTo>
                    <a:pt x="179055" y="106"/>
                    <a:pt x="176227" y="0"/>
                    <a:pt x="173399" y="0"/>
                  </a:cubicBezTo>
                  <a:close/>
                </a:path>
              </a:pathLst>
            </a:custGeom>
            <a:solidFill>
              <a:srgbClr val="C44253">
                <a:alpha val="357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51" name="Google Shape;351;p14"/>
            <p:cNvSpPr/>
            <p:nvPr/>
          </p:nvSpPr>
          <p:spPr>
            <a:xfrm rot="10800000" flipH="1">
              <a:off x="-89101" y="2398138"/>
              <a:ext cx="819678" cy="314658"/>
            </a:xfrm>
            <a:custGeom>
              <a:avLst/>
              <a:gdLst/>
              <a:ahLst/>
              <a:cxnLst/>
              <a:rect l="l" t="t" r="r" b="b"/>
              <a:pathLst>
                <a:path w="20483" h="7863" extrusionOk="0">
                  <a:moveTo>
                    <a:pt x="10679" y="1"/>
                  </a:moveTo>
                  <a:cubicBezTo>
                    <a:pt x="7200" y="1"/>
                    <a:pt x="3530" y="930"/>
                    <a:pt x="0" y="1036"/>
                  </a:cubicBezTo>
                  <a:lnTo>
                    <a:pt x="0" y="7210"/>
                  </a:lnTo>
                  <a:cubicBezTo>
                    <a:pt x="73" y="7210"/>
                    <a:pt x="146" y="7210"/>
                    <a:pt x="218" y="7210"/>
                  </a:cubicBezTo>
                  <a:cubicBezTo>
                    <a:pt x="2966" y="7210"/>
                    <a:pt x="5723" y="7366"/>
                    <a:pt x="8473" y="7532"/>
                  </a:cubicBezTo>
                  <a:cubicBezTo>
                    <a:pt x="10471" y="7652"/>
                    <a:pt x="12481" y="7858"/>
                    <a:pt x="14482" y="7862"/>
                  </a:cubicBezTo>
                  <a:cubicBezTo>
                    <a:pt x="14579" y="7862"/>
                    <a:pt x="14677" y="7863"/>
                    <a:pt x="14776" y="7863"/>
                  </a:cubicBezTo>
                  <a:cubicBezTo>
                    <a:pt x="16107" y="7863"/>
                    <a:pt x="17589" y="7805"/>
                    <a:pt x="18794" y="7093"/>
                  </a:cubicBezTo>
                  <a:cubicBezTo>
                    <a:pt x="20483" y="6096"/>
                    <a:pt x="19330" y="4228"/>
                    <a:pt x="18366" y="3075"/>
                  </a:cubicBezTo>
                  <a:cubicBezTo>
                    <a:pt x="16959" y="1395"/>
                    <a:pt x="15150" y="529"/>
                    <a:pt x="13253" y="203"/>
                  </a:cubicBezTo>
                  <a:cubicBezTo>
                    <a:pt x="12410" y="59"/>
                    <a:pt x="11551" y="1"/>
                    <a:pt x="10679" y="1"/>
                  </a:cubicBezTo>
                  <a:close/>
                </a:path>
              </a:pathLst>
            </a:custGeom>
            <a:solidFill>
              <a:srgbClr val="C44253">
                <a:alpha val="357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52" name="Google Shape;352;p14"/>
            <p:cNvSpPr/>
            <p:nvPr/>
          </p:nvSpPr>
          <p:spPr>
            <a:xfrm rot="10800000" flipH="1">
              <a:off x="-89101" y="1041269"/>
              <a:ext cx="9361694" cy="2012360"/>
            </a:xfrm>
            <a:custGeom>
              <a:avLst/>
              <a:gdLst/>
              <a:ahLst/>
              <a:cxnLst/>
              <a:rect l="l" t="t" r="r" b="b"/>
              <a:pathLst>
                <a:path w="233940" h="50287" extrusionOk="0">
                  <a:moveTo>
                    <a:pt x="233940" y="0"/>
                  </a:moveTo>
                  <a:cubicBezTo>
                    <a:pt x="230479" y="1532"/>
                    <a:pt x="227264" y="3838"/>
                    <a:pt x="224035" y="6016"/>
                  </a:cubicBezTo>
                  <a:cubicBezTo>
                    <a:pt x="219999" y="8735"/>
                    <a:pt x="215918" y="11195"/>
                    <a:pt x="211510" y="12795"/>
                  </a:cubicBezTo>
                  <a:cubicBezTo>
                    <a:pt x="205977" y="14804"/>
                    <a:pt x="200252" y="15619"/>
                    <a:pt x="194517" y="15619"/>
                  </a:cubicBezTo>
                  <a:cubicBezTo>
                    <a:pt x="191019" y="15619"/>
                    <a:pt x="187518" y="15316"/>
                    <a:pt x="184053" y="14796"/>
                  </a:cubicBezTo>
                  <a:cubicBezTo>
                    <a:pt x="174879" y="13417"/>
                    <a:pt x="165892" y="10575"/>
                    <a:pt x="156983" y="7553"/>
                  </a:cubicBezTo>
                  <a:cubicBezTo>
                    <a:pt x="154186" y="6603"/>
                    <a:pt x="151295" y="5923"/>
                    <a:pt x="148402" y="5923"/>
                  </a:cubicBezTo>
                  <a:cubicBezTo>
                    <a:pt x="147105" y="5923"/>
                    <a:pt x="145807" y="6060"/>
                    <a:pt x="144518" y="6370"/>
                  </a:cubicBezTo>
                  <a:cubicBezTo>
                    <a:pt x="141010" y="7213"/>
                    <a:pt x="137841" y="9316"/>
                    <a:pt x="134862" y="11732"/>
                  </a:cubicBezTo>
                  <a:cubicBezTo>
                    <a:pt x="131415" y="14529"/>
                    <a:pt x="128149" y="17665"/>
                    <a:pt x="124700" y="20457"/>
                  </a:cubicBezTo>
                  <a:cubicBezTo>
                    <a:pt x="120681" y="23709"/>
                    <a:pt x="116461" y="26565"/>
                    <a:pt x="112085" y="28971"/>
                  </a:cubicBezTo>
                  <a:cubicBezTo>
                    <a:pt x="103869" y="33488"/>
                    <a:pt x="95132" y="36387"/>
                    <a:pt x="86236" y="37674"/>
                  </a:cubicBezTo>
                  <a:cubicBezTo>
                    <a:pt x="82434" y="38224"/>
                    <a:pt x="78620" y="38471"/>
                    <a:pt x="74803" y="38471"/>
                  </a:cubicBezTo>
                  <a:cubicBezTo>
                    <a:pt x="58405" y="38471"/>
                    <a:pt x="41951" y="33908"/>
                    <a:pt x="26125" y="29171"/>
                  </a:cubicBezTo>
                  <a:cubicBezTo>
                    <a:pt x="17408" y="26561"/>
                    <a:pt x="8732" y="23693"/>
                    <a:pt x="0" y="21148"/>
                  </a:cubicBezTo>
                  <a:lnTo>
                    <a:pt x="0" y="30371"/>
                  </a:lnTo>
                  <a:cubicBezTo>
                    <a:pt x="3472" y="33108"/>
                    <a:pt x="7489" y="35009"/>
                    <a:pt x="11115" y="36595"/>
                  </a:cubicBezTo>
                  <a:cubicBezTo>
                    <a:pt x="17532" y="39404"/>
                    <a:pt x="24220" y="41608"/>
                    <a:pt x="30929" y="42938"/>
                  </a:cubicBezTo>
                  <a:cubicBezTo>
                    <a:pt x="38228" y="44386"/>
                    <a:pt x="45630" y="44923"/>
                    <a:pt x="53022" y="44923"/>
                  </a:cubicBezTo>
                  <a:cubicBezTo>
                    <a:pt x="55748" y="44923"/>
                    <a:pt x="58473" y="44850"/>
                    <a:pt x="61191" y="44723"/>
                  </a:cubicBezTo>
                  <a:cubicBezTo>
                    <a:pt x="71533" y="44237"/>
                    <a:pt x="81978" y="43258"/>
                    <a:pt x="92233" y="41498"/>
                  </a:cubicBezTo>
                  <a:cubicBezTo>
                    <a:pt x="102742" y="39694"/>
                    <a:pt x="112661" y="35767"/>
                    <a:pt x="122701" y="31597"/>
                  </a:cubicBezTo>
                  <a:cubicBezTo>
                    <a:pt x="132437" y="27557"/>
                    <a:pt x="142206" y="24207"/>
                    <a:pt x="152521" y="24092"/>
                  </a:cubicBezTo>
                  <a:cubicBezTo>
                    <a:pt x="152754" y="24089"/>
                    <a:pt x="152988" y="24088"/>
                    <a:pt x="153222" y="24088"/>
                  </a:cubicBezTo>
                  <a:cubicBezTo>
                    <a:pt x="163194" y="24088"/>
                    <a:pt x="173100" y="26520"/>
                    <a:pt x="182555" y="30450"/>
                  </a:cubicBezTo>
                  <a:cubicBezTo>
                    <a:pt x="187610" y="32550"/>
                    <a:pt x="192565" y="35025"/>
                    <a:pt x="197604" y="37193"/>
                  </a:cubicBezTo>
                  <a:cubicBezTo>
                    <a:pt x="202625" y="39352"/>
                    <a:pt x="207681" y="41382"/>
                    <a:pt x="212770" y="43265"/>
                  </a:cubicBezTo>
                  <a:cubicBezTo>
                    <a:pt x="219747" y="45846"/>
                    <a:pt x="226825" y="48256"/>
                    <a:pt x="233940" y="50286"/>
                  </a:cubicBezTo>
                  <a:lnTo>
                    <a:pt x="233940" y="34729"/>
                  </a:lnTo>
                  <a:cubicBezTo>
                    <a:pt x="233339" y="34539"/>
                    <a:pt x="232731" y="34368"/>
                    <a:pt x="232112" y="34224"/>
                  </a:cubicBezTo>
                  <a:cubicBezTo>
                    <a:pt x="229270" y="33551"/>
                    <a:pt x="226381" y="33250"/>
                    <a:pt x="223499" y="32996"/>
                  </a:cubicBezTo>
                  <a:cubicBezTo>
                    <a:pt x="219753" y="32668"/>
                    <a:pt x="216005" y="32333"/>
                    <a:pt x="212261" y="31960"/>
                  </a:cubicBezTo>
                  <a:cubicBezTo>
                    <a:pt x="208072" y="31543"/>
                    <a:pt x="203886" y="31089"/>
                    <a:pt x="199705" y="30539"/>
                  </a:cubicBezTo>
                  <a:cubicBezTo>
                    <a:pt x="195713" y="30014"/>
                    <a:pt x="191661" y="29550"/>
                    <a:pt x="187710" y="28635"/>
                  </a:cubicBezTo>
                  <a:cubicBezTo>
                    <a:pt x="184185" y="27821"/>
                    <a:pt x="180587" y="27222"/>
                    <a:pt x="177204" y="25665"/>
                  </a:cubicBezTo>
                  <a:cubicBezTo>
                    <a:pt x="175719" y="24980"/>
                    <a:pt x="173996" y="24080"/>
                    <a:pt x="173054" y="22380"/>
                  </a:cubicBezTo>
                  <a:cubicBezTo>
                    <a:pt x="172381" y="21164"/>
                    <a:pt x="172300" y="19467"/>
                    <a:pt x="173266" y="18466"/>
                  </a:cubicBezTo>
                  <a:cubicBezTo>
                    <a:pt x="174400" y="17293"/>
                    <a:pt x="176205" y="17248"/>
                    <a:pt x="177591" y="17230"/>
                  </a:cubicBezTo>
                  <a:cubicBezTo>
                    <a:pt x="177667" y="17230"/>
                    <a:pt x="177743" y="17229"/>
                    <a:pt x="177820" y="17229"/>
                  </a:cubicBezTo>
                  <a:cubicBezTo>
                    <a:pt x="179957" y="17229"/>
                    <a:pt x="182098" y="17572"/>
                    <a:pt x="184206" y="17983"/>
                  </a:cubicBezTo>
                  <a:cubicBezTo>
                    <a:pt x="186167" y="18365"/>
                    <a:pt x="188113" y="18845"/>
                    <a:pt x="190056" y="19342"/>
                  </a:cubicBezTo>
                  <a:cubicBezTo>
                    <a:pt x="192155" y="19880"/>
                    <a:pt x="194290" y="20178"/>
                    <a:pt x="196416" y="20482"/>
                  </a:cubicBezTo>
                  <a:cubicBezTo>
                    <a:pt x="200378" y="21047"/>
                    <a:pt x="204372" y="21430"/>
                    <a:pt x="208364" y="21430"/>
                  </a:cubicBezTo>
                  <a:cubicBezTo>
                    <a:pt x="209889" y="21430"/>
                    <a:pt x="211413" y="21374"/>
                    <a:pt x="212936" y="21251"/>
                  </a:cubicBezTo>
                  <a:cubicBezTo>
                    <a:pt x="218320" y="20818"/>
                    <a:pt x="223791" y="19532"/>
                    <a:pt x="228641" y="16425"/>
                  </a:cubicBezTo>
                  <a:cubicBezTo>
                    <a:pt x="230586" y="15179"/>
                    <a:pt x="232358" y="13636"/>
                    <a:pt x="233940" y="11842"/>
                  </a:cubicBezTo>
                  <a:lnTo>
                    <a:pt x="233940" y="0"/>
                  </a:lnTo>
                  <a:close/>
                </a:path>
              </a:pathLst>
            </a:custGeom>
            <a:solidFill>
              <a:srgbClr val="C44253">
                <a:alpha val="357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53" name="Google Shape;353;p14"/>
            <p:cNvSpPr/>
            <p:nvPr/>
          </p:nvSpPr>
          <p:spPr>
            <a:xfrm rot="10800000" flipH="1">
              <a:off x="-88861" y="622227"/>
              <a:ext cx="5153814" cy="1015564"/>
            </a:xfrm>
            <a:custGeom>
              <a:avLst/>
              <a:gdLst/>
              <a:ahLst/>
              <a:cxnLst/>
              <a:rect l="l" t="t" r="r" b="b"/>
              <a:pathLst>
                <a:path w="128789" h="25378" extrusionOk="0">
                  <a:moveTo>
                    <a:pt x="125460" y="1"/>
                  </a:moveTo>
                  <a:cubicBezTo>
                    <a:pt x="124112" y="1"/>
                    <a:pt x="122755" y="233"/>
                    <a:pt x="121432" y="495"/>
                  </a:cubicBezTo>
                  <a:cubicBezTo>
                    <a:pt x="117708" y="1235"/>
                    <a:pt x="114038" y="2428"/>
                    <a:pt x="110408" y="3702"/>
                  </a:cubicBezTo>
                  <a:cubicBezTo>
                    <a:pt x="101528" y="6816"/>
                    <a:pt x="92732" y="10293"/>
                    <a:pt x="83787" y="13112"/>
                  </a:cubicBezTo>
                  <a:cubicBezTo>
                    <a:pt x="72182" y="16772"/>
                    <a:pt x="60329" y="19483"/>
                    <a:pt x="48340" y="19746"/>
                  </a:cubicBezTo>
                  <a:cubicBezTo>
                    <a:pt x="47589" y="19762"/>
                    <a:pt x="46838" y="19771"/>
                    <a:pt x="46087" y="19771"/>
                  </a:cubicBezTo>
                  <a:cubicBezTo>
                    <a:pt x="36277" y="19771"/>
                    <a:pt x="26528" y="18319"/>
                    <a:pt x="17277" y="13958"/>
                  </a:cubicBezTo>
                  <a:cubicBezTo>
                    <a:pt x="14817" y="12796"/>
                    <a:pt x="12434" y="11433"/>
                    <a:pt x="10052" y="10038"/>
                  </a:cubicBezTo>
                  <a:cubicBezTo>
                    <a:pt x="7467" y="8528"/>
                    <a:pt x="4765" y="7378"/>
                    <a:pt x="2106" y="6103"/>
                  </a:cubicBezTo>
                  <a:cubicBezTo>
                    <a:pt x="1402" y="5766"/>
                    <a:pt x="699" y="5418"/>
                    <a:pt x="0" y="5056"/>
                  </a:cubicBezTo>
                  <a:lnTo>
                    <a:pt x="0" y="11211"/>
                  </a:lnTo>
                  <a:cubicBezTo>
                    <a:pt x="4701" y="13100"/>
                    <a:pt x="9362" y="15161"/>
                    <a:pt x="14041" y="17090"/>
                  </a:cubicBezTo>
                  <a:cubicBezTo>
                    <a:pt x="16400" y="18063"/>
                    <a:pt x="18775" y="19117"/>
                    <a:pt x="21195" y="19846"/>
                  </a:cubicBezTo>
                  <a:cubicBezTo>
                    <a:pt x="23656" y="20587"/>
                    <a:pt x="26170" y="20896"/>
                    <a:pt x="28695" y="21030"/>
                  </a:cubicBezTo>
                  <a:cubicBezTo>
                    <a:pt x="33506" y="21285"/>
                    <a:pt x="38258" y="21488"/>
                    <a:pt x="43036" y="22348"/>
                  </a:cubicBezTo>
                  <a:cubicBezTo>
                    <a:pt x="47992" y="23241"/>
                    <a:pt x="52914" y="24461"/>
                    <a:pt x="57900" y="25055"/>
                  </a:cubicBezTo>
                  <a:cubicBezTo>
                    <a:pt x="59669" y="25266"/>
                    <a:pt x="61430" y="25377"/>
                    <a:pt x="63185" y="25377"/>
                  </a:cubicBezTo>
                  <a:cubicBezTo>
                    <a:pt x="66528" y="25377"/>
                    <a:pt x="69851" y="24974"/>
                    <a:pt x="73168" y="24091"/>
                  </a:cubicBezTo>
                  <a:cubicBezTo>
                    <a:pt x="82572" y="21585"/>
                    <a:pt x="91311" y="16379"/>
                    <a:pt x="100290" y="12209"/>
                  </a:cubicBezTo>
                  <a:cubicBezTo>
                    <a:pt x="102551" y="11159"/>
                    <a:pt x="104832" y="10174"/>
                    <a:pt x="107142" y="9317"/>
                  </a:cubicBezTo>
                  <a:cubicBezTo>
                    <a:pt x="109515" y="8437"/>
                    <a:pt x="111919" y="7831"/>
                    <a:pt x="114326" y="7132"/>
                  </a:cubicBezTo>
                  <a:cubicBezTo>
                    <a:pt x="119263" y="5699"/>
                    <a:pt x="123997" y="3389"/>
                    <a:pt x="128789" y="1350"/>
                  </a:cubicBezTo>
                  <a:cubicBezTo>
                    <a:pt x="128436" y="255"/>
                    <a:pt x="127130" y="101"/>
                    <a:pt x="126329" y="35"/>
                  </a:cubicBezTo>
                  <a:cubicBezTo>
                    <a:pt x="126040" y="12"/>
                    <a:pt x="125750" y="1"/>
                    <a:pt x="125460" y="1"/>
                  </a:cubicBezTo>
                  <a:close/>
                </a:path>
              </a:pathLst>
            </a:custGeom>
            <a:solidFill>
              <a:srgbClr val="C44253">
                <a:alpha val="357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54" name="Google Shape;354;p14"/>
            <p:cNvSpPr/>
            <p:nvPr/>
          </p:nvSpPr>
          <p:spPr>
            <a:xfrm rot="10800000" flipH="1">
              <a:off x="-89101" y="-787656"/>
              <a:ext cx="949935" cy="459281"/>
            </a:xfrm>
            <a:custGeom>
              <a:avLst/>
              <a:gdLst/>
              <a:ahLst/>
              <a:cxnLst/>
              <a:rect l="l" t="t" r="r" b="b"/>
              <a:pathLst>
                <a:path w="23738" h="11477" extrusionOk="0">
                  <a:moveTo>
                    <a:pt x="0" y="0"/>
                  </a:moveTo>
                  <a:lnTo>
                    <a:pt x="0" y="7277"/>
                  </a:lnTo>
                  <a:cubicBezTo>
                    <a:pt x="3475" y="8436"/>
                    <a:pt x="6937" y="9675"/>
                    <a:pt x="10474" y="10467"/>
                  </a:cubicBezTo>
                  <a:cubicBezTo>
                    <a:pt x="12599" y="10942"/>
                    <a:pt x="14945" y="11477"/>
                    <a:pt x="17230" y="11477"/>
                  </a:cubicBezTo>
                  <a:cubicBezTo>
                    <a:pt x="18607" y="11477"/>
                    <a:pt x="19963" y="11282"/>
                    <a:pt x="21233" y="10762"/>
                  </a:cubicBezTo>
                  <a:cubicBezTo>
                    <a:pt x="22964" y="10052"/>
                    <a:pt x="23737" y="8373"/>
                    <a:pt x="22783" y="6233"/>
                  </a:cubicBezTo>
                  <a:cubicBezTo>
                    <a:pt x="21854" y="4148"/>
                    <a:pt x="19780" y="3350"/>
                    <a:pt x="18049" y="2892"/>
                  </a:cubicBezTo>
                  <a:cubicBezTo>
                    <a:pt x="14044" y="1834"/>
                    <a:pt x="9964" y="2398"/>
                    <a:pt x="5923" y="1958"/>
                  </a:cubicBezTo>
                  <a:cubicBezTo>
                    <a:pt x="3848" y="1734"/>
                    <a:pt x="1868" y="1036"/>
                    <a:pt x="0" y="0"/>
                  </a:cubicBezTo>
                  <a:close/>
                </a:path>
              </a:pathLst>
            </a:custGeom>
            <a:solidFill>
              <a:srgbClr val="C44253">
                <a:alpha val="357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55" name="Google Shape;355;p14"/>
            <p:cNvSpPr/>
            <p:nvPr/>
          </p:nvSpPr>
          <p:spPr>
            <a:xfrm rot="10800000" flipH="1">
              <a:off x="-89101" y="-905085"/>
              <a:ext cx="9361814" cy="2217890"/>
            </a:xfrm>
            <a:custGeom>
              <a:avLst/>
              <a:gdLst/>
              <a:ahLst/>
              <a:cxnLst/>
              <a:rect l="l" t="t" r="r" b="b"/>
              <a:pathLst>
                <a:path w="233943" h="55423" extrusionOk="0">
                  <a:moveTo>
                    <a:pt x="144772" y="1"/>
                  </a:moveTo>
                  <a:cubicBezTo>
                    <a:pt x="142102" y="1"/>
                    <a:pt x="139431" y="96"/>
                    <a:pt x="136766" y="286"/>
                  </a:cubicBezTo>
                  <a:cubicBezTo>
                    <a:pt x="128012" y="909"/>
                    <a:pt x="119276" y="2552"/>
                    <a:pt x="110812" y="5489"/>
                  </a:cubicBezTo>
                  <a:cubicBezTo>
                    <a:pt x="106624" y="6944"/>
                    <a:pt x="102575" y="8874"/>
                    <a:pt x="98468" y="10653"/>
                  </a:cubicBezTo>
                  <a:cubicBezTo>
                    <a:pt x="93953" y="12609"/>
                    <a:pt x="89399" y="14424"/>
                    <a:pt x="84794" y="16010"/>
                  </a:cubicBezTo>
                  <a:cubicBezTo>
                    <a:pt x="74251" y="19642"/>
                    <a:pt x="63428" y="21981"/>
                    <a:pt x="52620" y="21981"/>
                  </a:cubicBezTo>
                  <a:cubicBezTo>
                    <a:pt x="45059" y="21981"/>
                    <a:pt x="37505" y="20836"/>
                    <a:pt x="30059" y="18189"/>
                  </a:cubicBezTo>
                  <a:cubicBezTo>
                    <a:pt x="25579" y="16596"/>
                    <a:pt x="21178" y="14667"/>
                    <a:pt x="16828" y="12578"/>
                  </a:cubicBezTo>
                  <a:cubicBezTo>
                    <a:pt x="12514" y="10509"/>
                    <a:pt x="8272" y="8266"/>
                    <a:pt x="3815" y="6712"/>
                  </a:cubicBezTo>
                  <a:cubicBezTo>
                    <a:pt x="2549" y="6272"/>
                    <a:pt x="1276" y="5888"/>
                    <a:pt x="0" y="5548"/>
                  </a:cubicBezTo>
                  <a:lnTo>
                    <a:pt x="0" y="23614"/>
                  </a:lnTo>
                  <a:cubicBezTo>
                    <a:pt x="12657" y="29572"/>
                    <a:pt x="26166" y="33013"/>
                    <a:pt x="39600" y="33024"/>
                  </a:cubicBezTo>
                  <a:cubicBezTo>
                    <a:pt x="39625" y="33024"/>
                    <a:pt x="39649" y="33024"/>
                    <a:pt x="39674" y="33024"/>
                  </a:cubicBezTo>
                  <a:cubicBezTo>
                    <a:pt x="43920" y="33024"/>
                    <a:pt x="48167" y="32654"/>
                    <a:pt x="52367" y="31843"/>
                  </a:cubicBezTo>
                  <a:cubicBezTo>
                    <a:pt x="54553" y="31420"/>
                    <a:pt x="56709" y="30737"/>
                    <a:pt x="58881" y="30217"/>
                  </a:cubicBezTo>
                  <a:cubicBezTo>
                    <a:pt x="61539" y="29579"/>
                    <a:pt x="64252" y="29008"/>
                    <a:pt x="66965" y="29005"/>
                  </a:cubicBezTo>
                  <a:cubicBezTo>
                    <a:pt x="66982" y="29005"/>
                    <a:pt x="66999" y="29005"/>
                    <a:pt x="67017" y="29005"/>
                  </a:cubicBezTo>
                  <a:cubicBezTo>
                    <a:pt x="68762" y="29005"/>
                    <a:pt x="71102" y="29156"/>
                    <a:pt x="72309" y="31005"/>
                  </a:cubicBezTo>
                  <a:cubicBezTo>
                    <a:pt x="73261" y="32464"/>
                    <a:pt x="73035" y="34779"/>
                    <a:pt x="72433" y="36381"/>
                  </a:cubicBezTo>
                  <a:cubicBezTo>
                    <a:pt x="71760" y="38175"/>
                    <a:pt x="70452" y="39418"/>
                    <a:pt x="69067" y="40261"/>
                  </a:cubicBezTo>
                  <a:cubicBezTo>
                    <a:pt x="65139" y="42655"/>
                    <a:pt x="60371" y="42850"/>
                    <a:pt x="56096" y="42852"/>
                  </a:cubicBezTo>
                  <a:cubicBezTo>
                    <a:pt x="56089" y="42852"/>
                    <a:pt x="56082" y="42852"/>
                    <a:pt x="56075" y="42852"/>
                  </a:cubicBezTo>
                  <a:cubicBezTo>
                    <a:pt x="46902" y="42852"/>
                    <a:pt x="37792" y="41022"/>
                    <a:pt x="28834" y="38660"/>
                  </a:cubicBezTo>
                  <a:cubicBezTo>
                    <a:pt x="19225" y="36125"/>
                    <a:pt x="9684" y="33151"/>
                    <a:pt x="0" y="31087"/>
                  </a:cubicBezTo>
                  <a:lnTo>
                    <a:pt x="0" y="40459"/>
                  </a:lnTo>
                  <a:cubicBezTo>
                    <a:pt x="415" y="40687"/>
                    <a:pt x="838" y="40900"/>
                    <a:pt x="1269" y="41094"/>
                  </a:cubicBezTo>
                  <a:cubicBezTo>
                    <a:pt x="3834" y="42246"/>
                    <a:pt x="6360" y="42550"/>
                    <a:pt x="9049" y="42595"/>
                  </a:cubicBezTo>
                  <a:cubicBezTo>
                    <a:pt x="11321" y="42632"/>
                    <a:pt x="13601" y="42650"/>
                    <a:pt x="15862" y="42966"/>
                  </a:cubicBezTo>
                  <a:cubicBezTo>
                    <a:pt x="17766" y="43232"/>
                    <a:pt x="19811" y="43645"/>
                    <a:pt x="21476" y="44925"/>
                  </a:cubicBezTo>
                  <a:cubicBezTo>
                    <a:pt x="22689" y="45858"/>
                    <a:pt x="23822" y="47631"/>
                    <a:pt x="23620" y="49546"/>
                  </a:cubicBezTo>
                  <a:cubicBezTo>
                    <a:pt x="23450" y="51198"/>
                    <a:pt x="22153" y="51995"/>
                    <a:pt x="21013" y="52388"/>
                  </a:cubicBezTo>
                  <a:cubicBezTo>
                    <a:pt x="19769" y="52816"/>
                    <a:pt x="18468" y="52983"/>
                    <a:pt x="17149" y="52983"/>
                  </a:cubicBezTo>
                  <a:cubicBezTo>
                    <a:pt x="14678" y="52983"/>
                    <a:pt x="12147" y="52396"/>
                    <a:pt x="9822" y="51845"/>
                  </a:cubicBezTo>
                  <a:cubicBezTo>
                    <a:pt x="6510" y="51059"/>
                    <a:pt x="3259" y="49899"/>
                    <a:pt x="0" y="48810"/>
                  </a:cubicBezTo>
                  <a:lnTo>
                    <a:pt x="0" y="54602"/>
                  </a:lnTo>
                  <a:cubicBezTo>
                    <a:pt x="5036" y="55007"/>
                    <a:pt x="10079" y="55225"/>
                    <a:pt x="15119" y="55348"/>
                  </a:cubicBezTo>
                  <a:cubicBezTo>
                    <a:pt x="17082" y="55396"/>
                    <a:pt x="19048" y="55423"/>
                    <a:pt x="21015" y="55423"/>
                  </a:cubicBezTo>
                  <a:cubicBezTo>
                    <a:pt x="29997" y="55423"/>
                    <a:pt x="38994" y="54866"/>
                    <a:pt x="47880" y="53219"/>
                  </a:cubicBezTo>
                  <a:cubicBezTo>
                    <a:pt x="52943" y="52282"/>
                    <a:pt x="58028" y="51048"/>
                    <a:pt x="62912" y="49101"/>
                  </a:cubicBezTo>
                  <a:cubicBezTo>
                    <a:pt x="67581" y="47240"/>
                    <a:pt x="72025" y="44594"/>
                    <a:pt x="76326" y="41657"/>
                  </a:cubicBezTo>
                  <a:cubicBezTo>
                    <a:pt x="84683" y="35949"/>
                    <a:pt x="92557" y="29085"/>
                    <a:pt x="101261" y="24207"/>
                  </a:cubicBezTo>
                  <a:cubicBezTo>
                    <a:pt x="110109" y="19249"/>
                    <a:pt x="119692" y="17446"/>
                    <a:pt x="129288" y="16670"/>
                  </a:cubicBezTo>
                  <a:cubicBezTo>
                    <a:pt x="132649" y="16399"/>
                    <a:pt x="136013" y="16271"/>
                    <a:pt x="139377" y="16271"/>
                  </a:cubicBezTo>
                  <a:cubicBezTo>
                    <a:pt x="157478" y="16271"/>
                    <a:pt x="175585" y="19963"/>
                    <a:pt x="193212" y="24804"/>
                  </a:cubicBezTo>
                  <a:cubicBezTo>
                    <a:pt x="203630" y="27665"/>
                    <a:pt x="214279" y="30372"/>
                    <a:pt x="224304" y="35040"/>
                  </a:cubicBezTo>
                  <a:cubicBezTo>
                    <a:pt x="227597" y="36575"/>
                    <a:pt x="230795" y="38437"/>
                    <a:pt x="233942" y="40411"/>
                  </a:cubicBezTo>
                  <a:lnTo>
                    <a:pt x="233942" y="31703"/>
                  </a:lnTo>
                  <a:cubicBezTo>
                    <a:pt x="228231" y="27859"/>
                    <a:pt x="222155" y="24807"/>
                    <a:pt x="216214" y="21705"/>
                  </a:cubicBezTo>
                  <a:cubicBezTo>
                    <a:pt x="207456" y="17134"/>
                    <a:pt x="198525" y="13002"/>
                    <a:pt x="189487" y="9410"/>
                  </a:cubicBezTo>
                  <a:cubicBezTo>
                    <a:pt x="180687" y="5912"/>
                    <a:pt x="171778" y="2926"/>
                    <a:pt x="162615" y="1437"/>
                  </a:cubicBezTo>
                  <a:cubicBezTo>
                    <a:pt x="156702" y="476"/>
                    <a:pt x="150736" y="1"/>
                    <a:pt x="144772" y="1"/>
                  </a:cubicBezTo>
                  <a:close/>
                </a:path>
              </a:pathLst>
            </a:custGeom>
            <a:solidFill>
              <a:srgbClr val="C44253">
                <a:alpha val="357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56" name="Google Shape;356;p14"/>
            <p:cNvSpPr/>
            <p:nvPr/>
          </p:nvSpPr>
          <p:spPr>
            <a:xfrm rot="10800000" flipH="1">
              <a:off x="4312517" y="-1778160"/>
              <a:ext cx="4960169" cy="2176352"/>
            </a:xfrm>
            <a:custGeom>
              <a:avLst/>
              <a:gdLst/>
              <a:ahLst/>
              <a:cxnLst/>
              <a:rect l="l" t="t" r="r" b="b"/>
              <a:pathLst>
                <a:path w="123950" h="54385" extrusionOk="0">
                  <a:moveTo>
                    <a:pt x="25687" y="0"/>
                  </a:moveTo>
                  <a:cubicBezTo>
                    <a:pt x="25613" y="0"/>
                    <a:pt x="25540" y="0"/>
                    <a:pt x="25467" y="0"/>
                  </a:cubicBezTo>
                  <a:cubicBezTo>
                    <a:pt x="22189" y="8"/>
                    <a:pt x="18895" y="286"/>
                    <a:pt x="15653" y="893"/>
                  </a:cubicBezTo>
                  <a:cubicBezTo>
                    <a:pt x="12106" y="1558"/>
                    <a:pt x="8455" y="2579"/>
                    <a:pt x="5276" y="4757"/>
                  </a:cubicBezTo>
                  <a:cubicBezTo>
                    <a:pt x="2358" y="6754"/>
                    <a:pt x="1" y="10011"/>
                    <a:pt x="133" y="14446"/>
                  </a:cubicBezTo>
                  <a:cubicBezTo>
                    <a:pt x="289" y="19675"/>
                    <a:pt x="3866" y="23250"/>
                    <a:pt x="7286" y="25363"/>
                  </a:cubicBezTo>
                  <a:cubicBezTo>
                    <a:pt x="11223" y="27796"/>
                    <a:pt x="15408" y="28684"/>
                    <a:pt x="19651" y="28684"/>
                  </a:cubicBezTo>
                  <a:cubicBezTo>
                    <a:pt x="25154" y="28684"/>
                    <a:pt x="30756" y="27191"/>
                    <a:pt x="36046" y="25632"/>
                  </a:cubicBezTo>
                  <a:cubicBezTo>
                    <a:pt x="41465" y="24035"/>
                    <a:pt x="46862" y="22167"/>
                    <a:pt x="52380" y="21177"/>
                  </a:cubicBezTo>
                  <a:cubicBezTo>
                    <a:pt x="56587" y="20424"/>
                    <a:pt x="60828" y="20023"/>
                    <a:pt x="65073" y="20023"/>
                  </a:cubicBezTo>
                  <a:cubicBezTo>
                    <a:pt x="66363" y="20023"/>
                    <a:pt x="67654" y="20060"/>
                    <a:pt x="68944" y="20135"/>
                  </a:cubicBezTo>
                  <a:cubicBezTo>
                    <a:pt x="79965" y="20783"/>
                    <a:pt x="90870" y="24103"/>
                    <a:pt x="100937" y="29809"/>
                  </a:cubicBezTo>
                  <a:cubicBezTo>
                    <a:pt x="105755" y="32540"/>
                    <a:pt x="110519" y="35684"/>
                    <a:pt x="114557" y="40038"/>
                  </a:cubicBezTo>
                  <a:cubicBezTo>
                    <a:pt x="118056" y="43811"/>
                    <a:pt x="120978" y="48359"/>
                    <a:pt x="123419" y="53277"/>
                  </a:cubicBezTo>
                  <a:cubicBezTo>
                    <a:pt x="123600" y="53644"/>
                    <a:pt x="123773" y="54016"/>
                    <a:pt x="123950" y="54384"/>
                  </a:cubicBezTo>
                  <a:lnTo>
                    <a:pt x="123950" y="30590"/>
                  </a:lnTo>
                  <a:cubicBezTo>
                    <a:pt x="115011" y="23740"/>
                    <a:pt x="104675" y="20070"/>
                    <a:pt x="94699" y="16430"/>
                  </a:cubicBezTo>
                  <a:cubicBezTo>
                    <a:pt x="83278" y="12265"/>
                    <a:pt x="71945" y="7950"/>
                    <a:pt x="60279" y="4996"/>
                  </a:cubicBezTo>
                  <a:cubicBezTo>
                    <a:pt x="48938" y="2125"/>
                    <a:pt x="37275" y="0"/>
                    <a:pt x="25687" y="0"/>
                  </a:cubicBezTo>
                  <a:close/>
                </a:path>
              </a:pathLst>
            </a:custGeom>
            <a:solidFill>
              <a:srgbClr val="C44253">
                <a:alpha val="357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57" name="Google Shape;357;p14"/>
            <p:cNvSpPr/>
            <p:nvPr/>
          </p:nvSpPr>
          <p:spPr>
            <a:xfrm rot="10800000" flipH="1">
              <a:off x="-89101" y="-2355943"/>
              <a:ext cx="4579363" cy="1972262"/>
            </a:xfrm>
            <a:custGeom>
              <a:avLst/>
              <a:gdLst/>
              <a:ahLst/>
              <a:cxnLst/>
              <a:rect l="l" t="t" r="r" b="b"/>
              <a:pathLst>
                <a:path w="114434" h="49285" extrusionOk="0">
                  <a:moveTo>
                    <a:pt x="97111" y="0"/>
                  </a:moveTo>
                  <a:cubicBezTo>
                    <a:pt x="92375" y="0"/>
                    <a:pt x="88229" y="4066"/>
                    <a:pt x="85079" y="8725"/>
                  </a:cubicBezTo>
                  <a:cubicBezTo>
                    <a:pt x="81036" y="14698"/>
                    <a:pt x="78056" y="22263"/>
                    <a:pt x="72346" y="26006"/>
                  </a:cubicBezTo>
                  <a:cubicBezTo>
                    <a:pt x="69011" y="28192"/>
                    <a:pt x="65286" y="29191"/>
                    <a:pt x="61597" y="29874"/>
                  </a:cubicBezTo>
                  <a:cubicBezTo>
                    <a:pt x="57172" y="30696"/>
                    <a:pt x="52733" y="31343"/>
                    <a:pt x="48270" y="31736"/>
                  </a:cubicBezTo>
                  <a:cubicBezTo>
                    <a:pt x="43819" y="32127"/>
                    <a:pt x="39334" y="32342"/>
                    <a:pt x="34849" y="32342"/>
                  </a:cubicBezTo>
                  <a:cubicBezTo>
                    <a:pt x="29827" y="32342"/>
                    <a:pt x="24804" y="32073"/>
                    <a:pt x="19828" y="31484"/>
                  </a:cubicBezTo>
                  <a:cubicBezTo>
                    <a:pt x="13156" y="30694"/>
                    <a:pt x="6527" y="29288"/>
                    <a:pt x="0" y="27342"/>
                  </a:cubicBezTo>
                  <a:lnTo>
                    <a:pt x="0" y="45284"/>
                  </a:lnTo>
                  <a:cubicBezTo>
                    <a:pt x="0" y="47494"/>
                    <a:pt x="1415" y="49285"/>
                    <a:pt x="3161" y="49285"/>
                  </a:cubicBezTo>
                  <a:lnTo>
                    <a:pt x="54554" y="49285"/>
                  </a:lnTo>
                  <a:cubicBezTo>
                    <a:pt x="57524" y="43691"/>
                    <a:pt x="61460" y="38933"/>
                    <a:pt x="66165" y="35699"/>
                  </a:cubicBezTo>
                  <a:cubicBezTo>
                    <a:pt x="74007" y="30307"/>
                    <a:pt x="82814" y="29860"/>
                    <a:pt x="91444" y="28199"/>
                  </a:cubicBezTo>
                  <a:cubicBezTo>
                    <a:pt x="94850" y="27544"/>
                    <a:pt x="98284" y="26656"/>
                    <a:pt x="101576" y="25345"/>
                  </a:cubicBezTo>
                  <a:cubicBezTo>
                    <a:pt x="104402" y="24220"/>
                    <a:pt x="107468" y="22637"/>
                    <a:pt x="109397" y="19658"/>
                  </a:cubicBezTo>
                  <a:cubicBezTo>
                    <a:pt x="114434" y="11884"/>
                    <a:pt x="106261" y="3395"/>
                    <a:pt x="100927" y="890"/>
                  </a:cubicBezTo>
                  <a:cubicBezTo>
                    <a:pt x="99620" y="276"/>
                    <a:pt x="98345" y="0"/>
                    <a:pt x="97111" y="0"/>
                  </a:cubicBezTo>
                  <a:close/>
                </a:path>
              </a:pathLst>
            </a:custGeom>
            <a:solidFill>
              <a:srgbClr val="C44253">
                <a:alpha val="357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58" name="Google Shape;358;p14"/>
            <p:cNvSpPr/>
            <p:nvPr/>
          </p:nvSpPr>
          <p:spPr>
            <a:xfrm rot="10800000" flipH="1">
              <a:off x="2774626" y="-2355960"/>
              <a:ext cx="4319449" cy="712432"/>
            </a:xfrm>
            <a:custGeom>
              <a:avLst/>
              <a:gdLst/>
              <a:ahLst/>
              <a:cxnLst/>
              <a:rect l="l" t="t" r="r" b="b"/>
              <a:pathLst>
                <a:path w="107939" h="17803" extrusionOk="0">
                  <a:moveTo>
                    <a:pt x="27543" y="0"/>
                  </a:moveTo>
                  <a:cubicBezTo>
                    <a:pt x="27240" y="0"/>
                    <a:pt x="26937" y="6"/>
                    <a:pt x="26634" y="18"/>
                  </a:cubicBezTo>
                  <a:cubicBezTo>
                    <a:pt x="24027" y="121"/>
                    <a:pt x="21392" y="745"/>
                    <a:pt x="19094" y="2364"/>
                  </a:cubicBezTo>
                  <a:cubicBezTo>
                    <a:pt x="18481" y="2797"/>
                    <a:pt x="16577" y="4050"/>
                    <a:pt x="17537" y="5118"/>
                  </a:cubicBezTo>
                  <a:cubicBezTo>
                    <a:pt x="18117" y="5762"/>
                    <a:pt x="19161" y="5928"/>
                    <a:pt x="19890" y="6091"/>
                  </a:cubicBezTo>
                  <a:cubicBezTo>
                    <a:pt x="23855" y="6979"/>
                    <a:pt x="27949" y="6569"/>
                    <a:pt x="31949" y="6998"/>
                  </a:cubicBezTo>
                  <a:cubicBezTo>
                    <a:pt x="35180" y="7344"/>
                    <a:pt x="39652" y="7834"/>
                    <a:pt x="41798" y="11379"/>
                  </a:cubicBezTo>
                  <a:cubicBezTo>
                    <a:pt x="41873" y="11504"/>
                    <a:pt x="41874" y="11697"/>
                    <a:pt x="41748" y="11777"/>
                  </a:cubicBezTo>
                  <a:cubicBezTo>
                    <a:pt x="40684" y="12461"/>
                    <a:pt x="39488" y="12703"/>
                    <a:pt x="38262" y="12703"/>
                  </a:cubicBezTo>
                  <a:cubicBezTo>
                    <a:pt x="36542" y="12703"/>
                    <a:pt x="34763" y="12227"/>
                    <a:pt x="33207" y="11823"/>
                  </a:cubicBezTo>
                  <a:cubicBezTo>
                    <a:pt x="31601" y="11407"/>
                    <a:pt x="30013" y="10894"/>
                    <a:pt x="28412" y="10466"/>
                  </a:cubicBezTo>
                  <a:cubicBezTo>
                    <a:pt x="26593" y="9980"/>
                    <a:pt x="24742" y="9711"/>
                    <a:pt x="22919" y="9248"/>
                  </a:cubicBezTo>
                  <a:cubicBezTo>
                    <a:pt x="18811" y="8207"/>
                    <a:pt x="14751" y="6811"/>
                    <a:pt x="10581" y="6185"/>
                  </a:cubicBezTo>
                  <a:cubicBezTo>
                    <a:pt x="9499" y="6023"/>
                    <a:pt x="8286" y="5852"/>
                    <a:pt x="7075" y="5852"/>
                  </a:cubicBezTo>
                  <a:cubicBezTo>
                    <a:pt x="5505" y="5852"/>
                    <a:pt x="3938" y="6139"/>
                    <a:pt x="2667" y="7101"/>
                  </a:cubicBezTo>
                  <a:cubicBezTo>
                    <a:pt x="702" y="8588"/>
                    <a:pt x="1" y="12230"/>
                    <a:pt x="827" y="14868"/>
                  </a:cubicBezTo>
                  <a:cubicBezTo>
                    <a:pt x="1191" y="16035"/>
                    <a:pt x="1835" y="16995"/>
                    <a:pt x="2588" y="17803"/>
                  </a:cubicBezTo>
                  <a:lnTo>
                    <a:pt x="107349" y="17803"/>
                  </a:lnTo>
                  <a:cubicBezTo>
                    <a:pt x="107939" y="14229"/>
                    <a:pt x="104542" y="9947"/>
                    <a:pt x="102361" y="8404"/>
                  </a:cubicBezTo>
                  <a:cubicBezTo>
                    <a:pt x="99751" y="6560"/>
                    <a:pt x="96718" y="5974"/>
                    <a:pt x="93716" y="5974"/>
                  </a:cubicBezTo>
                  <a:cubicBezTo>
                    <a:pt x="92496" y="5974"/>
                    <a:pt x="91282" y="6070"/>
                    <a:pt x="90103" y="6219"/>
                  </a:cubicBezTo>
                  <a:cubicBezTo>
                    <a:pt x="87978" y="6486"/>
                    <a:pt x="85895" y="7048"/>
                    <a:pt x="83786" y="7444"/>
                  </a:cubicBezTo>
                  <a:cubicBezTo>
                    <a:pt x="81051" y="7961"/>
                    <a:pt x="78295" y="8278"/>
                    <a:pt x="75534" y="8442"/>
                  </a:cubicBezTo>
                  <a:cubicBezTo>
                    <a:pt x="74026" y="8532"/>
                    <a:pt x="72516" y="8576"/>
                    <a:pt x="71005" y="8576"/>
                  </a:cubicBezTo>
                  <a:cubicBezTo>
                    <a:pt x="66567" y="8576"/>
                    <a:pt x="62125" y="8194"/>
                    <a:pt x="57730" y="7447"/>
                  </a:cubicBezTo>
                  <a:cubicBezTo>
                    <a:pt x="52546" y="6565"/>
                    <a:pt x="47524" y="4962"/>
                    <a:pt x="42478" y="3264"/>
                  </a:cubicBezTo>
                  <a:cubicBezTo>
                    <a:pt x="37619" y="1632"/>
                    <a:pt x="32605" y="0"/>
                    <a:pt x="27543" y="0"/>
                  </a:cubicBezTo>
                  <a:close/>
                </a:path>
              </a:pathLst>
            </a:custGeom>
            <a:solidFill>
              <a:srgbClr val="C44253">
                <a:alpha val="357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59" name="Google Shape;359;p14"/>
            <p:cNvSpPr/>
            <p:nvPr/>
          </p:nvSpPr>
          <p:spPr>
            <a:xfrm rot="10800000" flipH="1">
              <a:off x="8048796" y="-2356200"/>
              <a:ext cx="658408" cy="716833"/>
            </a:xfrm>
            <a:custGeom>
              <a:avLst/>
              <a:gdLst/>
              <a:ahLst/>
              <a:cxnLst/>
              <a:rect l="l" t="t" r="r" b="b"/>
              <a:pathLst>
                <a:path w="16453" h="17913" extrusionOk="0">
                  <a:moveTo>
                    <a:pt x="3031" y="0"/>
                  </a:moveTo>
                  <a:cubicBezTo>
                    <a:pt x="3004" y="0"/>
                    <a:pt x="2977" y="1"/>
                    <a:pt x="2950" y="2"/>
                  </a:cubicBezTo>
                  <a:cubicBezTo>
                    <a:pt x="1" y="132"/>
                    <a:pt x="2474" y="3624"/>
                    <a:pt x="3374" y="4819"/>
                  </a:cubicBezTo>
                  <a:cubicBezTo>
                    <a:pt x="5353" y="7446"/>
                    <a:pt x="8065" y="13097"/>
                    <a:pt x="8485" y="17912"/>
                  </a:cubicBezTo>
                  <a:lnTo>
                    <a:pt x="16452" y="17912"/>
                  </a:lnTo>
                  <a:cubicBezTo>
                    <a:pt x="15488" y="16742"/>
                    <a:pt x="14559" y="15523"/>
                    <a:pt x="13682" y="14232"/>
                  </a:cubicBezTo>
                  <a:cubicBezTo>
                    <a:pt x="11356" y="10805"/>
                    <a:pt x="9597" y="6836"/>
                    <a:pt x="7171" y="3507"/>
                  </a:cubicBezTo>
                  <a:cubicBezTo>
                    <a:pt x="6176" y="2144"/>
                    <a:pt x="4651" y="0"/>
                    <a:pt x="3031" y="0"/>
                  </a:cubicBezTo>
                  <a:close/>
                </a:path>
              </a:pathLst>
            </a:custGeom>
            <a:solidFill>
              <a:srgbClr val="C44253">
                <a:alpha val="357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60" name="Google Shape;360;p14"/>
            <p:cNvSpPr/>
            <p:nvPr/>
          </p:nvSpPr>
          <p:spPr>
            <a:xfrm rot="10800000" flipH="1">
              <a:off x="4946282" y="-2356029"/>
              <a:ext cx="4326332" cy="1547277"/>
            </a:xfrm>
            <a:custGeom>
              <a:avLst/>
              <a:gdLst/>
              <a:ahLst/>
              <a:cxnLst/>
              <a:rect l="l" t="t" r="r" b="b"/>
              <a:pathLst>
                <a:path w="108111" h="38665" extrusionOk="0">
                  <a:moveTo>
                    <a:pt x="45814" y="1"/>
                  </a:moveTo>
                  <a:cubicBezTo>
                    <a:pt x="35137" y="1"/>
                    <a:pt x="24388" y="2076"/>
                    <a:pt x="14090" y="5571"/>
                  </a:cubicBezTo>
                  <a:cubicBezTo>
                    <a:pt x="10624" y="6748"/>
                    <a:pt x="7061" y="8059"/>
                    <a:pt x="3946" y="10366"/>
                  </a:cubicBezTo>
                  <a:cubicBezTo>
                    <a:pt x="2615" y="11352"/>
                    <a:pt x="1078" y="12695"/>
                    <a:pt x="565" y="14641"/>
                  </a:cubicBezTo>
                  <a:cubicBezTo>
                    <a:pt x="1" y="16782"/>
                    <a:pt x="1151" y="18845"/>
                    <a:pt x="2414" y="20142"/>
                  </a:cubicBezTo>
                  <a:cubicBezTo>
                    <a:pt x="4524" y="22313"/>
                    <a:pt x="7328" y="22930"/>
                    <a:pt x="10110" y="22930"/>
                  </a:cubicBezTo>
                  <a:cubicBezTo>
                    <a:pt x="11691" y="22930"/>
                    <a:pt x="13266" y="22730"/>
                    <a:pt x="14702" y="22504"/>
                  </a:cubicBezTo>
                  <a:cubicBezTo>
                    <a:pt x="19304" y="21780"/>
                    <a:pt x="23791" y="20252"/>
                    <a:pt x="28307" y="18979"/>
                  </a:cubicBezTo>
                  <a:cubicBezTo>
                    <a:pt x="31469" y="18088"/>
                    <a:pt x="34583" y="17727"/>
                    <a:pt x="37812" y="17553"/>
                  </a:cubicBezTo>
                  <a:cubicBezTo>
                    <a:pt x="39567" y="17460"/>
                    <a:pt x="41324" y="17409"/>
                    <a:pt x="43081" y="17409"/>
                  </a:cubicBezTo>
                  <a:cubicBezTo>
                    <a:pt x="45289" y="17409"/>
                    <a:pt x="47497" y="17490"/>
                    <a:pt x="49701" y="17670"/>
                  </a:cubicBezTo>
                  <a:cubicBezTo>
                    <a:pt x="53900" y="18013"/>
                    <a:pt x="58120" y="18692"/>
                    <a:pt x="62182" y="20121"/>
                  </a:cubicBezTo>
                  <a:cubicBezTo>
                    <a:pt x="65643" y="21338"/>
                    <a:pt x="69140" y="23140"/>
                    <a:pt x="71836" y="26229"/>
                  </a:cubicBezTo>
                  <a:cubicBezTo>
                    <a:pt x="74556" y="29344"/>
                    <a:pt x="76197" y="34210"/>
                    <a:pt x="75759" y="38664"/>
                  </a:cubicBezTo>
                  <a:lnTo>
                    <a:pt x="85535" y="38664"/>
                  </a:lnTo>
                  <a:cubicBezTo>
                    <a:pt x="85296" y="35981"/>
                    <a:pt x="84353" y="33119"/>
                    <a:pt x="83500" y="31067"/>
                  </a:cubicBezTo>
                  <a:cubicBezTo>
                    <a:pt x="82723" y="29197"/>
                    <a:pt x="81831" y="27538"/>
                    <a:pt x="80681" y="26012"/>
                  </a:cubicBezTo>
                  <a:cubicBezTo>
                    <a:pt x="79935" y="25023"/>
                    <a:pt x="78306" y="23246"/>
                    <a:pt x="78633" y="21650"/>
                  </a:cubicBezTo>
                  <a:cubicBezTo>
                    <a:pt x="78840" y="20643"/>
                    <a:pt x="79649" y="20281"/>
                    <a:pt x="80449" y="20281"/>
                  </a:cubicBezTo>
                  <a:cubicBezTo>
                    <a:pt x="80893" y="20281"/>
                    <a:pt x="81334" y="20392"/>
                    <a:pt x="81670" y="20567"/>
                  </a:cubicBezTo>
                  <a:cubicBezTo>
                    <a:pt x="83214" y="21372"/>
                    <a:pt x="84460" y="23111"/>
                    <a:pt x="85532" y="24674"/>
                  </a:cubicBezTo>
                  <a:cubicBezTo>
                    <a:pt x="88081" y="28395"/>
                    <a:pt x="90008" y="32694"/>
                    <a:pt x="92680" y="36288"/>
                  </a:cubicBezTo>
                  <a:cubicBezTo>
                    <a:pt x="93289" y="37105"/>
                    <a:pt x="93919" y="37895"/>
                    <a:pt x="94562" y="38663"/>
                  </a:cubicBezTo>
                  <a:lnTo>
                    <a:pt x="104952" y="38663"/>
                  </a:lnTo>
                  <a:cubicBezTo>
                    <a:pt x="106677" y="38663"/>
                    <a:pt x="108077" y="36912"/>
                    <a:pt x="108110" y="34738"/>
                  </a:cubicBezTo>
                  <a:cubicBezTo>
                    <a:pt x="104684" y="32047"/>
                    <a:pt x="101346" y="29175"/>
                    <a:pt x="98018" y="26250"/>
                  </a:cubicBezTo>
                  <a:cubicBezTo>
                    <a:pt x="92264" y="21194"/>
                    <a:pt x="86645" y="15791"/>
                    <a:pt x="80705" y="11085"/>
                  </a:cubicBezTo>
                  <a:cubicBezTo>
                    <a:pt x="70628" y="3099"/>
                    <a:pt x="58598" y="156"/>
                    <a:pt x="46845" y="7"/>
                  </a:cubicBezTo>
                  <a:cubicBezTo>
                    <a:pt x="46501" y="3"/>
                    <a:pt x="46158" y="1"/>
                    <a:pt x="45814" y="1"/>
                  </a:cubicBezTo>
                  <a:close/>
                </a:path>
              </a:pathLst>
            </a:custGeom>
            <a:solidFill>
              <a:srgbClr val="C44253">
                <a:alpha val="357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61" name="Google Shape;361;p14"/>
            <p:cNvSpPr/>
            <p:nvPr/>
          </p:nvSpPr>
          <p:spPr>
            <a:xfrm rot="10800000" flipH="1">
              <a:off x="5076700" y="4430817"/>
              <a:ext cx="4335896" cy="796099"/>
            </a:xfrm>
            <a:custGeom>
              <a:avLst/>
              <a:gdLst/>
              <a:ahLst/>
              <a:cxnLst/>
              <a:rect l="l" t="t" r="r" b="b"/>
              <a:pathLst>
                <a:path w="108350" h="27758" extrusionOk="0">
                  <a:moveTo>
                    <a:pt x="51648" y="1"/>
                  </a:moveTo>
                  <a:cubicBezTo>
                    <a:pt x="50846" y="407"/>
                    <a:pt x="50018" y="729"/>
                    <a:pt x="49203" y="1014"/>
                  </a:cubicBezTo>
                  <a:cubicBezTo>
                    <a:pt x="42065" y="3506"/>
                    <a:pt x="34586" y="3501"/>
                    <a:pt x="27241" y="3584"/>
                  </a:cubicBezTo>
                  <a:cubicBezTo>
                    <a:pt x="20757" y="3656"/>
                    <a:pt x="14163" y="3777"/>
                    <a:pt x="7797" y="5515"/>
                  </a:cubicBezTo>
                  <a:cubicBezTo>
                    <a:pt x="5715" y="6083"/>
                    <a:pt x="3438" y="6902"/>
                    <a:pt x="1858" y="8814"/>
                  </a:cubicBezTo>
                  <a:cubicBezTo>
                    <a:pt x="0" y="11058"/>
                    <a:pt x="83" y="14195"/>
                    <a:pt x="776" y="17107"/>
                  </a:cubicBezTo>
                  <a:cubicBezTo>
                    <a:pt x="2438" y="24097"/>
                    <a:pt x="7861" y="27758"/>
                    <a:pt x="13371" y="27758"/>
                  </a:cubicBezTo>
                  <a:cubicBezTo>
                    <a:pt x="13681" y="27758"/>
                    <a:pt x="13992" y="27746"/>
                    <a:pt x="14303" y="27723"/>
                  </a:cubicBezTo>
                  <a:cubicBezTo>
                    <a:pt x="20922" y="27226"/>
                    <a:pt x="26485" y="22282"/>
                    <a:pt x="32673" y="19847"/>
                  </a:cubicBezTo>
                  <a:cubicBezTo>
                    <a:pt x="36195" y="18461"/>
                    <a:pt x="39879" y="17578"/>
                    <a:pt x="43501" y="16728"/>
                  </a:cubicBezTo>
                  <a:cubicBezTo>
                    <a:pt x="47244" y="15849"/>
                    <a:pt x="51012" y="15131"/>
                    <a:pt x="54789" y="14515"/>
                  </a:cubicBezTo>
                  <a:cubicBezTo>
                    <a:pt x="62223" y="13302"/>
                    <a:pt x="69695" y="12486"/>
                    <a:pt x="77160" y="11610"/>
                  </a:cubicBezTo>
                  <a:cubicBezTo>
                    <a:pt x="86796" y="10479"/>
                    <a:pt x="96503" y="9420"/>
                    <a:pt x="106195" y="9420"/>
                  </a:cubicBezTo>
                  <a:cubicBezTo>
                    <a:pt x="106913" y="9420"/>
                    <a:pt x="107630" y="9426"/>
                    <a:pt x="108348" y="9438"/>
                  </a:cubicBezTo>
                  <a:lnTo>
                    <a:pt x="108348" y="4002"/>
                  </a:lnTo>
                  <a:cubicBezTo>
                    <a:pt x="108350" y="1793"/>
                    <a:pt x="106935" y="1"/>
                    <a:pt x="105190" y="1"/>
                  </a:cubicBezTo>
                  <a:lnTo>
                    <a:pt x="90762" y="1"/>
                  </a:lnTo>
                  <a:cubicBezTo>
                    <a:pt x="89703" y="1934"/>
                    <a:pt x="88395" y="3470"/>
                    <a:pt x="86599" y="4557"/>
                  </a:cubicBezTo>
                  <a:cubicBezTo>
                    <a:pt x="83877" y="6208"/>
                    <a:pt x="80880" y="7099"/>
                    <a:pt x="77918" y="7745"/>
                  </a:cubicBezTo>
                  <a:cubicBezTo>
                    <a:pt x="74349" y="8524"/>
                    <a:pt x="70756" y="9202"/>
                    <a:pt x="67162" y="9801"/>
                  </a:cubicBezTo>
                  <a:cubicBezTo>
                    <a:pt x="59627" y="11058"/>
                    <a:pt x="52047" y="11784"/>
                    <a:pt x="44534" y="13253"/>
                  </a:cubicBezTo>
                  <a:cubicBezTo>
                    <a:pt x="40916" y="13963"/>
                    <a:pt x="37300" y="14822"/>
                    <a:pt x="33793" y="16179"/>
                  </a:cubicBezTo>
                  <a:cubicBezTo>
                    <a:pt x="31120" y="17214"/>
                    <a:pt x="28648" y="18964"/>
                    <a:pt x="26050" y="20259"/>
                  </a:cubicBezTo>
                  <a:cubicBezTo>
                    <a:pt x="24092" y="21236"/>
                    <a:pt x="21957" y="22126"/>
                    <a:pt x="19819" y="22126"/>
                  </a:cubicBezTo>
                  <a:cubicBezTo>
                    <a:pt x="19398" y="22126"/>
                    <a:pt x="18976" y="22091"/>
                    <a:pt x="18556" y="22016"/>
                  </a:cubicBezTo>
                  <a:cubicBezTo>
                    <a:pt x="16742" y="21690"/>
                    <a:pt x="14667" y="20360"/>
                    <a:pt x="13727" y="18271"/>
                  </a:cubicBezTo>
                  <a:cubicBezTo>
                    <a:pt x="12111" y="14673"/>
                    <a:pt x="16343" y="12032"/>
                    <a:pt x="18335" y="10924"/>
                  </a:cubicBezTo>
                  <a:cubicBezTo>
                    <a:pt x="29038" y="4972"/>
                    <a:pt x="41116" y="7214"/>
                    <a:pt x="52462" y="6363"/>
                  </a:cubicBezTo>
                  <a:cubicBezTo>
                    <a:pt x="56489" y="6062"/>
                    <a:pt x="60477" y="5377"/>
                    <a:pt x="64377" y="4066"/>
                  </a:cubicBezTo>
                  <a:cubicBezTo>
                    <a:pt x="66858" y="3233"/>
                    <a:pt x="69388" y="2647"/>
                    <a:pt x="71900" y="1973"/>
                  </a:cubicBezTo>
                  <a:cubicBezTo>
                    <a:pt x="74066" y="1391"/>
                    <a:pt x="76235" y="775"/>
                    <a:pt x="78366" y="1"/>
                  </a:cubicBezTo>
                  <a:close/>
                </a:path>
              </a:pathLst>
            </a:custGeom>
            <a:solidFill>
              <a:srgbClr val="C44253">
                <a:alpha val="357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62" name="Google Shape;362;p14"/>
            <p:cNvSpPr/>
            <p:nvPr/>
          </p:nvSpPr>
          <p:spPr>
            <a:xfrm rot="10800000" flipH="1">
              <a:off x="-97224" y="3973736"/>
              <a:ext cx="3996027" cy="864218"/>
            </a:xfrm>
            <a:custGeom>
              <a:avLst/>
              <a:gdLst/>
              <a:ahLst/>
              <a:cxnLst/>
              <a:rect l="l" t="t" r="r" b="b"/>
              <a:pathLst>
                <a:path w="99857" h="21596" extrusionOk="0">
                  <a:moveTo>
                    <a:pt x="65198" y="399"/>
                  </a:moveTo>
                  <a:cubicBezTo>
                    <a:pt x="72321" y="399"/>
                    <a:pt x="79621" y="1791"/>
                    <a:pt x="86922" y="4550"/>
                  </a:cubicBezTo>
                  <a:cubicBezTo>
                    <a:pt x="89575" y="5554"/>
                    <a:pt x="92653" y="6864"/>
                    <a:pt x="95348" y="8979"/>
                  </a:cubicBezTo>
                  <a:cubicBezTo>
                    <a:pt x="98235" y="11247"/>
                    <a:pt x="99428" y="13677"/>
                    <a:pt x="98898" y="16206"/>
                  </a:cubicBezTo>
                  <a:cubicBezTo>
                    <a:pt x="98311" y="18994"/>
                    <a:pt x="95759" y="19972"/>
                    <a:pt x="93599" y="20511"/>
                  </a:cubicBezTo>
                  <a:cubicBezTo>
                    <a:pt x="91491" y="21039"/>
                    <a:pt x="89309" y="21193"/>
                    <a:pt x="87246" y="21193"/>
                  </a:cubicBezTo>
                  <a:cubicBezTo>
                    <a:pt x="86217" y="21193"/>
                    <a:pt x="85218" y="21155"/>
                    <a:pt x="84273" y="21106"/>
                  </a:cubicBezTo>
                  <a:cubicBezTo>
                    <a:pt x="78503" y="20800"/>
                    <a:pt x="72921" y="19852"/>
                    <a:pt x="67683" y="18295"/>
                  </a:cubicBezTo>
                  <a:cubicBezTo>
                    <a:pt x="64541" y="17362"/>
                    <a:pt x="61400" y="16083"/>
                    <a:pt x="58362" y="14847"/>
                  </a:cubicBezTo>
                  <a:cubicBezTo>
                    <a:pt x="53266" y="12773"/>
                    <a:pt x="47995" y="10628"/>
                    <a:pt x="42530" y="10025"/>
                  </a:cubicBezTo>
                  <a:cubicBezTo>
                    <a:pt x="41682" y="9932"/>
                    <a:pt x="40859" y="9885"/>
                    <a:pt x="40058" y="9885"/>
                  </a:cubicBezTo>
                  <a:cubicBezTo>
                    <a:pt x="36646" y="9885"/>
                    <a:pt x="33636" y="10728"/>
                    <a:pt x="31087" y="12400"/>
                  </a:cubicBezTo>
                  <a:cubicBezTo>
                    <a:pt x="26728" y="15269"/>
                    <a:pt x="22197" y="17122"/>
                    <a:pt x="17235" y="18071"/>
                  </a:cubicBezTo>
                  <a:cubicBezTo>
                    <a:pt x="13172" y="18848"/>
                    <a:pt x="9086" y="19070"/>
                    <a:pt x="5424" y="19070"/>
                  </a:cubicBezTo>
                  <a:cubicBezTo>
                    <a:pt x="3631" y="19070"/>
                    <a:pt x="1941" y="19017"/>
                    <a:pt x="403" y="18949"/>
                  </a:cubicBezTo>
                  <a:lnTo>
                    <a:pt x="403" y="11532"/>
                  </a:lnTo>
                  <a:cubicBezTo>
                    <a:pt x="2361" y="12661"/>
                    <a:pt x="4594" y="13456"/>
                    <a:pt x="7045" y="13900"/>
                  </a:cubicBezTo>
                  <a:cubicBezTo>
                    <a:pt x="8672" y="14195"/>
                    <a:pt x="10356" y="14343"/>
                    <a:pt x="12121" y="14343"/>
                  </a:cubicBezTo>
                  <a:cubicBezTo>
                    <a:pt x="13968" y="14343"/>
                    <a:pt x="15904" y="14181"/>
                    <a:pt x="17957" y="13858"/>
                  </a:cubicBezTo>
                  <a:cubicBezTo>
                    <a:pt x="23076" y="13055"/>
                    <a:pt x="27790" y="10978"/>
                    <a:pt x="32121" y="8853"/>
                  </a:cubicBezTo>
                  <a:lnTo>
                    <a:pt x="32595" y="8620"/>
                  </a:lnTo>
                  <a:cubicBezTo>
                    <a:pt x="37243" y="6337"/>
                    <a:pt x="42049" y="3980"/>
                    <a:pt x="47066" y="2784"/>
                  </a:cubicBezTo>
                  <a:cubicBezTo>
                    <a:pt x="53031" y="1361"/>
                    <a:pt x="58397" y="590"/>
                    <a:pt x="63469" y="426"/>
                  </a:cubicBezTo>
                  <a:cubicBezTo>
                    <a:pt x="64044" y="408"/>
                    <a:pt x="64620" y="399"/>
                    <a:pt x="65198" y="399"/>
                  </a:cubicBezTo>
                  <a:close/>
                  <a:moveTo>
                    <a:pt x="65203" y="1"/>
                  </a:moveTo>
                  <a:cubicBezTo>
                    <a:pt x="64619" y="1"/>
                    <a:pt x="64036" y="10"/>
                    <a:pt x="63455" y="29"/>
                  </a:cubicBezTo>
                  <a:cubicBezTo>
                    <a:pt x="58355" y="192"/>
                    <a:pt x="52963" y="968"/>
                    <a:pt x="46970" y="2396"/>
                  </a:cubicBezTo>
                  <a:cubicBezTo>
                    <a:pt x="41911" y="3604"/>
                    <a:pt x="37084" y="5971"/>
                    <a:pt x="32416" y="8263"/>
                  </a:cubicBezTo>
                  <a:lnTo>
                    <a:pt x="31942" y="8496"/>
                  </a:lnTo>
                  <a:cubicBezTo>
                    <a:pt x="27640" y="10606"/>
                    <a:pt x="22957" y="12670"/>
                    <a:pt x="17892" y="13466"/>
                  </a:cubicBezTo>
                  <a:cubicBezTo>
                    <a:pt x="15860" y="13785"/>
                    <a:pt x="13946" y="13945"/>
                    <a:pt x="12120" y="13945"/>
                  </a:cubicBezTo>
                  <a:cubicBezTo>
                    <a:pt x="10379" y="13945"/>
                    <a:pt x="8719" y="13799"/>
                    <a:pt x="7116" y="13508"/>
                  </a:cubicBezTo>
                  <a:cubicBezTo>
                    <a:pt x="4584" y="13050"/>
                    <a:pt x="2294" y="12211"/>
                    <a:pt x="305" y="11012"/>
                  </a:cubicBezTo>
                  <a:lnTo>
                    <a:pt x="0" y="10828"/>
                  </a:lnTo>
                  <a:lnTo>
                    <a:pt x="0" y="19337"/>
                  </a:lnTo>
                  <a:lnTo>
                    <a:pt x="193" y="19345"/>
                  </a:lnTo>
                  <a:cubicBezTo>
                    <a:pt x="1788" y="19417"/>
                    <a:pt x="3552" y="19474"/>
                    <a:pt x="5427" y="19474"/>
                  </a:cubicBezTo>
                  <a:cubicBezTo>
                    <a:pt x="9110" y="19474"/>
                    <a:pt x="13220" y="19251"/>
                    <a:pt x="17311" y="18469"/>
                  </a:cubicBezTo>
                  <a:cubicBezTo>
                    <a:pt x="22324" y="17509"/>
                    <a:pt x="26904" y="15636"/>
                    <a:pt x="31309" y="12740"/>
                  </a:cubicBezTo>
                  <a:cubicBezTo>
                    <a:pt x="33791" y="11110"/>
                    <a:pt x="36725" y="10287"/>
                    <a:pt x="40058" y="10287"/>
                  </a:cubicBezTo>
                  <a:cubicBezTo>
                    <a:pt x="40845" y="10287"/>
                    <a:pt x="41654" y="10333"/>
                    <a:pt x="42485" y="10425"/>
                  </a:cubicBezTo>
                  <a:cubicBezTo>
                    <a:pt x="47895" y="11021"/>
                    <a:pt x="53139" y="13156"/>
                    <a:pt x="58211" y="15220"/>
                  </a:cubicBezTo>
                  <a:cubicBezTo>
                    <a:pt x="61257" y="16459"/>
                    <a:pt x="64408" y="17742"/>
                    <a:pt x="67568" y="18681"/>
                  </a:cubicBezTo>
                  <a:cubicBezTo>
                    <a:pt x="72838" y="20248"/>
                    <a:pt x="78452" y="21200"/>
                    <a:pt x="84253" y="21507"/>
                  </a:cubicBezTo>
                  <a:cubicBezTo>
                    <a:pt x="85207" y="21557"/>
                    <a:pt x="86216" y="21596"/>
                    <a:pt x="87255" y="21596"/>
                  </a:cubicBezTo>
                  <a:cubicBezTo>
                    <a:pt x="89341" y="21596"/>
                    <a:pt x="91554" y="21438"/>
                    <a:pt x="93697" y="20904"/>
                  </a:cubicBezTo>
                  <a:cubicBezTo>
                    <a:pt x="95795" y="20381"/>
                    <a:pt x="98654" y="19332"/>
                    <a:pt x="99293" y="16292"/>
                  </a:cubicBezTo>
                  <a:cubicBezTo>
                    <a:pt x="99857" y="13600"/>
                    <a:pt x="98614" y="11035"/>
                    <a:pt x="95596" y="8666"/>
                  </a:cubicBezTo>
                  <a:cubicBezTo>
                    <a:pt x="92859" y="6520"/>
                    <a:pt x="89747" y="5193"/>
                    <a:pt x="87062" y="4178"/>
                  </a:cubicBezTo>
                  <a:cubicBezTo>
                    <a:pt x="79719" y="1402"/>
                    <a:pt x="72371" y="1"/>
                    <a:pt x="6520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grpSp>
          <p:nvGrpSpPr>
            <p:cNvPr id="363" name="Google Shape;363;p14"/>
            <p:cNvGrpSpPr/>
            <p:nvPr/>
          </p:nvGrpSpPr>
          <p:grpSpPr>
            <a:xfrm>
              <a:off x="-97224" y="3233178"/>
              <a:ext cx="9377821" cy="2147740"/>
              <a:chOff x="-97224" y="3233178"/>
              <a:chExt cx="9377821" cy="2147740"/>
            </a:xfrm>
          </p:grpSpPr>
          <p:sp>
            <p:nvSpPr>
              <p:cNvPr id="364" name="Google Shape;364;p14"/>
              <p:cNvSpPr/>
              <p:nvPr/>
            </p:nvSpPr>
            <p:spPr>
              <a:xfrm rot="10800000" flipH="1">
                <a:off x="-89101" y="3233178"/>
                <a:ext cx="9361814" cy="2075187"/>
              </a:xfrm>
              <a:custGeom>
                <a:avLst/>
                <a:gdLst/>
                <a:ahLst/>
                <a:cxnLst/>
                <a:rect l="l" t="t" r="r" b="b"/>
                <a:pathLst>
                  <a:path w="233943" h="51857" extrusionOk="0">
                    <a:moveTo>
                      <a:pt x="114254" y="0"/>
                    </a:moveTo>
                    <a:cubicBezTo>
                      <a:pt x="113814" y="3337"/>
                      <a:pt x="107760" y="3970"/>
                      <a:pt x="105882" y="4185"/>
                    </a:cubicBezTo>
                    <a:cubicBezTo>
                      <a:pt x="103480" y="4463"/>
                      <a:pt x="101037" y="4580"/>
                      <a:pt x="98593" y="4580"/>
                    </a:cubicBezTo>
                    <a:cubicBezTo>
                      <a:pt x="96187" y="4580"/>
                      <a:pt x="93780" y="4466"/>
                      <a:pt x="91413" y="4277"/>
                    </a:cubicBezTo>
                    <a:cubicBezTo>
                      <a:pt x="83262" y="3622"/>
                      <a:pt x="75254" y="1586"/>
                      <a:pt x="67197" y="2"/>
                    </a:cubicBezTo>
                    <a:lnTo>
                      <a:pt x="3161" y="2"/>
                    </a:lnTo>
                    <a:cubicBezTo>
                      <a:pt x="1415" y="2"/>
                      <a:pt x="0" y="1794"/>
                      <a:pt x="0" y="4003"/>
                    </a:cubicBezTo>
                    <a:lnTo>
                      <a:pt x="0" y="12983"/>
                    </a:lnTo>
                    <a:cubicBezTo>
                      <a:pt x="752" y="13703"/>
                      <a:pt x="1532" y="14304"/>
                      <a:pt x="2202" y="14753"/>
                    </a:cubicBezTo>
                    <a:cubicBezTo>
                      <a:pt x="5867" y="17202"/>
                      <a:pt x="10108" y="17905"/>
                      <a:pt x="14266" y="17905"/>
                    </a:cubicBezTo>
                    <a:cubicBezTo>
                      <a:pt x="15542" y="17905"/>
                      <a:pt x="16811" y="17839"/>
                      <a:pt x="18052" y="17736"/>
                    </a:cubicBezTo>
                    <a:cubicBezTo>
                      <a:pt x="23329" y="17301"/>
                      <a:pt x="28524" y="16026"/>
                      <a:pt x="33704" y="14740"/>
                    </a:cubicBezTo>
                    <a:cubicBezTo>
                      <a:pt x="40948" y="12940"/>
                      <a:pt x="48135" y="10828"/>
                      <a:pt x="55442" y="9439"/>
                    </a:cubicBezTo>
                    <a:cubicBezTo>
                      <a:pt x="61321" y="8322"/>
                      <a:pt x="67233" y="7670"/>
                      <a:pt x="73167" y="7670"/>
                    </a:cubicBezTo>
                    <a:cubicBezTo>
                      <a:pt x="74688" y="7670"/>
                      <a:pt x="76210" y="7713"/>
                      <a:pt x="77734" y="7802"/>
                    </a:cubicBezTo>
                    <a:cubicBezTo>
                      <a:pt x="85106" y="8232"/>
                      <a:pt x="92423" y="9785"/>
                      <a:pt x="99530" y="12287"/>
                    </a:cubicBezTo>
                    <a:cubicBezTo>
                      <a:pt x="102317" y="13268"/>
                      <a:pt x="105115" y="14314"/>
                      <a:pt x="107858" y="15489"/>
                    </a:cubicBezTo>
                    <a:cubicBezTo>
                      <a:pt x="110332" y="16548"/>
                      <a:pt x="112809" y="17789"/>
                      <a:pt x="115004" y="19608"/>
                    </a:cubicBezTo>
                    <a:cubicBezTo>
                      <a:pt x="117824" y="21944"/>
                      <a:pt x="120303" y="25852"/>
                      <a:pt x="120226" y="30339"/>
                    </a:cubicBezTo>
                    <a:cubicBezTo>
                      <a:pt x="120101" y="37466"/>
                      <a:pt x="112935" y="40330"/>
                      <a:pt x="108516" y="41748"/>
                    </a:cubicBezTo>
                    <a:cubicBezTo>
                      <a:pt x="101630" y="43955"/>
                      <a:pt x="94414" y="44564"/>
                      <a:pt x="87337" y="44821"/>
                    </a:cubicBezTo>
                    <a:cubicBezTo>
                      <a:pt x="84855" y="44912"/>
                      <a:pt x="82371" y="44958"/>
                      <a:pt x="79887" y="44958"/>
                    </a:cubicBezTo>
                    <a:cubicBezTo>
                      <a:pt x="73140" y="44958"/>
                      <a:pt x="66393" y="44612"/>
                      <a:pt x="59673" y="43851"/>
                    </a:cubicBezTo>
                    <a:cubicBezTo>
                      <a:pt x="52128" y="42997"/>
                      <a:pt x="44620" y="41722"/>
                      <a:pt x="37128" y="40332"/>
                    </a:cubicBezTo>
                    <a:cubicBezTo>
                      <a:pt x="29596" y="38936"/>
                      <a:pt x="22076" y="37257"/>
                      <a:pt x="14513" y="36145"/>
                    </a:cubicBezTo>
                    <a:cubicBezTo>
                      <a:pt x="10469" y="35552"/>
                      <a:pt x="6279" y="35103"/>
                      <a:pt x="2100" y="35103"/>
                    </a:cubicBezTo>
                    <a:cubicBezTo>
                      <a:pt x="1400" y="35103"/>
                      <a:pt x="700" y="35116"/>
                      <a:pt x="0" y="35142"/>
                    </a:cubicBezTo>
                    <a:lnTo>
                      <a:pt x="0" y="41392"/>
                    </a:lnTo>
                    <a:cubicBezTo>
                      <a:pt x="3897" y="40406"/>
                      <a:pt x="7757" y="39113"/>
                      <a:pt x="11701" y="38520"/>
                    </a:cubicBezTo>
                    <a:cubicBezTo>
                      <a:pt x="12850" y="38347"/>
                      <a:pt x="14002" y="38268"/>
                      <a:pt x="15153" y="38268"/>
                    </a:cubicBezTo>
                    <a:cubicBezTo>
                      <a:pt x="18352" y="38268"/>
                      <a:pt x="21545" y="38880"/>
                      <a:pt x="24665" y="39789"/>
                    </a:cubicBezTo>
                    <a:cubicBezTo>
                      <a:pt x="29176" y="41103"/>
                      <a:pt x="33559" y="43015"/>
                      <a:pt x="37996" y="44675"/>
                    </a:cubicBezTo>
                    <a:cubicBezTo>
                      <a:pt x="42689" y="46433"/>
                      <a:pt x="47479" y="47692"/>
                      <a:pt x="52300" y="48740"/>
                    </a:cubicBezTo>
                    <a:cubicBezTo>
                      <a:pt x="61496" y="50745"/>
                      <a:pt x="70937" y="51857"/>
                      <a:pt x="80373" y="51857"/>
                    </a:cubicBezTo>
                    <a:cubicBezTo>
                      <a:pt x="91348" y="51857"/>
                      <a:pt x="102317" y="50352"/>
                      <a:pt x="112889" y="46997"/>
                    </a:cubicBezTo>
                    <a:cubicBezTo>
                      <a:pt x="122215" y="44038"/>
                      <a:pt x="130897" y="39216"/>
                      <a:pt x="139694" y="34414"/>
                    </a:cubicBezTo>
                    <a:cubicBezTo>
                      <a:pt x="143466" y="32352"/>
                      <a:pt x="147358" y="30634"/>
                      <a:pt x="151383" y="29556"/>
                    </a:cubicBezTo>
                    <a:cubicBezTo>
                      <a:pt x="155813" y="28370"/>
                      <a:pt x="160303" y="28105"/>
                      <a:pt x="164816" y="27914"/>
                    </a:cubicBezTo>
                    <a:cubicBezTo>
                      <a:pt x="167320" y="27807"/>
                      <a:pt x="169825" y="27756"/>
                      <a:pt x="172331" y="27756"/>
                    </a:cubicBezTo>
                    <a:cubicBezTo>
                      <a:pt x="189289" y="27756"/>
                      <a:pt x="206270" y="30094"/>
                      <a:pt x="222996" y="33398"/>
                    </a:cubicBezTo>
                    <a:cubicBezTo>
                      <a:pt x="226644" y="34116"/>
                      <a:pt x="230302" y="34924"/>
                      <a:pt x="233942" y="35864"/>
                    </a:cubicBezTo>
                    <a:lnTo>
                      <a:pt x="233942" y="9938"/>
                    </a:lnTo>
                    <a:cubicBezTo>
                      <a:pt x="233216" y="9925"/>
                      <a:pt x="232489" y="9919"/>
                      <a:pt x="231762" y="9919"/>
                    </a:cubicBezTo>
                    <a:cubicBezTo>
                      <a:pt x="219843" y="9919"/>
                      <a:pt x="207922" y="11530"/>
                      <a:pt x="196068" y="12904"/>
                    </a:cubicBezTo>
                    <a:cubicBezTo>
                      <a:pt x="188339" y="13801"/>
                      <a:pt x="180609" y="14806"/>
                      <a:pt x="172944" y="16393"/>
                    </a:cubicBezTo>
                    <a:cubicBezTo>
                      <a:pt x="169135" y="17181"/>
                      <a:pt x="165343" y="18112"/>
                      <a:pt x="161591" y="19260"/>
                    </a:cubicBezTo>
                    <a:cubicBezTo>
                      <a:pt x="158213" y="20291"/>
                      <a:pt x="155063" y="21813"/>
                      <a:pt x="151893" y="23606"/>
                    </a:cubicBezTo>
                    <a:cubicBezTo>
                      <a:pt x="147715" y="25970"/>
                      <a:pt x="143374" y="28204"/>
                      <a:pt x="138868" y="28204"/>
                    </a:cubicBezTo>
                    <a:cubicBezTo>
                      <a:pt x="137422" y="28204"/>
                      <a:pt x="135960" y="27974"/>
                      <a:pt x="134480" y="27445"/>
                    </a:cubicBezTo>
                    <a:cubicBezTo>
                      <a:pt x="129632" y="25711"/>
                      <a:pt x="125716" y="20547"/>
                      <a:pt x="125484" y="13951"/>
                    </a:cubicBezTo>
                    <a:cubicBezTo>
                      <a:pt x="125286" y="8300"/>
                      <a:pt x="129601" y="6027"/>
                      <a:pt x="133294" y="5020"/>
                    </a:cubicBezTo>
                    <a:cubicBezTo>
                      <a:pt x="139570" y="3307"/>
                      <a:pt x="146074" y="3151"/>
                      <a:pt x="152463" y="3078"/>
                    </a:cubicBezTo>
                    <a:cubicBezTo>
                      <a:pt x="160083" y="2991"/>
                      <a:pt x="167851" y="3042"/>
                      <a:pt x="175233" y="328"/>
                    </a:cubicBezTo>
                    <a:cubicBezTo>
                      <a:pt x="175511" y="226"/>
                      <a:pt x="175788" y="116"/>
                      <a:pt x="176066" y="0"/>
                    </a:cubicBezTo>
                    <a:close/>
                  </a:path>
                </a:pathLst>
              </a:custGeom>
              <a:solidFill>
                <a:srgbClr val="C44253">
                  <a:alpha val="357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65" name="Google Shape;365;p14"/>
              <p:cNvSpPr/>
              <p:nvPr/>
            </p:nvSpPr>
            <p:spPr>
              <a:xfrm rot="10800000" flipH="1">
                <a:off x="-97224" y="3290284"/>
                <a:ext cx="9377821" cy="2090634"/>
              </a:xfrm>
              <a:custGeom>
                <a:avLst/>
                <a:gdLst/>
                <a:ahLst/>
                <a:cxnLst/>
                <a:rect l="l" t="t" r="r" b="b"/>
                <a:pathLst>
                  <a:path w="234343" h="52243" extrusionOk="0">
                    <a:moveTo>
                      <a:pt x="67361" y="400"/>
                    </a:moveTo>
                    <a:cubicBezTo>
                      <a:pt x="69340" y="790"/>
                      <a:pt x="71349" y="1215"/>
                      <a:pt x="73292" y="1625"/>
                    </a:cubicBezTo>
                    <a:cubicBezTo>
                      <a:pt x="79265" y="2884"/>
                      <a:pt x="85439" y="4185"/>
                      <a:pt x="91598" y="4680"/>
                    </a:cubicBezTo>
                    <a:cubicBezTo>
                      <a:pt x="94144" y="4885"/>
                      <a:pt x="96537" y="4987"/>
                      <a:pt x="98805" y="4987"/>
                    </a:cubicBezTo>
                    <a:cubicBezTo>
                      <a:pt x="101387" y="4987"/>
                      <a:pt x="103808" y="4854"/>
                      <a:pt x="106108" y="4590"/>
                    </a:cubicBezTo>
                    <a:lnTo>
                      <a:pt x="106218" y="4577"/>
                    </a:lnTo>
                    <a:cubicBezTo>
                      <a:pt x="108158" y="4354"/>
                      <a:pt x="114000" y="3685"/>
                      <a:pt x="114628" y="406"/>
                    </a:cubicBezTo>
                    <a:lnTo>
                      <a:pt x="175193" y="406"/>
                    </a:lnTo>
                    <a:cubicBezTo>
                      <a:pt x="168249" y="2915"/>
                      <a:pt x="160889" y="2994"/>
                      <a:pt x="153768" y="3069"/>
                    </a:cubicBezTo>
                    <a:lnTo>
                      <a:pt x="152665" y="3082"/>
                    </a:lnTo>
                    <a:cubicBezTo>
                      <a:pt x="145764" y="3162"/>
                      <a:pt x="139551" y="3364"/>
                      <a:pt x="133446" y="5030"/>
                    </a:cubicBezTo>
                    <a:cubicBezTo>
                      <a:pt x="128003" y="6516"/>
                      <a:pt x="125326" y="9588"/>
                      <a:pt x="125487" y="14164"/>
                    </a:cubicBezTo>
                    <a:cubicBezTo>
                      <a:pt x="125709" y="20471"/>
                      <a:pt x="129379" y="25966"/>
                      <a:pt x="134618" y="27839"/>
                    </a:cubicBezTo>
                    <a:cubicBezTo>
                      <a:pt x="136131" y="28380"/>
                      <a:pt x="137619" y="28617"/>
                      <a:pt x="139091" y="28617"/>
                    </a:cubicBezTo>
                    <a:cubicBezTo>
                      <a:pt x="143547" y="28617"/>
                      <a:pt x="147847" y="26448"/>
                      <a:pt x="152196" y="23987"/>
                    </a:cubicBezTo>
                    <a:cubicBezTo>
                      <a:pt x="155813" y="21943"/>
                      <a:pt x="158880" y="20567"/>
                      <a:pt x="161854" y="19658"/>
                    </a:cubicBezTo>
                    <a:cubicBezTo>
                      <a:pt x="165379" y="18581"/>
                      <a:pt x="169085" y="17643"/>
                      <a:pt x="173189" y="16795"/>
                    </a:cubicBezTo>
                    <a:cubicBezTo>
                      <a:pt x="180974" y="15181"/>
                      <a:pt x="188894" y="14166"/>
                      <a:pt x="196294" y="13308"/>
                    </a:cubicBezTo>
                    <a:cubicBezTo>
                      <a:pt x="197767" y="13138"/>
                      <a:pt x="199245" y="12964"/>
                      <a:pt x="200722" y="12788"/>
                    </a:cubicBezTo>
                    <a:cubicBezTo>
                      <a:pt x="210970" y="11576"/>
                      <a:pt x="221543" y="10326"/>
                      <a:pt x="231999" y="10326"/>
                    </a:cubicBezTo>
                    <a:cubicBezTo>
                      <a:pt x="232648" y="10326"/>
                      <a:pt x="233296" y="10331"/>
                      <a:pt x="233944" y="10341"/>
                    </a:cubicBezTo>
                    <a:lnTo>
                      <a:pt x="233944" y="35809"/>
                    </a:lnTo>
                    <a:cubicBezTo>
                      <a:pt x="230629" y="34959"/>
                      <a:pt x="227123" y="34173"/>
                      <a:pt x="223236" y="33405"/>
                    </a:cubicBezTo>
                    <a:cubicBezTo>
                      <a:pt x="203906" y="29587"/>
                      <a:pt x="187591" y="27758"/>
                      <a:pt x="172597" y="27758"/>
                    </a:cubicBezTo>
                    <a:cubicBezTo>
                      <a:pt x="170032" y="27758"/>
                      <a:pt x="167505" y="27812"/>
                      <a:pt x="165009" y="27918"/>
                    </a:cubicBezTo>
                    <a:cubicBezTo>
                      <a:pt x="160422" y="28112"/>
                      <a:pt x="155941" y="28387"/>
                      <a:pt x="151533" y="29567"/>
                    </a:cubicBezTo>
                    <a:cubicBezTo>
                      <a:pt x="147826" y="30560"/>
                      <a:pt x="143986" y="32153"/>
                      <a:pt x="139798" y="34441"/>
                    </a:cubicBezTo>
                    <a:lnTo>
                      <a:pt x="138875" y="34945"/>
                    </a:lnTo>
                    <a:cubicBezTo>
                      <a:pt x="130584" y="39473"/>
                      <a:pt x="122011" y="44161"/>
                      <a:pt x="113029" y="47009"/>
                    </a:cubicBezTo>
                    <a:cubicBezTo>
                      <a:pt x="102889" y="50226"/>
                      <a:pt x="91919" y="51840"/>
                      <a:pt x="80509" y="51840"/>
                    </a:cubicBezTo>
                    <a:cubicBezTo>
                      <a:pt x="71401" y="51840"/>
                      <a:pt x="62013" y="50811"/>
                      <a:pt x="52541" y="48749"/>
                    </a:cubicBezTo>
                    <a:cubicBezTo>
                      <a:pt x="46930" y="47526"/>
                      <a:pt x="42394" y="46236"/>
                      <a:pt x="38264" y="44691"/>
                    </a:cubicBezTo>
                    <a:cubicBezTo>
                      <a:pt x="36953" y="44199"/>
                      <a:pt x="35624" y="43678"/>
                      <a:pt x="34338" y="43172"/>
                    </a:cubicBezTo>
                    <a:cubicBezTo>
                      <a:pt x="31276" y="41971"/>
                      <a:pt x="28107" y="40726"/>
                      <a:pt x="24921" y="39799"/>
                    </a:cubicBezTo>
                    <a:cubicBezTo>
                      <a:pt x="21414" y="38777"/>
                      <a:pt x="18247" y="38271"/>
                      <a:pt x="15326" y="38271"/>
                    </a:cubicBezTo>
                    <a:cubicBezTo>
                      <a:pt x="14137" y="38271"/>
                      <a:pt x="12987" y="38356"/>
                      <a:pt x="11874" y="38521"/>
                    </a:cubicBezTo>
                    <a:cubicBezTo>
                      <a:pt x="9119" y="38936"/>
                      <a:pt x="6366" y="39703"/>
                      <a:pt x="3703" y="40442"/>
                    </a:cubicBezTo>
                    <a:cubicBezTo>
                      <a:pt x="2622" y="40742"/>
                      <a:pt x="1508" y="41053"/>
                      <a:pt x="406" y="41335"/>
                    </a:cubicBezTo>
                    <a:lnTo>
                      <a:pt x="406" y="35538"/>
                    </a:lnTo>
                    <a:cubicBezTo>
                      <a:pt x="1027" y="35516"/>
                      <a:pt x="1658" y="35506"/>
                      <a:pt x="2301" y="35506"/>
                    </a:cubicBezTo>
                    <a:cubicBezTo>
                      <a:pt x="5902" y="35506"/>
                      <a:pt x="9901" y="35844"/>
                      <a:pt x="14687" y="36547"/>
                    </a:cubicBezTo>
                    <a:cubicBezTo>
                      <a:pt x="19745" y="37290"/>
                      <a:pt x="24868" y="38304"/>
                      <a:pt x="29822" y="39284"/>
                    </a:cubicBezTo>
                    <a:cubicBezTo>
                      <a:pt x="32271" y="39769"/>
                      <a:pt x="34802" y="40270"/>
                      <a:pt x="37296" y="40733"/>
                    </a:cubicBezTo>
                    <a:cubicBezTo>
                      <a:pt x="43914" y="41961"/>
                      <a:pt x="51770" y="43339"/>
                      <a:pt x="59854" y="44254"/>
                    </a:cubicBezTo>
                    <a:cubicBezTo>
                      <a:pt x="66359" y="44990"/>
                      <a:pt x="73165" y="45361"/>
                      <a:pt x="80163" y="45361"/>
                    </a:cubicBezTo>
                    <a:cubicBezTo>
                      <a:pt x="82603" y="45361"/>
                      <a:pt x="85067" y="45316"/>
                      <a:pt x="87550" y="45225"/>
                    </a:cubicBezTo>
                    <a:cubicBezTo>
                      <a:pt x="94026" y="44991"/>
                      <a:pt x="101613" y="44441"/>
                      <a:pt x="108780" y="42142"/>
                    </a:cubicBezTo>
                    <a:cubicBezTo>
                      <a:pt x="113810" y="40529"/>
                      <a:pt x="120508" y="37574"/>
                      <a:pt x="120629" y="30544"/>
                    </a:cubicBezTo>
                    <a:cubicBezTo>
                      <a:pt x="120696" y="26529"/>
                      <a:pt x="118718" y="22458"/>
                      <a:pt x="115334" y="19654"/>
                    </a:cubicBezTo>
                    <a:cubicBezTo>
                      <a:pt x="112985" y="17708"/>
                      <a:pt x="110379" y="16465"/>
                      <a:pt x="108140" y="15506"/>
                    </a:cubicBezTo>
                    <a:cubicBezTo>
                      <a:pt x="105719" y="14467"/>
                      <a:pt x="103070" y="13450"/>
                      <a:pt x="99798" y="12298"/>
                    </a:cubicBezTo>
                    <a:cubicBezTo>
                      <a:pt x="92520" y="9735"/>
                      <a:pt x="85169" y="8223"/>
                      <a:pt x="77949" y="7802"/>
                    </a:cubicBezTo>
                    <a:cubicBezTo>
                      <a:pt x="76425" y="7713"/>
                      <a:pt x="74890" y="7669"/>
                      <a:pt x="73339" y="7669"/>
                    </a:cubicBezTo>
                    <a:cubicBezTo>
                      <a:pt x="67706" y="7669"/>
                      <a:pt x="61863" y="8255"/>
                      <a:pt x="55605" y="9443"/>
                    </a:cubicBezTo>
                    <a:cubicBezTo>
                      <a:pt x="50502" y="10413"/>
                      <a:pt x="45374" y="11757"/>
                      <a:pt x="40416" y="13057"/>
                    </a:cubicBezTo>
                    <a:cubicBezTo>
                      <a:pt x="38267" y="13620"/>
                      <a:pt x="36046" y="14201"/>
                      <a:pt x="33857" y="14746"/>
                    </a:cubicBezTo>
                    <a:cubicBezTo>
                      <a:pt x="29050" y="15939"/>
                      <a:pt x="23603" y="17293"/>
                      <a:pt x="18238" y="17736"/>
                    </a:cubicBezTo>
                    <a:cubicBezTo>
                      <a:pt x="17038" y="17835"/>
                      <a:pt x="15751" y="17910"/>
                      <a:pt x="14415" y="17910"/>
                    </a:cubicBezTo>
                    <a:cubicBezTo>
                      <a:pt x="10534" y="17910"/>
                      <a:pt x="6246" y="17280"/>
                      <a:pt x="2517" y="14787"/>
                    </a:cubicBezTo>
                    <a:cubicBezTo>
                      <a:pt x="2004" y="14446"/>
                      <a:pt x="1229" y="13878"/>
                      <a:pt x="403" y="13098"/>
                    </a:cubicBezTo>
                    <a:lnTo>
                      <a:pt x="403" y="4204"/>
                    </a:lnTo>
                    <a:cubicBezTo>
                      <a:pt x="403" y="2108"/>
                      <a:pt x="1731" y="405"/>
                      <a:pt x="3364" y="405"/>
                    </a:cubicBezTo>
                    <a:lnTo>
                      <a:pt x="67361" y="400"/>
                    </a:lnTo>
                    <a:close/>
                    <a:moveTo>
                      <a:pt x="114278" y="0"/>
                    </a:moveTo>
                    <a:lnTo>
                      <a:pt x="114255" y="176"/>
                    </a:lnTo>
                    <a:cubicBezTo>
                      <a:pt x="113845" y="3294"/>
                      <a:pt x="108068" y="3957"/>
                      <a:pt x="106170" y="4175"/>
                    </a:cubicBezTo>
                    <a:lnTo>
                      <a:pt x="106061" y="4187"/>
                    </a:lnTo>
                    <a:cubicBezTo>
                      <a:pt x="103777" y="4451"/>
                      <a:pt x="101371" y="4582"/>
                      <a:pt x="98803" y="4582"/>
                    </a:cubicBezTo>
                    <a:cubicBezTo>
                      <a:pt x="96546" y="4582"/>
                      <a:pt x="94164" y="4481"/>
                      <a:pt x="91630" y="4277"/>
                    </a:cubicBezTo>
                    <a:cubicBezTo>
                      <a:pt x="85496" y="3785"/>
                      <a:pt x="79335" y="2485"/>
                      <a:pt x="73374" y="1229"/>
                    </a:cubicBezTo>
                    <a:cubicBezTo>
                      <a:pt x="71430" y="820"/>
                      <a:pt x="69420" y="395"/>
                      <a:pt x="67400" y="2"/>
                    </a:cubicBezTo>
                    <a:lnTo>
                      <a:pt x="3365" y="2"/>
                    </a:lnTo>
                    <a:cubicBezTo>
                      <a:pt x="1511" y="2"/>
                      <a:pt x="3" y="1889"/>
                      <a:pt x="3" y="4205"/>
                    </a:cubicBezTo>
                    <a:lnTo>
                      <a:pt x="3" y="13267"/>
                    </a:lnTo>
                    <a:lnTo>
                      <a:pt x="66" y="13327"/>
                    </a:lnTo>
                    <a:cubicBezTo>
                      <a:pt x="935" y="14157"/>
                      <a:pt x="1758" y="14760"/>
                      <a:pt x="2295" y="15120"/>
                    </a:cubicBezTo>
                    <a:cubicBezTo>
                      <a:pt x="6107" y="17668"/>
                      <a:pt x="10473" y="18312"/>
                      <a:pt x="14416" y="18312"/>
                    </a:cubicBezTo>
                    <a:cubicBezTo>
                      <a:pt x="15764" y="18312"/>
                      <a:pt x="17063" y="18236"/>
                      <a:pt x="18274" y="18136"/>
                    </a:cubicBezTo>
                    <a:cubicBezTo>
                      <a:pt x="23670" y="17692"/>
                      <a:pt x="29134" y="16335"/>
                      <a:pt x="33955" y="15136"/>
                    </a:cubicBezTo>
                    <a:cubicBezTo>
                      <a:pt x="36148" y="14591"/>
                      <a:pt x="38370" y="14008"/>
                      <a:pt x="40521" y="13444"/>
                    </a:cubicBezTo>
                    <a:cubicBezTo>
                      <a:pt x="45471" y="12145"/>
                      <a:pt x="50591" y="10802"/>
                      <a:pt x="55682" y="9836"/>
                    </a:cubicBezTo>
                    <a:cubicBezTo>
                      <a:pt x="61914" y="8652"/>
                      <a:pt x="67733" y="8068"/>
                      <a:pt x="73339" y="8068"/>
                    </a:cubicBezTo>
                    <a:cubicBezTo>
                      <a:pt x="74883" y="8068"/>
                      <a:pt x="76410" y="8112"/>
                      <a:pt x="77924" y="8200"/>
                    </a:cubicBezTo>
                    <a:cubicBezTo>
                      <a:pt x="85109" y="8620"/>
                      <a:pt x="92423" y="10126"/>
                      <a:pt x="99664" y="12674"/>
                    </a:cubicBezTo>
                    <a:cubicBezTo>
                      <a:pt x="102926" y="13823"/>
                      <a:pt x="105569" y="14839"/>
                      <a:pt x="107978" y="15872"/>
                    </a:cubicBezTo>
                    <a:cubicBezTo>
                      <a:pt x="110192" y="16820"/>
                      <a:pt x="112765" y="18046"/>
                      <a:pt x="115074" y="19959"/>
                    </a:cubicBezTo>
                    <a:cubicBezTo>
                      <a:pt x="118366" y="22686"/>
                      <a:pt x="120289" y="26638"/>
                      <a:pt x="120224" y="30531"/>
                    </a:cubicBezTo>
                    <a:cubicBezTo>
                      <a:pt x="120108" y="37304"/>
                      <a:pt x="113565" y="40179"/>
                      <a:pt x="108656" y="41753"/>
                    </a:cubicBezTo>
                    <a:cubicBezTo>
                      <a:pt x="101534" y="44037"/>
                      <a:pt x="93982" y="44584"/>
                      <a:pt x="87532" y="44818"/>
                    </a:cubicBezTo>
                    <a:cubicBezTo>
                      <a:pt x="85053" y="44908"/>
                      <a:pt x="82593" y="44953"/>
                      <a:pt x="80156" y="44953"/>
                    </a:cubicBezTo>
                    <a:cubicBezTo>
                      <a:pt x="73174" y="44953"/>
                      <a:pt x="66385" y="44584"/>
                      <a:pt x="59897" y="43849"/>
                    </a:cubicBezTo>
                    <a:cubicBezTo>
                      <a:pt x="51824" y="42936"/>
                      <a:pt x="43978" y="41560"/>
                      <a:pt x="37366" y="40335"/>
                    </a:cubicBezTo>
                    <a:cubicBezTo>
                      <a:pt x="34874" y="39874"/>
                      <a:pt x="32343" y="39371"/>
                      <a:pt x="29894" y="38889"/>
                    </a:cubicBezTo>
                    <a:cubicBezTo>
                      <a:pt x="24935" y="37906"/>
                      <a:pt x="19807" y="36891"/>
                      <a:pt x="14740" y="36147"/>
                    </a:cubicBezTo>
                    <a:cubicBezTo>
                      <a:pt x="9938" y="35440"/>
                      <a:pt x="5923" y="35101"/>
                      <a:pt x="2306" y="35101"/>
                    </a:cubicBezTo>
                    <a:cubicBezTo>
                      <a:pt x="1587" y="35101"/>
                      <a:pt x="884" y="35114"/>
                      <a:pt x="193" y="35141"/>
                    </a:cubicBezTo>
                    <a:lnTo>
                      <a:pt x="0" y="35148"/>
                    </a:lnTo>
                    <a:lnTo>
                      <a:pt x="0" y="41850"/>
                    </a:lnTo>
                    <a:lnTo>
                      <a:pt x="250" y="41789"/>
                    </a:lnTo>
                    <a:cubicBezTo>
                      <a:pt x="1438" y="41486"/>
                      <a:pt x="2642" y="41153"/>
                      <a:pt x="3807" y="40829"/>
                    </a:cubicBezTo>
                    <a:cubicBezTo>
                      <a:pt x="6459" y="40093"/>
                      <a:pt x="9201" y="39331"/>
                      <a:pt x="11931" y="38920"/>
                    </a:cubicBezTo>
                    <a:cubicBezTo>
                      <a:pt x="13025" y="38755"/>
                      <a:pt x="14155" y="38672"/>
                      <a:pt x="15326" y="38672"/>
                    </a:cubicBezTo>
                    <a:cubicBezTo>
                      <a:pt x="18207" y="38672"/>
                      <a:pt x="21339" y="39173"/>
                      <a:pt x="24808" y="40183"/>
                    </a:cubicBezTo>
                    <a:cubicBezTo>
                      <a:pt x="27977" y="41106"/>
                      <a:pt x="31136" y="42346"/>
                      <a:pt x="34192" y="43547"/>
                    </a:cubicBezTo>
                    <a:cubicBezTo>
                      <a:pt x="35480" y="44051"/>
                      <a:pt x="36810" y="44575"/>
                      <a:pt x="38124" y="45065"/>
                    </a:cubicBezTo>
                    <a:cubicBezTo>
                      <a:pt x="42272" y="46618"/>
                      <a:pt x="46826" y="47913"/>
                      <a:pt x="52458" y="49140"/>
                    </a:cubicBezTo>
                    <a:cubicBezTo>
                      <a:pt x="61960" y="51209"/>
                      <a:pt x="71376" y="52242"/>
                      <a:pt x="80515" y="52242"/>
                    </a:cubicBezTo>
                    <a:cubicBezTo>
                      <a:pt x="91963" y="52242"/>
                      <a:pt x="102972" y="50622"/>
                      <a:pt x="113151" y="47393"/>
                    </a:cubicBezTo>
                    <a:cubicBezTo>
                      <a:pt x="122171" y="44531"/>
                      <a:pt x="130760" y="39837"/>
                      <a:pt x="139068" y="35298"/>
                    </a:cubicBezTo>
                    <a:lnTo>
                      <a:pt x="139990" y="34794"/>
                    </a:lnTo>
                    <a:cubicBezTo>
                      <a:pt x="144149" y="32523"/>
                      <a:pt x="147959" y="30939"/>
                      <a:pt x="151635" y="29954"/>
                    </a:cubicBezTo>
                    <a:cubicBezTo>
                      <a:pt x="156001" y="28784"/>
                      <a:pt x="160459" y="28512"/>
                      <a:pt x="165023" y="28318"/>
                    </a:cubicBezTo>
                    <a:cubicBezTo>
                      <a:pt x="167510" y="28212"/>
                      <a:pt x="170027" y="28159"/>
                      <a:pt x="172583" y="28159"/>
                    </a:cubicBezTo>
                    <a:cubicBezTo>
                      <a:pt x="187551" y="28159"/>
                      <a:pt x="203846" y="29985"/>
                      <a:pt x="223155" y="33798"/>
                    </a:cubicBezTo>
                    <a:cubicBezTo>
                      <a:pt x="227133" y="34583"/>
                      <a:pt x="230708" y="35389"/>
                      <a:pt x="234091" y="36262"/>
                    </a:cubicBezTo>
                    <a:lnTo>
                      <a:pt x="234343" y="36327"/>
                    </a:lnTo>
                    <a:lnTo>
                      <a:pt x="234343" y="9942"/>
                    </a:lnTo>
                    <a:lnTo>
                      <a:pt x="234144" y="9938"/>
                    </a:lnTo>
                    <a:cubicBezTo>
                      <a:pt x="233436" y="9926"/>
                      <a:pt x="232728" y="9920"/>
                      <a:pt x="232019" y="9920"/>
                    </a:cubicBezTo>
                    <a:cubicBezTo>
                      <a:pt x="221533" y="9920"/>
                      <a:pt x="210937" y="11173"/>
                      <a:pt x="200668" y="12387"/>
                    </a:cubicBezTo>
                    <a:cubicBezTo>
                      <a:pt x="199192" y="12560"/>
                      <a:pt x="197716" y="12735"/>
                      <a:pt x="196241" y="12907"/>
                    </a:cubicBezTo>
                    <a:cubicBezTo>
                      <a:pt x="188833" y="13765"/>
                      <a:pt x="180900" y="14784"/>
                      <a:pt x="173099" y="16399"/>
                    </a:cubicBezTo>
                    <a:cubicBezTo>
                      <a:pt x="168984" y="17250"/>
                      <a:pt x="165266" y="18189"/>
                      <a:pt x="161730" y="19271"/>
                    </a:cubicBezTo>
                    <a:cubicBezTo>
                      <a:pt x="158729" y="20188"/>
                      <a:pt x="155634" y="21574"/>
                      <a:pt x="151992" y="23636"/>
                    </a:cubicBezTo>
                    <a:cubicBezTo>
                      <a:pt x="147694" y="26067"/>
                      <a:pt x="143448" y="28211"/>
                      <a:pt x="139076" y="28211"/>
                    </a:cubicBezTo>
                    <a:cubicBezTo>
                      <a:pt x="137648" y="28211"/>
                      <a:pt x="136206" y="27982"/>
                      <a:pt x="134745" y="27459"/>
                    </a:cubicBezTo>
                    <a:cubicBezTo>
                      <a:pt x="129659" y="25640"/>
                      <a:pt x="126097" y="20292"/>
                      <a:pt x="125882" y="14148"/>
                    </a:cubicBezTo>
                    <a:cubicBezTo>
                      <a:pt x="125729" y="9782"/>
                      <a:pt x="128305" y="6844"/>
                      <a:pt x="133544" y="5415"/>
                    </a:cubicBezTo>
                    <a:cubicBezTo>
                      <a:pt x="139606" y="3761"/>
                      <a:pt x="145790" y="3559"/>
                      <a:pt x="152664" y="3482"/>
                    </a:cubicBezTo>
                    <a:lnTo>
                      <a:pt x="153767" y="3469"/>
                    </a:lnTo>
                    <a:cubicBezTo>
                      <a:pt x="160981" y="3392"/>
                      <a:pt x="168439" y="3314"/>
                      <a:pt x="175499" y="719"/>
                    </a:cubicBezTo>
                    <a:cubicBezTo>
                      <a:pt x="175781" y="617"/>
                      <a:pt x="176061" y="506"/>
                      <a:pt x="176341" y="389"/>
                    </a:cubicBezTo>
                    <a:lnTo>
                      <a:pt x="177262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366" name="Google Shape;366;p14"/>
            <p:cNvSpPr/>
            <p:nvPr/>
          </p:nvSpPr>
          <p:spPr>
            <a:xfrm rot="10800000" flipH="1">
              <a:off x="-97224" y="2054444"/>
              <a:ext cx="8367499" cy="1836163"/>
            </a:xfrm>
            <a:custGeom>
              <a:avLst/>
              <a:gdLst/>
              <a:ahLst/>
              <a:cxnLst/>
              <a:rect l="l" t="t" r="r" b="b"/>
              <a:pathLst>
                <a:path w="209096" h="45884" extrusionOk="0">
                  <a:moveTo>
                    <a:pt x="173615" y="405"/>
                  </a:moveTo>
                  <a:cubicBezTo>
                    <a:pt x="176375" y="405"/>
                    <a:pt x="179213" y="507"/>
                    <a:pt x="182050" y="829"/>
                  </a:cubicBezTo>
                  <a:cubicBezTo>
                    <a:pt x="188207" y="1528"/>
                    <a:pt x="194615" y="3672"/>
                    <a:pt x="201642" y="7381"/>
                  </a:cubicBezTo>
                  <a:lnTo>
                    <a:pt x="202000" y="7570"/>
                  </a:lnTo>
                  <a:cubicBezTo>
                    <a:pt x="204160" y="8703"/>
                    <a:pt x="207122" y="10258"/>
                    <a:pt x="208209" y="13014"/>
                  </a:cubicBezTo>
                  <a:cubicBezTo>
                    <a:pt x="208659" y="14157"/>
                    <a:pt x="208681" y="15157"/>
                    <a:pt x="208272" y="15990"/>
                  </a:cubicBezTo>
                  <a:cubicBezTo>
                    <a:pt x="207624" y="17309"/>
                    <a:pt x="205989" y="18018"/>
                    <a:pt x="204732" y="18381"/>
                  </a:cubicBezTo>
                  <a:cubicBezTo>
                    <a:pt x="201461" y="19325"/>
                    <a:pt x="198006" y="19797"/>
                    <a:pt x="194392" y="19797"/>
                  </a:cubicBezTo>
                  <a:cubicBezTo>
                    <a:pt x="190821" y="19797"/>
                    <a:pt x="187096" y="19336"/>
                    <a:pt x="183241" y="18415"/>
                  </a:cubicBezTo>
                  <a:cubicBezTo>
                    <a:pt x="179114" y="17429"/>
                    <a:pt x="174866" y="16057"/>
                    <a:pt x="170611" y="14337"/>
                  </a:cubicBezTo>
                  <a:cubicBezTo>
                    <a:pt x="166998" y="12878"/>
                    <a:pt x="163261" y="11368"/>
                    <a:pt x="159428" y="10535"/>
                  </a:cubicBezTo>
                  <a:cubicBezTo>
                    <a:pt x="157531" y="10122"/>
                    <a:pt x="155742" y="9916"/>
                    <a:pt x="154034" y="9916"/>
                  </a:cubicBezTo>
                  <a:cubicBezTo>
                    <a:pt x="152450" y="9916"/>
                    <a:pt x="150935" y="10094"/>
                    <a:pt x="149470" y="10449"/>
                  </a:cubicBezTo>
                  <a:cubicBezTo>
                    <a:pt x="145504" y="11411"/>
                    <a:pt x="142070" y="13874"/>
                    <a:pt x="138895" y="16316"/>
                  </a:cubicBezTo>
                  <a:cubicBezTo>
                    <a:pt x="136054" y="18501"/>
                    <a:pt x="133233" y="20858"/>
                    <a:pt x="130505" y="23139"/>
                  </a:cubicBezTo>
                  <a:cubicBezTo>
                    <a:pt x="126905" y="26149"/>
                    <a:pt x="123181" y="29264"/>
                    <a:pt x="119366" y="32010"/>
                  </a:cubicBezTo>
                  <a:cubicBezTo>
                    <a:pt x="107458" y="40580"/>
                    <a:pt x="92880" y="45107"/>
                    <a:pt x="76028" y="45462"/>
                  </a:cubicBezTo>
                  <a:cubicBezTo>
                    <a:pt x="75424" y="45475"/>
                    <a:pt x="74822" y="45482"/>
                    <a:pt x="74224" y="45482"/>
                  </a:cubicBezTo>
                  <a:cubicBezTo>
                    <a:pt x="58269" y="45482"/>
                    <a:pt x="44689" y="40929"/>
                    <a:pt x="33828" y="31942"/>
                  </a:cubicBezTo>
                  <a:cubicBezTo>
                    <a:pt x="27187" y="26448"/>
                    <a:pt x="20603" y="21405"/>
                    <a:pt x="13056" y="20088"/>
                  </a:cubicBezTo>
                  <a:cubicBezTo>
                    <a:pt x="11967" y="19897"/>
                    <a:pt x="10865" y="19801"/>
                    <a:pt x="9746" y="19801"/>
                  </a:cubicBezTo>
                  <a:cubicBezTo>
                    <a:pt x="6781" y="19801"/>
                    <a:pt x="3696" y="20474"/>
                    <a:pt x="406" y="21833"/>
                  </a:cubicBezTo>
                  <a:lnTo>
                    <a:pt x="406" y="14358"/>
                  </a:lnTo>
                  <a:cubicBezTo>
                    <a:pt x="1109" y="14230"/>
                    <a:pt x="1864" y="14110"/>
                    <a:pt x="2702" y="13993"/>
                  </a:cubicBezTo>
                  <a:cubicBezTo>
                    <a:pt x="5594" y="13588"/>
                    <a:pt x="8552" y="13414"/>
                    <a:pt x="11411" y="13245"/>
                  </a:cubicBezTo>
                  <a:lnTo>
                    <a:pt x="12958" y="13152"/>
                  </a:lnTo>
                  <a:cubicBezTo>
                    <a:pt x="15818" y="12978"/>
                    <a:pt x="18953" y="12785"/>
                    <a:pt x="22145" y="12785"/>
                  </a:cubicBezTo>
                  <a:cubicBezTo>
                    <a:pt x="23389" y="12785"/>
                    <a:pt x="24641" y="12814"/>
                    <a:pt x="25889" y="12885"/>
                  </a:cubicBezTo>
                  <a:cubicBezTo>
                    <a:pt x="29786" y="13104"/>
                    <a:pt x="33808" y="14150"/>
                    <a:pt x="38546" y="16169"/>
                  </a:cubicBezTo>
                  <a:cubicBezTo>
                    <a:pt x="52883" y="22283"/>
                    <a:pt x="69842" y="28659"/>
                    <a:pt x="86902" y="29591"/>
                  </a:cubicBezTo>
                  <a:cubicBezTo>
                    <a:pt x="88135" y="29659"/>
                    <a:pt x="89353" y="29692"/>
                    <a:pt x="90554" y="29692"/>
                  </a:cubicBezTo>
                  <a:cubicBezTo>
                    <a:pt x="97955" y="29692"/>
                    <a:pt x="104738" y="28414"/>
                    <a:pt x="110758" y="25880"/>
                  </a:cubicBezTo>
                  <a:cubicBezTo>
                    <a:pt x="117187" y="23174"/>
                    <a:pt x="123174" y="18993"/>
                    <a:pt x="128962" y="14950"/>
                  </a:cubicBezTo>
                  <a:cubicBezTo>
                    <a:pt x="130301" y="14015"/>
                    <a:pt x="131684" y="13050"/>
                    <a:pt x="133052" y="12117"/>
                  </a:cubicBezTo>
                  <a:cubicBezTo>
                    <a:pt x="136569" y="9716"/>
                    <a:pt x="140379" y="7249"/>
                    <a:pt x="144384" y="5460"/>
                  </a:cubicBezTo>
                  <a:cubicBezTo>
                    <a:pt x="148006" y="3842"/>
                    <a:pt x="151905" y="2608"/>
                    <a:pt x="155970" y="1792"/>
                  </a:cubicBezTo>
                  <a:cubicBezTo>
                    <a:pt x="159701" y="1042"/>
                    <a:pt x="163680" y="640"/>
                    <a:pt x="168868" y="486"/>
                  </a:cubicBezTo>
                  <a:cubicBezTo>
                    <a:pt x="170413" y="440"/>
                    <a:pt x="172001" y="405"/>
                    <a:pt x="173615" y="405"/>
                  </a:cubicBezTo>
                  <a:close/>
                  <a:moveTo>
                    <a:pt x="173609" y="0"/>
                  </a:moveTo>
                  <a:cubicBezTo>
                    <a:pt x="171993" y="0"/>
                    <a:pt x="170405" y="35"/>
                    <a:pt x="168858" y="80"/>
                  </a:cubicBezTo>
                  <a:cubicBezTo>
                    <a:pt x="163644" y="234"/>
                    <a:pt x="159645" y="639"/>
                    <a:pt x="155891" y="1393"/>
                  </a:cubicBezTo>
                  <a:cubicBezTo>
                    <a:pt x="151795" y="2216"/>
                    <a:pt x="147870" y="3459"/>
                    <a:pt x="144219" y="5088"/>
                  </a:cubicBezTo>
                  <a:cubicBezTo>
                    <a:pt x="140186" y="6888"/>
                    <a:pt x="136359" y="9369"/>
                    <a:pt x="132824" y="11781"/>
                  </a:cubicBezTo>
                  <a:cubicBezTo>
                    <a:pt x="131454" y="12715"/>
                    <a:pt x="130070" y="13683"/>
                    <a:pt x="128732" y="14617"/>
                  </a:cubicBezTo>
                  <a:cubicBezTo>
                    <a:pt x="122961" y="18648"/>
                    <a:pt x="116993" y="22817"/>
                    <a:pt x="110602" y="25506"/>
                  </a:cubicBezTo>
                  <a:cubicBezTo>
                    <a:pt x="104631" y="28019"/>
                    <a:pt x="97899" y="29287"/>
                    <a:pt x="90554" y="29287"/>
                  </a:cubicBezTo>
                  <a:cubicBezTo>
                    <a:pt x="89360" y="29287"/>
                    <a:pt x="88149" y="29254"/>
                    <a:pt x="86923" y="29187"/>
                  </a:cubicBezTo>
                  <a:cubicBezTo>
                    <a:pt x="69926" y="28261"/>
                    <a:pt x="53010" y="21898"/>
                    <a:pt x="38703" y="15797"/>
                  </a:cubicBezTo>
                  <a:cubicBezTo>
                    <a:pt x="33922" y="13758"/>
                    <a:pt x="29857" y="12704"/>
                    <a:pt x="25911" y="12481"/>
                  </a:cubicBezTo>
                  <a:cubicBezTo>
                    <a:pt x="24653" y="12410"/>
                    <a:pt x="23392" y="12381"/>
                    <a:pt x="22140" y="12381"/>
                  </a:cubicBezTo>
                  <a:cubicBezTo>
                    <a:pt x="18938" y="12381"/>
                    <a:pt x="15797" y="12572"/>
                    <a:pt x="12931" y="12748"/>
                  </a:cubicBezTo>
                  <a:lnTo>
                    <a:pt x="11384" y="12841"/>
                  </a:lnTo>
                  <a:cubicBezTo>
                    <a:pt x="8518" y="13010"/>
                    <a:pt x="5551" y="13184"/>
                    <a:pt x="2644" y="13591"/>
                  </a:cubicBezTo>
                  <a:cubicBezTo>
                    <a:pt x="1731" y="13718"/>
                    <a:pt x="921" y="13848"/>
                    <a:pt x="165" y="13990"/>
                  </a:cubicBezTo>
                  <a:lnTo>
                    <a:pt x="0" y="14020"/>
                  </a:lnTo>
                  <a:lnTo>
                    <a:pt x="0" y="22434"/>
                  </a:lnTo>
                  <a:lnTo>
                    <a:pt x="280" y="22317"/>
                  </a:lnTo>
                  <a:cubicBezTo>
                    <a:pt x="3624" y="20902"/>
                    <a:pt x="6748" y="20202"/>
                    <a:pt x="9745" y="20202"/>
                  </a:cubicBezTo>
                  <a:cubicBezTo>
                    <a:pt x="10841" y="20202"/>
                    <a:pt x="11920" y="20296"/>
                    <a:pt x="12987" y="20482"/>
                  </a:cubicBezTo>
                  <a:cubicBezTo>
                    <a:pt x="20436" y="21784"/>
                    <a:pt x="26975" y="26792"/>
                    <a:pt x="33571" y="32250"/>
                  </a:cubicBezTo>
                  <a:cubicBezTo>
                    <a:pt x="44508" y="41302"/>
                    <a:pt x="58178" y="45884"/>
                    <a:pt x="74230" y="45884"/>
                  </a:cubicBezTo>
                  <a:cubicBezTo>
                    <a:pt x="74828" y="45884"/>
                    <a:pt x="75434" y="45878"/>
                    <a:pt x="76041" y="45864"/>
                  </a:cubicBezTo>
                  <a:cubicBezTo>
                    <a:pt x="92973" y="45507"/>
                    <a:pt x="107630" y="40953"/>
                    <a:pt x="119603" y="32334"/>
                  </a:cubicBezTo>
                  <a:cubicBezTo>
                    <a:pt x="123430" y="29580"/>
                    <a:pt x="127160" y="26462"/>
                    <a:pt x="130767" y="23446"/>
                  </a:cubicBezTo>
                  <a:cubicBezTo>
                    <a:pt x="133490" y="21168"/>
                    <a:pt x="136306" y="18812"/>
                    <a:pt x="139143" y="16633"/>
                  </a:cubicBezTo>
                  <a:cubicBezTo>
                    <a:pt x="142286" y="14218"/>
                    <a:pt x="145678" y="11782"/>
                    <a:pt x="149569" y="10839"/>
                  </a:cubicBezTo>
                  <a:cubicBezTo>
                    <a:pt x="151002" y="10492"/>
                    <a:pt x="152486" y="10318"/>
                    <a:pt x="154040" y="10318"/>
                  </a:cubicBezTo>
                  <a:cubicBezTo>
                    <a:pt x="155718" y="10318"/>
                    <a:pt x="157477" y="10521"/>
                    <a:pt x="159345" y="10926"/>
                  </a:cubicBezTo>
                  <a:cubicBezTo>
                    <a:pt x="163146" y="11754"/>
                    <a:pt x="166866" y="13255"/>
                    <a:pt x="170463" y="14710"/>
                  </a:cubicBezTo>
                  <a:cubicBezTo>
                    <a:pt x="174735" y="16434"/>
                    <a:pt x="179004" y="17813"/>
                    <a:pt x="183149" y="18805"/>
                  </a:cubicBezTo>
                  <a:cubicBezTo>
                    <a:pt x="187035" y="19734"/>
                    <a:pt x="190791" y="20198"/>
                    <a:pt x="194393" y="20198"/>
                  </a:cubicBezTo>
                  <a:cubicBezTo>
                    <a:pt x="198045" y="20198"/>
                    <a:pt x="201538" y="19721"/>
                    <a:pt x="204846" y="18766"/>
                  </a:cubicBezTo>
                  <a:cubicBezTo>
                    <a:pt x="206788" y="18205"/>
                    <a:pt x="208062" y="17332"/>
                    <a:pt x="208634" y="16167"/>
                  </a:cubicBezTo>
                  <a:cubicBezTo>
                    <a:pt x="209095" y="15229"/>
                    <a:pt x="209080" y="14117"/>
                    <a:pt x="208584" y="12865"/>
                  </a:cubicBezTo>
                  <a:cubicBezTo>
                    <a:pt x="207441" y="9969"/>
                    <a:pt x="204404" y="8376"/>
                    <a:pt x="202188" y="7211"/>
                  </a:cubicBezTo>
                  <a:lnTo>
                    <a:pt x="201831" y="7024"/>
                  </a:lnTo>
                  <a:cubicBezTo>
                    <a:pt x="194760" y="3289"/>
                    <a:pt x="188306" y="1132"/>
                    <a:pt x="182098" y="427"/>
                  </a:cubicBezTo>
                  <a:cubicBezTo>
                    <a:pt x="179239" y="102"/>
                    <a:pt x="176384" y="0"/>
                    <a:pt x="17360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67" name="Google Shape;367;p14"/>
            <p:cNvSpPr/>
            <p:nvPr/>
          </p:nvSpPr>
          <p:spPr>
            <a:xfrm rot="10800000" flipH="1">
              <a:off x="-97184" y="2454484"/>
              <a:ext cx="807313" cy="330705"/>
            </a:xfrm>
            <a:custGeom>
              <a:avLst/>
              <a:gdLst/>
              <a:ahLst/>
              <a:cxnLst/>
              <a:rect l="l" t="t" r="r" b="b"/>
              <a:pathLst>
                <a:path w="20174" h="8264" extrusionOk="0">
                  <a:moveTo>
                    <a:pt x="10888" y="404"/>
                  </a:moveTo>
                  <a:cubicBezTo>
                    <a:pt x="11749" y="404"/>
                    <a:pt x="12597" y="461"/>
                    <a:pt x="13422" y="602"/>
                  </a:cubicBezTo>
                  <a:cubicBezTo>
                    <a:pt x="15472" y="954"/>
                    <a:pt x="17153" y="1897"/>
                    <a:pt x="18413" y="3404"/>
                  </a:cubicBezTo>
                  <a:cubicBezTo>
                    <a:pt x="19054" y="4170"/>
                    <a:pt x="19787" y="5267"/>
                    <a:pt x="19634" y="6147"/>
                  </a:cubicBezTo>
                  <a:cubicBezTo>
                    <a:pt x="19567" y="6546"/>
                    <a:pt x="19324" y="6863"/>
                    <a:pt x="18894" y="7118"/>
                  </a:cubicBezTo>
                  <a:cubicBezTo>
                    <a:pt x="17704" y="7820"/>
                    <a:pt x="16206" y="7861"/>
                    <a:pt x="14950" y="7861"/>
                  </a:cubicBezTo>
                  <a:cubicBezTo>
                    <a:pt x="14860" y="7861"/>
                    <a:pt x="14771" y="7861"/>
                    <a:pt x="14684" y="7861"/>
                  </a:cubicBezTo>
                  <a:cubicBezTo>
                    <a:pt x="13289" y="7856"/>
                    <a:pt x="11866" y="7753"/>
                    <a:pt x="10488" y="7653"/>
                  </a:cubicBezTo>
                  <a:cubicBezTo>
                    <a:pt x="9887" y="7608"/>
                    <a:pt x="9287" y="7565"/>
                    <a:pt x="8687" y="7529"/>
                  </a:cubicBezTo>
                  <a:cubicBezTo>
                    <a:pt x="5827" y="7359"/>
                    <a:pt x="3245" y="7206"/>
                    <a:pt x="649" y="7206"/>
                  </a:cubicBezTo>
                  <a:cubicBezTo>
                    <a:pt x="568" y="7206"/>
                    <a:pt x="486" y="7206"/>
                    <a:pt x="405" y="7206"/>
                  </a:cubicBezTo>
                  <a:lnTo>
                    <a:pt x="405" y="1428"/>
                  </a:lnTo>
                  <a:cubicBezTo>
                    <a:pt x="2017" y="1368"/>
                    <a:pt x="3674" y="1139"/>
                    <a:pt x="5280" y="919"/>
                  </a:cubicBezTo>
                  <a:cubicBezTo>
                    <a:pt x="7141" y="665"/>
                    <a:pt x="9044" y="404"/>
                    <a:pt x="10888" y="404"/>
                  </a:cubicBezTo>
                  <a:close/>
                  <a:moveTo>
                    <a:pt x="10888" y="1"/>
                  </a:moveTo>
                  <a:cubicBezTo>
                    <a:pt x="9018" y="1"/>
                    <a:pt x="7099" y="265"/>
                    <a:pt x="5223" y="522"/>
                  </a:cubicBezTo>
                  <a:cubicBezTo>
                    <a:pt x="3564" y="751"/>
                    <a:pt x="1848" y="984"/>
                    <a:pt x="195" y="1034"/>
                  </a:cubicBezTo>
                  <a:lnTo>
                    <a:pt x="1" y="1039"/>
                  </a:lnTo>
                  <a:lnTo>
                    <a:pt x="1" y="7612"/>
                  </a:lnTo>
                  <a:lnTo>
                    <a:pt x="202" y="7612"/>
                  </a:lnTo>
                  <a:cubicBezTo>
                    <a:pt x="266" y="7612"/>
                    <a:pt x="330" y="7612"/>
                    <a:pt x="393" y="7612"/>
                  </a:cubicBezTo>
                  <a:cubicBezTo>
                    <a:pt x="3056" y="7612"/>
                    <a:pt x="5717" y="7756"/>
                    <a:pt x="8664" y="7932"/>
                  </a:cubicBezTo>
                  <a:cubicBezTo>
                    <a:pt x="9261" y="7968"/>
                    <a:pt x="9860" y="8012"/>
                    <a:pt x="10460" y="8055"/>
                  </a:cubicBezTo>
                  <a:cubicBezTo>
                    <a:pt x="11844" y="8155"/>
                    <a:pt x="13275" y="8259"/>
                    <a:pt x="14682" y="8264"/>
                  </a:cubicBezTo>
                  <a:lnTo>
                    <a:pt x="14998" y="8264"/>
                  </a:lnTo>
                  <a:cubicBezTo>
                    <a:pt x="16295" y="8264"/>
                    <a:pt x="17831" y="8211"/>
                    <a:pt x="19096" y="7463"/>
                  </a:cubicBezTo>
                  <a:cubicBezTo>
                    <a:pt x="19626" y="7152"/>
                    <a:pt x="19940" y="6730"/>
                    <a:pt x="20030" y="6216"/>
                  </a:cubicBezTo>
                  <a:cubicBezTo>
                    <a:pt x="20173" y="5387"/>
                    <a:pt x="19732" y="4354"/>
                    <a:pt x="18720" y="3145"/>
                  </a:cubicBezTo>
                  <a:cubicBezTo>
                    <a:pt x="17395" y="1562"/>
                    <a:pt x="15637" y="574"/>
                    <a:pt x="13488" y="205"/>
                  </a:cubicBezTo>
                  <a:cubicBezTo>
                    <a:pt x="12639" y="59"/>
                    <a:pt x="11769" y="1"/>
                    <a:pt x="1088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68" name="Google Shape;368;p14"/>
            <p:cNvSpPr/>
            <p:nvPr/>
          </p:nvSpPr>
          <p:spPr>
            <a:xfrm rot="10800000" flipH="1">
              <a:off x="-97104" y="1094974"/>
              <a:ext cx="9377861" cy="2035410"/>
            </a:xfrm>
            <a:custGeom>
              <a:avLst/>
              <a:gdLst/>
              <a:ahLst/>
              <a:cxnLst/>
              <a:rect l="l" t="t" r="r" b="b"/>
              <a:pathLst>
                <a:path w="234344" h="50863" extrusionOk="0">
                  <a:moveTo>
                    <a:pt x="233940" y="621"/>
                  </a:moveTo>
                  <a:lnTo>
                    <a:pt x="233940" y="12077"/>
                  </a:lnTo>
                  <a:cubicBezTo>
                    <a:pt x="232371" y="13846"/>
                    <a:pt x="230619" y="15358"/>
                    <a:pt x="228734" y="16565"/>
                  </a:cubicBezTo>
                  <a:cubicBezTo>
                    <a:pt x="224484" y="19289"/>
                    <a:pt x="219376" y="20857"/>
                    <a:pt x="213122" y="21360"/>
                  </a:cubicBezTo>
                  <a:cubicBezTo>
                    <a:pt x="211653" y="21479"/>
                    <a:pt x="210146" y="21539"/>
                    <a:pt x="208580" y="21539"/>
                  </a:cubicBezTo>
                  <a:cubicBezTo>
                    <a:pt x="205000" y="21539"/>
                    <a:pt x="201109" y="21226"/>
                    <a:pt x="196647" y="20590"/>
                  </a:cubicBezTo>
                  <a:lnTo>
                    <a:pt x="196529" y="20574"/>
                  </a:lnTo>
                  <a:cubicBezTo>
                    <a:pt x="194477" y="20283"/>
                    <a:pt x="192356" y="19981"/>
                    <a:pt x="190306" y="19457"/>
                  </a:cubicBezTo>
                  <a:cubicBezTo>
                    <a:pt x="188131" y="18901"/>
                    <a:pt x="186302" y="18457"/>
                    <a:pt x="184446" y="18095"/>
                  </a:cubicBezTo>
                  <a:cubicBezTo>
                    <a:pt x="182413" y="17700"/>
                    <a:pt x="180221" y="17338"/>
                    <a:pt x="178016" y="17338"/>
                  </a:cubicBezTo>
                  <a:cubicBezTo>
                    <a:pt x="177942" y="17338"/>
                    <a:pt x="177867" y="17339"/>
                    <a:pt x="177792" y="17340"/>
                  </a:cubicBezTo>
                  <a:cubicBezTo>
                    <a:pt x="176496" y="17354"/>
                    <a:pt x="174542" y="17378"/>
                    <a:pt x="173323" y="18637"/>
                  </a:cubicBezTo>
                  <a:cubicBezTo>
                    <a:pt x="172261" y="19733"/>
                    <a:pt x="172397" y="21555"/>
                    <a:pt x="173080" y="22788"/>
                  </a:cubicBezTo>
                  <a:cubicBezTo>
                    <a:pt x="174004" y="24459"/>
                    <a:pt x="175665" y="25395"/>
                    <a:pt x="177319" y="26158"/>
                  </a:cubicBezTo>
                  <a:cubicBezTo>
                    <a:pt x="180088" y="27433"/>
                    <a:pt x="183032" y="28076"/>
                    <a:pt x="185878" y="28699"/>
                  </a:cubicBezTo>
                  <a:cubicBezTo>
                    <a:pt x="186544" y="28844"/>
                    <a:pt x="187205" y="28990"/>
                    <a:pt x="187866" y="29142"/>
                  </a:cubicBezTo>
                  <a:cubicBezTo>
                    <a:pt x="191326" y="29942"/>
                    <a:pt x="194903" y="30405"/>
                    <a:pt x="198362" y="30852"/>
                  </a:cubicBezTo>
                  <a:lnTo>
                    <a:pt x="199879" y="31048"/>
                  </a:lnTo>
                  <a:cubicBezTo>
                    <a:pt x="203501" y="31524"/>
                    <a:pt x="207493" y="31975"/>
                    <a:pt x="212443" y="32469"/>
                  </a:cubicBezTo>
                  <a:cubicBezTo>
                    <a:pt x="216296" y="32854"/>
                    <a:pt x="220110" y="33192"/>
                    <a:pt x="223683" y="33505"/>
                  </a:cubicBezTo>
                  <a:cubicBezTo>
                    <a:pt x="226437" y="33747"/>
                    <a:pt x="229366" y="34040"/>
                    <a:pt x="232268" y="34727"/>
                  </a:cubicBezTo>
                  <a:cubicBezTo>
                    <a:pt x="232812" y="34856"/>
                    <a:pt x="233374" y="35011"/>
                    <a:pt x="233940" y="35186"/>
                  </a:cubicBezTo>
                  <a:lnTo>
                    <a:pt x="233940" y="50330"/>
                  </a:lnTo>
                  <a:cubicBezTo>
                    <a:pt x="227593" y="48509"/>
                    <a:pt x="220754" y="46238"/>
                    <a:pt x="213042" y="43386"/>
                  </a:cubicBezTo>
                  <a:cubicBezTo>
                    <a:pt x="208088" y="41555"/>
                    <a:pt x="202988" y="39512"/>
                    <a:pt x="197884" y="37317"/>
                  </a:cubicBezTo>
                  <a:cubicBezTo>
                    <a:pt x="195613" y="36339"/>
                    <a:pt x="193318" y="35281"/>
                    <a:pt x="191099" y="34257"/>
                  </a:cubicBezTo>
                  <a:cubicBezTo>
                    <a:pt x="188401" y="33014"/>
                    <a:pt x="185611" y="31726"/>
                    <a:pt x="182833" y="30573"/>
                  </a:cubicBezTo>
                  <a:cubicBezTo>
                    <a:pt x="172649" y="26340"/>
                    <a:pt x="162754" y="24195"/>
                    <a:pt x="153409" y="24195"/>
                  </a:cubicBezTo>
                  <a:cubicBezTo>
                    <a:pt x="153178" y="24195"/>
                    <a:pt x="152948" y="24197"/>
                    <a:pt x="152719" y="24198"/>
                  </a:cubicBezTo>
                  <a:cubicBezTo>
                    <a:pt x="142080" y="24319"/>
                    <a:pt x="132064" y="27884"/>
                    <a:pt x="122824" y="31721"/>
                  </a:cubicBezTo>
                  <a:cubicBezTo>
                    <a:pt x="112729" y="35913"/>
                    <a:pt x="102805" y="39822"/>
                    <a:pt x="92400" y="41608"/>
                  </a:cubicBezTo>
                  <a:cubicBezTo>
                    <a:pt x="82867" y="43244"/>
                    <a:pt x="72721" y="44299"/>
                    <a:pt x="61383" y="44830"/>
                  </a:cubicBezTo>
                  <a:cubicBezTo>
                    <a:pt x="58519" y="44965"/>
                    <a:pt x="55783" y="45032"/>
                    <a:pt x="53152" y="45032"/>
                  </a:cubicBezTo>
                  <a:cubicBezTo>
                    <a:pt x="45012" y="45032"/>
                    <a:pt x="37887" y="44383"/>
                    <a:pt x="31169" y="43050"/>
                  </a:cubicBezTo>
                  <a:cubicBezTo>
                    <a:pt x="24718" y="41770"/>
                    <a:pt x="18066" y="39641"/>
                    <a:pt x="11397" y="36720"/>
                  </a:cubicBezTo>
                  <a:cubicBezTo>
                    <a:pt x="7680" y="35093"/>
                    <a:pt x="3780" y="33224"/>
                    <a:pt x="405" y="30582"/>
                  </a:cubicBezTo>
                  <a:lnTo>
                    <a:pt x="405" y="21725"/>
                  </a:lnTo>
                  <a:cubicBezTo>
                    <a:pt x="5173" y="23118"/>
                    <a:pt x="10001" y="24631"/>
                    <a:pt x="14673" y="26094"/>
                  </a:cubicBezTo>
                  <a:cubicBezTo>
                    <a:pt x="18472" y="27283"/>
                    <a:pt x="22397" y="28512"/>
                    <a:pt x="26269" y="29670"/>
                  </a:cubicBezTo>
                  <a:cubicBezTo>
                    <a:pt x="42759" y="34607"/>
                    <a:pt x="58954" y="38982"/>
                    <a:pt x="74991" y="38982"/>
                  </a:cubicBezTo>
                  <a:cubicBezTo>
                    <a:pt x="78823" y="38982"/>
                    <a:pt x="82649" y="38732"/>
                    <a:pt x="86466" y="38179"/>
                  </a:cubicBezTo>
                  <a:cubicBezTo>
                    <a:pt x="95509" y="36872"/>
                    <a:pt x="104228" y="33938"/>
                    <a:pt x="112383" y="29455"/>
                  </a:cubicBezTo>
                  <a:cubicBezTo>
                    <a:pt x="116730" y="27066"/>
                    <a:pt x="120985" y="24195"/>
                    <a:pt x="125029" y="20922"/>
                  </a:cubicBezTo>
                  <a:cubicBezTo>
                    <a:pt x="126767" y="19511"/>
                    <a:pt x="128488" y="17994"/>
                    <a:pt x="130152" y="16524"/>
                  </a:cubicBezTo>
                  <a:cubicBezTo>
                    <a:pt x="131788" y="15078"/>
                    <a:pt x="133483" y="13582"/>
                    <a:pt x="135190" y="12196"/>
                  </a:cubicBezTo>
                  <a:cubicBezTo>
                    <a:pt x="137654" y="10200"/>
                    <a:pt x="140969" y="7788"/>
                    <a:pt x="144768" y="6873"/>
                  </a:cubicBezTo>
                  <a:cubicBezTo>
                    <a:pt x="145990" y="6580"/>
                    <a:pt x="147258" y="6432"/>
                    <a:pt x="148594" y="6432"/>
                  </a:cubicBezTo>
                  <a:cubicBezTo>
                    <a:pt x="151134" y="6432"/>
                    <a:pt x="153922" y="6966"/>
                    <a:pt x="157120" y="8052"/>
                  </a:cubicBezTo>
                  <a:cubicBezTo>
                    <a:pt x="165254" y="10813"/>
                    <a:pt x="174727" y="13878"/>
                    <a:pt x="184226" y="15304"/>
                  </a:cubicBezTo>
                  <a:cubicBezTo>
                    <a:pt x="187914" y="15858"/>
                    <a:pt x="191419" y="16136"/>
                    <a:pt x="194766" y="16136"/>
                  </a:cubicBezTo>
                  <a:cubicBezTo>
                    <a:pt x="200932" y="16136"/>
                    <a:pt x="206557" y="15192"/>
                    <a:pt x="211781" y="13295"/>
                  </a:cubicBezTo>
                  <a:cubicBezTo>
                    <a:pt x="216509" y="11579"/>
                    <a:pt x="220789" y="8892"/>
                    <a:pt x="224351" y="6492"/>
                  </a:cubicBezTo>
                  <a:cubicBezTo>
                    <a:pt x="224766" y="6212"/>
                    <a:pt x="225182" y="5928"/>
                    <a:pt x="225598" y="5645"/>
                  </a:cubicBezTo>
                  <a:cubicBezTo>
                    <a:pt x="228277" y="3826"/>
                    <a:pt x="231045" y="1944"/>
                    <a:pt x="233940" y="621"/>
                  </a:cubicBezTo>
                  <a:close/>
                  <a:moveTo>
                    <a:pt x="234344" y="1"/>
                  </a:moveTo>
                  <a:lnTo>
                    <a:pt x="234062" y="127"/>
                  </a:lnTo>
                  <a:cubicBezTo>
                    <a:pt x="231032" y="1470"/>
                    <a:pt x="228156" y="3423"/>
                    <a:pt x="225375" y="5313"/>
                  </a:cubicBezTo>
                  <a:cubicBezTo>
                    <a:pt x="224959" y="5595"/>
                    <a:pt x="224545" y="5878"/>
                    <a:pt x="224128" y="6158"/>
                  </a:cubicBezTo>
                  <a:cubicBezTo>
                    <a:pt x="220589" y="8544"/>
                    <a:pt x="216336" y="11214"/>
                    <a:pt x="211647" y="12916"/>
                  </a:cubicBezTo>
                  <a:cubicBezTo>
                    <a:pt x="206466" y="14796"/>
                    <a:pt x="200885" y="15732"/>
                    <a:pt x="194765" y="15732"/>
                  </a:cubicBezTo>
                  <a:cubicBezTo>
                    <a:pt x="191440" y="15732"/>
                    <a:pt x="187955" y="15456"/>
                    <a:pt x="184289" y="14905"/>
                  </a:cubicBezTo>
                  <a:cubicBezTo>
                    <a:pt x="174822" y="13485"/>
                    <a:pt x="165370" y="10424"/>
                    <a:pt x="157251" y="7671"/>
                  </a:cubicBezTo>
                  <a:cubicBezTo>
                    <a:pt x="154011" y="6571"/>
                    <a:pt x="151182" y="6028"/>
                    <a:pt x="148600" y="6028"/>
                  </a:cubicBezTo>
                  <a:cubicBezTo>
                    <a:pt x="147230" y="6028"/>
                    <a:pt x="145930" y="6181"/>
                    <a:pt x="144675" y="6483"/>
                  </a:cubicBezTo>
                  <a:cubicBezTo>
                    <a:pt x="140797" y="7416"/>
                    <a:pt x="137434" y="9860"/>
                    <a:pt x="134939" y="11886"/>
                  </a:cubicBezTo>
                  <a:cubicBezTo>
                    <a:pt x="133224" y="13277"/>
                    <a:pt x="131528" y="14775"/>
                    <a:pt x="129887" y="16224"/>
                  </a:cubicBezTo>
                  <a:cubicBezTo>
                    <a:pt x="128225" y="17690"/>
                    <a:pt x="126509" y="19207"/>
                    <a:pt x="124774" y="20610"/>
                  </a:cubicBezTo>
                  <a:cubicBezTo>
                    <a:pt x="120749" y="23869"/>
                    <a:pt x="116514" y="26727"/>
                    <a:pt x="112189" y="29105"/>
                  </a:cubicBezTo>
                  <a:cubicBezTo>
                    <a:pt x="104076" y="33564"/>
                    <a:pt x="95402" y="36484"/>
                    <a:pt x="86407" y="37785"/>
                  </a:cubicBezTo>
                  <a:cubicBezTo>
                    <a:pt x="82611" y="38334"/>
                    <a:pt x="78806" y="38583"/>
                    <a:pt x="74991" y="38583"/>
                  </a:cubicBezTo>
                  <a:cubicBezTo>
                    <a:pt x="59005" y="38583"/>
                    <a:pt x="42843" y="34216"/>
                    <a:pt x="26384" y="29289"/>
                  </a:cubicBezTo>
                  <a:cubicBezTo>
                    <a:pt x="22516" y="28130"/>
                    <a:pt x="18589" y="26901"/>
                    <a:pt x="14793" y="25711"/>
                  </a:cubicBezTo>
                  <a:cubicBezTo>
                    <a:pt x="10035" y="24222"/>
                    <a:pt x="5116" y="22681"/>
                    <a:pt x="257" y="21265"/>
                  </a:cubicBezTo>
                  <a:lnTo>
                    <a:pt x="0" y="21189"/>
                  </a:lnTo>
                  <a:lnTo>
                    <a:pt x="0" y="30778"/>
                  </a:lnTo>
                  <a:lnTo>
                    <a:pt x="77" y="30839"/>
                  </a:lnTo>
                  <a:cubicBezTo>
                    <a:pt x="3505" y="33541"/>
                    <a:pt x="7466" y="35440"/>
                    <a:pt x="11235" y="37090"/>
                  </a:cubicBezTo>
                  <a:cubicBezTo>
                    <a:pt x="17931" y="40022"/>
                    <a:pt x="24610" y="42161"/>
                    <a:pt x="31090" y="43447"/>
                  </a:cubicBezTo>
                  <a:cubicBezTo>
                    <a:pt x="37834" y="44786"/>
                    <a:pt x="44983" y="45437"/>
                    <a:pt x="53148" y="45437"/>
                  </a:cubicBezTo>
                  <a:cubicBezTo>
                    <a:pt x="55786" y="45437"/>
                    <a:pt x="58530" y="45369"/>
                    <a:pt x="61401" y="45235"/>
                  </a:cubicBezTo>
                  <a:cubicBezTo>
                    <a:pt x="72756" y="44700"/>
                    <a:pt x="82917" y="43644"/>
                    <a:pt x="92467" y="42007"/>
                  </a:cubicBezTo>
                  <a:cubicBezTo>
                    <a:pt x="102913" y="40214"/>
                    <a:pt x="112861" y="36296"/>
                    <a:pt x="122978" y="32095"/>
                  </a:cubicBezTo>
                  <a:cubicBezTo>
                    <a:pt x="132181" y="28274"/>
                    <a:pt x="142153" y="24722"/>
                    <a:pt x="152725" y="24602"/>
                  </a:cubicBezTo>
                  <a:cubicBezTo>
                    <a:pt x="152952" y="24600"/>
                    <a:pt x="153179" y="24598"/>
                    <a:pt x="153407" y="24598"/>
                  </a:cubicBezTo>
                  <a:cubicBezTo>
                    <a:pt x="162694" y="24598"/>
                    <a:pt x="172541" y="26730"/>
                    <a:pt x="182679" y="30945"/>
                  </a:cubicBezTo>
                  <a:cubicBezTo>
                    <a:pt x="185447" y="32095"/>
                    <a:pt x="188234" y="33381"/>
                    <a:pt x="190930" y="34624"/>
                  </a:cubicBezTo>
                  <a:cubicBezTo>
                    <a:pt x="193152" y="35649"/>
                    <a:pt x="195448" y="36707"/>
                    <a:pt x="197726" y="37686"/>
                  </a:cubicBezTo>
                  <a:cubicBezTo>
                    <a:pt x="202837" y="39885"/>
                    <a:pt x="207942" y="41928"/>
                    <a:pt x="212901" y="43763"/>
                  </a:cubicBezTo>
                  <a:cubicBezTo>
                    <a:pt x="220729" y="46656"/>
                    <a:pt x="227658" y="48955"/>
                    <a:pt x="234085" y="50788"/>
                  </a:cubicBezTo>
                  <a:lnTo>
                    <a:pt x="234341" y="50863"/>
                  </a:lnTo>
                  <a:lnTo>
                    <a:pt x="234344" y="50863"/>
                  </a:lnTo>
                  <a:lnTo>
                    <a:pt x="234344" y="34896"/>
                  </a:lnTo>
                  <a:lnTo>
                    <a:pt x="234204" y="34850"/>
                  </a:lnTo>
                  <a:cubicBezTo>
                    <a:pt x="233582" y="34654"/>
                    <a:pt x="232962" y="34481"/>
                    <a:pt x="232362" y="34340"/>
                  </a:cubicBezTo>
                  <a:cubicBezTo>
                    <a:pt x="229433" y="33647"/>
                    <a:pt x="226488" y="33352"/>
                    <a:pt x="223721" y="33110"/>
                  </a:cubicBezTo>
                  <a:cubicBezTo>
                    <a:pt x="220148" y="32797"/>
                    <a:pt x="216338" y="32457"/>
                    <a:pt x="212486" y="32074"/>
                  </a:cubicBezTo>
                  <a:cubicBezTo>
                    <a:pt x="207542" y="31581"/>
                    <a:pt x="203553" y="31128"/>
                    <a:pt x="199935" y="30653"/>
                  </a:cubicBezTo>
                  <a:lnTo>
                    <a:pt x="198416" y="30455"/>
                  </a:lnTo>
                  <a:cubicBezTo>
                    <a:pt x="194968" y="30009"/>
                    <a:pt x="191400" y="29547"/>
                    <a:pt x="187960" y="28753"/>
                  </a:cubicBezTo>
                  <a:cubicBezTo>
                    <a:pt x="187298" y="28602"/>
                    <a:pt x="186634" y="28454"/>
                    <a:pt x="185969" y="28310"/>
                  </a:cubicBezTo>
                  <a:cubicBezTo>
                    <a:pt x="183145" y="27690"/>
                    <a:pt x="180223" y="27051"/>
                    <a:pt x="177494" y="25795"/>
                  </a:cubicBezTo>
                  <a:cubicBezTo>
                    <a:pt x="176009" y="25111"/>
                    <a:pt x="174350" y="24245"/>
                    <a:pt x="173437" y="22596"/>
                  </a:cubicBezTo>
                  <a:cubicBezTo>
                    <a:pt x="172829" y="21493"/>
                    <a:pt x="172693" y="19876"/>
                    <a:pt x="173617" y="18921"/>
                  </a:cubicBezTo>
                  <a:cubicBezTo>
                    <a:pt x="174717" y="17783"/>
                    <a:pt x="176574" y="17760"/>
                    <a:pt x="177801" y="17745"/>
                  </a:cubicBezTo>
                  <a:cubicBezTo>
                    <a:pt x="177883" y="17744"/>
                    <a:pt x="177965" y="17744"/>
                    <a:pt x="178047" y="17744"/>
                  </a:cubicBezTo>
                  <a:cubicBezTo>
                    <a:pt x="180223" y="17744"/>
                    <a:pt x="182367" y="18103"/>
                    <a:pt x="184375" y="18494"/>
                  </a:cubicBezTo>
                  <a:cubicBezTo>
                    <a:pt x="186221" y="18853"/>
                    <a:pt x="188043" y="19296"/>
                    <a:pt x="190212" y="19850"/>
                  </a:cubicBezTo>
                  <a:cubicBezTo>
                    <a:pt x="192283" y="20380"/>
                    <a:pt x="194415" y="20683"/>
                    <a:pt x="196477" y="20976"/>
                  </a:cubicBezTo>
                  <a:lnTo>
                    <a:pt x="196594" y="20993"/>
                  </a:lnTo>
                  <a:cubicBezTo>
                    <a:pt x="201071" y="21630"/>
                    <a:pt x="204978" y="21943"/>
                    <a:pt x="208576" y="21943"/>
                  </a:cubicBezTo>
                  <a:cubicBezTo>
                    <a:pt x="210156" y="21943"/>
                    <a:pt x="211676" y="21883"/>
                    <a:pt x="213159" y="21763"/>
                  </a:cubicBezTo>
                  <a:cubicBezTo>
                    <a:pt x="219481" y="21255"/>
                    <a:pt x="224648" y="19666"/>
                    <a:pt x="228956" y="16905"/>
                  </a:cubicBezTo>
                  <a:cubicBezTo>
                    <a:pt x="230892" y="15665"/>
                    <a:pt x="232689" y="14110"/>
                    <a:pt x="234294" y="12287"/>
                  </a:cubicBezTo>
                  <a:lnTo>
                    <a:pt x="234344" y="12230"/>
                  </a:lnTo>
                  <a:lnTo>
                    <a:pt x="234344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69" name="Google Shape;369;p14"/>
            <p:cNvSpPr/>
            <p:nvPr/>
          </p:nvSpPr>
          <p:spPr>
            <a:xfrm rot="10800000" flipH="1">
              <a:off x="-97264" y="678532"/>
              <a:ext cx="5171942" cy="1031731"/>
            </a:xfrm>
            <a:custGeom>
              <a:avLst/>
              <a:gdLst/>
              <a:ahLst/>
              <a:cxnLst/>
              <a:rect l="l" t="t" r="r" b="b"/>
              <a:pathLst>
                <a:path w="129242" h="25782" extrusionOk="0">
                  <a:moveTo>
                    <a:pt x="125667" y="404"/>
                  </a:moveTo>
                  <a:cubicBezTo>
                    <a:pt x="125949" y="404"/>
                    <a:pt x="126232" y="415"/>
                    <a:pt x="126514" y="437"/>
                  </a:cubicBezTo>
                  <a:cubicBezTo>
                    <a:pt x="127419" y="510"/>
                    <a:pt x="128375" y="690"/>
                    <a:pt x="128733" y="1442"/>
                  </a:cubicBezTo>
                  <a:cubicBezTo>
                    <a:pt x="127667" y="1898"/>
                    <a:pt x="126604" y="2366"/>
                    <a:pt x="125540" y="2833"/>
                  </a:cubicBezTo>
                  <a:cubicBezTo>
                    <a:pt x="121951" y="4414"/>
                    <a:pt x="118237" y="6047"/>
                    <a:pt x="114473" y="7141"/>
                  </a:cubicBezTo>
                  <a:cubicBezTo>
                    <a:pt x="113881" y="7314"/>
                    <a:pt x="113286" y="7483"/>
                    <a:pt x="112693" y="7649"/>
                  </a:cubicBezTo>
                  <a:cubicBezTo>
                    <a:pt x="110914" y="8149"/>
                    <a:pt x="109073" y="8666"/>
                    <a:pt x="107278" y="9330"/>
                  </a:cubicBezTo>
                  <a:cubicBezTo>
                    <a:pt x="105183" y="10108"/>
                    <a:pt x="102936" y="11055"/>
                    <a:pt x="100411" y="12228"/>
                  </a:cubicBezTo>
                  <a:cubicBezTo>
                    <a:pt x="97928" y="13381"/>
                    <a:pt x="95424" y="14634"/>
                    <a:pt x="93002" y="15844"/>
                  </a:cubicBezTo>
                  <a:cubicBezTo>
                    <a:pt x="86663" y="19013"/>
                    <a:pt x="80109" y="22288"/>
                    <a:pt x="73322" y="24097"/>
                  </a:cubicBezTo>
                  <a:cubicBezTo>
                    <a:pt x="70106" y="24955"/>
                    <a:pt x="66829" y="25381"/>
                    <a:pt x="63411" y="25381"/>
                  </a:cubicBezTo>
                  <a:cubicBezTo>
                    <a:pt x="61691" y="25381"/>
                    <a:pt x="59935" y="25273"/>
                    <a:pt x="58132" y="25057"/>
                  </a:cubicBezTo>
                  <a:cubicBezTo>
                    <a:pt x="54870" y="24667"/>
                    <a:pt x="51578" y="24000"/>
                    <a:pt x="48394" y="23351"/>
                  </a:cubicBezTo>
                  <a:cubicBezTo>
                    <a:pt x="46720" y="23010"/>
                    <a:pt x="44988" y="22658"/>
                    <a:pt x="43281" y="22351"/>
                  </a:cubicBezTo>
                  <a:cubicBezTo>
                    <a:pt x="38827" y="21551"/>
                    <a:pt x="34306" y="21314"/>
                    <a:pt x="29931" y="21085"/>
                  </a:cubicBezTo>
                  <a:lnTo>
                    <a:pt x="28914" y="21031"/>
                  </a:lnTo>
                  <a:cubicBezTo>
                    <a:pt x="25978" y="20874"/>
                    <a:pt x="23609" y="20501"/>
                    <a:pt x="21462" y="19855"/>
                  </a:cubicBezTo>
                  <a:cubicBezTo>
                    <a:pt x="19489" y="19259"/>
                    <a:pt x="17512" y="18432"/>
                    <a:pt x="15599" y="17635"/>
                  </a:cubicBezTo>
                  <a:cubicBezTo>
                    <a:pt x="15171" y="17457"/>
                    <a:pt x="14747" y="17279"/>
                    <a:pt x="14321" y="17105"/>
                  </a:cubicBezTo>
                  <a:cubicBezTo>
                    <a:pt x="12341" y="16286"/>
                    <a:pt x="10328" y="15433"/>
                    <a:pt x="8383" y="14606"/>
                  </a:cubicBezTo>
                  <a:cubicBezTo>
                    <a:pt x="5772" y="13497"/>
                    <a:pt x="3075" y="12349"/>
                    <a:pt x="404" y="11276"/>
                  </a:cubicBezTo>
                  <a:lnTo>
                    <a:pt x="403" y="11276"/>
                  </a:lnTo>
                  <a:lnTo>
                    <a:pt x="403" y="5584"/>
                  </a:lnTo>
                  <a:cubicBezTo>
                    <a:pt x="967" y="5874"/>
                    <a:pt x="1566" y="6170"/>
                    <a:pt x="2220" y="6484"/>
                  </a:cubicBezTo>
                  <a:cubicBezTo>
                    <a:pt x="2905" y="6811"/>
                    <a:pt x="3592" y="7131"/>
                    <a:pt x="4281" y="7450"/>
                  </a:cubicBezTo>
                  <a:cubicBezTo>
                    <a:pt x="6227" y="8357"/>
                    <a:pt x="8240" y="9293"/>
                    <a:pt x="10153" y="10412"/>
                  </a:cubicBezTo>
                  <a:cubicBezTo>
                    <a:pt x="12434" y="11746"/>
                    <a:pt x="14871" y="13148"/>
                    <a:pt x="17395" y="14337"/>
                  </a:cubicBezTo>
                  <a:cubicBezTo>
                    <a:pt x="25707" y="18255"/>
                    <a:pt x="35202" y="20169"/>
                    <a:pt x="46355" y="20169"/>
                  </a:cubicBezTo>
                  <a:cubicBezTo>
                    <a:pt x="47079" y="20169"/>
                    <a:pt x="47811" y="20161"/>
                    <a:pt x="48549" y="20145"/>
                  </a:cubicBezTo>
                  <a:cubicBezTo>
                    <a:pt x="59131" y="19914"/>
                    <a:pt x="70411" y="17805"/>
                    <a:pt x="84049" y="13504"/>
                  </a:cubicBezTo>
                  <a:cubicBezTo>
                    <a:pt x="89815" y="11685"/>
                    <a:pt x="95612" y="9562"/>
                    <a:pt x="101217" y="7507"/>
                  </a:cubicBezTo>
                  <a:cubicBezTo>
                    <a:pt x="104315" y="6374"/>
                    <a:pt x="107517" y="5200"/>
                    <a:pt x="110679" y="4091"/>
                  </a:cubicBezTo>
                  <a:cubicBezTo>
                    <a:pt x="114143" y="2876"/>
                    <a:pt x="117874" y="1648"/>
                    <a:pt x="121675" y="895"/>
                  </a:cubicBezTo>
                  <a:cubicBezTo>
                    <a:pt x="122896" y="652"/>
                    <a:pt x="124279" y="404"/>
                    <a:pt x="125667" y="404"/>
                  </a:cubicBezTo>
                  <a:close/>
                  <a:moveTo>
                    <a:pt x="125672" y="1"/>
                  </a:moveTo>
                  <a:cubicBezTo>
                    <a:pt x="124248" y="1"/>
                    <a:pt x="122839" y="252"/>
                    <a:pt x="121598" y="497"/>
                  </a:cubicBezTo>
                  <a:cubicBezTo>
                    <a:pt x="117773" y="1256"/>
                    <a:pt x="114025" y="2491"/>
                    <a:pt x="110546" y="3711"/>
                  </a:cubicBezTo>
                  <a:cubicBezTo>
                    <a:pt x="107384" y="4820"/>
                    <a:pt x="104179" y="5993"/>
                    <a:pt x="101080" y="7129"/>
                  </a:cubicBezTo>
                  <a:cubicBezTo>
                    <a:pt x="95477" y="9180"/>
                    <a:pt x="89685" y="11305"/>
                    <a:pt x="83929" y="13120"/>
                  </a:cubicBezTo>
                  <a:cubicBezTo>
                    <a:pt x="70328" y="17407"/>
                    <a:pt x="59084" y="19512"/>
                    <a:pt x="48540" y="19742"/>
                  </a:cubicBezTo>
                  <a:cubicBezTo>
                    <a:pt x="47811" y="19758"/>
                    <a:pt x="47089" y="19766"/>
                    <a:pt x="46374" y="19766"/>
                  </a:cubicBezTo>
                  <a:cubicBezTo>
                    <a:pt x="35268" y="19766"/>
                    <a:pt x="25827" y="17865"/>
                    <a:pt x="17567" y="13971"/>
                  </a:cubicBezTo>
                  <a:cubicBezTo>
                    <a:pt x="15057" y="12788"/>
                    <a:pt x="12628" y="11391"/>
                    <a:pt x="10355" y="10062"/>
                  </a:cubicBezTo>
                  <a:cubicBezTo>
                    <a:pt x="8426" y="8935"/>
                    <a:pt x="6404" y="7993"/>
                    <a:pt x="4448" y="7084"/>
                  </a:cubicBezTo>
                  <a:cubicBezTo>
                    <a:pt x="3762" y="6767"/>
                    <a:pt x="3076" y="6447"/>
                    <a:pt x="2395" y="6120"/>
                  </a:cubicBezTo>
                  <a:cubicBezTo>
                    <a:pt x="1626" y="5754"/>
                    <a:pt x="940" y="5411"/>
                    <a:pt x="294" y="5075"/>
                  </a:cubicBezTo>
                  <a:lnTo>
                    <a:pt x="0" y="4921"/>
                  </a:lnTo>
                  <a:lnTo>
                    <a:pt x="0" y="11545"/>
                  </a:lnTo>
                  <a:lnTo>
                    <a:pt x="126" y="11595"/>
                  </a:lnTo>
                  <a:cubicBezTo>
                    <a:pt x="2833" y="12684"/>
                    <a:pt x="5574" y="13848"/>
                    <a:pt x="8224" y="14973"/>
                  </a:cubicBezTo>
                  <a:cubicBezTo>
                    <a:pt x="10170" y="15801"/>
                    <a:pt x="12184" y="16656"/>
                    <a:pt x="14167" y="17473"/>
                  </a:cubicBezTo>
                  <a:cubicBezTo>
                    <a:pt x="14591" y="17649"/>
                    <a:pt x="15016" y="17828"/>
                    <a:pt x="15441" y="18003"/>
                  </a:cubicBezTo>
                  <a:cubicBezTo>
                    <a:pt x="17363" y="18808"/>
                    <a:pt x="19349" y="19638"/>
                    <a:pt x="21344" y="20238"/>
                  </a:cubicBezTo>
                  <a:cubicBezTo>
                    <a:pt x="23523" y="20895"/>
                    <a:pt x="25922" y="21274"/>
                    <a:pt x="28892" y="21431"/>
                  </a:cubicBezTo>
                  <a:lnTo>
                    <a:pt x="29910" y="21485"/>
                  </a:lnTo>
                  <a:cubicBezTo>
                    <a:pt x="34272" y="21714"/>
                    <a:pt x="38783" y="21950"/>
                    <a:pt x="43209" y="22746"/>
                  </a:cubicBezTo>
                  <a:cubicBezTo>
                    <a:pt x="44912" y="23053"/>
                    <a:pt x="46641" y="23406"/>
                    <a:pt x="48313" y="23744"/>
                  </a:cubicBezTo>
                  <a:cubicBezTo>
                    <a:pt x="51505" y="24393"/>
                    <a:pt x="54806" y="25065"/>
                    <a:pt x="58085" y="25456"/>
                  </a:cubicBezTo>
                  <a:cubicBezTo>
                    <a:pt x="59905" y="25673"/>
                    <a:pt x="61677" y="25782"/>
                    <a:pt x="63414" y="25782"/>
                  </a:cubicBezTo>
                  <a:cubicBezTo>
                    <a:pt x="66866" y="25782"/>
                    <a:pt x="70177" y="25352"/>
                    <a:pt x="73425" y="24486"/>
                  </a:cubicBezTo>
                  <a:cubicBezTo>
                    <a:pt x="80253" y="22666"/>
                    <a:pt x="86826" y="19379"/>
                    <a:pt x="93183" y="16202"/>
                  </a:cubicBezTo>
                  <a:cubicBezTo>
                    <a:pt x="95603" y="14991"/>
                    <a:pt x="98105" y="13741"/>
                    <a:pt x="100582" y="12591"/>
                  </a:cubicBezTo>
                  <a:cubicBezTo>
                    <a:pt x="103097" y="11422"/>
                    <a:pt x="105333" y="10479"/>
                    <a:pt x="107419" y="9706"/>
                  </a:cubicBezTo>
                  <a:cubicBezTo>
                    <a:pt x="109198" y="9046"/>
                    <a:pt x="111031" y="8532"/>
                    <a:pt x="112803" y="8033"/>
                  </a:cubicBezTo>
                  <a:cubicBezTo>
                    <a:pt x="113399" y="7867"/>
                    <a:pt x="113993" y="7699"/>
                    <a:pt x="114588" y="7526"/>
                  </a:cubicBezTo>
                  <a:cubicBezTo>
                    <a:pt x="118376" y="6424"/>
                    <a:pt x="122102" y="4784"/>
                    <a:pt x="125704" y="3199"/>
                  </a:cubicBezTo>
                  <a:cubicBezTo>
                    <a:pt x="126826" y="2705"/>
                    <a:pt x="127947" y="2212"/>
                    <a:pt x="129073" y="1733"/>
                  </a:cubicBezTo>
                  <a:lnTo>
                    <a:pt x="129242" y="1662"/>
                  </a:lnTo>
                  <a:lnTo>
                    <a:pt x="129185" y="1488"/>
                  </a:lnTo>
                  <a:cubicBezTo>
                    <a:pt x="128775" y="216"/>
                    <a:pt x="127216" y="89"/>
                    <a:pt x="126549" y="34"/>
                  </a:cubicBezTo>
                  <a:cubicBezTo>
                    <a:pt x="126257" y="11"/>
                    <a:pt x="125964" y="1"/>
                    <a:pt x="12567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70" name="Google Shape;370;p14"/>
            <p:cNvSpPr/>
            <p:nvPr/>
          </p:nvSpPr>
          <p:spPr>
            <a:xfrm rot="10800000" flipH="1">
              <a:off x="-97184" y="-848500"/>
              <a:ext cx="9378021" cy="2233737"/>
            </a:xfrm>
            <a:custGeom>
              <a:avLst/>
              <a:gdLst/>
              <a:ahLst/>
              <a:cxnLst/>
              <a:rect l="l" t="t" r="r" b="b"/>
              <a:pathLst>
                <a:path w="234348" h="55819" extrusionOk="0">
                  <a:moveTo>
                    <a:pt x="144981" y="403"/>
                  </a:moveTo>
                  <a:cubicBezTo>
                    <a:pt x="150962" y="403"/>
                    <a:pt x="156924" y="882"/>
                    <a:pt x="162787" y="1836"/>
                  </a:cubicBezTo>
                  <a:cubicBezTo>
                    <a:pt x="170740" y="3127"/>
                    <a:pt x="179016" y="5583"/>
                    <a:pt x="189615" y="9797"/>
                  </a:cubicBezTo>
                  <a:cubicBezTo>
                    <a:pt x="198427" y="13299"/>
                    <a:pt x="207411" y="17431"/>
                    <a:pt x="216323" y="22082"/>
                  </a:cubicBezTo>
                  <a:lnTo>
                    <a:pt x="218254" y="23088"/>
                  </a:lnTo>
                  <a:cubicBezTo>
                    <a:pt x="223483" y="25804"/>
                    <a:pt x="228885" y="28612"/>
                    <a:pt x="233942" y="32005"/>
                  </a:cubicBezTo>
                  <a:lnTo>
                    <a:pt x="233942" y="40242"/>
                  </a:lnTo>
                  <a:cubicBezTo>
                    <a:pt x="230357" y="38005"/>
                    <a:pt x="227378" y="36353"/>
                    <a:pt x="224590" y="35054"/>
                  </a:cubicBezTo>
                  <a:cubicBezTo>
                    <a:pt x="215470" y="30808"/>
                    <a:pt x="205746" y="28155"/>
                    <a:pt x="196343" y="25590"/>
                  </a:cubicBezTo>
                  <a:cubicBezTo>
                    <a:pt x="195383" y="25330"/>
                    <a:pt x="194423" y="25067"/>
                    <a:pt x="193466" y="24804"/>
                  </a:cubicBezTo>
                  <a:cubicBezTo>
                    <a:pt x="172307" y="18995"/>
                    <a:pt x="155262" y="16255"/>
                    <a:pt x="139723" y="16255"/>
                  </a:cubicBezTo>
                  <a:cubicBezTo>
                    <a:pt x="136241" y="16255"/>
                    <a:pt x="132834" y="16392"/>
                    <a:pt x="129473" y="16664"/>
                  </a:cubicBezTo>
                  <a:cubicBezTo>
                    <a:pt x="117659" y="17617"/>
                    <a:pt x="108992" y="19950"/>
                    <a:pt x="101363" y="24225"/>
                  </a:cubicBezTo>
                  <a:cubicBezTo>
                    <a:pt x="95848" y="27316"/>
                    <a:pt x="90586" y="31262"/>
                    <a:pt x="85495" y="35080"/>
                  </a:cubicBezTo>
                  <a:cubicBezTo>
                    <a:pt x="82539" y="37296"/>
                    <a:pt x="79484" y="39588"/>
                    <a:pt x="76413" y="41684"/>
                  </a:cubicBezTo>
                  <a:cubicBezTo>
                    <a:pt x="71394" y="45113"/>
                    <a:pt x="67146" y="47471"/>
                    <a:pt x="63039" y="49108"/>
                  </a:cubicBezTo>
                  <a:cubicBezTo>
                    <a:pt x="58787" y="50804"/>
                    <a:pt x="54022" y="52109"/>
                    <a:pt x="48045" y="53216"/>
                  </a:cubicBezTo>
                  <a:cubicBezTo>
                    <a:pt x="40031" y="54703"/>
                    <a:pt x="31384" y="55416"/>
                    <a:pt x="21189" y="55416"/>
                  </a:cubicBezTo>
                  <a:cubicBezTo>
                    <a:pt x="19290" y="55416"/>
                    <a:pt x="17337" y="55391"/>
                    <a:pt x="15325" y="55342"/>
                  </a:cubicBezTo>
                  <a:cubicBezTo>
                    <a:pt x="9761" y="55207"/>
                    <a:pt x="4879" y="54966"/>
                    <a:pt x="402" y="54612"/>
                  </a:cubicBezTo>
                  <a:lnTo>
                    <a:pt x="407" y="54612"/>
                  </a:lnTo>
                  <a:lnTo>
                    <a:pt x="407" y="49284"/>
                  </a:lnTo>
                  <a:cubicBezTo>
                    <a:pt x="817" y="49421"/>
                    <a:pt x="1230" y="49561"/>
                    <a:pt x="1643" y="49700"/>
                  </a:cubicBezTo>
                  <a:cubicBezTo>
                    <a:pt x="4359" y="50619"/>
                    <a:pt x="7168" y="51566"/>
                    <a:pt x="9980" y="52235"/>
                  </a:cubicBezTo>
                  <a:cubicBezTo>
                    <a:pt x="12206" y="52763"/>
                    <a:pt x="14788" y="53377"/>
                    <a:pt x="17344" y="53377"/>
                  </a:cubicBezTo>
                  <a:cubicBezTo>
                    <a:pt x="18683" y="53377"/>
                    <a:pt x="20014" y="53208"/>
                    <a:pt x="21283" y="52772"/>
                  </a:cubicBezTo>
                  <a:cubicBezTo>
                    <a:pt x="22931" y="52205"/>
                    <a:pt x="23878" y="51164"/>
                    <a:pt x="24025" y="49761"/>
                  </a:cubicBezTo>
                  <a:cubicBezTo>
                    <a:pt x="24231" y="47784"/>
                    <a:pt x="23055" y="45926"/>
                    <a:pt x="21802" y="44960"/>
                  </a:cubicBezTo>
                  <a:cubicBezTo>
                    <a:pt x="20124" y="43670"/>
                    <a:pt x="18067" y="43236"/>
                    <a:pt x="16094" y="42961"/>
                  </a:cubicBezTo>
                  <a:cubicBezTo>
                    <a:pt x="13968" y="42663"/>
                    <a:pt x="11797" y="42629"/>
                    <a:pt x="9701" y="42596"/>
                  </a:cubicBezTo>
                  <a:lnTo>
                    <a:pt x="9254" y="42589"/>
                  </a:lnTo>
                  <a:cubicBezTo>
                    <a:pt x="6994" y="42550"/>
                    <a:pt x="4310" y="42346"/>
                    <a:pt x="1553" y="41105"/>
                  </a:cubicBezTo>
                  <a:cubicBezTo>
                    <a:pt x="1170" y="40933"/>
                    <a:pt x="784" y="40741"/>
                    <a:pt x="402" y="40534"/>
                  </a:cubicBezTo>
                  <a:lnTo>
                    <a:pt x="402" y="31531"/>
                  </a:lnTo>
                  <a:cubicBezTo>
                    <a:pt x="6844" y="32915"/>
                    <a:pt x="13326" y="34726"/>
                    <a:pt x="19599" y="36477"/>
                  </a:cubicBezTo>
                  <a:cubicBezTo>
                    <a:pt x="22674" y="37335"/>
                    <a:pt x="25850" y="38224"/>
                    <a:pt x="28985" y="39049"/>
                  </a:cubicBezTo>
                  <a:cubicBezTo>
                    <a:pt x="36397" y="41005"/>
                    <a:pt x="46195" y="43249"/>
                    <a:pt x="56268" y="43249"/>
                  </a:cubicBezTo>
                  <a:lnTo>
                    <a:pt x="56298" y="43249"/>
                  </a:lnTo>
                  <a:cubicBezTo>
                    <a:pt x="60549" y="43247"/>
                    <a:pt x="65413" y="43043"/>
                    <a:pt x="69372" y="40633"/>
                  </a:cubicBezTo>
                  <a:cubicBezTo>
                    <a:pt x="71055" y="39609"/>
                    <a:pt x="72214" y="38269"/>
                    <a:pt x="72821" y="36652"/>
                  </a:cubicBezTo>
                  <a:cubicBezTo>
                    <a:pt x="73454" y="34967"/>
                    <a:pt x="73654" y="32595"/>
                    <a:pt x="72675" y="31095"/>
                  </a:cubicBezTo>
                  <a:cubicBezTo>
                    <a:pt x="71475" y="29255"/>
                    <a:pt x="69235" y="29002"/>
                    <a:pt x="67193" y="29002"/>
                  </a:cubicBezTo>
                  <a:lnTo>
                    <a:pt x="67163" y="29002"/>
                  </a:lnTo>
                  <a:cubicBezTo>
                    <a:pt x="64338" y="29005"/>
                    <a:pt x="61485" y="29632"/>
                    <a:pt x="59033" y="30219"/>
                  </a:cubicBezTo>
                  <a:cubicBezTo>
                    <a:pt x="58197" y="30419"/>
                    <a:pt x="57351" y="30648"/>
                    <a:pt x="56532" y="30868"/>
                  </a:cubicBezTo>
                  <a:cubicBezTo>
                    <a:pt x="55224" y="31222"/>
                    <a:pt x="53869" y="31587"/>
                    <a:pt x="52529" y="31845"/>
                  </a:cubicBezTo>
                  <a:cubicBezTo>
                    <a:pt x="48490" y="32626"/>
                    <a:pt x="44235" y="33024"/>
                    <a:pt x="39894" y="33024"/>
                  </a:cubicBezTo>
                  <a:cubicBezTo>
                    <a:pt x="39863" y="33024"/>
                    <a:pt x="39832" y="33024"/>
                    <a:pt x="39801" y="33024"/>
                  </a:cubicBezTo>
                  <a:cubicBezTo>
                    <a:pt x="26833" y="33011"/>
                    <a:pt x="13576" y="29869"/>
                    <a:pt x="402" y="23687"/>
                  </a:cubicBezTo>
                  <a:lnTo>
                    <a:pt x="402" y="6011"/>
                  </a:lnTo>
                  <a:cubicBezTo>
                    <a:pt x="1635" y="6344"/>
                    <a:pt x="2827" y="6712"/>
                    <a:pt x="3952" y="7104"/>
                  </a:cubicBezTo>
                  <a:cubicBezTo>
                    <a:pt x="7474" y="8330"/>
                    <a:pt x="10930" y="10023"/>
                    <a:pt x="14269" y="11659"/>
                  </a:cubicBezTo>
                  <a:cubicBezTo>
                    <a:pt x="15159" y="12095"/>
                    <a:pt x="16051" y="12530"/>
                    <a:pt x="16944" y="12959"/>
                  </a:cubicBezTo>
                  <a:cubicBezTo>
                    <a:pt x="21849" y="15315"/>
                    <a:pt x="26184" y="17153"/>
                    <a:pt x="30193" y="18579"/>
                  </a:cubicBezTo>
                  <a:cubicBezTo>
                    <a:pt x="37329" y="21116"/>
                    <a:pt x="44835" y="22386"/>
                    <a:pt x="52799" y="22386"/>
                  </a:cubicBezTo>
                  <a:cubicBezTo>
                    <a:pt x="62775" y="22386"/>
                    <a:pt x="73472" y="20393"/>
                    <a:pt x="85065" y="16400"/>
                  </a:cubicBezTo>
                  <a:cubicBezTo>
                    <a:pt x="89374" y="14915"/>
                    <a:pt x="93852" y="13162"/>
                    <a:pt x="98753" y="11037"/>
                  </a:cubicBezTo>
                  <a:cubicBezTo>
                    <a:pt x="99763" y="10600"/>
                    <a:pt x="100773" y="10151"/>
                    <a:pt x="101781" y="9706"/>
                  </a:cubicBezTo>
                  <a:cubicBezTo>
                    <a:pt x="104805" y="8364"/>
                    <a:pt x="107933" y="6975"/>
                    <a:pt x="111082" y="5882"/>
                  </a:cubicBezTo>
                  <a:cubicBezTo>
                    <a:pt x="119135" y="3086"/>
                    <a:pt x="127851" y="1338"/>
                    <a:pt x="136984" y="688"/>
                  </a:cubicBezTo>
                  <a:cubicBezTo>
                    <a:pt x="139649" y="498"/>
                    <a:pt x="142317" y="403"/>
                    <a:pt x="144981" y="403"/>
                  </a:cubicBezTo>
                  <a:close/>
                  <a:moveTo>
                    <a:pt x="144959" y="1"/>
                  </a:moveTo>
                  <a:cubicBezTo>
                    <a:pt x="142293" y="1"/>
                    <a:pt x="139623" y="96"/>
                    <a:pt x="136956" y="285"/>
                  </a:cubicBezTo>
                  <a:cubicBezTo>
                    <a:pt x="127785" y="938"/>
                    <a:pt x="119037" y="2693"/>
                    <a:pt x="110949" y="5501"/>
                  </a:cubicBezTo>
                  <a:cubicBezTo>
                    <a:pt x="107786" y="6599"/>
                    <a:pt x="104650" y="7991"/>
                    <a:pt x="101618" y="9337"/>
                  </a:cubicBezTo>
                  <a:cubicBezTo>
                    <a:pt x="100610" y="9784"/>
                    <a:pt x="99605" y="10230"/>
                    <a:pt x="98594" y="10669"/>
                  </a:cubicBezTo>
                  <a:cubicBezTo>
                    <a:pt x="93702" y="12788"/>
                    <a:pt x="89236" y="14538"/>
                    <a:pt x="84935" y="16020"/>
                  </a:cubicBezTo>
                  <a:cubicBezTo>
                    <a:pt x="73384" y="19997"/>
                    <a:pt x="62731" y="21983"/>
                    <a:pt x="52798" y="21983"/>
                  </a:cubicBezTo>
                  <a:cubicBezTo>
                    <a:pt x="44880" y="21983"/>
                    <a:pt x="37420" y="20721"/>
                    <a:pt x="30329" y="18200"/>
                  </a:cubicBezTo>
                  <a:cubicBezTo>
                    <a:pt x="26334" y="16780"/>
                    <a:pt x="22012" y="14948"/>
                    <a:pt x="17118" y="12599"/>
                  </a:cubicBezTo>
                  <a:cubicBezTo>
                    <a:pt x="16225" y="12172"/>
                    <a:pt x="15335" y="11736"/>
                    <a:pt x="14448" y="11300"/>
                  </a:cubicBezTo>
                  <a:cubicBezTo>
                    <a:pt x="11097" y="9658"/>
                    <a:pt x="7631" y="7961"/>
                    <a:pt x="4086" y="6726"/>
                  </a:cubicBezTo>
                  <a:cubicBezTo>
                    <a:pt x="2874" y="6305"/>
                    <a:pt x="1587" y="5911"/>
                    <a:pt x="257" y="5556"/>
                  </a:cubicBezTo>
                  <a:lnTo>
                    <a:pt x="2" y="5489"/>
                  </a:lnTo>
                  <a:lnTo>
                    <a:pt x="2" y="23947"/>
                  </a:lnTo>
                  <a:lnTo>
                    <a:pt x="118" y="24001"/>
                  </a:lnTo>
                  <a:cubicBezTo>
                    <a:pt x="13383" y="30245"/>
                    <a:pt x="26736" y="33418"/>
                    <a:pt x="39802" y="33430"/>
                  </a:cubicBezTo>
                  <a:cubicBezTo>
                    <a:pt x="39862" y="33430"/>
                    <a:pt x="39922" y="33430"/>
                    <a:pt x="39983" y="33430"/>
                  </a:cubicBezTo>
                  <a:cubicBezTo>
                    <a:pt x="44319" y="33430"/>
                    <a:pt x="48571" y="33023"/>
                    <a:pt x="52607" y="32244"/>
                  </a:cubicBezTo>
                  <a:cubicBezTo>
                    <a:pt x="53961" y="31982"/>
                    <a:pt x="55324" y="31615"/>
                    <a:pt x="56640" y="31261"/>
                  </a:cubicBezTo>
                  <a:cubicBezTo>
                    <a:pt x="57454" y="31041"/>
                    <a:pt x="58297" y="30815"/>
                    <a:pt x="59127" y="30616"/>
                  </a:cubicBezTo>
                  <a:cubicBezTo>
                    <a:pt x="61559" y="30033"/>
                    <a:pt x="64382" y="29412"/>
                    <a:pt x="67164" y="29409"/>
                  </a:cubicBezTo>
                  <a:cubicBezTo>
                    <a:pt x="67187" y="29409"/>
                    <a:pt x="67210" y="29409"/>
                    <a:pt x="67233" y="29409"/>
                  </a:cubicBezTo>
                  <a:cubicBezTo>
                    <a:pt x="69147" y="29409"/>
                    <a:pt x="71252" y="29651"/>
                    <a:pt x="72340" y="31318"/>
                  </a:cubicBezTo>
                  <a:cubicBezTo>
                    <a:pt x="73241" y="32701"/>
                    <a:pt x="73043" y="34924"/>
                    <a:pt x="72447" y="36513"/>
                  </a:cubicBezTo>
                  <a:cubicBezTo>
                    <a:pt x="71871" y="38046"/>
                    <a:pt x="70768" y="39317"/>
                    <a:pt x="69163" y="40292"/>
                  </a:cubicBezTo>
                  <a:cubicBezTo>
                    <a:pt x="65293" y="42649"/>
                    <a:pt x="60492" y="42849"/>
                    <a:pt x="56298" y="42850"/>
                  </a:cubicBezTo>
                  <a:lnTo>
                    <a:pt x="56268" y="42850"/>
                  </a:lnTo>
                  <a:cubicBezTo>
                    <a:pt x="46241" y="42850"/>
                    <a:pt x="36475" y="40614"/>
                    <a:pt x="29086" y="38666"/>
                  </a:cubicBezTo>
                  <a:cubicBezTo>
                    <a:pt x="25956" y="37839"/>
                    <a:pt x="22778" y="36952"/>
                    <a:pt x="19706" y="36095"/>
                  </a:cubicBezTo>
                  <a:cubicBezTo>
                    <a:pt x="13350" y="34319"/>
                    <a:pt x="6776" y="32482"/>
                    <a:pt x="244" y="31089"/>
                  </a:cubicBezTo>
                  <a:lnTo>
                    <a:pt x="1" y="31038"/>
                  </a:lnTo>
                  <a:lnTo>
                    <a:pt x="1" y="40777"/>
                  </a:lnTo>
                  <a:lnTo>
                    <a:pt x="105" y="40834"/>
                  </a:lnTo>
                  <a:cubicBezTo>
                    <a:pt x="528" y="41068"/>
                    <a:pt x="960" y="41284"/>
                    <a:pt x="1387" y="41477"/>
                  </a:cubicBezTo>
                  <a:cubicBezTo>
                    <a:pt x="4210" y="42747"/>
                    <a:pt x="6945" y="42957"/>
                    <a:pt x="9247" y="42996"/>
                  </a:cubicBezTo>
                  <a:lnTo>
                    <a:pt x="9694" y="43003"/>
                  </a:lnTo>
                  <a:cubicBezTo>
                    <a:pt x="11777" y="43036"/>
                    <a:pt x="13933" y="43072"/>
                    <a:pt x="16035" y="43364"/>
                  </a:cubicBezTo>
                  <a:cubicBezTo>
                    <a:pt x="17956" y="43633"/>
                    <a:pt x="19953" y="44050"/>
                    <a:pt x="21555" y="45283"/>
                  </a:cubicBezTo>
                  <a:cubicBezTo>
                    <a:pt x="22721" y="46179"/>
                    <a:pt x="23812" y="47901"/>
                    <a:pt x="23624" y="49723"/>
                  </a:cubicBezTo>
                  <a:cubicBezTo>
                    <a:pt x="23492" y="50977"/>
                    <a:pt x="22661" y="51876"/>
                    <a:pt x="21149" y="52395"/>
                  </a:cubicBezTo>
                  <a:cubicBezTo>
                    <a:pt x="19929" y="52815"/>
                    <a:pt x="18642" y="52977"/>
                    <a:pt x="17343" y="52977"/>
                  </a:cubicBezTo>
                  <a:cubicBezTo>
                    <a:pt x="14829" y="52977"/>
                    <a:pt x="12272" y="52369"/>
                    <a:pt x="10068" y="51847"/>
                  </a:cubicBezTo>
                  <a:cubicBezTo>
                    <a:pt x="7275" y="51184"/>
                    <a:pt x="4475" y="50237"/>
                    <a:pt x="1767" y="49323"/>
                  </a:cubicBezTo>
                  <a:cubicBezTo>
                    <a:pt x="1267" y="49155"/>
                    <a:pt x="767" y="48985"/>
                    <a:pt x="265" y="48818"/>
                  </a:cubicBezTo>
                  <a:lnTo>
                    <a:pt x="1" y="48728"/>
                  </a:lnTo>
                  <a:lnTo>
                    <a:pt x="1" y="54985"/>
                  </a:lnTo>
                  <a:lnTo>
                    <a:pt x="187" y="54999"/>
                  </a:lnTo>
                  <a:cubicBezTo>
                    <a:pt x="4720" y="55364"/>
                    <a:pt x="9668" y="55608"/>
                    <a:pt x="15316" y="55745"/>
                  </a:cubicBezTo>
                  <a:cubicBezTo>
                    <a:pt x="17327" y="55794"/>
                    <a:pt x="19280" y="55818"/>
                    <a:pt x="21180" y="55818"/>
                  </a:cubicBezTo>
                  <a:cubicBezTo>
                    <a:pt x="31405" y="55818"/>
                    <a:pt x="40078" y="55104"/>
                    <a:pt x="48122" y="53615"/>
                  </a:cubicBezTo>
                  <a:cubicBezTo>
                    <a:pt x="54125" y="52502"/>
                    <a:pt x="58913" y="51189"/>
                    <a:pt x="63191" y="49484"/>
                  </a:cubicBezTo>
                  <a:cubicBezTo>
                    <a:pt x="67326" y="47835"/>
                    <a:pt x="71599" y="45463"/>
                    <a:pt x="76643" y="42018"/>
                  </a:cubicBezTo>
                  <a:cubicBezTo>
                    <a:pt x="79721" y="39917"/>
                    <a:pt x="82780" y="37621"/>
                    <a:pt x="85739" y="35403"/>
                  </a:cubicBezTo>
                  <a:cubicBezTo>
                    <a:pt x="90819" y="31594"/>
                    <a:pt x="96072" y="27654"/>
                    <a:pt x="101563" y="24578"/>
                  </a:cubicBezTo>
                  <a:cubicBezTo>
                    <a:pt x="109139" y="20330"/>
                    <a:pt x="117758" y="18014"/>
                    <a:pt x="129508" y="17065"/>
                  </a:cubicBezTo>
                  <a:cubicBezTo>
                    <a:pt x="132858" y="16795"/>
                    <a:pt x="136254" y="16658"/>
                    <a:pt x="139725" y="16658"/>
                  </a:cubicBezTo>
                  <a:cubicBezTo>
                    <a:pt x="155229" y="16658"/>
                    <a:pt x="172239" y="19393"/>
                    <a:pt x="193363" y="25194"/>
                  </a:cubicBezTo>
                  <a:cubicBezTo>
                    <a:pt x="194320" y="25456"/>
                    <a:pt x="195279" y="25717"/>
                    <a:pt x="196240" y="25980"/>
                  </a:cubicBezTo>
                  <a:cubicBezTo>
                    <a:pt x="205628" y="28540"/>
                    <a:pt x="215334" y="31188"/>
                    <a:pt x="224421" y="35420"/>
                  </a:cubicBezTo>
                  <a:cubicBezTo>
                    <a:pt x="227275" y="36749"/>
                    <a:pt x="230329" y="38452"/>
                    <a:pt x="234037" y="40778"/>
                  </a:cubicBezTo>
                  <a:lnTo>
                    <a:pt x="234347" y="40971"/>
                  </a:lnTo>
                  <a:lnTo>
                    <a:pt x="234347" y="31794"/>
                  </a:lnTo>
                  <a:lnTo>
                    <a:pt x="234257" y="31734"/>
                  </a:lnTo>
                  <a:cubicBezTo>
                    <a:pt x="229156" y="28302"/>
                    <a:pt x="223710" y="25471"/>
                    <a:pt x="218442" y="22732"/>
                  </a:cubicBezTo>
                  <a:lnTo>
                    <a:pt x="216510" y="21728"/>
                  </a:lnTo>
                  <a:cubicBezTo>
                    <a:pt x="207587" y="17070"/>
                    <a:pt x="198587" y="12930"/>
                    <a:pt x="189764" y="9423"/>
                  </a:cubicBezTo>
                  <a:cubicBezTo>
                    <a:pt x="179135" y="5199"/>
                    <a:pt x="170836" y="2739"/>
                    <a:pt x="162852" y="1440"/>
                  </a:cubicBezTo>
                  <a:cubicBezTo>
                    <a:pt x="156959" y="482"/>
                    <a:pt x="150969" y="1"/>
                    <a:pt x="14495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71" name="Google Shape;371;p14"/>
            <p:cNvSpPr/>
            <p:nvPr/>
          </p:nvSpPr>
          <p:spPr>
            <a:xfrm rot="10800000" flipH="1">
              <a:off x="4303273" y="-1749146"/>
              <a:ext cx="4977457" cy="2219891"/>
            </a:xfrm>
            <a:custGeom>
              <a:avLst/>
              <a:gdLst/>
              <a:ahLst/>
              <a:cxnLst/>
              <a:rect l="l" t="t" r="r" b="b"/>
              <a:pathLst>
                <a:path w="124382" h="55473" extrusionOk="0">
                  <a:moveTo>
                    <a:pt x="25918" y="402"/>
                  </a:moveTo>
                  <a:cubicBezTo>
                    <a:pt x="36041" y="402"/>
                    <a:pt x="47026" y="1991"/>
                    <a:pt x="60462" y="5393"/>
                  </a:cubicBezTo>
                  <a:cubicBezTo>
                    <a:pt x="70856" y="8024"/>
                    <a:pt x="81175" y="11807"/>
                    <a:pt x="91155" y="15464"/>
                  </a:cubicBezTo>
                  <a:cubicBezTo>
                    <a:pt x="92391" y="15917"/>
                    <a:pt x="93627" y="16369"/>
                    <a:pt x="94863" y="16822"/>
                  </a:cubicBezTo>
                  <a:lnTo>
                    <a:pt x="95647" y="17108"/>
                  </a:lnTo>
                  <a:cubicBezTo>
                    <a:pt x="105319" y="20631"/>
                    <a:pt x="115319" y="24277"/>
                    <a:pt x="123981" y="30890"/>
                  </a:cubicBezTo>
                  <a:lnTo>
                    <a:pt x="123981" y="53695"/>
                  </a:lnTo>
                  <a:cubicBezTo>
                    <a:pt x="123931" y="53594"/>
                    <a:pt x="123881" y="53490"/>
                    <a:pt x="123831" y="53388"/>
                  </a:cubicBezTo>
                  <a:cubicBezTo>
                    <a:pt x="121216" y="48116"/>
                    <a:pt x="118223" y="43645"/>
                    <a:pt x="114937" y="40100"/>
                  </a:cubicBezTo>
                  <a:cubicBezTo>
                    <a:pt x="110571" y="35392"/>
                    <a:pt x="105339" y="32142"/>
                    <a:pt x="101268" y="29834"/>
                  </a:cubicBezTo>
                  <a:cubicBezTo>
                    <a:pt x="91058" y="24049"/>
                    <a:pt x="80265" y="20787"/>
                    <a:pt x="69187" y="20137"/>
                  </a:cubicBezTo>
                  <a:cubicBezTo>
                    <a:pt x="67907" y="20061"/>
                    <a:pt x="66618" y="20024"/>
                    <a:pt x="65319" y="20024"/>
                  </a:cubicBezTo>
                  <a:cubicBezTo>
                    <a:pt x="61141" y="20024"/>
                    <a:pt x="56870" y="20411"/>
                    <a:pt x="52577" y="21181"/>
                  </a:cubicBezTo>
                  <a:cubicBezTo>
                    <a:pt x="48332" y="21940"/>
                    <a:pt x="44099" y="23239"/>
                    <a:pt x="40004" y="24495"/>
                  </a:cubicBezTo>
                  <a:cubicBezTo>
                    <a:pt x="38744" y="24880"/>
                    <a:pt x="37484" y="25268"/>
                    <a:pt x="36221" y="25639"/>
                  </a:cubicBezTo>
                  <a:cubicBezTo>
                    <a:pt x="30814" y="27232"/>
                    <a:pt x="25249" y="28662"/>
                    <a:pt x="19858" y="28662"/>
                  </a:cubicBezTo>
                  <a:cubicBezTo>
                    <a:pt x="15618" y="28662"/>
                    <a:pt x="11486" y="27778"/>
                    <a:pt x="7624" y="25392"/>
                  </a:cubicBezTo>
                  <a:cubicBezTo>
                    <a:pt x="1653" y="21703"/>
                    <a:pt x="639" y="17073"/>
                    <a:pt x="567" y="14640"/>
                  </a:cubicBezTo>
                  <a:cubicBezTo>
                    <a:pt x="413" y="9480"/>
                    <a:pt x="3668" y="6464"/>
                    <a:pt x="5623" y="5124"/>
                  </a:cubicBezTo>
                  <a:cubicBezTo>
                    <a:pt x="9015" y="2801"/>
                    <a:pt x="12910" y="1856"/>
                    <a:pt x="15924" y="1292"/>
                  </a:cubicBezTo>
                  <a:cubicBezTo>
                    <a:pt x="19039" y="709"/>
                    <a:pt x="22328" y="409"/>
                    <a:pt x="25700" y="402"/>
                  </a:cubicBezTo>
                  <a:close/>
                  <a:moveTo>
                    <a:pt x="25696" y="0"/>
                  </a:moveTo>
                  <a:cubicBezTo>
                    <a:pt x="22298" y="9"/>
                    <a:pt x="18984" y="309"/>
                    <a:pt x="15846" y="896"/>
                  </a:cubicBezTo>
                  <a:cubicBezTo>
                    <a:pt x="12791" y="1468"/>
                    <a:pt x="8843" y="2428"/>
                    <a:pt x="5390" y="4792"/>
                  </a:cubicBezTo>
                  <a:cubicBezTo>
                    <a:pt x="3368" y="6176"/>
                    <a:pt x="0" y="9300"/>
                    <a:pt x="160" y="14653"/>
                  </a:cubicBezTo>
                  <a:cubicBezTo>
                    <a:pt x="236" y="17166"/>
                    <a:pt x="1277" y="21947"/>
                    <a:pt x="7409" y="25735"/>
                  </a:cubicBezTo>
                  <a:cubicBezTo>
                    <a:pt x="11344" y="28167"/>
                    <a:pt x="15543" y="29067"/>
                    <a:pt x="19845" y="29067"/>
                  </a:cubicBezTo>
                  <a:cubicBezTo>
                    <a:pt x="25284" y="29067"/>
                    <a:pt x="30887" y="27628"/>
                    <a:pt x="36329" y="26025"/>
                  </a:cubicBezTo>
                  <a:cubicBezTo>
                    <a:pt x="37594" y="25653"/>
                    <a:pt x="38857" y="25265"/>
                    <a:pt x="40120" y="24877"/>
                  </a:cubicBezTo>
                  <a:cubicBezTo>
                    <a:pt x="44202" y="23626"/>
                    <a:pt x="48423" y="22331"/>
                    <a:pt x="52645" y="21575"/>
                  </a:cubicBezTo>
                  <a:cubicBezTo>
                    <a:pt x="56919" y="20811"/>
                    <a:pt x="61167" y="20426"/>
                    <a:pt x="65320" y="20426"/>
                  </a:cubicBezTo>
                  <a:cubicBezTo>
                    <a:pt x="66611" y="20426"/>
                    <a:pt x="67892" y="20464"/>
                    <a:pt x="69163" y="20538"/>
                  </a:cubicBezTo>
                  <a:cubicBezTo>
                    <a:pt x="80177" y="21183"/>
                    <a:pt x="90911" y="24429"/>
                    <a:pt x="101068" y="30184"/>
                  </a:cubicBezTo>
                  <a:cubicBezTo>
                    <a:pt x="105113" y="32476"/>
                    <a:pt x="110313" y="35707"/>
                    <a:pt x="114641" y="40373"/>
                  </a:cubicBezTo>
                  <a:cubicBezTo>
                    <a:pt x="117901" y="43892"/>
                    <a:pt x="120872" y="48330"/>
                    <a:pt x="123468" y="53567"/>
                  </a:cubicBezTo>
                  <a:cubicBezTo>
                    <a:pt x="123595" y="53824"/>
                    <a:pt x="123718" y="54084"/>
                    <a:pt x="123842" y="54344"/>
                  </a:cubicBezTo>
                  <a:lnTo>
                    <a:pt x="124380" y="55470"/>
                  </a:lnTo>
                  <a:lnTo>
                    <a:pt x="124380" y="30691"/>
                  </a:lnTo>
                  <a:lnTo>
                    <a:pt x="124301" y="30630"/>
                  </a:lnTo>
                  <a:cubicBezTo>
                    <a:pt x="115571" y="23942"/>
                    <a:pt x="105512" y="20275"/>
                    <a:pt x="95782" y="16727"/>
                  </a:cubicBezTo>
                  <a:lnTo>
                    <a:pt x="94996" y="16442"/>
                  </a:lnTo>
                  <a:cubicBezTo>
                    <a:pt x="93760" y="15992"/>
                    <a:pt x="92525" y="15539"/>
                    <a:pt x="91289" y="15087"/>
                  </a:cubicBezTo>
                  <a:cubicBezTo>
                    <a:pt x="81300" y="11425"/>
                    <a:pt x="70971" y="7640"/>
                    <a:pt x="60557" y="5003"/>
                  </a:cubicBezTo>
                  <a:cubicBezTo>
                    <a:pt x="47087" y="1592"/>
                    <a:pt x="36071" y="0"/>
                    <a:pt x="25913" y="0"/>
                  </a:cubicBezTo>
                  <a:close/>
                  <a:moveTo>
                    <a:pt x="124380" y="55470"/>
                  </a:moveTo>
                  <a:lnTo>
                    <a:pt x="124380" y="55473"/>
                  </a:lnTo>
                  <a:lnTo>
                    <a:pt x="124381" y="55473"/>
                  </a:lnTo>
                  <a:lnTo>
                    <a:pt x="124380" y="5547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72" name="Google Shape;372;p14"/>
            <p:cNvSpPr/>
            <p:nvPr/>
          </p:nvSpPr>
          <p:spPr>
            <a:xfrm rot="10800000" flipH="1">
              <a:off x="-97184" y="-2299797"/>
              <a:ext cx="4473596" cy="1988630"/>
            </a:xfrm>
            <a:custGeom>
              <a:avLst/>
              <a:gdLst/>
              <a:ahLst/>
              <a:cxnLst/>
              <a:rect l="l" t="t" r="r" b="b"/>
              <a:pathLst>
                <a:path w="111791" h="49694" extrusionOk="0">
                  <a:moveTo>
                    <a:pt x="97341" y="420"/>
                  </a:moveTo>
                  <a:cubicBezTo>
                    <a:pt x="98733" y="420"/>
                    <a:pt x="99979" y="773"/>
                    <a:pt x="101045" y="1273"/>
                  </a:cubicBezTo>
                  <a:cubicBezTo>
                    <a:pt x="104764" y="3021"/>
                    <a:pt x="109232" y="7243"/>
                    <a:pt x="110572" y="11931"/>
                  </a:cubicBezTo>
                  <a:cubicBezTo>
                    <a:pt x="111369" y="14719"/>
                    <a:pt x="110985" y="17351"/>
                    <a:pt x="109429" y="19750"/>
                  </a:cubicBezTo>
                  <a:cubicBezTo>
                    <a:pt x="107469" y="22776"/>
                    <a:pt x="104270" y="24339"/>
                    <a:pt x="101702" y="25361"/>
                  </a:cubicBezTo>
                  <a:cubicBezTo>
                    <a:pt x="98754" y="26534"/>
                    <a:pt x="95452" y="27464"/>
                    <a:pt x="91607" y="28204"/>
                  </a:cubicBezTo>
                  <a:cubicBezTo>
                    <a:pt x="89921" y="28528"/>
                    <a:pt x="88200" y="28811"/>
                    <a:pt x="86532" y="29084"/>
                  </a:cubicBezTo>
                  <a:cubicBezTo>
                    <a:pt x="79681" y="30207"/>
                    <a:pt x="72597" y="31372"/>
                    <a:pt x="66253" y="35734"/>
                  </a:cubicBezTo>
                  <a:cubicBezTo>
                    <a:pt x="61721" y="38849"/>
                    <a:pt x="57707" y="43535"/>
                    <a:pt x="54638" y="49289"/>
                  </a:cubicBezTo>
                  <a:lnTo>
                    <a:pt x="3363" y="49289"/>
                  </a:lnTo>
                  <a:cubicBezTo>
                    <a:pt x="1730" y="49289"/>
                    <a:pt x="402" y="47585"/>
                    <a:pt x="402" y="45488"/>
                  </a:cubicBezTo>
                  <a:lnTo>
                    <a:pt x="402" y="27817"/>
                  </a:lnTo>
                  <a:cubicBezTo>
                    <a:pt x="6956" y="29756"/>
                    <a:pt x="13549" y="31125"/>
                    <a:pt x="20006" y="31888"/>
                  </a:cubicBezTo>
                  <a:cubicBezTo>
                    <a:pt x="24832" y="32458"/>
                    <a:pt x="29867" y="32744"/>
                    <a:pt x="35067" y="32744"/>
                  </a:cubicBezTo>
                  <a:cubicBezTo>
                    <a:pt x="39433" y="32744"/>
                    <a:pt x="43915" y="32543"/>
                    <a:pt x="48490" y="32140"/>
                  </a:cubicBezTo>
                  <a:cubicBezTo>
                    <a:pt x="52725" y="31766"/>
                    <a:pt x="57090" y="31156"/>
                    <a:pt x="61838" y="30276"/>
                  </a:cubicBezTo>
                  <a:cubicBezTo>
                    <a:pt x="65200" y="29650"/>
                    <a:pt x="69115" y="28700"/>
                    <a:pt x="72658" y="26377"/>
                  </a:cubicBezTo>
                  <a:cubicBezTo>
                    <a:pt x="76773" y="23677"/>
                    <a:pt x="79509" y="18971"/>
                    <a:pt x="82157" y="14419"/>
                  </a:cubicBezTo>
                  <a:cubicBezTo>
                    <a:pt x="83207" y="12610"/>
                    <a:pt x="84295" y="10742"/>
                    <a:pt x="85446" y="9038"/>
                  </a:cubicBezTo>
                  <a:cubicBezTo>
                    <a:pt x="89943" y="2389"/>
                    <a:pt x="94052" y="420"/>
                    <a:pt x="97341" y="420"/>
                  </a:cubicBezTo>
                  <a:close/>
                  <a:moveTo>
                    <a:pt x="97320" y="1"/>
                  </a:moveTo>
                  <a:cubicBezTo>
                    <a:pt x="92272" y="1"/>
                    <a:pt x="88015" y="4523"/>
                    <a:pt x="85113" y="8813"/>
                  </a:cubicBezTo>
                  <a:cubicBezTo>
                    <a:pt x="83953" y="10529"/>
                    <a:pt x="82863" y="12404"/>
                    <a:pt x="81808" y="14217"/>
                  </a:cubicBezTo>
                  <a:cubicBezTo>
                    <a:pt x="79187" y="18729"/>
                    <a:pt x="76473" y="23393"/>
                    <a:pt x="72437" y="26041"/>
                  </a:cubicBezTo>
                  <a:cubicBezTo>
                    <a:pt x="68955" y="28325"/>
                    <a:pt x="65088" y="29264"/>
                    <a:pt x="61763" y="29881"/>
                  </a:cubicBezTo>
                  <a:cubicBezTo>
                    <a:pt x="57027" y="30760"/>
                    <a:pt x="52675" y="31369"/>
                    <a:pt x="48454" y="31740"/>
                  </a:cubicBezTo>
                  <a:cubicBezTo>
                    <a:pt x="43892" y="32141"/>
                    <a:pt x="39422" y="32342"/>
                    <a:pt x="35069" y="32342"/>
                  </a:cubicBezTo>
                  <a:cubicBezTo>
                    <a:pt x="29883" y="32342"/>
                    <a:pt x="24864" y="32057"/>
                    <a:pt x="20053" y="31489"/>
                  </a:cubicBezTo>
                  <a:cubicBezTo>
                    <a:pt x="13535" y="30716"/>
                    <a:pt x="6875" y="29326"/>
                    <a:pt x="259" y="27354"/>
                  </a:cubicBezTo>
                  <a:lnTo>
                    <a:pt x="1" y="27277"/>
                  </a:lnTo>
                  <a:lnTo>
                    <a:pt x="1" y="45491"/>
                  </a:lnTo>
                  <a:cubicBezTo>
                    <a:pt x="1" y="47809"/>
                    <a:pt x="1508" y="49694"/>
                    <a:pt x="3363" y="49694"/>
                  </a:cubicBezTo>
                  <a:lnTo>
                    <a:pt x="54879" y="49694"/>
                  </a:lnTo>
                  <a:lnTo>
                    <a:pt x="54936" y="49585"/>
                  </a:lnTo>
                  <a:cubicBezTo>
                    <a:pt x="57983" y="43837"/>
                    <a:pt x="61975" y="39163"/>
                    <a:pt x="66481" y="36064"/>
                  </a:cubicBezTo>
                  <a:cubicBezTo>
                    <a:pt x="72751" y="31752"/>
                    <a:pt x="79791" y="30597"/>
                    <a:pt x="86599" y="29479"/>
                  </a:cubicBezTo>
                  <a:cubicBezTo>
                    <a:pt x="88267" y="29206"/>
                    <a:pt x="89993" y="28921"/>
                    <a:pt x="91683" y="28597"/>
                  </a:cubicBezTo>
                  <a:cubicBezTo>
                    <a:pt x="95554" y="27852"/>
                    <a:pt x="98882" y="26914"/>
                    <a:pt x="101852" y="25732"/>
                  </a:cubicBezTo>
                  <a:cubicBezTo>
                    <a:pt x="104477" y="24689"/>
                    <a:pt x="107747" y="23089"/>
                    <a:pt x="109769" y="19968"/>
                  </a:cubicBezTo>
                  <a:cubicBezTo>
                    <a:pt x="111389" y="17466"/>
                    <a:pt x="111791" y="14724"/>
                    <a:pt x="110961" y="11820"/>
                  </a:cubicBezTo>
                  <a:cubicBezTo>
                    <a:pt x="109585" y="7016"/>
                    <a:pt x="105018" y="2695"/>
                    <a:pt x="101216" y="909"/>
                  </a:cubicBezTo>
                  <a:cubicBezTo>
                    <a:pt x="99874" y="279"/>
                    <a:pt x="98573" y="1"/>
                    <a:pt x="9732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73" name="Google Shape;373;p14"/>
            <p:cNvSpPr/>
            <p:nvPr/>
          </p:nvSpPr>
          <p:spPr>
            <a:xfrm rot="10800000" flipH="1">
              <a:off x="2768223" y="-2299814"/>
              <a:ext cx="4335456" cy="728679"/>
            </a:xfrm>
            <a:custGeom>
              <a:avLst/>
              <a:gdLst/>
              <a:ahLst/>
              <a:cxnLst/>
              <a:rect l="l" t="t" r="r" b="b"/>
              <a:pathLst>
                <a:path w="108339" h="18209" extrusionOk="0">
                  <a:moveTo>
                    <a:pt x="27698" y="402"/>
                  </a:moveTo>
                  <a:cubicBezTo>
                    <a:pt x="32888" y="402"/>
                    <a:pt x="38022" y="2124"/>
                    <a:pt x="42576" y="3656"/>
                  </a:cubicBezTo>
                  <a:cubicBezTo>
                    <a:pt x="47416" y="5283"/>
                    <a:pt x="52582" y="6948"/>
                    <a:pt x="57857" y="7844"/>
                  </a:cubicBezTo>
                  <a:cubicBezTo>
                    <a:pt x="62292" y="8597"/>
                    <a:pt x="66755" y="8977"/>
                    <a:pt x="71177" y="8977"/>
                  </a:cubicBezTo>
                  <a:cubicBezTo>
                    <a:pt x="72693" y="8977"/>
                    <a:pt x="74204" y="8932"/>
                    <a:pt x="75707" y="8843"/>
                  </a:cubicBezTo>
                  <a:cubicBezTo>
                    <a:pt x="78578" y="8671"/>
                    <a:pt x="81363" y="8335"/>
                    <a:pt x="83983" y="7841"/>
                  </a:cubicBezTo>
                  <a:cubicBezTo>
                    <a:pt x="84740" y="7698"/>
                    <a:pt x="85506" y="7531"/>
                    <a:pt x="86246" y="7371"/>
                  </a:cubicBezTo>
                  <a:cubicBezTo>
                    <a:pt x="87567" y="7085"/>
                    <a:pt x="88932" y="6788"/>
                    <a:pt x="90288" y="6616"/>
                  </a:cubicBezTo>
                  <a:cubicBezTo>
                    <a:pt x="91569" y="6455"/>
                    <a:pt x="92767" y="6374"/>
                    <a:pt x="93889" y="6374"/>
                  </a:cubicBezTo>
                  <a:cubicBezTo>
                    <a:pt x="97369" y="6374"/>
                    <a:pt x="100126" y="7157"/>
                    <a:pt x="102405" y="8765"/>
                  </a:cubicBezTo>
                  <a:cubicBezTo>
                    <a:pt x="104715" y="10399"/>
                    <a:pt x="107752" y="14521"/>
                    <a:pt x="107336" y="17804"/>
                  </a:cubicBezTo>
                  <a:lnTo>
                    <a:pt x="2840" y="17804"/>
                  </a:lnTo>
                  <a:cubicBezTo>
                    <a:pt x="2038" y="16930"/>
                    <a:pt x="1495" y="16015"/>
                    <a:pt x="1180" y="15011"/>
                  </a:cubicBezTo>
                  <a:cubicBezTo>
                    <a:pt x="328" y="12292"/>
                    <a:pt x="1140" y="8835"/>
                    <a:pt x="2950" y="7464"/>
                  </a:cubicBezTo>
                  <a:cubicBezTo>
                    <a:pt x="4188" y="6527"/>
                    <a:pt x="5746" y="6255"/>
                    <a:pt x="7263" y="6255"/>
                  </a:cubicBezTo>
                  <a:cubicBezTo>
                    <a:pt x="8508" y="6255"/>
                    <a:pt x="9724" y="6438"/>
                    <a:pt x="10713" y="6586"/>
                  </a:cubicBezTo>
                  <a:cubicBezTo>
                    <a:pt x="13555" y="7015"/>
                    <a:pt x="16398" y="7815"/>
                    <a:pt x="19148" y="8591"/>
                  </a:cubicBezTo>
                  <a:cubicBezTo>
                    <a:pt x="20420" y="8950"/>
                    <a:pt x="21733" y="9320"/>
                    <a:pt x="23031" y="9648"/>
                  </a:cubicBezTo>
                  <a:cubicBezTo>
                    <a:pt x="23892" y="9867"/>
                    <a:pt x="24772" y="10044"/>
                    <a:pt x="25624" y="10217"/>
                  </a:cubicBezTo>
                  <a:cubicBezTo>
                    <a:pt x="26578" y="10410"/>
                    <a:pt x="27561" y="10610"/>
                    <a:pt x="28520" y="10866"/>
                  </a:cubicBezTo>
                  <a:cubicBezTo>
                    <a:pt x="29266" y="11066"/>
                    <a:pt x="30023" y="11287"/>
                    <a:pt x="30753" y="11502"/>
                  </a:cubicBezTo>
                  <a:cubicBezTo>
                    <a:pt x="31592" y="11746"/>
                    <a:pt x="32458" y="12000"/>
                    <a:pt x="33317" y="12223"/>
                  </a:cubicBezTo>
                  <a:lnTo>
                    <a:pt x="33467" y="12263"/>
                  </a:lnTo>
                  <a:cubicBezTo>
                    <a:pt x="34991" y="12659"/>
                    <a:pt x="36728" y="13111"/>
                    <a:pt x="38421" y="13111"/>
                  </a:cubicBezTo>
                  <a:cubicBezTo>
                    <a:pt x="39680" y="13111"/>
                    <a:pt x="40914" y="12861"/>
                    <a:pt x="42017" y="12152"/>
                  </a:cubicBezTo>
                  <a:cubicBezTo>
                    <a:pt x="42247" y="12003"/>
                    <a:pt x="42254" y="11687"/>
                    <a:pt x="42130" y="11480"/>
                  </a:cubicBezTo>
                  <a:cubicBezTo>
                    <a:pt x="39927" y="7838"/>
                    <a:pt x="35420" y="7355"/>
                    <a:pt x="32131" y="7002"/>
                  </a:cubicBezTo>
                  <a:cubicBezTo>
                    <a:pt x="30552" y="6834"/>
                    <a:pt x="28936" y="6794"/>
                    <a:pt x="27373" y="6755"/>
                  </a:cubicBezTo>
                  <a:cubicBezTo>
                    <a:pt x="24971" y="6694"/>
                    <a:pt x="22485" y="6634"/>
                    <a:pt x="20094" y="6098"/>
                  </a:cubicBezTo>
                  <a:lnTo>
                    <a:pt x="19861" y="6045"/>
                  </a:lnTo>
                  <a:cubicBezTo>
                    <a:pt x="19174" y="5899"/>
                    <a:pt x="18323" y="5715"/>
                    <a:pt x="17845" y="5185"/>
                  </a:cubicBezTo>
                  <a:cubicBezTo>
                    <a:pt x="17683" y="5000"/>
                    <a:pt x="17613" y="4809"/>
                    <a:pt x="17637" y="4599"/>
                  </a:cubicBezTo>
                  <a:cubicBezTo>
                    <a:pt x="17720" y="3886"/>
                    <a:pt x="18816" y="3119"/>
                    <a:pt x="19284" y="2791"/>
                  </a:cubicBezTo>
                  <a:lnTo>
                    <a:pt x="19370" y="2730"/>
                  </a:lnTo>
                  <a:cubicBezTo>
                    <a:pt x="21382" y="1313"/>
                    <a:pt x="23882" y="535"/>
                    <a:pt x="26803" y="420"/>
                  </a:cubicBezTo>
                  <a:cubicBezTo>
                    <a:pt x="27101" y="408"/>
                    <a:pt x="27399" y="402"/>
                    <a:pt x="27698" y="402"/>
                  </a:cubicBezTo>
                  <a:close/>
                  <a:moveTo>
                    <a:pt x="27716" y="0"/>
                  </a:moveTo>
                  <a:cubicBezTo>
                    <a:pt x="27408" y="0"/>
                    <a:pt x="27101" y="6"/>
                    <a:pt x="26793" y="18"/>
                  </a:cubicBezTo>
                  <a:cubicBezTo>
                    <a:pt x="23792" y="137"/>
                    <a:pt x="21220" y="940"/>
                    <a:pt x="19143" y="2401"/>
                  </a:cubicBezTo>
                  <a:lnTo>
                    <a:pt x="19057" y="2461"/>
                  </a:lnTo>
                  <a:cubicBezTo>
                    <a:pt x="18500" y="2850"/>
                    <a:pt x="17342" y="3659"/>
                    <a:pt x="17241" y="4552"/>
                  </a:cubicBezTo>
                  <a:cubicBezTo>
                    <a:pt x="17204" y="4879"/>
                    <a:pt x="17307" y="5183"/>
                    <a:pt x="17550" y="5452"/>
                  </a:cubicBezTo>
                  <a:cubicBezTo>
                    <a:pt x="18114" y="6081"/>
                    <a:pt x="19037" y="6279"/>
                    <a:pt x="19779" y="6438"/>
                  </a:cubicBezTo>
                  <a:lnTo>
                    <a:pt x="20009" y="6488"/>
                  </a:lnTo>
                  <a:cubicBezTo>
                    <a:pt x="22436" y="7034"/>
                    <a:pt x="24942" y="7095"/>
                    <a:pt x="27366" y="7155"/>
                  </a:cubicBezTo>
                  <a:cubicBezTo>
                    <a:pt x="28920" y="7194"/>
                    <a:pt x="30528" y="7234"/>
                    <a:pt x="32089" y="7401"/>
                  </a:cubicBezTo>
                  <a:cubicBezTo>
                    <a:pt x="35297" y="7744"/>
                    <a:pt x="39689" y="8215"/>
                    <a:pt x="41788" y="11686"/>
                  </a:cubicBezTo>
                  <a:cubicBezTo>
                    <a:pt x="41818" y="11736"/>
                    <a:pt x="41813" y="11800"/>
                    <a:pt x="41803" y="11810"/>
                  </a:cubicBezTo>
                  <a:cubicBezTo>
                    <a:pt x="40777" y="12469"/>
                    <a:pt x="39614" y="12703"/>
                    <a:pt x="38419" y="12703"/>
                  </a:cubicBezTo>
                  <a:cubicBezTo>
                    <a:pt x="36773" y="12703"/>
                    <a:pt x="35066" y="12260"/>
                    <a:pt x="33571" y="11872"/>
                  </a:cubicBezTo>
                  <a:lnTo>
                    <a:pt x="33421" y="11832"/>
                  </a:lnTo>
                  <a:cubicBezTo>
                    <a:pt x="32568" y="11613"/>
                    <a:pt x="31706" y="11359"/>
                    <a:pt x="30871" y="11114"/>
                  </a:cubicBezTo>
                  <a:cubicBezTo>
                    <a:pt x="30136" y="10900"/>
                    <a:pt x="29377" y="10677"/>
                    <a:pt x="28627" y="10477"/>
                  </a:cubicBezTo>
                  <a:cubicBezTo>
                    <a:pt x="27659" y="10217"/>
                    <a:pt x="26667" y="10017"/>
                    <a:pt x="25708" y="9823"/>
                  </a:cubicBezTo>
                  <a:cubicBezTo>
                    <a:pt x="24862" y="9650"/>
                    <a:pt x="23985" y="9473"/>
                    <a:pt x="23133" y="9257"/>
                  </a:cubicBezTo>
                  <a:cubicBezTo>
                    <a:pt x="21840" y="8930"/>
                    <a:pt x="20529" y="8560"/>
                    <a:pt x="19261" y="8202"/>
                  </a:cubicBezTo>
                  <a:cubicBezTo>
                    <a:pt x="16498" y="7424"/>
                    <a:pt x="13642" y="6619"/>
                    <a:pt x="10776" y="6188"/>
                  </a:cubicBezTo>
                  <a:cubicBezTo>
                    <a:pt x="9769" y="6036"/>
                    <a:pt x="8534" y="5850"/>
                    <a:pt x="7263" y="5850"/>
                  </a:cubicBezTo>
                  <a:cubicBezTo>
                    <a:pt x="5677" y="5850"/>
                    <a:pt x="4036" y="6139"/>
                    <a:pt x="2711" y="7142"/>
                  </a:cubicBezTo>
                  <a:cubicBezTo>
                    <a:pt x="579" y="8757"/>
                    <a:pt x="1" y="12576"/>
                    <a:pt x="798" y="15131"/>
                  </a:cubicBezTo>
                  <a:cubicBezTo>
                    <a:pt x="1138" y="16218"/>
                    <a:pt x="1730" y="17203"/>
                    <a:pt x="2606" y="18144"/>
                  </a:cubicBezTo>
                  <a:lnTo>
                    <a:pt x="2666" y="18209"/>
                  </a:lnTo>
                  <a:lnTo>
                    <a:pt x="107680" y="18209"/>
                  </a:lnTo>
                  <a:lnTo>
                    <a:pt x="107713" y="18040"/>
                  </a:lnTo>
                  <a:cubicBezTo>
                    <a:pt x="108339" y="14231"/>
                    <a:pt x="104720" y="9907"/>
                    <a:pt x="102642" y="8438"/>
                  </a:cubicBezTo>
                  <a:cubicBezTo>
                    <a:pt x="100295" y="6780"/>
                    <a:pt x="97465" y="5972"/>
                    <a:pt x="93901" y="5972"/>
                  </a:cubicBezTo>
                  <a:cubicBezTo>
                    <a:pt x="92759" y="5972"/>
                    <a:pt x="91543" y="6055"/>
                    <a:pt x="90243" y="6219"/>
                  </a:cubicBezTo>
                  <a:cubicBezTo>
                    <a:pt x="88870" y="6392"/>
                    <a:pt x="87495" y="6691"/>
                    <a:pt x="86166" y="6979"/>
                  </a:cubicBezTo>
                  <a:cubicBezTo>
                    <a:pt x="85428" y="7141"/>
                    <a:pt x="84666" y="7307"/>
                    <a:pt x="83913" y="7448"/>
                  </a:cubicBezTo>
                  <a:cubicBezTo>
                    <a:pt x="81310" y="7937"/>
                    <a:pt x="78543" y="8272"/>
                    <a:pt x="75687" y="8443"/>
                  </a:cubicBezTo>
                  <a:cubicBezTo>
                    <a:pt x="74193" y="8531"/>
                    <a:pt x="72692" y="8575"/>
                    <a:pt x="71186" y="8575"/>
                  </a:cubicBezTo>
                  <a:cubicBezTo>
                    <a:pt x="66784" y="8575"/>
                    <a:pt x="62342" y="8199"/>
                    <a:pt x="57928" y="7448"/>
                  </a:cubicBezTo>
                  <a:cubicBezTo>
                    <a:pt x="52682" y="6556"/>
                    <a:pt x="47532" y="4898"/>
                    <a:pt x="42708" y="3276"/>
                  </a:cubicBezTo>
                  <a:cubicBezTo>
                    <a:pt x="38128" y="1734"/>
                    <a:pt x="32975" y="0"/>
                    <a:pt x="2771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74" name="Google Shape;374;p14"/>
            <p:cNvSpPr/>
            <p:nvPr/>
          </p:nvSpPr>
          <p:spPr>
            <a:xfrm rot="10800000" flipH="1">
              <a:off x="4932235" y="-2299843"/>
              <a:ext cx="4348422" cy="1563444"/>
            </a:xfrm>
            <a:custGeom>
              <a:avLst/>
              <a:gdLst/>
              <a:ahLst/>
              <a:cxnLst/>
              <a:rect l="l" t="t" r="r" b="b"/>
              <a:pathLst>
                <a:path w="108663" h="39069" extrusionOk="0">
                  <a:moveTo>
                    <a:pt x="46151" y="403"/>
                  </a:moveTo>
                  <a:cubicBezTo>
                    <a:pt x="46500" y="403"/>
                    <a:pt x="46847" y="405"/>
                    <a:pt x="47194" y="409"/>
                  </a:cubicBezTo>
                  <a:cubicBezTo>
                    <a:pt x="60555" y="576"/>
                    <a:pt x="71907" y="4288"/>
                    <a:pt x="80932" y="11441"/>
                  </a:cubicBezTo>
                  <a:cubicBezTo>
                    <a:pt x="84958" y="14633"/>
                    <a:pt x="88903" y="18201"/>
                    <a:pt x="92718" y="21653"/>
                  </a:cubicBezTo>
                  <a:cubicBezTo>
                    <a:pt x="94523" y="23286"/>
                    <a:pt x="96389" y="24974"/>
                    <a:pt x="98238" y="26600"/>
                  </a:cubicBezTo>
                  <a:cubicBezTo>
                    <a:pt x="101177" y="29181"/>
                    <a:pt x="104663" y="32202"/>
                    <a:pt x="108257" y="35034"/>
                  </a:cubicBezTo>
                  <a:cubicBezTo>
                    <a:pt x="108185" y="37046"/>
                    <a:pt x="106877" y="38663"/>
                    <a:pt x="105303" y="38663"/>
                  </a:cubicBezTo>
                  <a:lnTo>
                    <a:pt x="95006" y="38663"/>
                  </a:lnTo>
                  <a:cubicBezTo>
                    <a:pt x="94337" y="37862"/>
                    <a:pt x="93741" y="37110"/>
                    <a:pt x="93190" y="36368"/>
                  </a:cubicBezTo>
                  <a:cubicBezTo>
                    <a:pt x="91738" y="34415"/>
                    <a:pt x="90482" y="32209"/>
                    <a:pt x="89268" y="30076"/>
                  </a:cubicBezTo>
                  <a:cubicBezTo>
                    <a:pt x="88255" y="28296"/>
                    <a:pt x="87207" y="26455"/>
                    <a:pt x="86046" y="24761"/>
                  </a:cubicBezTo>
                  <a:cubicBezTo>
                    <a:pt x="84901" y="23090"/>
                    <a:pt x="83654" y="21394"/>
                    <a:pt x="82109" y="20589"/>
                  </a:cubicBezTo>
                  <a:cubicBezTo>
                    <a:pt x="81766" y="20411"/>
                    <a:pt x="81285" y="20282"/>
                    <a:pt x="80790" y="20282"/>
                  </a:cubicBezTo>
                  <a:cubicBezTo>
                    <a:pt x="80446" y="20282"/>
                    <a:pt x="80095" y="20344"/>
                    <a:pt x="79779" y="20494"/>
                  </a:cubicBezTo>
                  <a:cubicBezTo>
                    <a:pt x="79253" y="20744"/>
                    <a:pt x="78909" y="21200"/>
                    <a:pt x="78784" y="21809"/>
                  </a:cubicBezTo>
                  <a:cubicBezTo>
                    <a:pt x="78479" y="23295"/>
                    <a:pt x="79725" y="24879"/>
                    <a:pt x="80550" y="25925"/>
                  </a:cubicBezTo>
                  <a:cubicBezTo>
                    <a:pt x="80666" y="26074"/>
                    <a:pt x="80775" y="26210"/>
                    <a:pt x="80868" y="26335"/>
                  </a:cubicBezTo>
                  <a:cubicBezTo>
                    <a:pt x="81946" y="27764"/>
                    <a:pt x="82835" y="29354"/>
                    <a:pt x="83661" y="31345"/>
                  </a:cubicBezTo>
                  <a:cubicBezTo>
                    <a:pt x="84287" y="32848"/>
                    <a:pt x="85364" y="35767"/>
                    <a:pt x="85660" y="38663"/>
                  </a:cubicBezTo>
                  <a:lnTo>
                    <a:pt x="76327" y="38663"/>
                  </a:lnTo>
                  <a:cubicBezTo>
                    <a:pt x="76685" y="34328"/>
                    <a:pt x="75134" y="29497"/>
                    <a:pt x="72336" y="26295"/>
                  </a:cubicBezTo>
                  <a:cubicBezTo>
                    <a:pt x="70016" y="23636"/>
                    <a:pt x="66829" y="21619"/>
                    <a:pt x="62597" y="20130"/>
                  </a:cubicBezTo>
                  <a:cubicBezTo>
                    <a:pt x="58968" y="18853"/>
                    <a:pt x="54987" y="18071"/>
                    <a:pt x="50066" y="17668"/>
                  </a:cubicBezTo>
                  <a:cubicBezTo>
                    <a:pt x="47919" y="17494"/>
                    <a:pt x="45723" y="17407"/>
                    <a:pt x="43437" y="17407"/>
                  </a:cubicBezTo>
                  <a:cubicBezTo>
                    <a:pt x="41731" y="17407"/>
                    <a:pt x="39974" y="17455"/>
                    <a:pt x="38150" y="17552"/>
                  </a:cubicBezTo>
                  <a:cubicBezTo>
                    <a:pt x="34341" y="17757"/>
                    <a:pt x="31394" y="18197"/>
                    <a:pt x="28604" y="18985"/>
                  </a:cubicBezTo>
                  <a:cubicBezTo>
                    <a:pt x="27525" y="19288"/>
                    <a:pt x="26448" y="19608"/>
                    <a:pt x="25369" y="19927"/>
                  </a:cubicBezTo>
                  <a:cubicBezTo>
                    <a:pt x="21997" y="20924"/>
                    <a:pt x="18511" y="21956"/>
                    <a:pt x="15020" y="22506"/>
                  </a:cubicBezTo>
                  <a:cubicBezTo>
                    <a:pt x="13538" y="22740"/>
                    <a:pt x="11993" y="22922"/>
                    <a:pt x="10477" y="22922"/>
                  </a:cubicBezTo>
                  <a:cubicBezTo>
                    <a:pt x="7660" y="22922"/>
                    <a:pt x="4942" y="22294"/>
                    <a:pt x="2908" y="20201"/>
                  </a:cubicBezTo>
                  <a:cubicBezTo>
                    <a:pt x="2318" y="19594"/>
                    <a:pt x="445" y="17417"/>
                    <a:pt x="1110" y="14892"/>
                  </a:cubicBezTo>
                  <a:cubicBezTo>
                    <a:pt x="1609" y="13004"/>
                    <a:pt x="3139" y="11676"/>
                    <a:pt x="4417" y="10728"/>
                  </a:cubicBezTo>
                  <a:cubicBezTo>
                    <a:pt x="7502" y="8442"/>
                    <a:pt x="11094" y="7120"/>
                    <a:pt x="14506" y="5962"/>
                  </a:cubicBezTo>
                  <a:cubicBezTo>
                    <a:pt x="25380" y="2272"/>
                    <a:pt x="36012" y="403"/>
                    <a:pt x="46151" y="403"/>
                  </a:cubicBezTo>
                  <a:close/>
                  <a:moveTo>
                    <a:pt x="46184" y="0"/>
                  </a:moveTo>
                  <a:cubicBezTo>
                    <a:pt x="35995" y="0"/>
                    <a:pt x="25302" y="1873"/>
                    <a:pt x="14376" y="5582"/>
                  </a:cubicBezTo>
                  <a:cubicBezTo>
                    <a:pt x="10932" y="6749"/>
                    <a:pt x="7309" y="8083"/>
                    <a:pt x="4175" y="10405"/>
                  </a:cubicBezTo>
                  <a:cubicBezTo>
                    <a:pt x="2845" y="11391"/>
                    <a:pt x="1250" y="12780"/>
                    <a:pt x="720" y="14790"/>
                  </a:cubicBezTo>
                  <a:cubicBezTo>
                    <a:pt x="0" y="17521"/>
                    <a:pt x="1992" y="19837"/>
                    <a:pt x="2618" y="20484"/>
                  </a:cubicBezTo>
                  <a:cubicBezTo>
                    <a:pt x="4745" y="22672"/>
                    <a:pt x="7559" y="23326"/>
                    <a:pt x="10464" y="23326"/>
                  </a:cubicBezTo>
                  <a:cubicBezTo>
                    <a:pt x="12008" y="23326"/>
                    <a:pt x="13578" y="23141"/>
                    <a:pt x="15083" y="22903"/>
                  </a:cubicBezTo>
                  <a:cubicBezTo>
                    <a:pt x="18599" y="22350"/>
                    <a:pt x="22098" y="21314"/>
                    <a:pt x="25483" y="20314"/>
                  </a:cubicBezTo>
                  <a:cubicBezTo>
                    <a:pt x="26558" y="19996"/>
                    <a:pt x="27635" y="19678"/>
                    <a:pt x="28713" y="19374"/>
                  </a:cubicBezTo>
                  <a:cubicBezTo>
                    <a:pt x="31476" y="18595"/>
                    <a:pt x="34392" y="18158"/>
                    <a:pt x="38171" y="17957"/>
                  </a:cubicBezTo>
                  <a:cubicBezTo>
                    <a:pt x="39992" y="17859"/>
                    <a:pt x="41744" y="17811"/>
                    <a:pt x="43446" y="17811"/>
                  </a:cubicBezTo>
                  <a:cubicBezTo>
                    <a:pt x="45718" y="17811"/>
                    <a:pt x="47900" y="17898"/>
                    <a:pt x="50034" y="18072"/>
                  </a:cubicBezTo>
                  <a:cubicBezTo>
                    <a:pt x="54919" y="18471"/>
                    <a:pt x="58869" y="19245"/>
                    <a:pt x="62464" y="20513"/>
                  </a:cubicBezTo>
                  <a:cubicBezTo>
                    <a:pt x="66629" y="21980"/>
                    <a:pt x="69761" y="23959"/>
                    <a:pt x="72035" y="26564"/>
                  </a:cubicBezTo>
                  <a:cubicBezTo>
                    <a:pt x="74808" y="29740"/>
                    <a:pt x="76328" y="34562"/>
                    <a:pt x="75907" y="38847"/>
                  </a:cubicBezTo>
                  <a:lnTo>
                    <a:pt x="75885" y="39069"/>
                  </a:lnTo>
                  <a:lnTo>
                    <a:pt x="86103" y="39069"/>
                  </a:lnTo>
                  <a:lnTo>
                    <a:pt x="86083" y="38849"/>
                  </a:lnTo>
                  <a:cubicBezTo>
                    <a:pt x="85816" y="35827"/>
                    <a:pt x="84685" y="32755"/>
                    <a:pt x="84035" y="31193"/>
                  </a:cubicBezTo>
                  <a:cubicBezTo>
                    <a:pt x="83194" y="29170"/>
                    <a:pt x="82289" y="27550"/>
                    <a:pt x="81192" y="26094"/>
                  </a:cubicBezTo>
                  <a:cubicBezTo>
                    <a:pt x="81095" y="25968"/>
                    <a:pt x="80986" y="25829"/>
                    <a:pt x="80868" y="25679"/>
                  </a:cubicBezTo>
                  <a:cubicBezTo>
                    <a:pt x="80089" y="24692"/>
                    <a:pt x="78913" y="23196"/>
                    <a:pt x="79180" y="21893"/>
                  </a:cubicBezTo>
                  <a:cubicBezTo>
                    <a:pt x="79280" y="21406"/>
                    <a:pt x="79542" y="21057"/>
                    <a:pt x="79953" y="20860"/>
                  </a:cubicBezTo>
                  <a:cubicBezTo>
                    <a:pt x="80215" y="20736"/>
                    <a:pt x="80506" y="20684"/>
                    <a:pt x="80793" y="20684"/>
                  </a:cubicBezTo>
                  <a:cubicBezTo>
                    <a:pt x="81216" y="20684"/>
                    <a:pt x="81630" y="20796"/>
                    <a:pt x="81925" y="20950"/>
                  </a:cubicBezTo>
                  <a:cubicBezTo>
                    <a:pt x="83388" y="21710"/>
                    <a:pt x="84600" y="23365"/>
                    <a:pt x="85716" y="24991"/>
                  </a:cubicBezTo>
                  <a:cubicBezTo>
                    <a:pt x="86867" y="26672"/>
                    <a:pt x="87910" y="28506"/>
                    <a:pt x="88919" y="30277"/>
                  </a:cubicBezTo>
                  <a:cubicBezTo>
                    <a:pt x="90139" y="32421"/>
                    <a:pt x="91401" y="34638"/>
                    <a:pt x="92868" y="36611"/>
                  </a:cubicBezTo>
                  <a:cubicBezTo>
                    <a:pt x="93440" y="37380"/>
                    <a:pt x="94059" y="38160"/>
                    <a:pt x="94759" y="38996"/>
                  </a:cubicBezTo>
                  <a:lnTo>
                    <a:pt x="94819" y="39068"/>
                  </a:lnTo>
                  <a:lnTo>
                    <a:pt x="105303" y="39068"/>
                  </a:lnTo>
                  <a:cubicBezTo>
                    <a:pt x="107121" y="39068"/>
                    <a:pt x="108627" y="37217"/>
                    <a:pt x="108661" y="34947"/>
                  </a:cubicBezTo>
                  <a:lnTo>
                    <a:pt x="108663" y="34847"/>
                  </a:lnTo>
                  <a:lnTo>
                    <a:pt x="108584" y="34784"/>
                  </a:lnTo>
                  <a:cubicBezTo>
                    <a:pt x="104971" y="31939"/>
                    <a:pt x="101460" y="28897"/>
                    <a:pt x="98502" y="26300"/>
                  </a:cubicBezTo>
                  <a:cubicBezTo>
                    <a:pt x="96655" y="24675"/>
                    <a:pt x="94790" y="22989"/>
                    <a:pt x="92987" y="21357"/>
                  </a:cubicBezTo>
                  <a:cubicBezTo>
                    <a:pt x="89168" y="17899"/>
                    <a:pt x="85217" y="14326"/>
                    <a:pt x="81181" y="11127"/>
                  </a:cubicBezTo>
                  <a:cubicBezTo>
                    <a:pt x="72085" y="3918"/>
                    <a:pt x="60650" y="176"/>
                    <a:pt x="47197" y="6"/>
                  </a:cubicBezTo>
                  <a:cubicBezTo>
                    <a:pt x="46860" y="2"/>
                    <a:pt x="46522" y="0"/>
                    <a:pt x="4618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75" name="Google Shape;375;p14"/>
            <p:cNvSpPr/>
            <p:nvPr/>
          </p:nvSpPr>
          <p:spPr>
            <a:xfrm rot="10800000" flipH="1">
              <a:off x="5065015" y="4471289"/>
              <a:ext cx="4355665" cy="807744"/>
            </a:xfrm>
            <a:custGeom>
              <a:avLst/>
              <a:gdLst/>
              <a:ahLst/>
              <a:cxnLst/>
              <a:rect l="l" t="t" r="r" b="b"/>
              <a:pathLst>
                <a:path w="108844" h="28164" extrusionOk="0">
                  <a:moveTo>
                    <a:pt x="105484" y="409"/>
                  </a:moveTo>
                  <a:cubicBezTo>
                    <a:pt x="107116" y="409"/>
                    <a:pt x="108443" y="2114"/>
                    <a:pt x="108443" y="4208"/>
                  </a:cubicBezTo>
                  <a:lnTo>
                    <a:pt x="108443" y="9441"/>
                  </a:lnTo>
                  <a:cubicBezTo>
                    <a:pt x="107791" y="9431"/>
                    <a:pt x="107138" y="9426"/>
                    <a:pt x="106485" y="9426"/>
                  </a:cubicBezTo>
                  <a:cubicBezTo>
                    <a:pt x="96929" y="9426"/>
                    <a:pt x="87281" y="10461"/>
                    <a:pt x="77432" y="11618"/>
                  </a:cubicBezTo>
                  <a:lnTo>
                    <a:pt x="74438" y="11967"/>
                  </a:lnTo>
                  <a:cubicBezTo>
                    <a:pt x="68077" y="12707"/>
                    <a:pt x="61497" y="13471"/>
                    <a:pt x="55052" y="14524"/>
                  </a:cubicBezTo>
                  <a:cubicBezTo>
                    <a:pt x="50937" y="15196"/>
                    <a:pt x="47239" y="15919"/>
                    <a:pt x="43750" y="16739"/>
                  </a:cubicBezTo>
                  <a:cubicBezTo>
                    <a:pt x="39671" y="17698"/>
                    <a:pt x="36280" y="18535"/>
                    <a:pt x="32894" y="19868"/>
                  </a:cubicBezTo>
                  <a:cubicBezTo>
                    <a:pt x="30642" y="20754"/>
                    <a:pt x="28443" y="21986"/>
                    <a:pt x="26315" y="23179"/>
                  </a:cubicBezTo>
                  <a:cubicBezTo>
                    <a:pt x="22603" y="25262"/>
                    <a:pt x="18761" y="27414"/>
                    <a:pt x="14582" y="27728"/>
                  </a:cubicBezTo>
                  <a:cubicBezTo>
                    <a:pt x="14284" y="27750"/>
                    <a:pt x="13983" y="27761"/>
                    <a:pt x="13680" y="27761"/>
                  </a:cubicBezTo>
                  <a:cubicBezTo>
                    <a:pt x="8600" y="27761"/>
                    <a:pt x="3011" y="24606"/>
                    <a:pt x="1265" y="17265"/>
                  </a:cubicBezTo>
                  <a:cubicBezTo>
                    <a:pt x="424" y="13728"/>
                    <a:pt x="774" y="10998"/>
                    <a:pt x="2304" y="9148"/>
                  </a:cubicBezTo>
                  <a:cubicBezTo>
                    <a:pt x="3847" y="7282"/>
                    <a:pt x="6123" y="6467"/>
                    <a:pt x="8144" y="5916"/>
                  </a:cubicBezTo>
                  <a:cubicBezTo>
                    <a:pt x="14663" y="4135"/>
                    <a:pt x="21503" y="4060"/>
                    <a:pt x="27536" y="3991"/>
                  </a:cubicBezTo>
                  <a:lnTo>
                    <a:pt x="28284" y="3982"/>
                  </a:lnTo>
                  <a:cubicBezTo>
                    <a:pt x="35338" y="3908"/>
                    <a:pt x="42635" y="3830"/>
                    <a:pt x="49562" y="1411"/>
                  </a:cubicBezTo>
                  <a:cubicBezTo>
                    <a:pt x="50530" y="1072"/>
                    <a:pt x="51303" y="753"/>
                    <a:pt x="51989" y="409"/>
                  </a:cubicBezTo>
                  <a:lnTo>
                    <a:pt x="51989" y="410"/>
                  </a:lnTo>
                  <a:lnTo>
                    <a:pt x="77472" y="410"/>
                  </a:lnTo>
                  <a:cubicBezTo>
                    <a:pt x="75657" y="1022"/>
                    <a:pt x="73845" y="1526"/>
                    <a:pt x="72138" y="1986"/>
                  </a:cubicBezTo>
                  <a:cubicBezTo>
                    <a:pt x="71479" y="2162"/>
                    <a:pt x="70816" y="2334"/>
                    <a:pt x="70156" y="2505"/>
                  </a:cubicBezTo>
                  <a:cubicBezTo>
                    <a:pt x="68329" y="2977"/>
                    <a:pt x="66440" y="3467"/>
                    <a:pt x="64605" y="4082"/>
                  </a:cubicBezTo>
                  <a:cubicBezTo>
                    <a:pt x="61004" y="5291"/>
                    <a:pt x="57124" y="6040"/>
                    <a:pt x="52740" y="6369"/>
                  </a:cubicBezTo>
                  <a:cubicBezTo>
                    <a:pt x="49638" y="6602"/>
                    <a:pt x="46418" y="6602"/>
                    <a:pt x="43304" y="6603"/>
                  </a:cubicBezTo>
                  <a:cubicBezTo>
                    <a:pt x="34965" y="6606"/>
                    <a:pt x="26344" y="6609"/>
                    <a:pt x="18528" y="10955"/>
                  </a:cubicBezTo>
                  <a:cubicBezTo>
                    <a:pt x="14223" y="13350"/>
                    <a:pt x="12644" y="15910"/>
                    <a:pt x="13835" y="18561"/>
                  </a:cubicBezTo>
                  <a:cubicBezTo>
                    <a:pt x="14838" y="20791"/>
                    <a:pt x="17057" y="22107"/>
                    <a:pt x="18813" y="22421"/>
                  </a:cubicBezTo>
                  <a:cubicBezTo>
                    <a:pt x="19239" y="22498"/>
                    <a:pt x="19668" y="22533"/>
                    <a:pt x="20097" y="22533"/>
                  </a:cubicBezTo>
                  <a:cubicBezTo>
                    <a:pt x="22307" y="22533"/>
                    <a:pt x="24513" y="21604"/>
                    <a:pt x="26433" y="20647"/>
                  </a:cubicBezTo>
                  <a:cubicBezTo>
                    <a:pt x="27444" y="20142"/>
                    <a:pt x="28451" y="19561"/>
                    <a:pt x="29427" y="18998"/>
                  </a:cubicBezTo>
                  <a:cubicBezTo>
                    <a:pt x="30955" y="18116"/>
                    <a:pt x="32534" y="17203"/>
                    <a:pt x="34157" y="16576"/>
                  </a:cubicBezTo>
                  <a:cubicBezTo>
                    <a:pt x="37956" y="15106"/>
                    <a:pt x="41874" y="14247"/>
                    <a:pt x="44864" y="13661"/>
                  </a:cubicBezTo>
                  <a:cubicBezTo>
                    <a:pt x="49244" y="12804"/>
                    <a:pt x="53720" y="12190"/>
                    <a:pt x="58050" y="11597"/>
                  </a:cubicBezTo>
                  <a:cubicBezTo>
                    <a:pt x="61146" y="11172"/>
                    <a:pt x="64344" y="10734"/>
                    <a:pt x="67486" y="10209"/>
                  </a:cubicBezTo>
                  <a:cubicBezTo>
                    <a:pt x="71305" y="9572"/>
                    <a:pt x="74827" y="8898"/>
                    <a:pt x="78252" y="8150"/>
                  </a:cubicBezTo>
                  <a:cubicBezTo>
                    <a:pt x="80759" y="7602"/>
                    <a:pt x="84017" y="6743"/>
                    <a:pt x="86995" y="4937"/>
                  </a:cubicBezTo>
                  <a:cubicBezTo>
                    <a:pt x="88677" y="3915"/>
                    <a:pt x="90044" y="2435"/>
                    <a:pt x="91173" y="409"/>
                  </a:cubicBezTo>
                  <a:close/>
                  <a:moveTo>
                    <a:pt x="90934" y="0"/>
                  </a:moveTo>
                  <a:lnTo>
                    <a:pt x="90877" y="105"/>
                  </a:lnTo>
                  <a:cubicBezTo>
                    <a:pt x="89755" y="2148"/>
                    <a:pt x="88458" y="3572"/>
                    <a:pt x="86786" y="4587"/>
                  </a:cubicBezTo>
                  <a:cubicBezTo>
                    <a:pt x="83860" y="6361"/>
                    <a:pt x="80642" y="7209"/>
                    <a:pt x="78166" y="7749"/>
                  </a:cubicBezTo>
                  <a:cubicBezTo>
                    <a:pt x="74747" y="8496"/>
                    <a:pt x="71232" y="9168"/>
                    <a:pt x="67420" y="9804"/>
                  </a:cubicBezTo>
                  <a:cubicBezTo>
                    <a:pt x="64284" y="10326"/>
                    <a:pt x="61086" y="10767"/>
                    <a:pt x="57994" y="11189"/>
                  </a:cubicBezTo>
                  <a:cubicBezTo>
                    <a:pt x="53660" y="11784"/>
                    <a:pt x="49177" y="12398"/>
                    <a:pt x="44787" y="13257"/>
                  </a:cubicBezTo>
                  <a:cubicBezTo>
                    <a:pt x="41781" y="13846"/>
                    <a:pt x="37840" y="14712"/>
                    <a:pt x="34011" y="16192"/>
                  </a:cubicBezTo>
                  <a:cubicBezTo>
                    <a:pt x="32361" y="16832"/>
                    <a:pt x="30768" y="17751"/>
                    <a:pt x="29227" y="18641"/>
                  </a:cubicBezTo>
                  <a:cubicBezTo>
                    <a:pt x="28257" y="19199"/>
                    <a:pt x="27256" y="19778"/>
                    <a:pt x="26252" y="20278"/>
                  </a:cubicBezTo>
                  <a:cubicBezTo>
                    <a:pt x="24377" y="21213"/>
                    <a:pt x="22228" y="22123"/>
                    <a:pt x="20096" y="22123"/>
                  </a:cubicBezTo>
                  <a:cubicBezTo>
                    <a:pt x="19691" y="22123"/>
                    <a:pt x="19286" y="22090"/>
                    <a:pt x="18884" y="22019"/>
                  </a:cubicBezTo>
                  <a:cubicBezTo>
                    <a:pt x="17234" y="21723"/>
                    <a:pt x="15146" y="20485"/>
                    <a:pt x="14203" y="18389"/>
                  </a:cubicBezTo>
                  <a:cubicBezTo>
                    <a:pt x="13112" y="15962"/>
                    <a:pt x="14633" y="13577"/>
                    <a:pt x="18725" y="11302"/>
                  </a:cubicBezTo>
                  <a:cubicBezTo>
                    <a:pt x="26450" y="7006"/>
                    <a:pt x="35017" y="7004"/>
                    <a:pt x="43304" y="7002"/>
                  </a:cubicBezTo>
                  <a:cubicBezTo>
                    <a:pt x="46426" y="7002"/>
                    <a:pt x="49654" y="6999"/>
                    <a:pt x="52770" y="6766"/>
                  </a:cubicBezTo>
                  <a:cubicBezTo>
                    <a:pt x="57188" y="6433"/>
                    <a:pt x="61100" y="5680"/>
                    <a:pt x="64734" y="4460"/>
                  </a:cubicBezTo>
                  <a:cubicBezTo>
                    <a:pt x="66555" y="3847"/>
                    <a:pt x="68437" y="3359"/>
                    <a:pt x="70258" y="2889"/>
                  </a:cubicBezTo>
                  <a:cubicBezTo>
                    <a:pt x="70921" y="2718"/>
                    <a:pt x="71583" y="2546"/>
                    <a:pt x="72244" y="2369"/>
                  </a:cubicBezTo>
                  <a:cubicBezTo>
                    <a:pt x="74310" y="1815"/>
                    <a:pt x="76526" y="1191"/>
                    <a:pt x="78725" y="393"/>
                  </a:cubicBezTo>
                  <a:lnTo>
                    <a:pt x="79801" y="3"/>
                  </a:lnTo>
                  <a:lnTo>
                    <a:pt x="51891" y="3"/>
                  </a:lnTo>
                  <a:lnTo>
                    <a:pt x="51849" y="25"/>
                  </a:lnTo>
                  <a:cubicBezTo>
                    <a:pt x="51168" y="369"/>
                    <a:pt x="50398" y="688"/>
                    <a:pt x="49430" y="1026"/>
                  </a:cubicBezTo>
                  <a:cubicBezTo>
                    <a:pt x="42565" y="3424"/>
                    <a:pt x="35301" y="3502"/>
                    <a:pt x="28279" y="3577"/>
                  </a:cubicBezTo>
                  <a:lnTo>
                    <a:pt x="27530" y="3587"/>
                  </a:lnTo>
                  <a:cubicBezTo>
                    <a:pt x="21472" y="3654"/>
                    <a:pt x="14606" y="3731"/>
                    <a:pt x="8035" y="5524"/>
                  </a:cubicBezTo>
                  <a:cubicBezTo>
                    <a:pt x="5955" y="6091"/>
                    <a:pt x="3608" y="6937"/>
                    <a:pt x="1994" y="8889"/>
                  </a:cubicBezTo>
                  <a:cubicBezTo>
                    <a:pt x="378" y="10842"/>
                    <a:pt x="1" y="13691"/>
                    <a:pt x="872" y="17356"/>
                  </a:cubicBezTo>
                  <a:cubicBezTo>
                    <a:pt x="2415" y="23842"/>
                    <a:pt x="7591" y="28164"/>
                    <a:pt x="13647" y="28164"/>
                  </a:cubicBezTo>
                  <a:cubicBezTo>
                    <a:pt x="13966" y="28164"/>
                    <a:pt x="14287" y="28154"/>
                    <a:pt x="14609" y="28121"/>
                  </a:cubicBezTo>
                  <a:cubicBezTo>
                    <a:pt x="18878" y="27800"/>
                    <a:pt x="22758" y="25623"/>
                    <a:pt x="26511" y="23520"/>
                  </a:cubicBezTo>
                  <a:cubicBezTo>
                    <a:pt x="28626" y="22334"/>
                    <a:pt x="30812" y="21108"/>
                    <a:pt x="33038" y="20233"/>
                  </a:cubicBezTo>
                  <a:cubicBezTo>
                    <a:pt x="36400" y="18911"/>
                    <a:pt x="39775" y="18075"/>
                    <a:pt x="43838" y="17121"/>
                  </a:cubicBezTo>
                  <a:cubicBezTo>
                    <a:pt x="47319" y="16305"/>
                    <a:pt x="51008" y="15582"/>
                    <a:pt x="55113" y="14912"/>
                  </a:cubicBezTo>
                  <a:cubicBezTo>
                    <a:pt x="61550" y="13861"/>
                    <a:pt x="68126" y="13097"/>
                    <a:pt x="74484" y="12357"/>
                  </a:cubicBezTo>
                  <a:lnTo>
                    <a:pt x="77477" y="12010"/>
                  </a:lnTo>
                  <a:cubicBezTo>
                    <a:pt x="87323" y="10854"/>
                    <a:pt x="96973" y="9822"/>
                    <a:pt x="106514" y="9822"/>
                  </a:cubicBezTo>
                  <a:cubicBezTo>
                    <a:pt x="107222" y="9822"/>
                    <a:pt x="107930" y="9827"/>
                    <a:pt x="108637" y="9839"/>
                  </a:cubicBezTo>
                  <a:lnTo>
                    <a:pt x="108843" y="9842"/>
                  </a:lnTo>
                  <a:lnTo>
                    <a:pt x="108843" y="4203"/>
                  </a:lnTo>
                  <a:cubicBezTo>
                    <a:pt x="108843" y="1884"/>
                    <a:pt x="107336" y="0"/>
                    <a:pt x="10548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376" name="Google Shape;376;p14"/>
          <p:cNvSpPr/>
          <p:nvPr/>
        </p:nvSpPr>
        <p:spPr>
          <a:xfrm>
            <a:off x="1891133" y="483667"/>
            <a:ext cx="8552000" cy="6126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77" name="Google Shape;377;p14"/>
          <p:cNvSpPr/>
          <p:nvPr/>
        </p:nvSpPr>
        <p:spPr>
          <a:xfrm>
            <a:off x="1748867" y="362167"/>
            <a:ext cx="8552000" cy="6113200"/>
          </a:xfrm>
          <a:prstGeom prst="rect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78" name="Google Shape;378;p14"/>
          <p:cNvSpPr txBox="1">
            <a:spLocks noGrp="1"/>
          </p:cNvSpPr>
          <p:nvPr>
            <p:ph type="title"/>
          </p:nvPr>
        </p:nvSpPr>
        <p:spPr>
          <a:xfrm>
            <a:off x="4160233" y="4036933"/>
            <a:ext cx="5968400" cy="144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9600"/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sp>
        <p:nvSpPr>
          <p:cNvPr id="379" name="Google Shape;379;p14"/>
          <p:cNvSpPr txBox="1">
            <a:spLocks noGrp="1"/>
          </p:cNvSpPr>
          <p:nvPr>
            <p:ph type="title" idx="2" hasCustomPrompt="1"/>
          </p:nvPr>
        </p:nvSpPr>
        <p:spPr>
          <a:xfrm>
            <a:off x="2184684" y="4526300"/>
            <a:ext cx="1446000" cy="112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 b="1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9pPr>
          </a:lstStyle>
          <a:p>
            <a:r>
              <a:t>xx%</a:t>
            </a:r>
          </a:p>
        </p:txBody>
      </p:sp>
      <p:sp>
        <p:nvSpPr>
          <p:cNvPr id="380" name="Google Shape;380;p14"/>
          <p:cNvSpPr txBox="1">
            <a:spLocks noGrp="1"/>
          </p:cNvSpPr>
          <p:nvPr>
            <p:ph type="subTitle" idx="1"/>
          </p:nvPr>
        </p:nvSpPr>
        <p:spPr>
          <a:xfrm>
            <a:off x="4160284" y="5330800"/>
            <a:ext cx="3172400" cy="80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hlink"/>
                </a:solidFill>
              </a:defRPr>
            </a:lvl1pPr>
            <a:lvl2pPr lvl="1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71388548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5">
  <p:cSld name="Title and text 5">
    <p:bg>
      <p:bgPr>
        <a:solidFill>
          <a:schemeClr val="accent6"/>
        </a:solidFill>
        <a:effectLst/>
      </p:bgPr>
    </p:bg>
    <p:spTree>
      <p:nvGrpSpPr>
        <p:cNvPr id="1" name="Shape 6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97" name="Google Shape;697;p24"/>
          <p:cNvGrpSpPr/>
          <p:nvPr/>
        </p:nvGrpSpPr>
        <p:grpSpPr>
          <a:xfrm>
            <a:off x="-129685" y="-3243200"/>
            <a:ext cx="12690592" cy="10316157"/>
            <a:chOff x="-97264" y="-2432400"/>
            <a:chExt cx="9517944" cy="7737118"/>
          </a:xfrm>
        </p:grpSpPr>
        <p:sp>
          <p:nvSpPr>
            <p:cNvPr id="698" name="Google Shape;698;p24"/>
            <p:cNvSpPr/>
            <p:nvPr/>
          </p:nvSpPr>
          <p:spPr>
            <a:xfrm>
              <a:off x="-89101" y="-1817043"/>
              <a:ext cx="3985503" cy="848251"/>
            </a:xfrm>
            <a:custGeom>
              <a:avLst/>
              <a:gdLst/>
              <a:ahLst/>
              <a:cxnLst/>
              <a:rect l="l" t="t" r="r" b="b"/>
              <a:pathLst>
                <a:path w="99594" h="21197" extrusionOk="0">
                  <a:moveTo>
                    <a:pt x="65021" y="0"/>
                  </a:moveTo>
                  <a:cubicBezTo>
                    <a:pt x="64434" y="0"/>
                    <a:pt x="63848" y="10"/>
                    <a:pt x="63260" y="29"/>
                  </a:cubicBezTo>
                  <a:cubicBezTo>
                    <a:pt x="57732" y="207"/>
                    <a:pt x="52245" y="1096"/>
                    <a:pt x="46816" y="2389"/>
                  </a:cubicBezTo>
                  <a:cubicBezTo>
                    <a:pt x="41611" y="3631"/>
                    <a:pt x="36750" y="6060"/>
                    <a:pt x="31830" y="8475"/>
                  </a:cubicBezTo>
                  <a:cubicBezTo>
                    <a:pt x="27244" y="10725"/>
                    <a:pt x="22624" y="12692"/>
                    <a:pt x="17724" y="13463"/>
                  </a:cubicBezTo>
                  <a:cubicBezTo>
                    <a:pt x="15802" y="13765"/>
                    <a:pt x="13860" y="13942"/>
                    <a:pt x="11920" y="13942"/>
                  </a:cubicBezTo>
                  <a:cubicBezTo>
                    <a:pt x="10234" y="13942"/>
                    <a:pt x="8549" y="13808"/>
                    <a:pt x="6879" y="13505"/>
                  </a:cubicBezTo>
                  <a:cubicBezTo>
                    <a:pt x="4515" y="13077"/>
                    <a:pt x="2162" y="12285"/>
                    <a:pt x="0" y="10984"/>
                  </a:cubicBezTo>
                  <a:lnTo>
                    <a:pt x="0" y="18944"/>
                  </a:lnTo>
                  <a:cubicBezTo>
                    <a:pt x="1762" y="19024"/>
                    <a:pt x="3523" y="19075"/>
                    <a:pt x="5283" y="19075"/>
                  </a:cubicBezTo>
                  <a:cubicBezTo>
                    <a:pt x="9227" y="19075"/>
                    <a:pt x="13162" y="18820"/>
                    <a:pt x="17071" y="18072"/>
                  </a:cubicBezTo>
                  <a:cubicBezTo>
                    <a:pt x="21981" y="17133"/>
                    <a:pt x="26589" y="15270"/>
                    <a:pt x="30996" y="12374"/>
                  </a:cubicBezTo>
                  <a:cubicBezTo>
                    <a:pt x="33739" y="10570"/>
                    <a:pt x="36781" y="9886"/>
                    <a:pt x="39837" y="9886"/>
                  </a:cubicBezTo>
                  <a:cubicBezTo>
                    <a:pt x="40660" y="9886"/>
                    <a:pt x="41484" y="9936"/>
                    <a:pt x="42304" y="10026"/>
                  </a:cubicBezTo>
                  <a:cubicBezTo>
                    <a:pt x="50992" y="10985"/>
                    <a:pt x="59004" y="15789"/>
                    <a:pt x="67420" y="18291"/>
                  </a:cubicBezTo>
                  <a:cubicBezTo>
                    <a:pt x="72853" y="19907"/>
                    <a:pt x="78486" y="20812"/>
                    <a:pt x="84058" y="21107"/>
                  </a:cubicBezTo>
                  <a:cubicBezTo>
                    <a:pt x="85055" y="21160"/>
                    <a:pt x="86060" y="21196"/>
                    <a:pt x="87066" y="21196"/>
                  </a:cubicBezTo>
                  <a:cubicBezTo>
                    <a:pt x="89207" y="21196"/>
                    <a:pt x="91355" y="21031"/>
                    <a:pt x="93446" y="20508"/>
                  </a:cubicBezTo>
                  <a:cubicBezTo>
                    <a:pt x="95522" y="19989"/>
                    <a:pt x="98275" y="18989"/>
                    <a:pt x="98894" y="16049"/>
                  </a:cubicBezTo>
                  <a:cubicBezTo>
                    <a:pt x="99594" y="12721"/>
                    <a:pt x="97265" y="10188"/>
                    <a:pt x="95270" y="8623"/>
                  </a:cubicBezTo>
                  <a:cubicBezTo>
                    <a:pt x="92667" y="6581"/>
                    <a:pt x="89709" y="5268"/>
                    <a:pt x="86790" y="4165"/>
                  </a:cubicBezTo>
                  <a:cubicBezTo>
                    <a:pt x="79711" y="1489"/>
                    <a:pt x="72404" y="0"/>
                    <a:pt x="65021" y="0"/>
                  </a:cubicBezTo>
                  <a:close/>
                </a:path>
              </a:pathLst>
            </a:custGeom>
            <a:solidFill>
              <a:srgbClr val="FAC539">
                <a:alpha val="368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99" name="Google Shape;699;p24"/>
            <p:cNvSpPr/>
            <p:nvPr/>
          </p:nvSpPr>
          <p:spPr>
            <a:xfrm>
              <a:off x="-89221" y="-869455"/>
              <a:ext cx="8386467" cy="1819876"/>
            </a:xfrm>
            <a:custGeom>
              <a:avLst/>
              <a:gdLst/>
              <a:ahLst/>
              <a:cxnLst/>
              <a:rect l="l" t="t" r="r" b="b"/>
              <a:pathLst>
                <a:path w="209570" h="45477" extrusionOk="0">
                  <a:moveTo>
                    <a:pt x="173399" y="0"/>
                  </a:moveTo>
                  <a:cubicBezTo>
                    <a:pt x="171819" y="0"/>
                    <a:pt x="170239" y="33"/>
                    <a:pt x="168661" y="80"/>
                  </a:cubicBezTo>
                  <a:cubicBezTo>
                    <a:pt x="164324" y="208"/>
                    <a:pt x="160018" y="528"/>
                    <a:pt x="155729" y="1390"/>
                  </a:cubicBezTo>
                  <a:cubicBezTo>
                    <a:pt x="151776" y="2184"/>
                    <a:pt x="147874" y="3386"/>
                    <a:pt x="144099" y="5071"/>
                  </a:cubicBezTo>
                  <a:cubicBezTo>
                    <a:pt x="140139" y="6838"/>
                    <a:pt x="136425" y="9227"/>
                    <a:pt x="132734" y="11745"/>
                  </a:cubicBezTo>
                  <a:cubicBezTo>
                    <a:pt x="125453" y="16714"/>
                    <a:pt x="118372" y="22168"/>
                    <a:pt x="110478" y="25489"/>
                  </a:cubicBezTo>
                  <a:cubicBezTo>
                    <a:pt x="104010" y="28211"/>
                    <a:pt x="97197" y="29287"/>
                    <a:pt x="90399" y="29287"/>
                  </a:cubicBezTo>
                  <a:cubicBezTo>
                    <a:pt x="89168" y="29287"/>
                    <a:pt x="87937" y="29252"/>
                    <a:pt x="86709" y="29185"/>
                  </a:cubicBezTo>
                  <a:cubicBezTo>
                    <a:pt x="70235" y="28285"/>
                    <a:pt x="53959" y="22404"/>
                    <a:pt x="38422" y="15780"/>
                  </a:cubicBezTo>
                  <a:cubicBezTo>
                    <a:pt x="34245" y="13999"/>
                    <a:pt x="30113" y="12729"/>
                    <a:pt x="25697" y="12479"/>
                  </a:cubicBezTo>
                  <a:cubicBezTo>
                    <a:pt x="24449" y="12409"/>
                    <a:pt x="23202" y="12379"/>
                    <a:pt x="21954" y="12379"/>
                  </a:cubicBezTo>
                  <a:cubicBezTo>
                    <a:pt x="18881" y="12379"/>
                    <a:pt x="15809" y="12558"/>
                    <a:pt x="12741" y="12746"/>
                  </a:cubicBezTo>
                  <a:cubicBezTo>
                    <a:pt x="9315" y="12958"/>
                    <a:pt x="5883" y="13109"/>
                    <a:pt x="2471" y="13588"/>
                  </a:cubicBezTo>
                  <a:cubicBezTo>
                    <a:pt x="1651" y="13702"/>
                    <a:pt x="825" y="13831"/>
                    <a:pt x="0" y="13986"/>
                  </a:cubicBezTo>
                  <a:lnTo>
                    <a:pt x="0" y="21931"/>
                  </a:lnTo>
                  <a:cubicBezTo>
                    <a:pt x="3093" y="20622"/>
                    <a:pt x="6277" y="19799"/>
                    <a:pt x="9551" y="19799"/>
                  </a:cubicBezTo>
                  <a:cubicBezTo>
                    <a:pt x="10632" y="19799"/>
                    <a:pt x="11722" y="19889"/>
                    <a:pt x="12823" y="20080"/>
                  </a:cubicBezTo>
                  <a:cubicBezTo>
                    <a:pt x="20488" y="21419"/>
                    <a:pt x="27144" y="26632"/>
                    <a:pt x="33499" y="31891"/>
                  </a:cubicBezTo>
                  <a:cubicBezTo>
                    <a:pt x="45486" y="41811"/>
                    <a:pt x="59912" y="45476"/>
                    <a:pt x="74081" y="45476"/>
                  </a:cubicBezTo>
                  <a:cubicBezTo>
                    <a:pt x="74665" y="45476"/>
                    <a:pt x="75248" y="45470"/>
                    <a:pt x="75831" y="45458"/>
                  </a:cubicBezTo>
                  <a:cubicBezTo>
                    <a:pt x="90804" y="45142"/>
                    <a:pt x="106177" y="41401"/>
                    <a:pt x="119282" y="31968"/>
                  </a:cubicBezTo>
                  <a:cubicBezTo>
                    <a:pt x="125990" y="27139"/>
                    <a:pt x="132221" y="21338"/>
                    <a:pt x="138817" y="16271"/>
                  </a:cubicBezTo>
                  <a:cubicBezTo>
                    <a:pt x="142143" y="13714"/>
                    <a:pt x="145448" y="11379"/>
                    <a:pt x="149316" y="10440"/>
                  </a:cubicBezTo>
                  <a:cubicBezTo>
                    <a:pt x="150812" y="10078"/>
                    <a:pt x="152323" y="9917"/>
                    <a:pt x="153836" y="9917"/>
                  </a:cubicBezTo>
                  <a:cubicBezTo>
                    <a:pt x="155625" y="9917"/>
                    <a:pt x="157416" y="10142"/>
                    <a:pt x="159185" y="10527"/>
                  </a:cubicBezTo>
                  <a:cubicBezTo>
                    <a:pt x="162983" y="11352"/>
                    <a:pt x="166672" y="12839"/>
                    <a:pt x="170334" y="14321"/>
                  </a:cubicBezTo>
                  <a:cubicBezTo>
                    <a:pt x="174482" y="15997"/>
                    <a:pt x="178713" y="17383"/>
                    <a:pt x="182992" y="18407"/>
                  </a:cubicBezTo>
                  <a:cubicBezTo>
                    <a:pt x="186653" y="19282"/>
                    <a:pt x="190426" y="19787"/>
                    <a:pt x="194193" y="19787"/>
                  </a:cubicBezTo>
                  <a:cubicBezTo>
                    <a:pt x="197694" y="19787"/>
                    <a:pt x="201190" y="19351"/>
                    <a:pt x="204587" y="18369"/>
                  </a:cubicBezTo>
                  <a:cubicBezTo>
                    <a:pt x="206831" y="17721"/>
                    <a:pt x="209570" y="16218"/>
                    <a:pt x="208195" y="12736"/>
                  </a:cubicBezTo>
                  <a:cubicBezTo>
                    <a:pt x="207019" y="9759"/>
                    <a:pt x="203809" y="8201"/>
                    <a:pt x="201535" y="7001"/>
                  </a:cubicBezTo>
                  <a:cubicBezTo>
                    <a:pt x="195238" y="3676"/>
                    <a:pt x="188684" y="1200"/>
                    <a:pt x="181872" y="426"/>
                  </a:cubicBezTo>
                  <a:cubicBezTo>
                    <a:pt x="179055" y="106"/>
                    <a:pt x="176227" y="0"/>
                    <a:pt x="173399" y="0"/>
                  </a:cubicBezTo>
                  <a:close/>
                </a:path>
              </a:pathLst>
            </a:custGeom>
            <a:solidFill>
              <a:srgbClr val="FAC539">
                <a:alpha val="368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00" name="Google Shape;700;p24"/>
            <p:cNvSpPr/>
            <p:nvPr/>
          </p:nvSpPr>
          <p:spPr>
            <a:xfrm>
              <a:off x="-89101" y="235723"/>
              <a:ext cx="819678" cy="314658"/>
            </a:xfrm>
            <a:custGeom>
              <a:avLst/>
              <a:gdLst/>
              <a:ahLst/>
              <a:cxnLst/>
              <a:rect l="l" t="t" r="r" b="b"/>
              <a:pathLst>
                <a:path w="20483" h="7863" extrusionOk="0">
                  <a:moveTo>
                    <a:pt x="10679" y="1"/>
                  </a:moveTo>
                  <a:cubicBezTo>
                    <a:pt x="7200" y="1"/>
                    <a:pt x="3530" y="930"/>
                    <a:pt x="0" y="1036"/>
                  </a:cubicBezTo>
                  <a:lnTo>
                    <a:pt x="0" y="7210"/>
                  </a:lnTo>
                  <a:cubicBezTo>
                    <a:pt x="73" y="7210"/>
                    <a:pt x="146" y="7210"/>
                    <a:pt x="218" y="7210"/>
                  </a:cubicBezTo>
                  <a:cubicBezTo>
                    <a:pt x="2966" y="7210"/>
                    <a:pt x="5723" y="7366"/>
                    <a:pt x="8473" y="7532"/>
                  </a:cubicBezTo>
                  <a:cubicBezTo>
                    <a:pt x="10471" y="7652"/>
                    <a:pt x="12481" y="7858"/>
                    <a:pt x="14482" y="7862"/>
                  </a:cubicBezTo>
                  <a:cubicBezTo>
                    <a:pt x="14579" y="7862"/>
                    <a:pt x="14677" y="7863"/>
                    <a:pt x="14776" y="7863"/>
                  </a:cubicBezTo>
                  <a:cubicBezTo>
                    <a:pt x="16107" y="7863"/>
                    <a:pt x="17589" y="7805"/>
                    <a:pt x="18794" y="7093"/>
                  </a:cubicBezTo>
                  <a:cubicBezTo>
                    <a:pt x="20483" y="6096"/>
                    <a:pt x="19330" y="4228"/>
                    <a:pt x="18366" y="3075"/>
                  </a:cubicBezTo>
                  <a:cubicBezTo>
                    <a:pt x="16959" y="1395"/>
                    <a:pt x="15150" y="529"/>
                    <a:pt x="13253" y="203"/>
                  </a:cubicBezTo>
                  <a:cubicBezTo>
                    <a:pt x="12410" y="59"/>
                    <a:pt x="11551" y="1"/>
                    <a:pt x="10679" y="1"/>
                  </a:cubicBezTo>
                  <a:close/>
                </a:path>
              </a:pathLst>
            </a:custGeom>
            <a:solidFill>
              <a:srgbClr val="FAC539">
                <a:alpha val="368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01" name="Google Shape;701;p24"/>
            <p:cNvSpPr/>
            <p:nvPr/>
          </p:nvSpPr>
          <p:spPr>
            <a:xfrm>
              <a:off x="-89101" y="-105111"/>
              <a:ext cx="9361694" cy="2012360"/>
            </a:xfrm>
            <a:custGeom>
              <a:avLst/>
              <a:gdLst/>
              <a:ahLst/>
              <a:cxnLst/>
              <a:rect l="l" t="t" r="r" b="b"/>
              <a:pathLst>
                <a:path w="233940" h="50287" extrusionOk="0">
                  <a:moveTo>
                    <a:pt x="233940" y="0"/>
                  </a:moveTo>
                  <a:cubicBezTo>
                    <a:pt x="230479" y="1532"/>
                    <a:pt x="227264" y="3838"/>
                    <a:pt x="224035" y="6016"/>
                  </a:cubicBezTo>
                  <a:cubicBezTo>
                    <a:pt x="219999" y="8735"/>
                    <a:pt x="215918" y="11195"/>
                    <a:pt x="211510" y="12795"/>
                  </a:cubicBezTo>
                  <a:cubicBezTo>
                    <a:pt x="205977" y="14804"/>
                    <a:pt x="200252" y="15619"/>
                    <a:pt x="194517" y="15619"/>
                  </a:cubicBezTo>
                  <a:cubicBezTo>
                    <a:pt x="191019" y="15619"/>
                    <a:pt x="187518" y="15316"/>
                    <a:pt x="184053" y="14796"/>
                  </a:cubicBezTo>
                  <a:cubicBezTo>
                    <a:pt x="174879" y="13417"/>
                    <a:pt x="165892" y="10575"/>
                    <a:pt x="156983" y="7553"/>
                  </a:cubicBezTo>
                  <a:cubicBezTo>
                    <a:pt x="154186" y="6603"/>
                    <a:pt x="151295" y="5923"/>
                    <a:pt x="148402" y="5923"/>
                  </a:cubicBezTo>
                  <a:cubicBezTo>
                    <a:pt x="147105" y="5923"/>
                    <a:pt x="145807" y="6060"/>
                    <a:pt x="144518" y="6370"/>
                  </a:cubicBezTo>
                  <a:cubicBezTo>
                    <a:pt x="141010" y="7213"/>
                    <a:pt x="137841" y="9316"/>
                    <a:pt x="134862" y="11732"/>
                  </a:cubicBezTo>
                  <a:cubicBezTo>
                    <a:pt x="131415" y="14529"/>
                    <a:pt x="128149" y="17665"/>
                    <a:pt x="124700" y="20457"/>
                  </a:cubicBezTo>
                  <a:cubicBezTo>
                    <a:pt x="120681" y="23709"/>
                    <a:pt x="116461" y="26565"/>
                    <a:pt x="112085" y="28971"/>
                  </a:cubicBezTo>
                  <a:cubicBezTo>
                    <a:pt x="103869" y="33488"/>
                    <a:pt x="95132" y="36387"/>
                    <a:pt x="86236" y="37674"/>
                  </a:cubicBezTo>
                  <a:cubicBezTo>
                    <a:pt x="82434" y="38224"/>
                    <a:pt x="78620" y="38471"/>
                    <a:pt x="74803" y="38471"/>
                  </a:cubicBezTo>
                  <a:cubicBezTo>
                    <a:pt x="58405" y="38471"/>
                    <a:pt x="41951" y="33908"/>
                    <a:pt x="26125" y="29171"/>
                  </a:cubicBezTo>
                  <a:cubicBezTo>
                    <a:pt x="17408" y="26561"/>
                    <a:pt x="8732" y="23693"/>
                    <a:pt x="0" y="21148"/>
                  </a:cubicBezTo>
                  <a:lnTo>
                    <a:pt x="0" y="30371"/>
                  </a:lnTo>
                  <a:cubicBezTo>
                    <a:pt x="3472" y="33108"/>
                    <a:pt x="7489" y="35009"/>
                    <a:pt x="11115" y="36595"/>
                  </a:cubicBezTo>
                  <a:cubicBezTo>
                    <a:pt x="17532" y="39404"/>
                    <a:pt x="24220" y="41608"/>
                    <a:pt x="30929" y="42938"/>
                  </a:cubicBezTo>
                  <a:cubicBezTo>
                    <a:pt x="38228" y="44386"/>
                    <a:pt x="45630" y="44923"/>
                    <a:pt x="53022" y="44923"/>
                  </a:cubicBezTo>
                  <a:cubicBezTo>
                    <a:pt x="55748" y="44923"/>
                    <a:pt x="58473" y="44850"/>
                    <a:pt x="61191" y="44723"/>
                  </a:cubicBezTo>
                  <a:cubicBezTo>
                    <a:pt x="71533" y="44237"/>
                    <a:pt x="81978" y="43258"/>
                    <a:pt x="92233" y="41498"/>
                  </a:cubicBezTo>
                  <a:cubicBezTo>
                    <a:pt x="102742" y="39694"/>
                    <a:pt x="112661" y="35767"/>
                    <a:pt x="122701" y="31597"/>
                  </a:cubicBezTo>
                  <a:cubicBezTo>
                    <a:pt x="132437" y="27557"/>
                    <a:pt x="142206" y="24207"/>
                    <a:pt x="152521" y="24092"/>
                  </a:cubicBezTo>
                  <a:cubicBezTo>
                    <a:pt x="152754" y="24089"/>
                    <a:pt x="152988" y="24088"/>
                    <a:pt x="153222" y="24088"/>
                  </a:cubicBezTo>
                  <a:cubicBezTo>
                    <a:pt x="163194" y="24088"/>
                    <a:pt x="173100" y="26520"/>
                    <a:pt x="182555" y="30450"/>
                  </a:cubicBezTo>
                  <a:cubicBezTo>
                    <a:pt x="187610" y="32550"/>
                    <a:pt x="192565" y="35025"/>
                    <a:pt x="197604" y="37193"/>
                  </a:cubicBezTo>
                  <a:cubicBezTo>
                    <a:pt x="202625" y="39352"/>
                    <a:pt x="207681" y="41382"/>
                    <a:pt x="212770" y="43265"/>
                  </a:cubicBezTo>
                  <a:cubicBezTo>
                    <a:pt x="219747" y="45846"/>
                    <a:pt x="226825" y="48256"/>
                    <a:pt x="233940" y="50286"/>
                  </a:cubicBezTo>
                  <a:lnTo>
                    <a:pt x="233940" y="34729"/>
                  </a:lnTo>
                  <a:cubicBezTo>
                    <a:pt x="233339" y="34539"/>
                    <a:pt x="232731" y="34368"/>
                    <a:pt x="232112" y="34224"/>
                  </a:cubicBezTo>
                  <a:cubicBezTo>
                    <a:pt x="229270" y="33551"/>
                    <a:pt x="226381" y="33250"/>
                    <a:pt x="223499" y="32996"/>
                  </a:cubicBezTo>
                  <a:cubicBezTo>
                    <a:pt x="219753" y="32668"/>
                    <a:pt x="216005" y="32333"/>
                    <a:pt x="212261" y="31960"/>
                  </a:cubicBezTo>
                  <a:cubicBezTo>
                    <a:pt x="208072" y="31543"/>
                    <a:pt x="203886" y="31089"/>
                    <a:pt x="199705" y="30539"/>
                  </a:cubicBezTo>
                  <a:cubicBezTo>
                    <a:pt x="195713" y="30014"/>
                    <a:pt x="191661" y="29550"/>
                    <a:pt x="187710" y="28635"/>
                  </a:cubicBezTo>
                  <a:cubicBezTo>
                    <a:pt x="184185" y="27821"/>
                    <a:pt x="180587" y="27222"/>
                    <a:pt x="177204" y="25665"/>
                  </a:cubicBezTo>
                  <a:cubicBezTo>
                    <a:pt x="175719" y="24980"/>
                    <a:pt x="173996" y="24080"/>
                    <a:pt x="173054" y="22380"/>
                  </a:cubicBezTo>
                  <a:cubicBezTo>
                    <a:pt x="172381" y="21164"/>
                    <a:pt x="172300" y="19467"/>
                    <a:pt x="173266" y="18466"/>
                  </a:cubicBezTo>
                  <a:cubicBezTo>
                    <a:pt x="174400" y="17293"/>
                    <a:pt x="176205" y="17248"/>
                    <a:pt x="177591" y="17230"/>
                  </a:cubicBezTo>
                  <a:cubicBezTo>
                    <a:pt x="177667" y="17230"/>
                    <a:pt x="177743" y="17229"/>
                    <a:pt x="177820" y="17229"/>
                  </a:cubicBezTo>
                  <a:cubicBezTo>
                    <a:pt x="179957" y="17229"/>
                    <a:pt x="182098" y="17572"/>
                    <a:pt x="184206" y="17983"/>
                  </a:cubicBezTo>
                  <a:cubicBezTo>
                    <a:pt x="186167" y="18365"/>
                    <a:pt x="188113" y="18845"/>
                    <a:pt x="190056" y="19342"/>
                  </a:cubicBezTo>
                  <a:cubicBezTo>
                    <a:pt x="192155" y="19880"/>
                    <a:pt x="194290" y="20178"/>
                    <a:pt x="196416" y="20482"/>
                  </a:cubicBezTo>
                  <a:cubicBezTo>
                    <a:pt x="200378" y="21047"/>
                    <a:pt x="204372" y="21430"/>
                    <a:pt x="208364" y="21430"/>
                  </a:cubicBezTo>
                  <a:cubicBezTo>
                    <a:pt x="209889" y="21430"/>
                    <a:pt x="211413" y="21374"/>
                    <a:pt x="212936" y="21251"/>
                  </a:cubicBezTo>
                  <a:cubicBezTo>
                    <a:pt x="218320" y="20818"/>
                    <a:pt x="223791" y="19532"/>
                    <a:pt x="228641" y="16425"/>
                  </a:cubicBezTo>
                  <a:cubicBezTo>
                    <a:pt x="230586" y="15179"/>
                    <a:pt x="232358" y="13636"/>
                    <a:pt x="233940" y="11842"/>
                  </a:cubicBezTo>
                  <a:lnTo>
                    <a:pt x="233940" y="0"/>
                  </a:lnTo>
                  <a:close/>
                </a:path>
              </a:pathLst>
            </a:custGeom>
            <a:solidFill>
              <a:srgbClr val="FAC539">
                <a:alpha val="368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02" name="Google Shape;702;p24"/>
            <p:cNvSpPr/>
            <p:nvPr/>
          </p:nvSpPr>
          <p:spPr>
            <a:xfrm>
              <a:off x="-88861" y="1310728"/>
              <a:ext cx="5153814" cy="1015564"/>
            </a:xfrm>
            <a:custGeom>
              <a:avLst/>
              <a:gdLst/>
              <a:ahLst/>
              <a:cxnLst/>
              <a:rect l="l" t="t" r="r" b="b"/>
              <a:pathLst>
                <a:path w="128789" h="25378" extrusionOk="0">
                  <a:moveTo>
                    <a:pt x="125460" y="1"/>
                  </a:moveTo>
                  <a:cubicBezTo>
                    <a:pt x="124112" y="1"/>
                    <a:pt x="122755" y="233"/>
                    <a:pt x="121432" y="495"/>
                  </a:cubicBezTo>
                  <a:cubicBezTo>
                    <a:pt x="117708" y="1235"/>
                    <a:pt x="114038" y="2428"/>
                    <a:pt x="110408" y="3702"/>
                  </a:cubicBezTo>
                  <a:cubicBezTo>
                    <a:pt x="101528" y="6816"/>
                    <a:pt x="92732" y="10293"/>
                    <a:pt x="83787" y="13112"/>
                  </a:cubicBezTo>
                  <a:cubicBezTo>
                    <a:pt x="72182" y="16772"/>
                    <a:pt x="60329" y="19483"/>
                    <a:pt x="48340" y="19746"/>
                  </a:cubicBezTo>
                  <a:cubicBezTo>
                    <a:pt x="47589" y="19762"/>
                    <a:pt x="46838" y="19771"/>
                    <a:pt x="46087" y="19771"/>
                  </a:cubicBezTo>
                  <a:cubicBezTo>
                    <a:pt x="36277" y="19771"/>
                    <a:pt x="26528" y="18319"/>
                    <a:pt x="17277" y="13958"/>
                  </a:cubicBezTo>
                  <a:cubicBezTo>
                    <a:pt x="14817" y="12796"/>
                    <a:pt x="12434" y="11433"/>
                    <a:pt x="10052" y="10038"/>
                  </a:cubicBezTo>
                  <a:cubicBezTo>
                    <a:pt x="7467" y="8528"/>
                    <a:pt x="4765" y="7378"/>
                    <a:pt x="2106" y="6103"/>
                  </a:cubicBezTo>
                  <a:cubicBezTo>
                    <a:pt x="1402" y="5766"/>
                    <a:pt x="699" y="5418"/>
                    <a:pt x="0" y="5056"/>
                  </a:cubicBezTo>
                  <a:lnTo>
                    <a:pt x="0" y="11211"/>
                  </a:lnTo>
                  <a:cubicBezTo>
                    <a:pt x="4701" y="13100"/>
                    <a:pt x="9362" y="15161"/>
                    <a:pt x="14041" y="17090"/>
                  </a:cubicBezTo>
                  <a:cubicBezTo>
                    <a:pt x="16400" y="18063"/>
                    <a:pt x="18775" y="19117"/>
                    <a:pt x="21195" y="19846"/>
                  </a:cubicBezTo>
                  <a:cubicBezTo>
                    <a:pt x="23656" y="20587"/>
                    <a:pt x="26170" y="20896"/>
                    <a:pt x="28695" y="21030"/>
                  </a:cubicBezTo>
                  <a:cubicBezTo>
                    <a:pt x="33506" y="21285"/>
                    <a:pt x="38258" y="21488"/>
                    <a:pt x="43036" y="22348"/>
                  </a:cubicBezTo>
                  <a:cubicBezTo>
                    <a:pt x="47992" y="23241"/>
                    <a:pt x="52914" y="24461"/>
                    <a:pt x="57900" y="25055"/>
                  </a:cubicBezTo>
                  <a:cubicBezTo>
                    <a:pt x="59669" y="25266"/>
                    <a:pt x="61430" y="25377"/>
                    <a:pt x="63185" y="25377"/>
                  </a:cubicBezTo>
                  <a:cubicBezTo>
                    <a:pt x="66528" y="25377"/>
                    <a:pt x="69851" y="24974"/>
                    <a:pt x="73168" y="24091"/>
                  </a:cubicBezTo>
                  <a:cubicBezTo>
                    <a:pt x="82572" y="21585"/>
                    <a:pt x="91311" y="16379"/>
                    <a:pt x="100290" y="12209"/>
                  </a:cubicBezTo>
                  <a:cubicBezTo>
                    <a:pt x="102551" y="11159"/>
                    <a:pt x="104832" y="10174"/>
                    <a:pt x="107142" y="9317"/>
                  </a:cubicBezTo>
                  <a:cubicBezTo>
                    <a:pt x="109515" y="8437"/>
                    <a:pt x="111919" y="7831"/>
                    <a:pt x="114326" y="7132"/>
                  </a:cubicBezTo>
                  <a:cubicBezTo>
                    <a:pt x="119263" y="5699"/>
                    <a:pt x="123997" y="3389"/>
                    <a:pt x="128789" y="1350"/>
                  </a:cubicBezTo>
                  <a:cubicBezTo>
                    <a:pt x="128436" y="255"/>
                    <a:pt x="127130" y="101"/>
                    <a:pt x="126329" y="35"/>
                  </a:cubicBezTo>
                  <a:cubicBezTo>
                    <a:pt x="126040" y="12"/>
                    <a:pt x="125750" y="1"/>
                    <a:pt x="125460" y="1"/>
                  </a:cubicBezTo>
                  <a:close/>
                </a:path>
              </a:pathLst>
            </a:custGeom>
            <a:solidFill>
              <a:srgbClr val="FAC539">
                <a:alpha val="368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03" name="Google Shape;703;p24"/>
            <p:cNvSpPr/>
            <p:nvPr/>
          </p:nvSpPr>
          <p:spPr>
            <a:xfrm>
              <a:off x="-89101" y="3276894"/>
              <a:ext cx="949935" cy="459281"/>
            </a:xfrm>
            <a:custGeom>
              <a:avLst/>
              <a:gdLst/>
              <a:ahLst/>
              <a:cxnLst/>
              <a:rect l="l" t="t" r="r" b="b"/>
              <a:pathLst>
                <a:path w="23738" h="11477" extrusionOk="0">
                  <a:moveTo>
                    <a:pt x="0" y="0"/>
                  </a:moveTo>
                  <a:lnTo>
                    <a:pt x="0" y="7277"/>
                  </a:lnTo>
                  <a:cubicBezTo>
                    <a:pt x="3475" y="8436"/>
                    <a:pt x="6937" y="9675"/>
                    <a:pt x="10474" y="10467"/>
                  </a:cubicBezTo>
                  <a:cubicBezTo>
                    <a:pt x="12599" y="10942"/>
                    <a:pt x="14945" y="11477"/>
                    <a:pt x="17230" y="11477"/>
                  </a:cubicBezTo>
                  <a:cubicBezTo>
                    <a:pt x="18607" y="11477"/>
                    <a:pt x="19963" y="11282"/>
                    <a:pt x="21233" y="10762"/>
                  </a:cubicBezTo>
                  <a:cubicBezTo>
                    <a:pt x="22964" y="10052"/>
                    <a:pt x="23737" y="8373"/>
                    <a:pt x="22783" y="6233"/>
                  </a:cubicBezTo>
                  <a:cubicBezTo>
                    <a:pt x="21854" y="4148"/>
                    <a:pt x="19780" y="3350"/>
                    <a:pt x="18049" y="2892"/>
                  </a:cubicBezTo>
                  <a:cubicBezTo>
                    <a:pt x="14044" y="1834"/>
                    <a:pt x="9964" y="2398"/>
                    <a:pt x="5923" y="1958"/>
                  </a:cubicBezTo>
                  <a:cubicBezTo>
                    <a:pt x="3848" y="1734"/>
                    <a:pt x="1868" y="1036"/>
                    <a:pt x="0" y="0"/>
                  </a:cubicBezTo>
                  <a:close/>
                </a:path>
              </a:pathLst>
            </a:custGeom>
            <a:solidFill>
              <a:srgbClr val="FAC539">
                <a:alpha val="368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04" name="Google Shape;704;p24"/>
            <p:cNvSpPr/>
            <p:nvPr/>
          </p:nvSpPr>
          <p:spPr>
            <a:xfrm>
              <a:off x="-89101" y="1635714"/>
              <a:ext cx="9361814" cy="2217890"/>
            </a:xfrm>
            <a:custGeom>
              <a:avLst/>
              <a:gdLst/>
              <a:ahLst/>
              <a:cxnLst/>
              <a:rect l="l" t="t" r="r" b="b"/>
              <a:pathLst>
                <a:path w="233943" h="55423" extrusionOk="0">
                  <a:moveTo>
                    <a:pt x="144772" y="1"/>
                  </a:moveTo>
                  <a:cubicBezTo>
                    <a:pt x="142102" y="1"/>
                    <a:pt x="139431" y="96"/>
                    <a:pt x="136766" y="286"/>
                  </a:cubicBezTo>
                  <a:cubicBezTo>
                    <a:pt x="128012" y="909"/>
                    <a:pt x="119276" y="2552"/>
                    <a:pt x="110812" y="5489"/>
                  </a:cubicBezTo>
                  <a:cubicBezTo>
                    <a:pt x="106624" y="6944"/>
                    <a:pt x="102575" y="8874"/>
                    <a:pt x="98468" y="10653"/>
                  </a:cubicBezTo>
                  <a:cubicBezTo>
                    <a:pt x="93953" y="12609"/>
                    <a:pt x="89399" y="14424"/>
                    <a:pt x="84794" y="16010"/>
                  </a:cubicBezTo>
                  <a:cubicBezTo>
                    <a:pt x="74251" y="19642"/>
                    <a:pt x="63428" y="21981"/>
                    <a:pt x="52620" y="21981"/>
                  </a:cubicBezTo>
                  <a:cubicBezTo>
                    <a:pt x="45059" y="21981"/>
                    <a:pt x="37505" y="20836"/>
                    <a:pt x="30059" y="18189"/>
                  </a:cubicBezTo>
                  <a:cubicBezTo>
                    <a:pt x="25579" y="16596"/>
                    <a:pt x="21178" y="14667"/>
                    <a:pt x="16828" y="12578"/>
                  </a:cubicBezTo>
                  <a:cubicBezTo>
                    <a:pt x="12514" y="10509"/>
                    <a:pt x="8272" y="8266"/>
                    <a:pt x="3815" y="6712"/>
                  </a:cubicBezTo>
                  <a:cubicBezTo>
                    <a:pt x="2549" y="6272"/>
                    <a:pt x="1276" y="5888"/>
                    <a:pt x="0" y="5548"/>
                  </a:cubicBezTo>
                  <a:lnTo>
                    <a:pt x="0" y="23614"/>
                  </a:lnTo>
                  <a:cubicBezTo>
                    <a:pt x="12657" y="29572"/>
                    <a:pt x="26166" y="33013"/>
                    <a:pt x="39600" y="33024"/>
                  </a:cubicBezTo>
                  <a:cubicBezTo>
                    <a:pt x="39625" y="33024"/>
                    <a:pt x="39649" y="33024"/>
                    <a:pt x="39674" y="33024"/>
                  </a:cubicBezTo>
                  <a:cubicBezTo>
                    <a:pt x="43920" y="33024"/>
                    <a:pt x="48167" y="32654"/>
                    <a:pt x="52367" y="31843"/>
                  </a:cubicBezTo>
                  <a:cubicBezTo>
                    <a:pt x="54553" y="31420"/>
                    <a:pt x="56709" y="30737"/>
                    <a:pt x="58881" y="30217"/>
                  </a:cubicBezTo>
                  <a:cubicBezTo>
                    <a:pt x="61539" y="29579"/>
                    <a:pt x="64252" y="29008"/>
                    <a:pt x="66965" y="29005"/>
                  </a:cubicBezTo>
                  <a:cubicBezTo>
                    <a:pt x="66982" y="29005"/>
                    <a:pt x="66999" y="29005"/>
                    <a:pt x="67017" y="29005"/>
                  </a:cubicBezTo>
                  <a:cubicBezTo>
                    <a:pt x="68762" y="29005"/>
                    <a:pt x="71102" y="29156"/>
                    <a:pt x="72309" y="31005"/>
                  </a:cubicBezTo>
                  <a:cubicBezTo>
                    <a:pt x="73261" y="32464"/>
                    <a:pt x="73035" y="34779"/>
                    <a:pt x="72433" y="36381"/>
                  </a:cubicBezTo>
                  <a:cubicBezTo>
                    <a:pt x="71760" y="38175"/>
                    <a:pt x="70452" y="39418"/>
                    <a:pt x="69067" y="40261"/>
                  </a:cubicBezTo>
                  <a:cubicBezTo>
                    <a:pt x="65139" y="42655"/>
                    <a:pt x="60371" y="42850"/>
                    <a:pt x="56096" y="42852"/>
                  </a:cubicBezTo>
                  <a:cubicBezTo>
                    <a:pt x="56089" y="42852"/>
                    <a:pt x="56082" y="42852"/>
                    <a:pt x="56075" y="42852"/>
                  </a:cubicBezTo>
                  <a:cubicBezTo>
                    <a:pt x="46902" y="42852"/>
                    <a:pt x="37792" y="41022"/>
                    <a:pt x="28834" y="38660"/>
                  </a:cubicBezTo>
                  <a:cubicBezTo>
                    <a:pt x="19225" y="36125"/>
                    <a:pt x="9684" y="33151"/>
                    <a:pt x="0" y="31087"/>
                  </a:cubicBezTo>
                  <a:lnTo>
                    <a:pt x="0" y="40459"/>
                  </a:lnTo>
                  <a:cubicBezTo>
                    <a:pt x="415" y="40687"/>
                    <a:pt x="838" y="40900"/>
                    <a:pt x="1269" y="41094"/>
                  </a:cubicBezTo>
                  <a:cubicBezTo>
                    <a:pt x="3834" y="42246"/>
                    <a:pt x="6360" y="42550"/>
                    <a:pt x="9049" y="42595"/>
                  </a:cubicBezTo>
                  <a:cubicBezTo>
                    <a:pt x="11321" y="42632"/>
                    <a:pt x="13601" y="42650"/>
                    <a:pt x="15862" y="42966"/>
                  </a:cubicBezTo>
                  <a:cubicBezTo>
                    <a:pt x="17766" y="43232"/>
                    <a:pt x="19811" y="43645"/>
                    <a:pt x="21476" y="44925"/>
                  </a:cubicBezTo>
                  <a:cubicBezTo>
                    <a:pt x="22689" y="45858"/>
                    <a:pt x="23822" y="47631"/>
                    <a:pt x="23620" y="49546"/>
                  </a:cubicBezTo>
                  <a:cubicBezTo>
                    <a:pt x="23450" y="51198"/>
                    <a:pt x="22153" y="51995"/>
                    <a:pt x="21013" y="52388"/>
                  </a:cubicBezTo>
                  <a:cubicBezTo>
                    <a:pt x="19769" y="52816"/>
                    <a:pt x="18468" y="52983"/>
                    <a:pt x="17149" y="52983"/>
                  </a:cubicBezTo>
                  <a:cubicBezTo>
                    <a:pt x="14678" y="52983"/>
                    <a:pt x="12147" y="52396"/>
                    <a:pt x="9822" y="51845"/>
                  </a:cubicBezTo>
                  <a:cubicBezTo>
                    <a:pt x="6510" y="51059"/>
                    <a:pt x="3259" y="49899"/>
                    <a:pt x="0" y="48810"/>
                  </a:cubicBezTo>
                  <a:lnTo>
                    <a:pt x="0" y="54602"/>
                  </a:lnTo>
                  <a:cubicBezTo>
                    <a:pt x="5036" y="55007"/>
                    <a:pt x="10079" y="55225"/>
                    <a:pt x="15119" y="55348"/>
                  </a:cubicBezTo>
                  <a:cubicBezTo>
                    <a:pt x="17082" y="55396"/>
                    <a:pt x="19048" y="55423"/>
                    <a:pt x="21015" y="55423"/>
                  </a:cubicBezTo>
                  <a:cubicBezTo>
                    <a:pt x="29997" y="55423"/>
                    <a:pt x="38994" y="54866"/>
                    <a:pt x="47880" y="53219"/>
                  </a:cubicBezTo>
                  <a:cubicBezTo>
                    <a:pt x="52943" y="52282"/>
                    <a:pt x="58028" y="51048"/>
                    <a:pt x="62912" y="49101"/>
                  </a:cubicBezTo>
                  <a:cubicBezTo>
                    <a:pt x="67581" y="47240"/>
                    <a:pt x="72025" y="44594"/>
                    <a:pt x="76326" y="41657"/>
                  </a:cubicBezTo>
                  <a:cubicBezTo>
                    <a:pt x="84683" y="35949"/>
                    <a:pt x="92557" y="29085"/>
                    <a:pt x="101261" y="24207"/>
                  </a:cubicBezTo>
                  <a:cubicBezTo>
                    <a:pt x="110109" y="19249"/>
                    <a:pt x="119692" y="17446"/>
                    <a:pt x="129288" y="16670"/>
                  </a:cubicBezTo>
                  <a:cubicBezTo>
                    <a:pt x="132649" y="16399"/>
                    <a:pt x="136013" y="16271"/>
                    <a:pt x="139377" y="16271"/>
                  </a:cubicBezTo>
                  <a:cubicBezTo>
                    <a:pt x="157478" y="16271"/>
                    <a:pt x="175585" y="19963"/>
                    <a:pt x="193212" y="24804"/>
                  </a:cubicBezTo>
                  <a:cubicBezTo>
                    <a:pt x="203630" y="27665"/>
                    <a:pt x="214279" y="30372"/>
                    <a:pt x="224304" y="35040"/>
                  </a:cubicBezTo>
                  <a:cubicBezTo>
                    <a:pt x="227597" y="36575"/>
                    <a:pt x="230795" y="38437"/>
                    <a:pt x="233942" y="40411"/>
                  </a:cubicBezTo>
                  <a:lnTo>
                    <a:pt x="233942" y="31703"/>
                  </a:lnTo>
                  <a:cubicBezTo>
                    <a:pt x="228231" y="27859"/>
                    <a:pt x="222155" y="24807"/>
                    <a:pt x="216214" y="21705"/>
                  </a:cubicBezTo>
                  <a:cubicBezTo>
                    <a:pt x="207456" y="17134"/>
                    <a:pt x="198525" y="13002"/>
                    <a:pt x="189487" y="9410"/>
                  </a:cubicBezTo>
                  <a:cubicBezTo>
                    <a:pt x="180687" y="5912"/>
                    <a:pt x="171778" y="2926"/>
                    <a:pt x="162615" y="1437"/>
                  </a:cubicBezTo>
                  <a:cubicBezTo>
                    <a:pt x="156702" y="476"/>
                    <a:pt x="150736" y="1"/>
                    <a:pt x="144772" y="1"/>
                  </a:cubicBezTo>
                  <a:close/>
                </a:path>
              </a:pathLst>
            </a:custGeom>
            <a:solidFill>
              <a:srgbClr val="FAC539">
                <a:alpha val="368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05" name="Google Shape;705;p24"/>
            <p:cNvSpPr/>
            <p:nvPr/>
          </p:nvSpPr>
          <p:spPr>
            <a:xfrm>
              <a:off x="4312517" y="2550326"/>
              <a:ext cx="4960169" cy="2176352"/>
            </a:xfrm>
            <a:custGeom>
              <a:avLst/>
              <a:gdLst/>
              <a:ahLst/>
              <a:cxnLst/>
              <a:rect l="l" t="t" r="r" b="b"/>
              <a:pathLst>
                <a:path w="123950" h="54385" extrusionOk="0">
                  <a:moveTo>
                    <a:pt x="25687" y="0"/>
                  </a:moveTo>
                  <a:cubicBezTo>
                    <a:pt x="25613" y="0"/>
                    <a:pt x="25540" y="0"/>
                    <a:pt x="25467" y="0"/>
                  </a:cubicBezTo>
                  <a:cubicBezTo>
                    <a:pt x="22189" y="8"/>
                    <a:pt x="18895" y="286"/>
                    <a:pt x="15653" y="893"/>
                  </a:cubicBezTo>
                  <a:cubicBezTo>
                    <a:pt x="12106" y="1558"/>
                    <a:pt x="8455" y="2579"/>
                    <a:pt x="5276" y="4757"/>
                  </a:cubicBezTo>
                  <a:cubicBezTo>
                    <a:pt x="2358" y="6754"/>
                    <a:pt x="1" y="10011"/>
                    <a:pt x="133" y="14446"/>
                  </a:cubicBezTo>
                  <a:cubicBezTo>
                    <a:pt x="289" y="19675"/>
                    <a:pt x="3866" y="23250"/>
                    <a:pt x="7286" y="25363"/>
                  </a:cubicBezTo>
                  <a:cubicBezTo>
                    <a:pt x="11223" y="27796"/>
                    <a:pt x="15408" y="28684"/>
                    <a:pt x="19651" y="28684"/>
                  </a:cubicBezTo>
                  <a:cubicBezTo>
                    <a:pt x="25154" y="28684"/>
                    <a:pt x="30756" y="27191"/>
                    <a:pt x="36046" y="25632"/>
                  </a:cubicBezTo>
                  <a:cubicBezTo>
                    <a:pt x="41465" y="24035"/>
                    <a:pt x="46862" y="22167"/>
                    <a:pt x="52380" y="21177"/>
                  </a:cubicBezTo>
                  <a:cubicBezTo>
                    <a:pt x="56587" y="20424"/>
                    <a:pt x="60828" y="20023"/>
                    <a:pt x="65073" y="20023"/>
                  </a:cubicBezTo>
                  <a:cubicBezTo>
                    <a:pt x="66363" y="20023"/>
                    <a:pt x="67654" y="20060"/>
                    <a:pt x="68944" y="20135"/>
                  </a:cubicBezTo>
                  <a:cubicBezTo>
                    <a:pt x="79965" y="20783"/>
                    <a:pt x="90870" y="24103"/>
                    <a:pt x="100937" y="29809"/>
                  </a:cubicBezTo>
                  <a:cubicBezTo>
                    <a:pt x="105755" y="32540"/>
                    <a:pt x="110519" y="35684"/>
                    <a:pt x="114557" y="40038"/>
                  </a:cubicBezTo>
                  <a:cubicBezTo>
                    <a:pt x="118056" y="43811"/>
                    <a:pt x="120978" y="48359"/>
                    <a:pt x="123419" y="53277"/>
                  </a:cubicBezTo>
                  <a:cubicBezTo>
                    <a:pt x="123600" y="53644"/>
                    <a:pt x="123773" y="54016"/>
                    <a:pt x="123950" y="54384"/>
                  </a:cubicBezTo>
                  <a:lnTo>
                    <a:pt x="123950" y="30590"/>
                  </a:lnTo>
                  <a:cubicBezTo>
                    <a:pt x="115011" y="23740"/>
                    <a:pt x="104675" y="20070"/>
                    <a:pt x="94699" y="16430"/>
                  </a:cubicBezTo>
                  <a:cubicBezTo>
                    <a:pt x="83278" y="12265"/>
                    <a:pt x="71945" y="7950"/>
                    <a:pt x="60279" y="4996"/>
                  </a:cubicBezTo>
                  <a:cubicBezTo>
                    <a:pt x="48938" y="2125"/>
                    <a:pt x="37275" y="0"/>
                    <a:pt x="25687" y="0"/>
                  </a:cubicBezTo>
                  <a:close/>
                </a:path>
              </a:pathLst>
            </a:custGeom>
            <a:solidFill>
              <a:srgbClr val="FAC539">
                <a:alpha val="368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06" name="Google Shape;706;p24"/>
            <p:cNvSpPr/>
            <p:nvPr/>
          </p:nvSpPr>
          <p:spPr>
            <a:xfrm>
              <a:off x="-89101" y="3332199"/>
              <a:ext cx="4579363" cy="1972262"/>
            </a:xfrm>
            <a:custGeom>
              <a:avLst/>
              <a:gdLst/>
              <a:ahLst/>
              <a:cxnLst/>
              <a:rect l="l" t="t" r="r" b="b"/>
              <a:pathLst>
                <a:path w="114434" h="49285" extrusionOk="0">
                  <a:moveTo>
                    <a:pt x="97111" y="0"/>
                  </a:moveTo>
                  <a:cubicBezTo>
                    <a:pt x="92375" y="0"/>
                    <a:pt x="88229" y="4066"/>
                    <a:pt x="85079" y="8725"/>
                  </a:cubicBezTo>
                  <a:cubicBezTo>
                    <a:pt x="81036" y="14698"/>
                    <a:pt x="78056" y="22263"/>
                    <a:pt x="72346" y="26006"/>
                  </a:cubicBezTo>
                  <a:cubicBezTo>
                    <a:pt x="69011" y="28192"/>
                    <a:pt x="65286" y="29191"/>
                    <a:pt x="61597" y="29874"/>
                  </a:cubicBezTo>
                  <a:cubicBezTo>
                    <a:pt x="57172" y="30696"/>
                    <a:pt x="52733" y="31343"/>
                    <a:pt x="48270" y="31736"/>
                  </a:cubicBezTo>
                  <a:cubicBezTo>
                    <a:pt x="43819" y="32127"/>
                    <a:pt x="39334" y="32342"/>
                    <a:pt x="34849" y="32342"/>
                  </a:cubicBezTo>
                  <a:cubicBezTo>
                    <a:pt x="29827" y="32342"/>
                    <a:pt x="24804" y="32073"/>
                    <a:pt x="19828" y="31484"/>
                  </a:cubicBezTo>
                  <a:cubicBezTo>
                    <a:pt x="13156" y="30694"/>
                    <a:pt x="6527" y="29288"/>
                    <a:pt x="0" y="27342"/>
                  </a:cubicBezTo>
                  <a:lnTo>
                    <a:pt x="0" y="45284"/>
                  </a:lnTo>
                  <a:cubicBezTo>
                    <a:pt x="0" y="47494"/>
                    <a:pt x="1415" y="49285"/>
                    <a:pt x="3161" y="49285"/>
                  </a:cubicBezTo>
                  <a:lnTo>
                    <a:pt x="54554" y="49285"/>
                  </a:lnTo>
                  <a:cubicBezTo>
                    <a:pt x="57524" y="43691"/>
                    <a:pt x="61460" y="38933"/>
                    <a:pt x="66165" y="35699"/>
                  </a:cubicBezTo>
                  <a:cubicBezTo>
                    <a:pt x="74007" y="30307"/>
                    <a:pt x="82814" y="29860"/>
                    <a:pt x="91444" y="28199"/>
                  </a:cubicBezTo>
                  <a:cubicBezTo>
                    <a:pt x="94850" y="27544"/>
                    <a:pt x="98284" y="26656"/>
                    <a:pt x="101576" y="25345"/>
                  </a:cubicBezTo>
                  <a:cubicBezTo>
                    <a:pt x="104402" y="24220"/>
                    <a:pt x="107468" y="22637"/>
                    <a:pt x="109397" y="19658"/>
                  </a:cubicBezTo>
                  <a:cubicBezTo>
                    <a:pt x="114434" y="11884"/>
                    <a:pt x="106261" y="3395"/>
                    <a:pt x="100927" y="890"/>
                  </a:cubicBezTo>
                  <a:cubicBezTo>
                    <a:pt x="99620" y="276"/>
                    <a:pt x="98345" y="0"/>
                    <a:pt x="97111" y="0"/>
                  </a:cubicBezTo>
                  <a:close/>
                </a:path>
              </a:pathLst>
            </a:custGeom>
            <a:solidFill>
              <a:srgbClr val="FAC539">
                <a:alpha val="368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07" name="Google Shape;707;p24"/>
            <p:cNvSpPr/>
            <p:nvPr/>
          </p:nvSpPr>
          <p:spPr>
            <a:xfrm>
              <a:off x="2774626" y="4592047"/>
              <a:ext cx="4319449" cy="712432"/>
            </a:xfrm>
            <a:custGeom>
              <a:avLst/>
              <a:gdLst/>
              <a:ahLst/>
              <a:cxnLst/>
              <a:rect l="l" t="t" r="r" b="b"/>
              <a:pathLst>
                <a:path w="107939" h="17803" extrusionOk="0">
                  <a:moveTo>
                    <a:pt x="27543" y="0"/>
                  </a:moveTo>
                  <a:cubicBezTo>
                    <a:pt x="27240" y="0"/>
                    <a:pt x="26937" y="6"/>
                    <a:pt x="26634" y="18"/>
                  </a:cubicBezTo>
                  <a:cubicBezTo>
                    <a:pt x="24027" y="121"/>
                    <a:pt x="21392" y="745"/>
                    <a:pt x="19094" y="2364"/>
                  </a:cubicBezTo>
                  <a:cubicBezTo>
                    <a:pt x="18481" y="2797"/>
                    <a:pt x="16577" y="4050"/>
                    <a:pt x="17537" y="5118"/>
                  </a:cubicBezTo>
                  <a:cubicBezTo>
                    <a:pt x="18117" y="5762"/>
                    <a:pt x="19161" y="5928"/>
                    <a:pt x="19890" y="6091"/>
                  </a:cubicBezTo>
                  <a:cubicBezTo>
                    <a:pt x="23855" y="6979"/>
                    <a:pt x="27949" y="6569"/>
                    <a:pt x="31949" y="6998"/>
                  </a:cubicBezTo>
                  <a:cubicBezTo>
                    <a:pt x="35180" y="7344"/>
                    <a:pt x="39652" y="7834"/>
                    <a:pt x="41798" y="11379"/>
                  </a:cubicBezTo>
                  <a:cubicBezTo>
                    <a:pt x="41873" y="11504"/>
                    <a:pt x="41874" y="11697"/>
                    <a:pt x="41748" y="11777"/>
                  </a:cubicBezTo>
                  <a:cubicBezTo>
                    <a:pt x="40684" y="12461"/>
                    <a:pt x="39488" y="12703"/>
                    <a:pt x="38262" y="12703"/>
                  </a:cubicBezTo>
                  <a:cubicBezTo>
                    <a:pt x="36542" y="12703"/>
                    <a:pt x="34763" y="12227"/>
                    <a:pt x="33207" y="11823"/>
                  </a:cubicBezTo>
                  <a:cubicBezTo>
                    <a:pt x="31601" y="11407"/>
                    <a:pt x="30013" y="10894"/>
                    <a:pt x="28412" y="10466"/>
                  </a:cubicBezTo>
                  <a:cubicBezTo>
                    <a:pt x="26593" y="9980"/>
                    <a:pt x="24742" y="9711"/>
                    <a:pt x="22919" y="9248"/>
                  </a:cubicBezTo>
                  <a:cubicBezTo>
                    <a:pt x="18811" y="8207"/>
                    <a:pt x="14751" y="6811"/>
                    <a:pt x="10581" y="6185"/>
                  </a:cubicBezTo>
                  <a:cubicBezTo>
                    <a:pt x="9499" y="6023"/>
                    <a:pt x="8286" y="5852"/>
                    <a:pt x="7075" y="5852"/>
                  </a:cubicBezTo>
                  <a:cubicBezTo>
                    <a:pt x="5505" y="5852"/>
                    <a:pt x="3938" y="6139"/>
                    <a:pt x="2667" y="7101"/>
                  </a:cubicBezTo>
                  <a:cubicBezTo>
                    <a:pt x="702" y="8588"/>
                    <a:pt x="1" y="12230"/>
                    <a:pt x="827" y="14868"/>
                  </a:cubicBezTo>
                  <a:cubicBezTo>
                    <a:pt x="1191" y="16035"/>
                    <a:pt x="1835" y="16995"/>
                    <a:pt x="2588" y="17803"/>
                  </a:cubicBezTo>
                  <a:lnTo>
                    <a:pt x="107349" y="17803"/>
                  </a:lnTo>
                  <a:cubicBezTo>
                    <a:pt x="107939" y="14229"/>
                    <a:pt x="104542" y="9947"/>
                    <a:pt x="102361" y="8404"/>
                  </a:cubicBezTo>
                  <a:cubicBezTo>
                    <a:pt x="99751" y="6560"/>
                    <a:pt x="96718" y="5974"/>
                    <a:pt x="93716" y="5974"/>
                  </a:cubicBezTo>
                  <a:cubicBezTo>
                    <a:pt x="92496" y="5974"/>
                    <a:pt x="91282" y="6070"/>
                    <a:pt x="90103" y="6219"/>
                  </a:cubicBezTo>
                  <a:cubicBezTo>
                    <a:pt x="87978" y="6486"/>
                    <a:pt x="85895" y="7048"/>
                    <a:pt x="83786" y="7444"/>
                  </a:cubicBezTo>
                  <a:cubicBezTo>
                    <a:pt x="81051" y="7961"/>
                    <a:pt x="78295" y="8278"/>
                    <a:pt x="75534" y="8442"/>
                  </a:cubicBezTo>
                  <a:cubicBezTo>
                    <a:pt x="74026" y="8532"/>
                    <a:pt x="72516" y="8576"/>
                    <a:pt x="71005" y="8576"/>
                  </a:cubicBezTo>
                  <a:cubicBezTo>
                    <a:pt x="66567" y="8576"/>
                    <a:pt x="62125" y="8194"/>
                    <a:pt x="57730" y="7447"/>
                  </a:cubicBezTo>
                  <a:cubicBezTo>
                    <a:pt x="52546" y="6565"/>
                    <a:pt x="47524" y="4962"/>
                    <a:pt x="42478" y="3264"/>
                  </a:cubicBezTo>
                  <a:cubicBezTo>
                    <a:pt x="37619" y="1632"/>
                    <a:pt x="32605" y="0"/>
                    <a:pt x="27543" y="0"/>
                  </a:cubicBezTo>
                  <a:close/>
                </a:path>
              </a:pathLst>
            </a:custGeom>
            <a:solidFill>
              <a:srgbClr val="FAC539">
                <a:alpha val="368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08" name="Google Shape;708;p24"/>
            <p:cNvSpPr/>
            <p:nvPr/>
          </p:nvSpPr>
          <p:spPr>
            <a:xfrm>
              <a:off x="8048796" y="4587885"/>
              <a:ext cx="658408" cy="716833"/>
            </a:xfrm>
            <a:custGeom>
              <a:avLst/>
              <a:gdLst/>
              <a:ahLst/>
              <a:cxnLst/>
              <a:rect l="l" t="t" r="r" b="b"/>
              <a:pathLst>
                <a:path w="16453" h="17913" extrusionOk="0">
                  <a:moveTo>
                    <a:pt x="3031" y="0"/>
                  </a:moveTo>
                  <a:cubicBezTo>
                    <a:pt x="3004" y="0"/>
                    <a:pt x="2977" y="1"/>
                    <a:pt x="2950" y="2"/>
                  </a:cubicBezTo>
                  <a:cubicBezTo>
                    <a:pt x="1" y="132"/>
                    <a:pt x="2474" y="3624"/>
                    <a:pt x="3374" y="4819"/>
                  </a:cubicBezTo>
                  <a:cubicBezTo>
                    <a:pt x="5353" y="7446"/>
                    <a:pt x="8065" y="13097"/>
                    <a:pt x="8485" y="17912"/>
                  </a:cubicBezTo>
                  <a:lnTo>
                    <a:pt x="16452" y="17912"/>
                  </a:lnTo>
                  <a:cubicBezTo>
                    <a:pt x="15488" y="16742"/>
                    <a:pt x="14559" y="15523"/>
                    <a:pt x="13682" y="14232"/>
                  </a:cubicBezTo>
                  <a:cubicBezTo>
                    <a:pt x="11356" y="10805"/>
                    <a:pt x="9597" y="6836"/>
                    <a:pt x="7171" y="3507"/>
                  </a:cubicBezTo>
                  <a:cubicBezTo>
                    <a:pt x="6176" y="2144"/>
                    <a:pt x="4651" y="0"/>
                    <a:pt x="3031" y="0"/>
                  </a:cubicBezTo>
                  <a:close/>
                </a:path>
              </a:pathLst>
            </a:custGeom>
            <a:solidFill>
              <a:srgbClr val="FAC539">
                <a:alpha val="368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09" name="Google Shape;709;p24"/>
            <p:cNvSpPr/>
            <p:nvPr/>
          </p:nvSpPr>
          <p:spPr>
            <a:xfrm>
              <a:off x="4946282" y="3757271"/>
              <a:ext cx="4326332" cy="1547277"/>
            </a:xfrm>
            <a:custGeom>
              <a:avLst/>
              <a:gdLst/>
              <a:ahLst/>
              <a:cxnLst/>
              <a:rect l="l" t="t" r="r" b="b"/>
              <a:pathLst>
                <a:path w="108111" h="38665" extrusionOk="0">
                  <a:moveTo>
                    <a:pt x="45814" y="1"/>
                  </a:moveTo>
                  <a:cubicBezTo>
                    <a:pt x="35137" y="1"/>
                    <a:pt x="24388" y="2076"/>
                    <a:pt x="14090" y="5571"/>
                  </a:cubicBezTo>
                  <a:cubicBezTo>
                    <a:pt x="10624" y="6748"/>
                    <a:pt x="7061" y="8059"/>
                    <a:pt x="3946" y="10366"/>
                  </a:cubicBezTo>
                  <a:cubicBezTo>
                    <a:pt x="2615" y="11352"/>
                    <a:pt x="1078" y="12695"/>
                    <a:pt x="565" y="14641"/>
                  </a:cubicBezTo>
                  <a:cubicBezTo>
                    <a:pt x="1" y="16782"/>
                    <a:pt x="1151" y="18845"/>
                    <a:pt x="2414" y="20142"/>
                  </a:cubicBezTo>
                  <a:cubicBezTo>
                    <a:pt x="4524" y="22313"/>
                    <a:pt x="7328" y="22930"/>
                    <a:pt x="10110" y="22930"/>
                  </a:cubicBezTo>
                  <a:cubicBezTo>
                    <a:pt x="11691" y="22930"/>
                    <a:pt x="13266" y="22730"/>
                    <a:pt x="14702" y="22504"/>
                  </a:cubicBezTo>
                  <a:cubicBezTo>
                    <a:pt x="19304" y="21780"/>
                    <a:pt x="23791" y="20252"/>
                    <a:pt x="28307" y="18979"/>
                  </a:cubicBezTo>
                  <a:cubicBezTo>
                    <a:pt x="31469" y="18088"/>
                    <a:pt x="34583" y="17727"/>
                    <a:pt x="37812" y="17553"/>
                  </a:cubicBezTo>
                  <a:cubicBezTo>
                    <a:pt x="39567" y="17460"/>
                    <a:pt x="41324" y="17409"/>
                    <a:pt x="43081" y="17409"/>
                  </a:cubicBezTo>
                  <a:cubicBezTo>
                    <a:pt x="45289" y="17409"/>
                    <a:pt x="47497" y="17490"/>
                    <a:pt x="49701" y="17670"/>
                  </a:cubicBezTo>
                  <a:cubicBezTo>
                    <a:pt x="53900" y="18013"/>
                    <a:pt x="58120" y="18692"/>
                    <a:pt x="62182" y="20121"/>
                  </a:cubicBezTo>
                  <a:cubicBezTo>
                    <a:pt x="65643" y="21338"/>
                    <a:pt x="69140" y="23140"/>
                    <a:pt x="71836" y="26229"/>
                  </a:cubicBezTo>
                  <a:cubicBezTo>
                    <a:pt x="74556" y="29344"/>
                    <a:pt x="76197" y="34210"/>
                    <a:pt x="75759" y="38664"/>
                  </a:cubicBezTo>
                  <a:lnTo>
                    <a:pt x="85535" y="38664"/>
                  </a:lnTo>
                  <a:cubicBezTo>
                    <a:pt x="85296" y="35981"/>
                    <a:pt x="84353" y="33119"/>
                    <a:pt x="83500" y="31067"/>
                  </a:cubicBezTo>
                  <a:cubicBezTo>
                    <a:pt x="82723" y="29197"/>
                    <a:pt x="81831" y="27538"/>
                    <a:pt x="80681" y="26012"/>
                  </a:cubicBezTo>
                  <a:cubicBezTo>
                    <a:pt x="79935" y="25023"/>
                    <a:pt x="78306" y="23246"/>
                    <a:pt x="78633" y="21650"/>
                  </a:cubicBezTo>
                  <a:cubicBezTo>
                    <a:pt x="78840" y="20643"/>
                    <a:pt x="79649" y="20281"/>
                    <a:pt x="80449" y="20281"/>
                  </a:cubicBezTo>
                  <a:cubicBezTo>
                    <a:pt x="80893" y="20281"/>
                    <a:pt x="81334" y="20392"/>
                    <a:pt x="81670" y="20567"/>
                  </a:cubicBezTo>
                  <a:cubicBezTo>
                    <a:pt x="83214" y="21372"/>
                    <a:pt x="84460" y="23111"/>
                    <a:pt x="85532" y="24674"/>
                  </a:cubicBezTo>
                  <a:cubicBezTo>
                    <a:pt x="88081" y="28395"/>
                    <a:pt x="90008" y="32694"/>
                    <a:pt x="92680" y="36288"/>
                  </a:cubicBezTo>
                  <a:cubicBezTo>
                    <a:pt x="93289" y="37105"/>
                    <a:pt x="93919" y="37895"/>
                    <a:pt x="94562" y="38663"/>
                  </a:cubicBezTo>
                  <a:lnTo>
                    <a:pt x="104952" y="38663"/>
                  </a:lnTo>
                  <a:cubicBezTo>
                    <a:pt x="106677" y="38663"/>
                    <a:pt x="108077" y="36912"/>
                    <a:pt x="108110" y="34738"/>
                  </a:cubicBezTo>
                  <a:cubicBezTo>
                    <a:pt x="104684" y="32047"/>
                    <a:pt x="101346" y="29175"/>
                    <a:pt x="98018" y="26250"/>
                  </a:cubicBezTo>
                  <a:cubicBezTo>
                    <a:pt x="92264" y="21194"/>
                    <a:pt x="86645" y="15791"/>
                    <a:pt x="80705" y="11085"/>
                  </a:cubicBezTo>
                  <a:cubicBezTo>
                    <a:pt x="70628" y="3099"/>
                    <a:pt x="58598" y="156"/>
                    <a:pt x="46845" y="7"/>
                  </a:cubicBezTo>
                  <a:cubicBezTo>
                    <a:pt x="46501" y="3"/>
                    <a:pt x="46158" y="1"/>
                    <a:pt x="45814" y="1"/>
                  </a:cubicBezTo>
                  <a:close/>
                </a:path>
              </a:pathLst>
            </a:custGeom>
            <a:solidFill>
              <a:srgbClr val="FAC539">
                <a:alpha val="368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10" name="Google Shape;710;p24"/>
            <p:cNvSpPr/>
            <p:nvPr/>
          </p:nvSpPr>
          <p:spPr>
            <a:xfrm>
              <a:off x="5076700" y="-2278398"/>
              <a:ext cx="4335896" cy="796099"/>
            </a:xfrm>
            <a:custGeom>
              <a:avLst/>
              <a:gdLst/>
              <a:ahLst/>
              <a:cxnLst/>
              <a:rect l="l" t="t" r="r" b="b"/>
              <a:pathLst>
                <a:path w="108350" h="27758" extrusionOk="0">
                  <a:moveTo>
                    <a:pt x="51648" y="1"/>
                  </a:moveTo>
                  <a:cubicBezTo>
                    <a:pt x="50846" y="407"/>
                    <a:pt x="50018" y="729"/>
                    <a:pt x="49203" y="1014"/>
                  </a:cubicBezTo>
                  <a:cubicBezTo>
                    <a:pt x="42065" y="3506"/>
                    <a:pt x="34586" y="3501"/>
                    <a:pt x="27241" y="3584"/>
                  </a:cubicBezTo>
                  <a:cubicBezTo>
                    <a:pt x="20757" y="3656"/>
                    <a:pt x="14163" y="3777"/>
                    <a:pt x="7797" y="5515"/>
                  </a:cubicBezTo>
                  <a:cubicBezTo>
                    <a:pt x="5715" y="6083"/>
                    <a:pt x="3438" y="6902"/>
                    <a:pt x="1858" y="8814"/>
                  </a:cubicBezTo>
                  <a:cubicBezTo>
                    <a:pt x="0" y="11058"/>
                    <a:pt x="83" y="14195"/>
                    <a:pt x="776" y="17107"/>
                  </a:cubicBezTo>
                  <a:cubicBezTo>
                    <a:pt x="2438" y="24097"/>
                    <a:pt x="7861" y="27758"/>
                    <a:pt x="13371" y="27758"/>
                  </a:cubicBezTo>
                  <a:cubicBezTo>
                    <a:pt x="13681" y="27758"/>
                    <a:pt x="13992" y="27746"/>
                    <a:pt x="14303" y="27723"/>
                  </a:cubicBezTo>
                  <a:cubicBezTo>
                    <a:pt x="20922" y="27226"/>
                    <a:pt x="26485" y="22282"/>
                    <a:pt x="32673" y="19847"/>
                  </a:cubicBezTo>
                  <a:cubicBezTo>
                    <a:pt x="36195" y="18461"/>
                    <a:pt x="39879" y="17578"/>
                    <a:pt x="43501" y="16728"/>
                  </a:cubicBezTo>
                  <a:cubicBezTo>
                    <a:pt x="47244" y="15849"/>
                    <a:pt x="51012" y="15131"/>
                    <a:pt x="54789" y="14515"/>
                  </a:cubicBezTo>
                  <a:cubicBezTo>
                    <a:pt x="62223" y="13302"/>
                    <a:pt x="69695" y="12486"/>
                    <a:pt x="77160" y="11610"/>
                  </a:cubicBezTo>
                  <a:cubicBezTo>
                    <a:pt x="86796" y="10479"/>
                    <a:pt x="96503" y="9420"/>
                    <a:pt x="106195" y="9420"/>
                  </a:cubicBezTo>
                  <a:cubicBezTo>
                    <a:pt x="106913" y="9420"/>
                    <a:pt x="107630" y="9426"/>
                    <a:pt x="108348" y="9438"/>
                  </a:cubicBezTo>
                  <a:lnTo>
                    <a:pt x="108348" y="4002"/>
                  </a:lnTo>
                  <a:cubicBezTo>
                    <a:pt x="108350" y="1793"/>
                    <a:pt x="106935" y="1"/>
                    <a:pt x="105190" y="1"/>
                  </a:cubicBezTo>
                  <a:lnTo>
                    <a:pt x="90762" y="1"/>
                  </a:lnTo>
                  <a:cubicBezTo>
                    <a:pt x="89703" y="1934"/>
                    <a:pt x="88395" y="3470"/>
                    <a:pt x="86599" y="4557"/>
                  </a:cubicBezTo>
                  <a:cubicBezTo>
                    <a:pt x="83877" y="6208"/>
                    <a:pt x="80880" y="7099"/>
                    <a:pt x="77918" y="7745"/>
                  </a:cubicBezTo>
                  <a:cubicBezTo>
                    <a:pt x="74349" y="8524"/>
                    <a:pt x="70756" y="9202"/>
                    <a:pt x="67162" y="9801"/>
                  </a:cubicBezTo>
                  <a:cubicBezTo>
                    <a:pt x="59627" y="11058"/>
                    <a:pt x="52047" y="11784"/>
                    <a:pt x="44534" y="13253"/>
                  </a:cubicBezTo>
                  <a:cubicBezTo>
                    <a:pt x="40916" y="13963"/>
                    <a:pt x="37300" y="14822"/>
                    <a:pt x="33793" y="16179"/>
                  </a:cubicBezTo>
                  <a:cubicBezTo>
                    <a:pt x="31120" y="17214"/>
                    <a:pt x="28648" y="18964"/>
                    <a:pt x="26050" y="20259"/>
                  </a:cubicBezTo>
                  <a:cubicBezTo>
                    <a:pt x="24092" y="21236"/>
                    <a:pt x="21957" y="22126"/>
                    <a:pt x="19819" y="22126"/>
                  </a:cubicBezTo>
                  <a:cubicBezTo>
                    <a:pt x="19398" y="22126"/>
                    <a:pt x="18976" y="22091"/>
                    <a:pt x="18556" y="22016"/>
                  </a:cubicBezTo>
                  <a:cubicBezTo>
                    <a:pt x="16742" y="21690"/>
                    <a:pt x="14667" y="20360"/>
                    <a:pt x="13727" y="18271"/>
                  </a:cubicBezTo>
                  <a:cubicBezTo>
                    <a:pt x="12111" y="14673"/>
                    <a:pt x="16343" y="12032"/>
                    <a:pt x="18335" y="10924"/>
                  </a:cubicBezTo>
                  <a:cubicBezTo>
                    <a:pt x="29038" y="4972"/>
                    <a:pt x="41116" y="7214"/>
                    <a:pt x="52462" y="6363"/>
                  </a:cubicBezTo>
                  <a:cubicBezTo>
                    <a:pt x="56489" y="6062"/>
                    <a:pt x="60477" y="5377"/>
                    <a:pt x="64377" y="4066"/>
                  </a:cubicBezTo>
                  <a:cubicBezTo>
                    <a:pt x="66858" y="3233"/>
                    <a:pt x="69388" y="2647"/>
                    <a:pt x="71900" y="1973"/>
                  </a:cubicBezTo>
                  <a:cubicBezTo>
                    <a:pt x="74066" y="1391"/>
                    <a:pt x="76235" y="775"/>
                    <a:pt x="78366" y="1"/>
                  </a:cubicBezTo>
                  <a:close/>
                </a:path>
              </a:pathLst>
            </a:custGeom>
            <a:solidFill>
              <a:srgbClr val="FAC539">
                <a:alpha val="368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11" name="Google Shape;711;p24"/>
            <p:cNvSpPr/>
            <p:nvPr/>
          </p:nvSpPr>
          <p:spPr>
            <a:xfrm>
              <a:off x="-97224" y="-1889435"/>
              <a:ext cx="3996027" cy="864218"/>
            </a:xfrm>
            <a:custGeom>
              <a:avLst/>
              <a:gdLst/>
              <a:ahLst/>
              <a:cxnLst/>
              <a:rect l="l" t="t" r="r" b="b"/>
              <a:pathLst>
                <a:path w="99857" h="21596" extrusionOk="0">
                  <a:moveTo>
                    <a:pt x="65198" y="399"/>
                  </a:moveTo>
                  <a:cubicBezTo>
                    <a:pt x="72321" y="399"/>
                    <a:pt x="79621" y="1791"/>
                    <a:pt x="86922" y="4550"/>
                  </a:cubicBezTo>
                  <a:cubicBezTo>
                    <a:pt x="89575" y="5554"/>
                    <a:pt x="92653" y="6864"/>
                    <a:pt x="95348" y="8979"/>
                  </a:cubicBezTo>
                  <a:cubicBezTo>
                    <a:pt x="98235" y="11247"/>
                    <a:pt x="99428" y="13677"/>
                    <a:pt x="98898" y="16206"/>
                  </a:cubicBezTo>
                  <a:cubicBezTo>
                    <a:pt x="98311" y="18994"/>
                    <a:pt x="95759" y="19972"/>
                    <a:pt x="93599" y="20511"/>
                  </a:cubicBezTo>
                  <a:cubicBezTo>
                    <a:pt x="91491" y="21039"/>
                    <a:pt x="89309" y="21193"/>
                    <a:pt x="87246" y="21193"/>
                  </a:cubicBezTo>
                  <a:cubicBezTo>
                    <a:pt x="86217" y="21193"/>
                    <a:pt x="85218" y="21155"/>
                    <a:pt x="84273" y="21106"/>
                  </a:cubicBezTo>
                  <a:cubicBezTo>
                    <a:pt x="78503" y="20800"/>
                    <a:pt x="72921" y="19852"/>
                    <a:pt x="67683" y="18295"/>
                  </a:cubicBezTo>
                  <a:cubicBezTo>
                    <a:pt x="64541" y="17362"/>
                    <a:pt x="61400" y="16083"/>
                    <a:pt x="58362" y="14847"/>
                  </a:cubicBezTo>
                  <a:cubicBezTo>
                    <a:pt x="53266" y="12773"/>
                    <a:pt x="47995" y="10628"/>
                    <a:pt x="42530" y="10025"/>
                  </a:cubicBezTo>
                  <a:cubicBezTo>
                    <a:pt x="41682" y="9932"/>
                    <a:pt x="40859" y="9885"/>
                    <a:pt x="40058" y="9885"/>
                  </a:cubicBezTo>
                  <a:cubicBezTo>
                    <a:pt x="36646" y="9885"/>
                    <a:pt x="33636" y="10728"/>
                    <a:pt x="31087" y="12400"/>
                  </a:cubicBezTo>
                  <a:cubicBezTo>
                    <a:pt x="26728" y="15269"/>
                    <a:pt x="22197" y="17122"/>
                    <a:pt x="17235" y="18071"/>
                  </a:cubicBezTo>
                  <a:cubicBezTo>
                    <a:pt x="13172" y="18848"/>
                    <a:pt x="9086" y="19070"/>
                    <a:pt x="5424" y="19070"/>
                  </a:cubicBezTo>
                  <a:cubicBezTo>
                    <a:pt x="3631" y="19070"/>
                    <a:pt x="1941" y="19017"/>
                    <a:pt x="403" y="18949"/>
                  </a:cubicBezTo>
                  <a:lnTo>
                    <a:pt x="403" y="11532"/>
                  </a:lnTo>
                  <a:cubicBezTo>
                    <a:pt x="2361" y="12661"/>
                    <a:pt x="4594" y="13456"/>
                    <a:pt x="7045" y="13900"/>
                  </a:cubicBezTo>
                  <a:cubicBezTo>
                    <a:pt x="8672" y="14195"/>
                    <a:pt x="10356" y="14343"/>
                    <a:pt x="12121" y="14343"/>
                  </a:cubicBezTo>
                  <a:cubicBezTo>
                    <a:pt x="13968" y="14343"/>
                    <a:pt x="15904" y="14181"/>
                    <a:pt x="17957" y="13858"/>
                  </a:cubicBezTo>
                  <a:cubicBezTo>
                    <a:pt x="23076" y="13055"/>
                    <a:pt x="27790" y="10978"/>
                    <a:pt x="32121" y="8853"/>
                  </a:cubicBezTo>
                  <a:lnTo>
                    <a:pt x="32595" y="8620"/>
                  </a:lnTo>
                  <a:cubicBezTo>
                    <a:pt x="37243" y="6337"/>
                    <a:pt x="42049" y="3980"/>
                    <a:pt x="47066" y="2784"/>
                  </a:cubicBezTo>
                  <a:cubicBezTo>
                    <a:pt x="53031" y="1361"/>
                    <a:pt x="58397" y="590"/>
                    <a:pt x="63469" y="426"/>
                  </a:cubicBezTo>
                  <a:cubicBezTo>
                    <a:pt x="64044" y="408"/>
                    <a:pt x="64620" y="399"/>
                    <a:pt x="65198" y="399"/>
                  </a:cubicBezTo>
                  <a:close/>
                  <a:moveTo>
                    <a:pt x="65203" y="1"/>
                  </a:moveTo>
                  <a:cubicBezTo>
                    <a:pt x="64619" y="1"/>
                    <a:pt x="64036" y="10"/>
                    <a:pt x="63455" y="29"/>
                  </a:cubicBezTo>
                  <a:cubicBezTo>
                    <a:pt x="58355" y="192"/>
                    <a:pt x="52963" y="968"/>
                    <a:pt x="46970" y="2396"/>
                  </a:cubicBezTo>
                  <a:cubicBezTo>
                    <a:pt x="41911" y="3604"/>
                    <a:pt x="37084" y="5971"/>
                    <a:pt x="32416" y="8263"/>
                  </a:cubicBezTo>
                  <a:lnTo>
                    <a:pt x="31942" y="8496"/>
                  </a:lnTo>
                  <a:cubicBezTo>
                    <a:pt x="27640" y="10606"/>
                    <a:pt x="22957" y="12670"/>
                    <a:pt x="17892" y="13466"/>
                  </a:cubicBezTo>
                  <a:cubicBezTo>
                    <a:pt x="15860" y="13785"/>
                    <a:pt x="13946" y="13945"/>
                    <a:pt x="12120" y="13945"/>
                  </a:cubicBezTo>
                  <a:cubicBezTo>
                    <a:pt x="10379" y="13945"/>
                    <a:pt x="8719" y="13799"/>
                    <a:pt x="7116" y="13508"/>
                  </a:cubicBezTo>
                  <a:cubicBezTo>
                    <a:pt x="4584" y="13050"/>
                    <a:pt x="2294" y="12211"/>
                    <a:pt x="305" y="11012"/>
                  </a:cubicBezTo>
                  <a:lnTo>
                    <a:pt x="0" y="10828"/>
                  </a:lnTo>
                  <a:lnTo>
                    <a:pt x="0" y="19337"/>
                  </a:lnTo>
                  <a:lnTo>
                    <a:pt x="193" y="19345"/>
                  </a:lnTo>
                  <a:cubicBezTo>
                    <a:pt x="1788" y="19417"/>
                    <a:pt x="3552" y="19474"/>
                    <a:pt x="5427" y="19474"/>
                  </a:cubicBezTo>
                  <a:cubicBezTo>
                    <a:pt x="9110" y="19474"/>
                    <a:pt x="13220" y="19251"/>
                    <a:pt x="17311" y="18469"/>
                  </a:cubicBezTo>
                  <a:cubicBezTo>
                    <a:pt x="22324" y="17509"/>
                    <a:pt x="26904" y="15636"/>
                    <a:pt x="31309" y="12740"/>
                  </a:cubicBezTo>
                  <a:cubicBezTo>
                    <a:pt x="33791" y="11110"/>
                    <a:pt x="36725" y="10287"/>
                    <a:pt x="40058" y="10287"/>
                  </a:cubicBezTo>
                  <a:cubicBezTo>
                    <a:pt x="40845" y="10287"/>
                    <a:pt x="41654" y="10333"/>
                    <a:pt x="42485" y="10425"/>
                  </a:cubicBezTo>
                  <a:cubicBezTo>
                    <a:pt x="47895" y="11021"/>
                    <a:pt x="53139" y="13156"/>
                    <a:pt x="58211" y="15220"/>
                  </a:cubicBezTo>
                  <a:cubicBezTo>
                    <a:pt x="61257" y="16459"/>
                    <a:pt x="64408" y="17742"/>
                    <a:pt x="67568" y="18681"/>
                  </a:cubicBezTo>
                  <a:cubicBezTo>
                    <a:pt x="72838" y="20248"/>
                    <a:pt x="78452" y="21200"/>
                    <a:pt x="84253" y="21507"/>
                  </a:cubicBezTo>
                  <a:cubicBezTo>
                    <a:pt x="85207" y="21557"/>
                    <a:pt x="86216" y="21596"/>
                    <a:pt x="87255" y="21596"/>
                  </a:cubicBezTo>
                  <a:cubicBezTo>
                    <a:pt x="89341" y="21596"/>
                    <a:pt x="91554" y="21438"/>
                    <a:pt x="93697" y="20904"/>
                  </a:cubicBezTo>
                  <a:cubicBezTo>
                    <a:pt x="95795" y="20381"/>
                    <a:pt x="98654" y="19332"/>
                    <a:pt x="99293" y="16292"/>
                  </a:cubicBezTo>
                  <a:cubicBezTo>
                    <a:pt x="99857" y="13600"/>
                    <a:pt x="98614" y="11035"/>
                    <a:pt x="95596" y="8666"/>
                  </a:cubicBezTo>
                  <a:cubicBezTo>
                    <a:pt x="92859" y="6520"/>
                    <a:pt x="89747" y="5193"/>
                    <a:pt x="87062" y="4178"/>
                  </a:cubicBezTo>
                  <a:cubicBezTo>
                    <a:pt x="79719" y="1402"/>
                    <a:pt x="72371" y="1"/>
                    <a:pt x="6520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grpSp>
          <p:nvGrpSpPr>
            <p:cNvPr id="712" name="Google Shape;712;p24"/>
            <p:cNvGrpSpPr/>
            <p:nvPr/>
          </p:nvGrpSpPr>
          <p:grpSpPr>
            <a:xfrm>
              <a:off x="-97224" y="-2432400"/>
              <a:ext cx="9377821" cy="2147740"/>
              <a:chOff x="-97224" y="-2432400"/>
              <a:chExt cx="9377821" cy="2147740"/>
            </a:xfrm>
          </p:grpSpPr>
          <p:sp>
            <p:nvSpPr>
              <p:cNvPr id="713" name="Google Shape;713;p24"/>
              <p:cNvSpPr/>
              <p:nvPr/>
            </p:nvSpPr>
            <p:spPr>
              <a:xfrm>
                <a:off x="-89101" y="-2359847"/>
                <a:ext cx="9361814" cy="2075187"/>
              </a:xfrm>
              <a:custGeom>
                <a:avLst/>
                <a:gdLst/>
                <a:ahLst/>
                <a:cxnLst/>
                <a:rect l="l" t="t" r="r" b="b"/>
                <a:pathLst>
                  <a:path w="233943" h="51857" extrusionOk="0">
                    <a:moveTo>
                      <a:pt x="114254" y="0"/>
                    </a:moveTo>
                    <a:cubicBezTo>
                      <a:pt x="113814" y="3337"/>
                      <a:pt x="107760" y="3970"/>
                      <a:pt x="105882" y="4185"/>
                    </a:cubicBezTo>
                    <a:cubicBezTo>
                      <a:pt x="103480" y="4463"/>
                      <a:pt x="101037" y="4580"/>
                      <a:pt x="98593" y="4580"/>
                    </a:cubicBezTo>
                    <a:cubicBezTo>
                      <a:pt x="96187" y="4580"/>
                      <a:pt x="93780" y="4466"/>
                      <a:pt x="91413" y="4277"/>
                    </a:cubicBezTo>
                    <a:cubicBezTo>
                      <a:pt x="83262" y="3622"/>
                      <a:pt x="75254" y="1586"/>
                      <a:pt x="67197" y="2"/>
                    </a:cubicBezTo>
                    <a:lnTo>
                      <a:pt x="3161" y="2"/>
                    </a:lnTo>
                    <a:cubicBezTo>
                      <a:pt x="1415" y="2"/>
                      <a:pt x="0" y="1794"/>
                      <a:pt x="0" y="4003"/>
                    </a:cubicBezTo>
                    <a:lnTo>
                      <a:pt x="0" y="12983"/>
                    </a:lnTo>
                    <a:cubicBezTo>
                      <a:pt x="752" y="13703"/>
                      <a:pt x="1532" y="14304"/>
                      <a:pt x="2202" y="14753"/>
                    </a:cubicBezTo>
                    <a:cubicBezTo>
                      <a:pt x="5867" y="17202"/>
                      <a:pt x="10108" y="17905"/>
                      <a:pt x="14266" y="17905"/>
                    </a:cubicBezTo>
                    <a:cubicBezTo>
                      <a:pt x="15542" y="17905"/>
                      <a:pt x="16811" y="17839"/>
                      <a:pt x="18052" y="17736"/>
                    </a:cubicBezTo>
                    <a:cubicBezTo>
                      <a:pt x="23329" y="17301"/>
                      <a:pt x="28524" y="16026"/>
                      <a:pt x="33704" y="14740"/>
                    </a:cubicBezTo>
                    <a:cubicBezTo>
                      <a:pt x="40948" y="12940"/>
                      <a:pt x="48135" y="10828"/>
                      <a:pt x="55442" y="9439"/>
                    </a:cubicBezTo>
                    <a:cubicBezTo>
                      <a:pt x="61321" y="8322"/>
                      <a:pt x="67233" y="7670"/>
                      <a:pt x="73167" y="7670"/>
                    </a:cubicBezTo>
                    <a:cubicBezTo>
                      <a:pt x="74688" y="7670"/>
                      <a:pt x="76210" y="7713"/>
                      <a:pt x="77734" y="7802"/>
                    </a:cubicBezTo>
                    <a:cubicBezTo>
                      <a:pt x="85106" y="8232"/>
                      <a:pt x="92423" y="9785"/>
                      <a:pt x="99530" y="12287"/>
                    </a:cubicBezTo>
                    <a:cubicBezTo>
                      <a:pt x="102317" y="13268"/>
                      <a:pt x="105115" y="14314"/>
                      <a:pt x="107858" y="15489"/>
                    </a:cubicBezTo>
                    <a:cubicBezTo>
                      <a:pt x="110332" y="16548"/>
                      <a:pt x="112809" y="17789"/>
                      <a:pt x="115004" y="19608"/>
                    </a:cubicBezTo>
                    <a:cubicBezTo>
                      <a:pt x="117824" y="21944"/>
                      <a:pt x="120303" y="25852"/>
                      <a:pt x="120226" y="30339"/>
                    </a:cubicBezTo>
                    <a:cubicBezTo>
                      <a:pt x="120101" y="37466"/>
                      <a:pt x="112935" y="40330"/>
                      <a:pt x="108516" y="41748"/>
                    </a:cubicBezTo>
                    <a:cubicBezTo>
                      <a:pt x="101630" y="43955"/>
                      <a:pt x="94414" y="44564"/>
                      <a:pt x="87337" y="44821"/>
                    </a:cubicBezTo>
                    <a:cubicBezTo>
                      <a:pt x="84855" y="44912"/>
                      <a:pt x="82371" y="44958"/>
                      <a:pt x="79887" y="44958"/>
                    </a:cubicBezTo>
                    <a:cubicBezTo>
                      <a:pt x="73140" y="44958"/>
                      <a:pt x="66393" y="44612"/>
                      <a:pt x="59673" y="43851"/>
                    </a:cubicBezTo>
                    <a:cubicBezTo>
                      <a:pt x="52128" y="42997"/>
                      <a:pt x="44620" y="41722"/>
                      <a:pt x="37128" y="40332"/>
                    </a:cubicBezTo>
                    <a:cubicBezTo>
                      <a:pt x="29596" y="38936"/>
                      <a:pt x="22076" y="37257"/>
                      <a:pt x="14513" y="36145"/>
                    </a:cubicBezTo>
                    <a:cubicBezTo>
                      <a:pt x="10469" y="35552"/>
                      <a:pt x="6279" y="35103"/>
                      <a:pt x="2100" y="35103"/>
                    </a:cubicBezTo>
                    <a:cubicBezTo>
                      <a:pt x="1400" y="35103"/>
                      <a:pt x="700" y="35116"/>
                      <a:pt x="0" y="35142"/>
                    </a:cubicBezTo>
                    <a:lnTo>
                      <a:pt x="0" y="41392"/>
                    </a:lnTo>
                    <a:cubicBezTo>
                      <a:pt x="3897" y="40406"/>
                      <a:pt x="7757" y="39113"/>
                      <a:pt x="11701" y="38520"/>
                    </a:cubicBezTo>
                    <a:cubicBezTo>
                      <a:pt x="12850" y="38347"/>
                      <a:pt x="14002" y="38268"/>
                      <a:pt x="15153" y="38268"/>
                    </a:cubicBezTo>
                    <a:cubicBezTo>
                      <a:pt x="18352" y="38268"/>
                      <a:pt x="21545" y="38880"/>
                      <a:pt x="24665" y="39789"/>
                    </a:cubicBezTo>
                    <a:cubicBezTo>
                      <a:pt x="29176" y="41103"/>
                      <a:pt x="33559" y="43015"/>
                      <a:pt x="37996" y="44675"/>
                    </a:cubicBezTo>
                    <a:cubicBezTo>
                      <a:pt x="42689" y="46433"/>
                      <a:pt x="47479" y="47692"/>
                      <a:pt x="52300" y="48740"/>
                    </a:cubicBezTo>
                    <a:cubicBezTo>
                      <a:pt x="61496" y="50745"/>
                      <a:pt x="70937" y="51857"/>
                      <a:pt x="80373" y="51857"/>
                    </a:cubicBezTo>
                    <a:cubicBezTo>
                      <a:pt x="91348" y="51857"/>
                      <a:pt x="102317" y="50352"/>
                      <a:pt x="112889" y="46997"/>
                    </a:cubicBezTo>
                    <a:cubicBezTo>
                      <a:pt x="122215" y="44038"/>
                      <a:pt x="130897" y="39216"/>
                      <a:pt x="139694" y="34414"/>
                    </a:cubicBezTo>
                    <a:cubicBezTo>
                      <a:pt x="143466" y="32352"/>
                      <a:pt x="147358" y="30634"/>
                      <a:pt x="151383" y="29556"/>
                    </a:cubicBezTo>
                    <a:cubicBezTo>
                      <a:pt x="155813" y="28370"/>
                      <a:pt x="160303" y="28105"/>
                      <a:pt x="164816" y="27914"/>
                    </a:cubicBezTo>
                    <a:cubicBezTo>
                      <a:pt x="167320" y="27807"/>
                      <a:pt x="169825" y="27756"/>
                      <a:pt x="172331" y="27756"/>
                    </a:cubicBezTo>
                    <a:cubicBezTo>
                      <a:pt x="189289" y="27756"/>
                      <a:pt x="206270" y="30094"/>
                      <a:pt x="222996" y="33398"/>
                    </a:cubicBezTo>
                    <a:cubicBezTo>
                      <a:pt x="226644" y="34116"/>
                      <a:pt x="230302" y="34924"/>
                      <a:pt x="233942" y="35864"/>
                    </a:cubicBezTo>
                    <a:lnTo>
                      <a:pt x="233942" y="9938"/>
                    </a:lnTo>
                    <a:cubicBezTo>
                      <a:pt x="233216" y="9925"/>
                      <a:pt x="232489" y="9919"/>
                      <a:pt x="231762" y="9919"/>
                    </a:cubicBezTo>
                    <a:cubicBezTo>
                      <a:pt x="219843" y="9919"/>
                      <a:pt x="207922" y="11530"/>
                      <a:pt x="196068" y="12904"/>
                    </a:cubicBezTo>
                    <a:cubicBezTo>
                      <a:pt x="188339" y="13801"/>
                      <a:pt x="180609" y="14806"/>
                      <a:pt x="172944" y="16393"/>
                    </a:cubicBezTo>
                    <a:cubicBezTo>
                      <a:pt x="169135" y="17181"/>
                      <a:pt x="165343" y="18112"/>
                      <a:pt x="161591" y="19260"/>
                    </a:cubicBezTo>
                    <a:cubicBezTo>
                      <a:pt x="158213" y="20291"/>
                      <a:pt x="155063" y="21813"/>
                      <a:pt x="151893" y="23606"/>
                    </a:cubicBezTo>
                    <a:cubicBezTo>
                      <a:pt x="147715" y="25970"/>
                      <a:pt x="143374" y="28204"/>
                      <a:pt x="138868" y="28204"/>
                    </a:cubicBezTo>
                    <a:cubicBezTo>
                      <a:pt x="137422" y="28204"/>
                      <a:pt x="135960" y="27974"/>
                      <a:pt x="134480" y="27445"/>
                    </a:cubicBezTo>
                    <a:cubicBezTo>
                      <a:pt x="129632" y="25711"/>
                      <a:pt x="125716" y="20547"/>
                      <a:pt x="125484" y="13951"/>
                    </a:cubicBezTo>
                    <a:cubicBezTo>
                      <a:pt x="125286" y="8300"/>
                      <a:pt x="129601" y="6027"/>
                      <a:pt x="133294" y="5020"/>
                    </a:cubicBezTo>
                    <a:cubicBezTo>
                      <a:pt x="139570" y="3307"/>
                      <a:pt x="146074" y="3151"/>
                      <a:pt x="152463" y="3078"/>
                    </a:cubicBezTo>
                    <a:cubicBezTo>
                      <a:pt x="160083" y="2991"/>
                      <a:pt x="167851" y="3042"/>
                      <a:pt x="175233" y="328"/>
                    </a:cubicBezTo>
                    <a:cubicBezTo>
                      <a:pt x="175511" y="226"/>
                      <a:pt x="175788" y="116"/>
                      <a:pt x="176066" y="0"/>
                    </a:cubicBezTo>
                    <a:close/>
                  </a:path>
                </a:pathLst>
              </a:custGeom>
              <a:solidFill>
                <a:srgbClr val="FAC539">
                  <a:alpha val="368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714" name="Google Shape;714;p24"/>
              <p:cNvSpPr/>
              <p:nvPr/>
            </p:nvSpPr>
            <p:spPr>
              <a:xfrm>
                <a:off x="-97224" y="-2432400"/>
                <a:ext cx="9377821" cy="2090634"/>
              </a:xfrm>
              <a:custGeom>
                <a:avLst/>
                <a:gdLst/>
                <a:ahLst/>
                <a:cxnLst/>
                <a:rect l="l" t="t" r="r" b="b"/>
                <a:pathLst>
                  <a:path w="234343" h="52243" extrusionOk="0">
                    <a:moveTo>
                      <a:pt x="67361" y="400"/>
                    </a:moveTo>
                    <a:cubicBezTo>
                      <a:pt x="69340" y="790"/>
                      <a:pt x="71349" y="1215"/>
                      <a:pt x="73292" y="1625"/>
                    </a:cubicBezTo>
                    <a:cubicBezTo>
                      <a:pt x="79265" y="2884"/>
                      <a:pt x="85439" y="4185"/>
                      <a:pt x="91598" y="4680"/>
                    </a:cubicBezTo>
                    <a:cubicBezTo>
                      <a:pt x="94144" y="4885"/>
                      <a:pt x="96537" y="4987"/>
                      <a:pt x="98805" y="4987"/>
                    </a:cubicBezTo>
                    <a:cubicBezTo>
                      <a:pt x="101387" y="4987"/>
                      <a:pt x="103808" y="4854"/>
                      <a:pt x="106108" y="4590"/>
                    </a:cubicBezTo>
                    <a:lnTo>
                      <a:pt x="106218" y="4577"/>
                    </a:lnTo>
                    <a:cubicBezTo>
                      <a:pt x="108158" y="4354"/>
                      <a:pt x="114000" y="3685"/>
                      <a:pt x="114628" y="406"/>
                    </a:cubicBezTo>
                    <a:lnTo>
                      <a:pt x="175193" y="406"/>
                    </a:lnTo>
                    <a:cubicBezTo>
                      <a:pt x="168249" y="2915"/>
                      <a:pt x="160889" y="2994"/>
                      <a:pt x="153768" y="3069"/>
                    </a:cubicBezTo>
                    <a:lnTo>
                      <a:pt x="152665" y="3082"/>
                    </a:lnTo>
                    <a:cubicBezTo>
                      <a:pt x="145764" y="3162"/>
                      <a:pt x="139551" y="3364"/>
                      <a:pt x="133446" y="5030"/>
                    </a:cubicBezTo>
                    <a:cubicBezTo>
                      <a:pt x="128003" y="6516"/>
                      <a:pt x="125326" y="9588"/>
                      <a:pt x="125487" y="14164"/>
                    </a:cubicBezTo>
                    <a:cubicBezTo>
                      <a:pt x="125709" y="20471"/>
                      <a:pt x="129379" y="25966"/>
                      <a:pt x="134618" y="27839"/>
                    </a:cubicBezTo>
                    <a:cubicBezTo>
                      <a:pt x="136131" y="28380"/>
                      <a:pt x="137619" y="28617"/>
                      <a:pt x="139091" y="28617"/>
                    </a:cubicBezTo>
                    <a:cubicBezTo>
                      <a:pt x="143547" y="28617"/>
                      <a:pt x="147847" y="26448"/>
                      <a:pt x="152196" y="23987"/>
                    </a:cubicBezTo>
                    <a:cubicBezTo>
                      <a:pt x="155813" y="21943"/>
                      <a:pt x="158880" y="20567"/>
                      <a:pt x="161854" y="19658"/>
                    </a:cubicBezTo>
                    <a:cubicBezTo>
                      <a:pt x="165379" y="18581"/>
                      <a:pt x="169085" y="17643"/>
                      <a:pt x="173189" y="16795"/>
                    </a:cubicBezTo>
                    <a:cubicBezTo>
                      <a:pt x="180974" y="15181"/>
                      <a:pt x="188894" y="14166"/>
                      <a:pt x="196294" y="13308"/>
                    </a:cubicBezTo>
                    <a:cubicBezTo>
                      <a:pt x="197767" y="13138"/>
                      <a:pt x="199245" y="12964"/>
                      <a:pt x="200722" y="12788"/>
                    </a:cubicBezTo>
                    <a:cubicBezTo>
                      <a:pt x="210970" y="11576"/>
                      <a:pt x="221543" y="10326"/>
                      <a:pt x="231999" y="10326"/>
                    </a:cubicBezTo>
                    <a:cubicBezTo>
                      <a:pt x="232648" y="10326"/>
                      <a:pt x="233296" y="10331"/>
                      <a:pt x="233944" y="10341"/>
                    </a:cubicBezTo>
                    <a:lnTo>
                      <a:pt x="233944" y="35809"/>
                    </a:lnTo>
                    <a:cubicBezTo>
                      <a:pt x="230629" y="34959"/>
                      <a:pt x="227123" y="34173"/>
                      <a:pt x="223236" y="33405"/>
                    </a:cubicBezTo>
                    <a:cubicBezTo>
                      <a:pt x="203906" y="29587"/>
                      <a:pt x="187591" y="27758"/>
                      <a:pt x="172597" y="27758"/>
                    </a:cubicBezTo>
                    <a:cubicBezTo>
                      <a:pt x="170032" y="27758"/>
                      <a:pt x="167505" y="27812"/>
                      <a:pt x="165009" y="27918"/>
                    </a:cubicBezTo>
                    <a:cubicBezTo>
                      <a:pt x="160422" y="28112"/>
                      <a:pt x="155941" y="28387"/>
                      <a:pt x="151533" y="29567"/>
                    </a:cubicBezTo>
                    <a:cubicBezTo>
                      <a:pt x="147826" y="30560"/>
                      <a:pt x="143986" y="32153"/>
                      <a:pt x="139798" y="34441"/>
                    </a:cubicBezTo>
                    <a:lnTo>
                      <a:pt x="138875" y="34945"/>
                    </a:lnTo>
                    <a:cubicBezTo>
                      <a:pt x="130584" y="39473"/>
                      <a:pt x="122011" y="44161"/>
                      <a:pt x="113029" y="47009"/>
                    </a:cubicBezTo>
                    <a:cubicBezTo>
                      <a:pt x="102889" y="50226"/>
                      <a:pt x="91919" y="51840"/>
                      <a:pt x="80509" y="51840"/>
                    </a:cubicBezTo>
                    <a:cubicBezTo>
                      <a:pt x="71401" y="51840"/>
                      <a:pt x="62013" y="50811"/>
                      <a:pt x="52541" y="48749"/>
                    </a:cubicBezTo>
                    <a:cubicBezTo>
                      <a:pt x="46930" y="47526"/>
                      <a:pt x="42394" y="46236"/>
                      <a:pt x="38264" y="44691"/>
                    </a:cubicBezTo>
                    <a:cubicBezTo>
                      <a:pt x="36953" y="44199"/>
                      <a:pt x="35624" y="43678"/>
                      <a:pt x="34338" y="43172"/>
                    </a:cubicBezTo>
                    <a:cubicBezTo>
                      <a:pt x="31276" y="41971"/>
                      <a:pt x="28107" y="40726"/>
                      <a:pt x="24921" y="39799"/>
                    </a:cubicBezTo>
                    <a:cubicBezTo>
                      <a:pt x="21414" y="38777"/>
                      <a:pt x="18247" y="38271"/>
                      <a:pt x="15326" y="38271"/>
                    </a:cubicBezTo>
                    <a:cubicBezTo>
                      <a:pt x="14137" y="38271"/>
                      <a:pt x="12987" y="38356"/>
                      <a:pt x="11874" y="38521"/>
                    </a:cubicBezTo>
                    <a:cubicBezTo>
                      <a:pt x="9119" y="38936"/>
                      <a:pt x="6366" y="39703"/>
                      <a:pt x="3703" y="40442"/>
                    </a:cubicBezTo>
                    <a:cubicBezTo>
                      <a:pt x="2622" y="40742"/>
                      <a:pt x="1508" y="41053"/>
                      <a:pt x="406" y="41335"/>
                    </a:cubicBezTo>
                    <a:lnTo>
                      <a:pt x="406" y="35538"/>
                    </a:lnTo>
                    <a:cubicBezTo>
                      <a:pt x="1027" y="35516"/>
                      <a:pt x="1658" y="35506"/>
                      <a:pt x="2301" y="35506"/>
                    </a:cubicBezTo>
                    <a:cubicBezTo>
                      <a:pt x="5902" y="35506"/>
                      <a:pt x="9901" y="35844"/>
                      <a:pt x="14687" y="36547"/>
                    </a:cubicBezTo>
                    <a:cubicBezTo>
                      <a:pt x="19745" y="37290"/>
                      <a:pt x="24868" y="38304"/>
                      <a:pt x="29822" y="39284"/>
                    </a:cubicBezTo>
                    <a:cubicBezTo>
                      <a:pt x="32271" y="39769"/>
                      <a:pt x="34802" y="40270"/>
                      <a:pt x="37296" y="40733"/>
                    </a:cubicBezTo>
                    <a:cubicBezTo>
                      <a:pt x="43914" y="41961"/>
                      <a:pt x="51770" y="43339"/>
                      <a:pt x="59854" y="44254"/>
                    </a:cubicBezTo>
                    <a:cubicBezTo>
                      <a:pt x="66359" y="44990"/>
                      <a:pt x="73165" y="45361"/>
                      <a:pt x="80163" y="45361"/>
                    </a:cubicBezTo>
                    <a:cubicBezTo>
                      <a:pt x="82603" y="45361"/>
                      <a:pt x="85067" y="45316"/>
                      <a:pt x="87550" y="45225"/>
                    </a:cubicBezTo>
                    <a:cubicBezTo>
                      <a:pt x="94026" y="44991"/>
                      <a:pt x="101613" y="44441"/>
                      <a:pt x="108780" y="42142"/>
                    </a:cubicBezTo>
                    <a:cubicBezTo>
                      <a:pt x="113810" y="40529"/>
                      <a:pt x="120508" y="37574"/>
                      <a:pt x="120629" y="30544"/>
                    </a:cubicBezTo>
                    <a:cubicBezTo>
                      <a:pt x="120696" y="26529"/>
                      <a:pt x="118718" y="22458"/>
                      <a:pt x="115334" y="19654"/>
                    </a:cubicBezTo>
                    <a:cubicBezTo>
                      <a:pt x="112985" y="17708"/>
                      <a:pt x="110379" y="16465"/>
                      <a:pt x="108140" y="15506"/>
                    </a:cubicBezTo>
                    <a:cubicBezTo>
                      <a:pt x="105719" y="14467"/>
                      <a:pt x="103070" y="13450"/>
                      <a:pt x="99798" y="12298"/>
                    </a:cubicBezTo>
                    <a:cubicBezTo>
                      <a:pt x="92520" y="9735"/>
                      <a:pt x="85169" y="8223"/>
                      <a:pt x="77949" y="7802"/>
                    </a:cubicBezTo>
                    <a:cubicBezTo>
                      <a:pt x="76425" y="7713"/>
                      <a:pt x="74890" y="7669"/>
                      <a:pt x="73339" y="7669"/>
                    </a:cubicBezTo>
                    <a:cubicBezTo>
                      <a:pt x="67706" y="7669"/>
                      <a:pt x="61863" y="8255"/>
                      <a:pt x="55605" y="9443"/>
                    </a:cubicBezTo>
                    <a:cubicBezTo>
                      <a:pt x="50502" y="10413"/>
                      <a:pt x="45374" y="11757"/>
                      <a:pt x="40416" y="13057"/>
                    </a:cubicBezTo>
                    <a:cubicBezTo>
                      <a:pt x="38267" y="13620"/>
                      <a:pt x="36046" y="14201"/>
                      <a:pt x="33857" y="14746"/>
                    </a:cubicBezTo>
                    <a:cubicBezTo>
                      <a:pt x="29050" y="15939"/>
                      <a:pt x="23603" y="17293"/>
                      <a:pt x="18238" y="17736"/>
                    </a:cubicBezTo>
                    <a:cubicBezTo>
                      <a:pt x="17038" y="17835"/>
                      <a:pt x="15751" y="17910"/>
                      <a:pt x="14415" y="17910"/>
                    </a:cubicBezTo>
                    <a:cubicBezTo>
                      <a:pt x="10534" y="17910"/>
                      <a:pt x="6246" y="17280"/>
                      <a:pt x="2517" y="14787"/>
                    </a:cubicBezTo>
                    <a:cubicBezTo>
                      <a:pt x="2004" y="14446"/>
                      <a:pt x="1229" y="13878"/>
                      <a:pt x="403" y="13098"/>
                    </a:cubicBezTo>
                    <a:lnTo>
                      <a:pt x="403" y="4204"/>
                    </a:lnTo>
                    <a:cubicBezTo>
                      <a:pt x="403" y="2108"/>
                      <a:pt x="1731" y="405"/>
                      <a:pt x="3364" y="405"/>
                    </a:cubicBezTo>
                    <a:lnTo>
                      <a:pt x="67361" y="400"/>
                    </a:lnTo>
                    <a:close/>
                    <a:moveTo>
                      <a:pt x="114278" y="0"/>
                    </a:moveTo>
                    <a:lnTo>
                      <a:pt x="114255" y="176"/>
                    </a:lnTo>
                    <a:cubicBezTo>
                      <a:pt x="113845" y="3294"/>
                      <a:pt x="108068" y="3957"/>
                      <a:pt x="106170" y="4175"/>
                    </a:cubicBezTo>
                    <a:lnTo>
                      <a:pt x="106061" y="4187"/>
                    </a:lnTo>
                    <a:cubicBezTo>
                      <a:pt x="103777" y="4451"/>
                      <a:pt x="101371" y="4582"/>
                      <a:pt x="98803" y="4582"/>
                    </a:cubicBezTo>
                    <a:cubicBezTo>
                      <a:pt x="96546" y="4582"/>
                      <a:pt x="94164" y="4481"/>
                      <a:pt x="91630" y="4277"/>
                    </a:cubicBezTo>
                    <a:cubicBezTo>
                      <a:pt x="85496" y="3785"/>
                      <a:pt x="79335" y="2485"/>
                      <a:pt x="73374" y="1229"/>
                    </a:cubicBezTo>
                    <a:cubicBezTo>
                      <a:pt x="71430" y="820"/>
                      <a:pt x="69420" y="395"/>
                      <a:pt x="67400" y="2"/>
                    </a:cubicBezTo>
                    <a:lnTo>
                      <a:pt x="3365" y="2"/>
                    </a:lnTo>
                    <a:cubicBezTo>
                      <a:pt x="1511" y="2"/>
                      <a:pt x="3" y="1889"/>
                      <a:pt x="3" y="4205"/>
                    </a:cubicBezTo>
                    <a:lnTo>
                      <a:pt x="3" y="13267"/>
                    </a:lnTo>
                    <a:lnTo>
                      <a:pt x="66" y="13327"/>
                    </a:lnTo>
                    <a:cubicBezTo>
                      <a:pt x="935" y="14157"/>
                      <a:pt x="1758" y="14760"/>
                      <a:pt x="2295" y="15120"/>
                    </a:cubicBezTo>
                    <a:cubicBezTo>
                      <a:pt x="6107" y="17668"/>
                      <a:pt x="10473" y="18312"/>
                      <a:pt x="14416" y="18312"/>
                    </a:cubicBezTo>
                    <a:cubicBezTo>
                      <a:pt x="15764" y="18312"/>
                      <a:pt x="17063" y="18236"/>
                      <a:pt x="18274" y="18136"/>
                    </a:cubicBezTo>
                    <a:cubicBezTo>
                      <a:pt x="23670" y="17692"/>
                      <a:pt x="29134" y="16335"/>
                      <a:pt x="33955" y="15136"/>
                    </a:cubicBezTo>
                    <a:cubicBezTo>
                      <a:pt x="36148" y="14591"/>
                      <a:pt x="38370" y="14008"/>
                      <a:pt x="40521" y="13444"/>
                    </a:cubicBezTo>
                    <a:cubicBezTo>
                      <a:pt x="45471" y="12145"/>
                      <a:pt x="50591" y="10802"/>
                      <a:pt x="55682" y="9836"/>
                    </a:cubicBezTo>
                    <a:cubicBezTo>
                      <a:pt x="61914" y="8652"/>
                      <a:pt x="67733" y="8068"/>
                      <a:pt x="73339" y="8068"/>
                    </a:cubicBezTo>
                    <a:cubicBezTo>
                      <a:pt x="74883" y="8068"/>
                      <a:pt x="76410" y="8112"/>
                      <a:pt x="77924" y="8200"/>
                    </a:cubicBezTo>
                    <a:cubicBezTo>
                      <a:pt x="85109" y="8620"/>
                      <a:pt x="92423" y="10126"/>
                      <a:pt x="99664" y="12674"/>
                    </a:cubicBezTo>
                    <a:cubicBezTo>
                      <a:pt x="102926" y="13823"/>
                      <a:pt x="105569" y="14839"/>
                      <a:pt x="107978" y="15872"/>
                    </a:cubicBezTo>
                    <a:cubicBezTo>
                      <a:pt x="110192" y="16820"/>
                      <a:pt x="112765" y="18046"/>
                      <a:pt x="115074" y="19959"/>
                    </a:cubicBezTo>
                    <a:cubicBezTo>
                      <a:pt x="118366" y="22686"/>
                      <a:pt x="120289" y="26638"/>
                      <a:pt x="120224" y="30531"/>
                    </a:cubicBezTo>
                    <a:cubicBezTo>
                      <a:pt x="120108" y="37304"/>
                      <a:pt x="113565" y="40179"/>
                      <a:pt x="108656" y="41753"/>
                    </a:cubicBezTo>
                    <a:cubicBezTo>
                      <a:pt x="101534" y="44037"/>
                      <a:pt x="93982" y="44584"/>
                      <a:pt x="87532" y="44818"/>
                    </a:cubicBezTo>
                    <a:cubicBezTo>
                      <a:pt x="85053" y="44908"/>
                      <a:pt x="82593" y="44953"/>
                      <a:pt x="80156" y="44953"/>
                    </a:cubicBezTo>
                    <a:cubicBezTo>
                      <a:pt x="73174" y="44953"/>
                      <a:pt x="66385" y="44584"/>
                      <a:pt x="59897" y="43849"/>
                    </a:cubicBezTo>
                    <a:cubicBezTo>
                      <a:pt x="51824" y="42936"/>
                      <a:pt x="43978" y="41560"/>
                      <a:pt x="37366" y="40335"/>
                    </a:cubicBezTo>
                    <a:cubicBezTo>
                      <a:pt x="34874" y="39874"/>
                      <a:pt x="32343" y="39371"/>
                      <a:pt x="29894" y="38889"/>
                    </a:cubicBezTo>
                    <a:cubicBezTo>
                      <a:pt x="24935" y="37906"/>
                      <a:pt x="19807" y="36891"/>
                      <a:pt x="14740" y="36147"/>
                    </a:cubicBezTo>
                    <a:cubicBezTo>
                      <a:pt x="9938" y="35440"/>
                      <a:pt x="5923" y="35101"/>
                      <a:pt x="2306" y="35101"/>
                    </a:cubicBezTo>
                    <a:cubicBezTo>
                      <a:pt x="1587" y="35101"/>
                      <a:pt x="884" y="35114"/>
                      <a:pt x="193" y="35141"/>
                    </a:cubicBezTo>
                    <a:lnTo>
                      <a:pt x="0" y="35148"/>
                    </a:lnTo>
                    <a:lnTo>
                      <a:pt x="0" y="41850"/>
                    </a:lnTo>
                    <a:lnTo>
                      <a:pt x="250" y="41789"/>
                    </a:lnTo>
                    <a:cubicBezTo>
                      <a:pt x="1438" y="41486"/>
                      <a:pt x="2642" y="41153"/>
                      <a:pt x="3807" y="40829"/>
                    </a:cubicBezTo>
                    <a:cubicBezTo>
                      <a:pt x="6459" y="40093"/>
                      <a:pt x="9201" y="39331"/>
                      <a:pt x="11931" y="38920"/>
                    </a:cubicBezTo>
                    <a:cubicBezTo>
                      <a:pt x="13025" y="38755"/>
                      <a:pt x="14155" y="38672"/>
                      <a:pt x="15326" y="38672"/>
                    </a:cubicBezTo>
                    <a:cubicBezTo>
                      <a:pt x="18207" y="38672"/>
                      <a:pt x="21339" y="39173"/>
                      <a:pt x="24808" y="40183"/>
                    </a:cubicBezTo>
                    <a:cubicBezTo>
                      <a:pt x="27977" y="41106"/>
                      <a:pt x="31136" y="42346"/>
                      <a:pt x="34192" y="43547"/>
                    </a:cubicBezTo>
                    <a:cubicBezTo>
                      <a:pt x="35480" y="44051"/>
                      <a:pt x="36810" y="44575"/>
                      <a:pt x="38124" y="45065"/>
                    </a:cubicBezTo>
                    <a:cubicBezTo>
                      <a:pt x="42272" y="46618"/>
                      <a:pt x="46826" y="47913"/>
                      <a:pt x="52458" y="49140"/>
                    </a:cubicBezTo>
                    <a:cubicBezTo>
                      <a:pt x="61960" y="51209"/>
                      <a:pt x="71376" y="52242"/>
                      <a:pt x="80515" y="52242"/>
                    </a:cubicBezTo>
                    <a:cubicBezTo>
                      <a:pt x="91963" y="52242"/>
                      <a:pt x="102972" y="50622"/>
                      <a:pt x="113151" y="47393"/>
                    </a:cubicBezTo>
                    <a:cubicBezTo>
                      <a:pt x="122171" y="44531"/>
                      <a:pt x="130760" y="39837"/>
                      <a:pt x="139068" y="35298"/>
                    </a:cubicBezTo>
                    <a:lnTo>
                      <a:pt x="139990" y="34794"/>
                    </a:lnTo>
                    <a:cubicBezTo>
                      <a:pt x="144149" y="32523"/>
                      <a:pt x="147959" y="30939"/>
                      <a:pt x="151635" y="29954"/>
                    </a:cubicBezTo>
                    <a:cubicBezTo>
                      <a:pt x="156001" y="28784"/>
                      <a:pt x="160459" y="28512"/>
                      <a:pt x="165023" y="28318"/>
                    </a:cubicBezTo>
                    <a:cubicBezTo>
                      <a:pt x="167510" y="28212"/>
                      <a:pt x="170027" y="28159"/>
                      <a:pt x="172583" y="28159"/>
                    </a:cubicBezTo>
                    <a:cubicBezTo>
                      <a:pt x="187551" y="28159"/>
                      <a:pt x="203846" y="29985"/>
                      <a:pt x="223155" y="33798"/>
                    </a:cubicBezTo>
                    <a:cubicBezTo>
                      <a:pt x="227133" y="34583"/>
                      <a:pt x="230708" y="35389"/>
                      <a:pt x="234091" y="36262"/>
                    </a:cubicBezTo>
                    <a:lnTo>
                      <a:pt x="234343" y="36327"/>
                    </a:lnTo>
                    <a:lnTo>
                      <a:pt x="234343" y="9942"/>
                    </a:lnTo>
                    <a:lnTo>
                      <a:pt x="234144" y="9938"/>
                    </a:lnTo>
                    <a:cubicBezTo>
                      <a:pt x="233436" y="9926"/>
                      <a:pt x="232728" y="9920"/>
                      <a:pt x="232019" y="9920"/>
                    </a:cubicBezTo>
                    <a:cubicBezTo>
                      <a:pt x="221533" y="9920"/>
                      <a:pt x="210937" y="11173"/>
                      <a:pt x="200668" y="12387"/>
                    </a:cubicBezTo>
                    <a:cubicBezTo>
                      <a:pt x="199192" y="12560"/>
                      <a:pt x="197716" y="12735"/>
                      <a:pt x="196241" y="12907"/>
                    </a:cubicBezTo>
                    <a:cubicBezTo>
                      <a:pt x="188833" y="13765"/>
                      <a:pt x="180900" y="14784"/>
                      <a:pt x="173099" y="16399"/>
                    </a:cubicBezTo>
                    <a:cubicBezTo>
                      <a:pt x="168984" y="17250"/>
                      <a:pt x="165266" y="18189"/>
                      <a:pt x="161730" y="19271"/>
                    </a:cubicBezTo>
                    <a:cubicBezTo>
                      <a:pt x="158729" y="20188"/>
                      <a:pt x="155634" y="21574"/>
                      <a:pt x="151992" y="23636"/>
                    </a:cubicBezTo>
                    <a:cubicBezTo>
                      <a:pt x="147694" y="26067"/>
                      <a:pt x="143448" y="28211"/>
                      <a:pt x="139076" y="28211"/>
                    </a:cubicBezTo>
                    <a:cubicBezTo>
                      <a:pt x="137648" y="28211"/>
                      <a:pt x="136206" y="27982"/>
                      <a:pt x="134745" y="27459"/>
                    </a:cubicBezTo>
                    <a:cubicBezTo>
                      <a:pt x="129659" y="25640"/>
                      <a:pt x="126097" y="20292"/>
                      <a:pt x="125882" y="14148"/>
                    </a:cubicBezTo>
                    <a:cubicBezTo>
                      <a:pt x="125729" y="9782"/>
                      <a:pt x="128305" y="6844"/>
                      <a:pt x="133544" y="5415"/>
                    </a:cubicBezTo>
                    <a:cubicBezTo>
                      <a:pt x="139606" y="3761"/>
                      <a:pt x="145790" y="3559"/>
                      <a:pt x="152664" y="3482"/>
                    </a:cubicBezTo>
                    <a:lnTo>
                      <a:pt x="153767" y="3469"/>
                    </a:lnTo>
                    <a:cubicBezTo>
                      <a:pt x="160981" y="3392"/>
                      <a:pt x="168439" y="3314"/>
                      <a:pt x="175499" y="719"/>
                    </a:cubicBezTo>
                    <a:cubicBezTo>
                      <a:pt x="175781" y="617"/>
                      <a:pt x="176061" y="506"/>
                      <a:pt x="176341" y="389"/>
                    </a:cubicBezTo>
                    <a:lnTo>
                      <a:pt x="177262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715" name="Google Shape;715;p24"/>
            <p:cNvSpPr/>
            <p:nvPr/>
          </p:nvSpPr>
          <p:spPr>
            <a:xfrm>
              <a:off x="-97224" y="-942088"/>
              <a:ext cx="8367499" cy="1836163"/>
            </a:xfrm>
            <a:custGeom>
              <a:avLst/>
              <a:gdLst/>
              <a:ahLst/>
              <a:cxnLst/>
              <a:rect l="l" t="t" r="r" b="b"/>
              <a:pathLst>
                <a:path w="209096" h="45884" extrusionOk="0">
                  <a:moveTo>
                    <a:pt x="173615" y="405"/>
                  </a:moveTo>
                  <a:cubicBezTo>
                    <a:pt x="176375" y="405"/>
                    <a:pt x="179213" y="507"/>
                    <a:pt x="182050" y="829"/>
                  </a:cubicBezTo>
                  <a:cubicBezTo>
                    <a:pt x="188207" y="1528"/>
                    <a:pt x="194615" y="3672"/>
                    <a:pt x="201642" y="7381"/>
                  </a:cubicBezTo>
                  <a:lnTo>
                    <a:pt x="202000" y="7570"/>
                  </a:lnTo>
                  <a:cubicBezTo>
                    <a:pt x="204160" y="8703"/>
                    <a:pt x="207122" y="10258"/>
                    <a:pt x="208209" y="13014"/>
                  </a:cubicBezTo>
                  <a:cubicBezTo>
                    <a:pt x="208659" y="14157"/>
                    <a:pt x="208681" y="15157"/>
                    <a:pt x="208272" y="15990"/>
                  </a:cubicBezTo>
                  <a:cubicBezTo>
                    <a:pt x="207624" y="17309"/>
                    <a:pt x="205989" y="18018"/>
                    <a:pt x="204732" y="18381"/>
                  </a:cubicBezTo>
                  <a:cubicBezTo>
                    <a:pt x="201461" y="19325"/>
                    <a:pt x="198006" y="19797"/>
                    <a:pt x="194392" y="19797"/>
                  </a:cubicBezTo>
                  <a:cubicBezTo>
                    <a:pt x="190821" y="19797"/>
                    <a:pt x="187096" y="19336"/>
                    <a:pt x="183241" y="18415"/>
                  </a:cubicBezTo>
                  <a:cubicBezTo>
                    <a:pt x="179114" y="17429"/>
                    <a:pt x="174866" y="16057"/>
                    <a:pt x="170611" y="14337"/>
                  </a:cubicBezTo>
                  <a:cubicBezTo>
                    <a:pt x="166998" y="12878"/>
                    <a:pt x="163261" y="11368"/>
                    <a:pt x="159428" y="10535"/>
                  </a:cubicBezTo>
                  <a:cubicBezTo>
                    <a:pt x="157531" y="10122"/>
                    <a:pt x="155742" y="9916"/>
                    <a:pt x="154034" y="9916"/>
                  </a:cubicBezTo>
                  <a:cubicBezTo>
                    <a:pt x="152450" y="9916"/>
                    <a:pt x="150935" y="10094"/>
                    <a:pt x="149470" y="10449"/>
                  </a:cubicBezTo>
                  <a:cubicBezTo>
                    <a:pt x="145504" y="11411"/>
                    <a:pt x="142070" y="13874"/>
                    <a:pt x="138895" y="16316"/>
                  </a:cubicBezTo>
                  <a:cubicBezTo>
                    <a:pt x="136054" y="18501"/>
                    <a:pt x="133233" y="20858"/>
                    <a:pt x="130505" y="23139"/>
                  </a:cubicBezTo>
                  <a:cubicBezTo>
                    <a:pt x="126905" y="26149"/>
                    <a:pt x="123181" y="29264"/>
                    <a:pt x="119366" y="32010"/>
                  </a:cubicBezTo>
                  <a:cubicBezTo>
                    <a:pt x="107458" y="40580"/>
                    <a:pt x="92880" y="45107"/>
                    <a:pt x="76028" y="45462"/>
                  </a:cubicBezTo>
                  <a:cubicBezTo>
                    <a:pt x="75424" y="45475"/>
                    <a:pt x="74822" y="45482"/>
                    <a:pt x="74224" y="45482"/>
                  </a:cubicBezTo>
                  <a:cubicBezTo>
                    <a:pt x="58269" y="45482"/>
                    <a:pt x="44689" y="40929"/>
                    <a:pt x="33828" y="31942"/>
                  </a:cubicBezTo>
                  <a:cubicBezTo>
                    <a:pt x="27187" y="26448"/>
                    <a:pt x="20603" y="21405"/>
                    <a:pt x="13056" y="20088"/>
                  </a:cubicBezTo>
                  <a:cubicBezTo>
                    <a:pt x="11967" y="19897"/>
                    <a:pt x="10865" y="19801"/>
                    <a:pt x="9746" y="19801"/>
                  </a:cubicBezTo>
                  <a:cubicBezTo>
                    <a:pt x="6781" y="19801"/>
                    <a:pt x="3696" y="20474"/>
                    <a:pt x="406" y="21833"/>
                  </a:cubicBezTo>
                  <a:lnTo>
                    <a:pt x="406" y="14358"/>
                  </a:lnTo>
                  <a:cubicBezTo>
                    <a:pt x="1109" y="14230"/>
                    <a:pt x="1864" y="14110"/>
                    <a:pt x="2702" y="13993"/>
                  </a:cubicBezTo>
                  <a:cubicBezTo>
                    <a:pt x="5594" y="13588"/>
                    <a:pt x="8552" y="13414"/>
                    <a:pt x="11411" y="13245"/>
                  </a:cubicBezTo>
                  <a:lnTo>
                    <a:pt x="12958" y="13152"/>
                  </a:lnTo>
                  <a:cubicBezTo>
                    <a:pt x="15818" y="12978"/>
                    <a:pt x="18953" y="12785"/>
                    <a:pt x="22145" y="12785"/>
                  </a:cubicBezTo>
                  <a:cubicBezTo>
                    <a:pt x="23389" y="12785"/>
                    <a:pt x="24641" y="12814"/>
                    <a:pt x="25889" y="12885"/>
                  </a:cubicBezTo>
                  <a:cubicBezTo>
                    <a:pt x="29786" y="13104"/>
                    <a:pt x="33808" y="14150"/>
                    <a:pt x="38546" y="16169"/>
                  </a:cubicBezTo>
                  <a:cubicBezTo>
                    <a:pt x="52883" y="22283"/>
                    <a:pt x="69842" y="28659"/>
                    <a:pt x="86902" y="29591"/>
                  </a:cubicBezTo>
                  <a:cubicBezTo>
                    <a:pt x="88135" y="29659"/>
                    <a:pt x="89353" y="29692"/>
                    <a:pt x="90554" y="29692"/>
                  </a:cubicBezTo>
                  <a:cubicBezTo>
                    <a:pt x="97955" y="29692"/>
                    <a:pt x="104738" y="28414"/>
                    <a:pt x="110758" y="25880"/>
                  </a:cubicBezTo>
                  <a:cubicBezTo>
                    <a:pt x="117187" y="23174"/>
                    <a:pt x="123174" y="18993"/>
                    <a:pt x="128962" y="14950"/>
                  </a:cubicBezTo>
                  <a:cubicBezTo>
                    <a:pt x="130301" y="14015"/>
                    <a:pt x="131684" y="13050"/>
                    <a:pt x="133052" y="12117"/>
                  </a:cubicBezTo>
                  <a:cubicBezTo>
                    <a:pt x="136569" y="9716"/>
                    <a:pt x="140379" y="7249"/>
                    <a:pt x="144384" y="5460"/>
                  </a:cubicBezTo>
                  <a:cubicBezTo>
                    <a:pt x="148006" y="3842"/>
                    <a:pt x="151905" y="2608"/>
                    <a:pt x="155970" y="1792"/>
                  </a:cubicBezTo>
                  <a:cubicBezTo>
                    <a:pt x="159701" y="1042"/>
                    <a:pt x="163680" y="640"/>
                    <a:pt x="168868" y="486"/>
                  </a:cubicBezTo>
                  <a:cubicBezTo>
                    <a:pt x="170413" y="440"/>
                    <a:pt x="172001" y="405"/>
                    <a:pt x="173615" y="405"/>
                  </a:cubicBezTo>
                  <a:close/>
                  <a:moveTo>
                    <a:pt x="173609" y="0"/>
                  </a:moveTo>
                  <a:cubicBezTo>
                    <a:pt x="171993" y="0"/>
                    <a:pt x="170405" y="35"/>
                    <a:pt x="168858" y="80"/>
                  </a:cubicBezTo>
                  <a:cubicBezTo>
                    <a:pt x="163644" y="234"/>
                    <a:pt x="159645" y="639"/>
                    <a:pt x="155891" y="1393"/>
                  </a:cubicBezTo>
                  <a:cubicBezTo>
                    <a:pt x="151795" y="2216"/>
                    <a:pt x="147870" y="3459"/>
                    <a:pt x="144219" y="5088"/>
                  </a:cubicBezTo>
                  <a:cubicBezTo>
                    <a:pt x="140186" y="6888"/>
                    <a:pt x="136359" y="9369"/>
                    <a:pt x="132824" y="11781"/>
                  </a:cubicBezTo>
                  <a:cubicBezTo>
                    <a:pt x="131454" y="12715"/>
                    <a:pt x="130070" y="13683"/>
                    <a:pt x="128732" y="14617"/>
                  </a:cubicBezTo>
                  <a:cubicBezTo>
                    <a:pt x="122961" y="18648"/>
                    <a:pt x="116993" y="22817"/>
                    <a:pt x="110602" y="25506"/>
                  </a:cubicBezTo>
                  <a:cubicBezTo>
                    <a:pt x="104631" y="28019"/>
                    <a:pt x="97899" y="29287"/>
                    <a:pt x="90554" y="29287"/>
                  </a:cubicBezTo>
                  <a:cubicBezTo>
                    <a:pt x="89360" y="29287"/>
                    <a:pt x="88149" y="29254"/>
                    <a:pt x="86923" y="29187"/>
                  </a:cubicBezTo>
                  <a:cubicBezTo>
                    <a:pt x="69926" y="28261"/>
                    <a:pt x="53010" y="21898"/>
                    <a:pt x="38703" y="15797"/>
                  </a:cubicBezTo>
                  <a:cubicBezTo>
                    <a:pt x="33922" y="13758"/>
                    <a:pt x="29857" y="12704"/>
                    <a:pt x="25911" y="12481"/>
                  </a:cubicBezTo>
                  <a:cubicBezTo>
                    <a:pt x="24653" y="12410"/>
                    <a:pt x="23392" y="12381"/>
                    <a:pt x="22140" y="12381"/>
                  </a:cubicBezTo>
                  <a:cubicBezTo>
                    <a:pt x="18938" y="12381"/>
                    <a:pt x="15797" y="12572"/>
                    <a:pt x="12931" y="12748"/>
                  </a:cubicBezTo>
                  <a:lnTo>
                    <a:pt x="11384" y="12841"/>
                  </a:lnTo>
                  <a:cubicBezTo>
                    <a:pt x="8518" y="13010"/>
                    <a:pt x="5551" y="13184"/>
                    <a:pt x="2644" y="13591"/>
                  </a:cubicBezTo>
                  <a:cubicBezTo>
                    <a:pt x="1731" y="13718"/>
                    <a:pt x="921" y="13848"/>
                    <a:pt x="165" y="13990"/>
                  </a:cubicBezTo>
                  <a:lnTo>
                    <a:pt x="0" y="14020"/>
                  </a:lnTo>
                  <a:lnTo>
                    <a:pt x="0" y="22434"/>
                  </a:lnTo>
                  <a:lnTo>
                    <a:pt x="280" y="22317"/>
                  </a:lnTo>
                  <a:cubicBezTo>
                    <a:pt x="3624" y="20902"/>
                    <a:pt x="6748" y="20202"/>
                    <a:pt x="9745" y="20202"/>
                  </a:cubicBezTo>
                  <a:cubicBezTo>
                    <a:pt x="10841" y="20202"/>
                    <a:pt x="11920" y="20296"/>
                    <a:pt x="12987" y="20482"/>
                  </a:cubicBezTo>
                  <a:cubicBezTo>
                    <a:pt x="20436" y="21784"/>
                    <a:pt x="26975" y="26792"/>
                    <a:pt x="33571" y="32250"/>
                  </a:cubicBezTo>
                  <a:cubicBezTo>
                    <a:pt x="44508" y="41302"/>
                    <a:pt x="58178" y="45884"/>
                    <a:pt x="74230" y="45884"/>
                  </a:cubicBezTo>
                  <a:cubicBezTo>
                    <a:pt x="74828" y="45884"/>
                    <a:pt x="75434" y="45878"/>
                    <a:pt x="76041" y="45864"/>
                  </a:cubicBezTo>
                  <a:cubicBezTo>
                    <a:pt x="92973" y="45507"/>
                    <a:pt x="107630" y="40953"/>
                    <a:pt x="119603" y="32334"/>
                  </a:cubicBezTo>
                  <a:cubicBezTo>
                    <a:pt x="123430" y="29580"/>
                    <a:pt x="127160" y="26462"/>
                    <a:pt x="130767" y="23446"/>
                  </a:cubicBezTo>
                  <a:cubicBezTo>
                    <a:pt x="133490" y="21168"/>
                    <a:pt x="136306" y="18812"/>
                    <a:pt x="139143" y="16633"/>
                  </a:cubicBezTo>
                  <a:cubicBezTo>
                    <a:pt x="142286" y="14218"/>
                    <a:pt x="145678" y="11782"/>
                    <a:pt x="149569" y="10839"/>
                  </a:cubicBezTo>
                  <a:cubicBezTo>
                    <a:pt x="151002" y="10492"/>
                    <a:pt x="152486" y="10318"/>
                    <a:pt x="154040" y="10318"/>
                  </a:cubicBezTo>
                  <a:cubicBezTo>
                    <a:pt x="155718" y="10318"/>
                    <a:pt x="157477" y="10521"/>
                    <a:pt x="159345" y="10926"/>
                  </a:cubicBezTo>
                  <a:cubicBezTo>
                    <a:pt x="163146" y="11754"/>
                    <a:pt x="166866" y="13255"/>
                    <a:pt x="170463" y="14710"/>
                  </a:cubicBezTo>
                  <a:cubicBezTo>
                    <a:pt x="174735" y="16434"/>
                    <a:pt x="179004" y="17813"/>
                    <a:pt x="183149" y="18805"/>
                  </a:cubicBezTo>
                  <a:cubicBezTo>
                    <a:pt x="187035" y="19734"/>
                    <a:pt x="190791" y="20198"/>
                    <a:pt x="194393" y="20198"/>
                  </a:cubicBezTo>
                  <a:cubicBezTo>
                    <a:pt x="198045" y="20198"/>
                    <a:pt x="201538" y="19721"/>
                    <a:pt x="204846" y="18766"/>
                  </a:cubicBezTo>
                  <a:cubicBezTo>
                    <a:pt x="206788" y="18205"/>
                    <a:pt x="208062" y="17332"/>
                    <a:pt x="208634" y="16167"/>
                  </a:cubicBezTo>
                  <a:cubicBezTo>
                    <a:pt x="209095" y="15229"/>
                    <a:pt x="209080" y="14117"/>
                    <a:pt x="208584" y="12865"/>
                  </a:cubicBezTo>
                  <a:cubicBezTo>
                    <a:pt x="207441" y="9969"/>
                    <a:pt x="204404" y="8376"/>
                    <a:pt x="202188" y="7211"/>
                  </a:cubicBezTo>
                  <a:lnTo>
                    <a:pt x="201831" y="7024"/>
                  </a:lnTo>
                  <a:cubicBezTo>
                    <a:pt x="194760" y="3289"/>
                    <a:pt x="188306" y="1132"/>
                    <a:pt x="182098" y="427"/>
                  </a:cubicBezTo>
                  <a:cubicBezTo>
                    <a:pt x="179239" y="102"/>
                    <a:pt x="176384" y="0"/>
                    <a:pt x="17360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16" name="Google Shape;716;p24"/>
            <p:cNvSpPr/>
            <p:nvPr/>
          </p:nvSpPr>
          <p:spPr>
            <a:xfrm>
              <a:off x="-97184" y="163330"/>
              <a:ext cx="807313" cy="330705"/>
            </a:xfrm>
            <a:custGeom>
              <a:avLst/>
              <a:gdLst/>
              <a:ahLst/>
              <a:cxnLst/>
              <a:rect l="l" t="t" r="r" b="b"/>
              <a:pathLst>
                <a:path w="20174" h="8264" extrusionOk="0">
                  <a:moveTo>
                    <a:pt x="10888" y="404"/>
                  </a:moveTo>
                  <a:cubicBezTo>
                    <a:pt x="11749" y="404"/>
                    <a:pt x="12597" y="461"/>
                    <a:pt x="13422" y="602"/>
                  </a:cubicBezTo>
                  <a:cubicBezTo>
                    <a:pt x="15472" y="954"/>
                    <a:pt x="17153" y="1897"/>
                    <a:pt x="18413" y="3404"/>
                  </a:cubicBezTo>
                  <a:cubicBezTo>
                    <a:pt x="19054" y="4170"/>
                    <a:pt x="19787" y="5267"/>
                    <a:pt x="19634" y="6147"/>
                  </a:cubicBezTo>
                  <a:cubicBezTo>
                    <a:pt x="19567" y="6546"/>
                    <a:pt x="19324" y="6863"/>
                    <a:pt x="18894" y="7118"/>
                  </a:cubicBezTo>
                  <a:cubicBezTo>
                    <a:pt x="17704" y="7820"/>
                    <a:pt x="16206" y="7861"/>
                    <a:pt x="14950" y="7861"/>
                  </a:cubicBezTo>
                  <a:cubicBezTo>
                    <a:pt x="14860" y="7861"/>
                    <a:pt x="14771" y="7861"/>
                    <a:pt x="14684" y="7861"/>
                  </a:cubicBezTo>
                  <a:cubicBezTo>
                    <a:pt x="13289" y="7856"/>
                    <a:pt x="11866" y="7753"/>
                    <a:pt x="10488" y="7653"/>
                  </a:cubicBezTo>
                  <a:cubicBezTo>
                    <a:pt x="9887" y="7608"/>
                    <a:pt x="9287" y="7565"/>
                    <a:pt x="8687" y="7529"/>
                  </a:cubicBezTo>
                  <a:cubicBezTo>
                    <a:pt x="5827" y="7359"/>
                    <a:pt x="3245" y="7206"/>
                    <a:pt x="649" y="7206"/>
                  </a:cubicBezTo>
                  <a:cubicBezTo>
                    <a:pt x="568" y="7206"/>
                    <a:pt x="486" y="7206"/>
                    <a:pt x="405" y="7206"/>
                  </a:cubicBezTo>
                  <a:lnTo>
                    <a:pt x="405" y="1428"/>
                  </a:lnTo>
                  <a:cubicBezTo>
                    <a:pt x="2017" y="1368"/>
                    <a:pt x="3674" y="1139"/>
                    <a:pt x="5280" y="919"/>
                  </a:cubicBezTo>
                  <a:cubicBezTo>
                    <a:pt x="7141" y="665"/>
                    <a:pt x="9044" y="404"/>
                    <a:pt x="10888" y="404"/>
                  </a:cubicBezTo>
                  <a:close/>
                  <a:moveTo>
                    <a:pt x="10888" y="1"/>
                  </a:moveTo>
                  <a:cubicBezTo>
                    <a:pt x="9018" y="1"/>
                    <a:pt x="7099" y="265"/>
                    <a:pt x="5223" y="522"/>
                  </a:cubicBezTo>
                  <a:cubicBezTo>
                    <a:pt x="3564" y="751"/>
                    <a:pt x="1848" y="984"/>
                    <a:pt x="195" y="1034"/>
                  </a:cubicBezTo>
                  <a:lnTo>
                    <a:pt x="1" y="1039"/>
                  </a:lnTo>
                  <a:lnTo>
                    <a:pt x="1" y="7612"/>
                  </a:lnTo>
                  <a:lnTo>
                    <a:pt x="202" y="7612"/>
                  </a:lnTo>
                  <a:cubicBezTo>
                    <a:pt x="266" y="7612"/>
                    <a:pt x="330" y="7612"/>
                    <a:pt x="393" y="7612"/>
                  </a:cubicBezTo>
                  <a:cubicBezTo>
                    <a:pt x="3056" y="7612"/>
                    <a:pt x="5717" y="7756"/>
                    <a:pt x="8664" y="7932"/>
                  </a:cubicBezTo>
                  <a:cubicBezTo>
                    <a:pt x="9261" y="7968"/>
                    <a:pt x="9860" y="8012"/>
                    <a:pt x="10460" y="8055"/>
                  </a:cubicBezTo>
                  <a:cubicBezTo>
                    <a:pt x="11844" y="8155"/>
                    <a:pt x="13275" y="8259"/>
                    <a:pt x="14682" y="8264"/>
                  </a:cubicBezTo>
                  <a:lnTo>
                    <a:pt x="14998" y="8264"/>
                  </a:lnTo>
                  <a:cubicBezTo>
                    <a:pt x="16295" y="8264"/>
                    <a:pt x="17831" y="8211"/>
                    <a:pt x="19096" y="7463"/>
                  </a:cubicBezTo>
                  <a:cubicBezTo>
                    <a:pt x="19626" y="7152"/>
                    <a:pt x="19940" y="6730"/>
                    <a:pt x="20030" y="6216"/>
                  </a:cubicBezTo>
                  <a:cubicBezTo>
                    <a:pt x="20173" y="5387"/>
                    <a:pt x="19732" y="4354"/>
                    <a:pt x="18720" y="3145"/>
                  </a:cubicBezTo>
                  <a:cubicBezTo>
                    <a:pt x="17395" y="1562"/>
                    <a:pt x="15637" y="574"/>
                    <a:pt x="13488" y="205"/>
                  </a:cubicBezTo>
                  <a:cubicBezTo>
                    <a:pt x="12639" y="59"/>
                    <a:pt x="11769" y="1"/>
                    <a:pt x="1088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17" name="Google Shape;717;p24"/>
            <p:cNvSpPr/>
            <p:nvPr/>
          </p:nvSpPr>
          <p:spPr>
            <a:xfrm>
              <a:off x="-97104" y="-181865"/>
              <a:ext cx="9377861" cy="2035410"/>
            </a:xfrm>
            <a:custGeom>
              <a:avLst/>
              <a:gdLst/>
              <a:ahLst/>
              <a:cxnLst/>
              <a:rect l="l" t="t" r="r" b="b"/>
              <a:pathLst>
                <a:path w="234344" h="50863" extrusionOk="0">
                  <a:moveTo>
                    <a:pt x="233940" y="621"/>
                  </a:moveTo>
                  <a:lnTo>
                    <a:pt x="233940" y="12077"/>
                  </a:lnTo>
                  <a:cubicBezTo>
                    <a:pt x="232371" y="13846"/>
                    <a:pt x="230619" y="15358"/>
                    <a:pt x="228734" y="16565"/>
                  </a:cubicBezTo>
                  <a:cubicBezTo>
                    <a:pt x="224484" y="19289"/>
                    <a:pt x="219376" y="20857"/>
                    <a:pt x="213122" y="21360"/>
                  </a:cubicBezTo>
                  <a:cubicBezTo>
                    <a:pt x="211653" y="21479"/>
                    <a:pt x="210146" y="21539"/>
                    <a:pt x="208580" y="21539"/>
                  </a:cubicBezTo>
                  <a:cubicBezTo>
                    <a:pt x="205000" y="21539"/>
                    <a:pt x="201109" y="21226"/>
                    <a:pt x="196647" y="20590"/>
                  </a:cubicBezTo>
                  <a:lnTo>
                    <a:pt x="196529" y="20574"/>
                  </a:lnTo>
                  <a:cubicBezTo>
                    <a:pt x="194477" y="20283"/>
                    <a:pt x="192356" y="19981"/>
                    <a:pt x="190306" y="19457"/>
                  </a:cubicBezTo>
                  <a:cubicBezTo>
                    <a:pt x="188131" y="18901"/>
                    <a:pt x="186302" y="18457"/>
                    <a:pt x="184446" y="18095"/>
                  </a:cubicBezTo>
                  <a:cubicBezTo>
                    <a:pt x="182413" y="17700"/>
                    <a:pt x="180221" y="17338"/>
                    <a:pt x="178016" y="17338"/>
                  </a:cubicBezTo>
                  <a:cubicBezTo>
                    <a:pt x="177942" y="17338"/>
                    <a:pt x="177867" y="17339"/>
                    <a:pt x="177792" y="17340"/>
                  </a:cubicBezTo>
                  <a:cubicBezTo>
                    <a:pt x="176496" y="17354"/>
                    <a:pt x="174542" y="17378"/>
                    <a:pt x="173323" y="18637"/>
                  </a:cubicBezTo>
                  <a:cubicBezTo>
                    <a:pt x="172261" y="19733"/>
                    <a:pt x="172397" y="21555"/>
                    <a:pt x="173080" y="22788"/>
                  </a:cubicBezTo>
                  <a:cubicBezTo>
                    <a:pt x="174004" y="24459"/>
                    <a:pt x="175665" y="25395"/>
                    <a:pt x="177319" y="26158"/>
                  </a:cubicBezTo>
                  <a:cubicBezTo>
                    <a:pt x="180088" y="27433"/>
                    <a:pt x="183032" y="28076"/>
                    <a:pt x="185878" y="28699"/>
                  </a:cubicBezTo>
                  <a:cubicBezTo>
                    <a:pt x="186544" y="28844"/>
                    <a:pt x="187205" y="28990"/>
                    <a:pt x="187866" y="29142"/>
                  </a:cubicBezTo>
                  <a:cubicBezTo>
                    <a:pt x="191326" y="29942"/>
                    <a:pt x="194903" y="30405"/>
                    <a:pt x="198362" y="30852"/>
                  </a:cubicBezTo>
                  <a:lnTo>
                    <a:pt x="199879" y="31048"/>
                  </a:lnTo>
                  <a:cubicBezTo>
                    <a:pt x="203501" y="31524"/>
                    <a:pt x="207493" y="31975"/>
                    <a:pt x="212443" y="32469"/>
                  </a:cubicBezTo>
                  <a:cubicBezTo>
                    <a:pt x="216296" y="32854"/>
                    <a:pt x="220110" y="33192"/>
                    <a:pt x="223683" y="33505"/>
                  </a:cubicBezTo>
                  <a:cubicBezTo>
                    <a:pt x="226437" y="33747"/>
                    <a:pt x="229366" y="34040"/>
                    <a:pt x="232268" y="34727"/>
                  </a:cubicBezTo>
                  <a:cubicBezTo>
                    <a:pt x="232812" y="34856"/>
                    <a:pt x="233374" y="35011"/>
                    <a:pt x="233940" y="35186"/>
                  </a:cubicBezTo>
                  <a:lnTo>
                    <a:pt x="233940" y="50330"/>
                  </a:lnTo>
                  <a:cubicBezTo>
                    <a:pt x="227593" y="48509"/>
                    <a:pt x="220754" y="46238"/>
                    <a:pt x="213042" y="43386"/>
                  </a:cubicBezTo>
                  <a:cubicBezTo>
                    <a:pt x="208088" y="41555"/>
                    <a:pt x="202988" y="39512"/>
                    <a:pt x="197884" y="37317"/>
                  </a:cubicBezTo>
                  <a:cubicBezTo>
                    <a:pt x="195613" y="36339"/>
                    <a:pt x="193318" y="35281"/>
                    <a:pt x="191099" y="34257"/>
                  </a:cubicBezTo>
                  <a:cubicBezTo>
                    <a:pt x="188401" y="33014"/>
                    <a:pt x="185611" y="31726"/>
                    <a:pt x="182833" y="30573"/>
                  </a:cubicBezTo>
                  <a:cubicBezTo>
                    <a:pt x="172649" y="26340"/>
                    <a:pt x="162754" y="24195"/>
                    <a:pt x="153409" y="24195"/>
                  </a:cubicBezTo>
                  <a:cubicBezTo>
                    <a:pt x="153178" y="24195"/>
                    <a:pt x="152948" y="24197"/>
                    <a:pt x="152719" y="24198"/>
                  </a:cubicBezTo>
                  <a:cubicBezTo>
                    <a:pt x="142080" y="24319"/>
                    <a:pt x="132064" y="27884"/>
                    <a:pt x="122824" y="31721"/>
                  </a:cubicBezTo>
                  <a:cubicBezTo>
                    <a:pt x="112729" y="35913"/>
                    <a:pt x="102805" y="39822"/>
                    <a:pt x="92400" y="41608"/>
                  </a:cubicBezTo>
                  <a:cubicBezTo>
                    <a:pt x="82867" y="43244"/>
                    <a:pt x="72721" y="44299"/>
                    <a:pt x="61383" y="44830"/>
                  </a:cubicBezTo>
                  <a:cubicBezTo>
                    <a:pt x="58519" y="44965"/>
                    <a:pt x="55783" y="45032"/>
                    <a:pt x="53152" y="45032"/>
                  </a:cubicBezTo>
                  <a:cubicBezTo>
                    <a:pt x="45012" y="45032"/>
                    <a:pt x="37887" y="44383"/>
                    <a:pt x="31169" y="43050"/>
                  </a:cubicBezTo>
                  <a:cubicBezTo>
                    <a:pt x="24718" y="41770"/>
                    <a:pt x="18066" y="39641"/>
                    <a:pt x="11397" y="36720"/>
                  </a:cubicBezTo>
                  <a:cubicBezTo>
                    <a:pt x="7680" y="35093"/>
                    <a:pt x="3780" y="33224"/>
                    <a:pt x="405" y="30582"/>
                  </a:cubicBezTo>
                  <a:lnTo>
                    <a:pt x="405" y="21725"/>
                  </a:lnTo>
                  <a:cubicBezTo>
                    <a:pt x="5173" y="23118"/>
                    <a:pt x="10001" y="24631"/>
                    <a:pt x="14673" y="26094"/>
                  </a:cubicBezTo>
                  <a:cubicBezTo>
                    <a:pt x="18472" y="27283"/>
                    <a:pt x="22397" y="28512"/>
                    <a:pt x="26269" y="29670"/>
                  </a:cubicBezTo>
                  <a:cubicBezTo>
                    <a:pt x="42759" y="34607"/>
                    <a:pt x="58954" y="38982"/>
                    <a:pt x="74991" y="38982"/>
                  </a:cubicBezTo>
                  <a:cubicBezTo>
                    <a:pt x="78823" y="38982"/>
                    <a:pt x="82649" y="38732"/>
                    <a:pt x="86466" y="38179"/>
                  </a:cubicBezTo>
                  <a:cubicBezTo>
                    <a:pt x="95509" y="36872"/>
                    <a:pt x="104228" y="33938"/>
                    <a:pt x="112383" y="29455"/>
                  </a:cubicBezTo>
                  <a:cubicBezTo>
                    <a:pt x="116730" y="27066"/>
                    <a:pt x="120985" y="24195"/>
                    <a:pt x="125029" y="20922"/>
                  </a:cubicBezTo>
                  <a:cubicBezTo>
                    <a:pt x="126767" y="19511"/>
                    <a:pt x="128488" y="17994"/>
                    <a:pt x="130152" y="16524"/>
                  </a:cubicBezTo>
                  <a:cubicBezTo>
                    <a:pt x="131788" y="15078"/>
                    <a:pt x="133483" y="13582"/>
                    <a:pt x="135190" y="12196"/>
                  </a:cubicBezTo>
                  <a:cubicBezTo>
                    <a:pt x="137654" y="10200"/>
                    <a:pt x="140969" y="7788"/>
                    <a:pt x="144768" y="6873"/>
                  </a:cubicBezTo>
                  <a:cubicBezTo>
                    <a:pt x="145990" y="6580"/>
                    <a:pt x="147258" y="6432"/>
                    <a:pt x="148594" y="6432"/>
                  </a:cubicBezTo>
                  <a:cubicBezTo>
                    <a:pt x="151134" y="6432"/>
                    <a:pt x="153922" y="6966"/>
                    <a:pt x="157120" y="8052"/>
                  </a:cubicBezTo>
                  <a:cubicBezTo>
                    <a:pt x="165254" y="10813"/>
                    <a:pt x="174727" y="13878"/>
                    <a:pt x="184226" y="15304"/>
                  </a:cubicBezTo>
                  <a:cubicBezTo>
                    <a:pt x="187914" y="15858"/>
                    <a:pt x="191419" y="16136"/>
                    <a:pt x="194766" y="16136"/>
                  </a:cubicBezTo>
                  <a:cubicBezTo>
                    <a:pt x="200932" y="16136"/>
                    <a:pt x="206557" y="15192"/>
                    <a:pt x="211781" y="13295"/>
                  </a:cubicBezTo>
                  <a:cubicBezTo>
                    <a:pt x="216509" y="11579"/>
                    <a:pt x="220789" y="8892"/>
                    <a:pt x="224351" y="6492"/>
                  </a:cubicBezTo>
                  <a:cubicBezTo>
                    <a:pt x="224766" y="6212"/>
                    <a:pt x="225182" y="5928"/>
                    <a:pt x="225598" y="5645"/>
                  </a:cubicBezTo>
                  <a:cubicBezTo>
                    <a:pt x="228277" y="3826"/>
                    <a:pt x="231045" y="1944"/>
                    <a:pt x="233940" y="621"/>
                  </a:cubicBezTo>
                  <a:close/>
                  <a:moveTo>
                    <a:pt x="234344" y="1"/>
                  </a:moveTo>
                  <a:lnTo>
                    <a:pt x="234062" y="127"/>
                  </a:lnTo>
                  <a:cubicBezTo>
                    <a:pt x="231032" y="1470"/>
                    <a:pt x="228156" y="3423"/>
                    <a:pt x="225375" y="5313"/>
                  </a:cubicBezTo>
                  <a:cubicBezTo>
                    <a:pt x="224959" y="5595"/>
                    <a:pt x="224545" y="5878"/>
                    <a:pt x="224128" y="6158"/>
                  </a:cubicBezTo>
                  <a:cubicBezTo>
                    <a:pt x="220589" y="8544"/>
                    <a:pt x="216336" y="11214"/>
                    <a:pt x="211647" y="12916"/>
                  </a:cubicBezTo>
                  <a:cubicBezTo>
                    <a:pt x="206466" y="14796"/>
                    <a:pt x="200885" y="15732"/>
                    <a:pt x="194765" y="15732"/>
                  </a:cubicBezTo>
                  <a:cubicBezTo>
                    <a:pt x="191440" y="15732"/>
                    <a:pt x="187955" y="15456"/>
                    <a:pt x="184289" y="14905"/>
                  </a:cubicBezTo>
                  <a:cubicBezTo>
                    <a:pt x="174822" y="13485"/>
                    <a:pt x="165370" y="10424"/>
                    <a:pt x="157251" y="7671"/>
                  </a:cubicBezTo>
                  <a:cubicBezTo>
                    <a:pt x="154011" y="6571"/>
                    <a:pt x="151182" y="6028"/>
                    <a:pt x="148600" y="6028"/>
                  </a:cubicBezTo>
                  <a:cubicBezTo>
                    <a:pt x="147230" y="6028"/>
                    <a:pt x="145930" y="6181"/>
                    <a:pt x="144675" y="6483"/>
                  </a:cubicBezTo>
                  <a:cubicBezTo>
                    <a:pt x="140797" y="7416"/>
                    <a:pt x="137434" y="9860"/>
                    <a:pt x="134939" y="11886"/>
                  </a:cubicBezTo>
                  <a:cubicBezTo>
                    <a:pt x="133224" y="13277"/>
                    <a:pt x="131528" y="14775"/>
                    <a:pt x="129887" y="16224"/>
                  </a:cubicBezTo>
                  <a:cubicBezTo>
                    <a:pt x="128225" y="17690"/>
                    <a:pt x="126509" y="19207"/>
                    <a:pt x="124774" y="20610"/>
                  </a:cubicBezTo>
                  <a:cubicBezTo>
                    <a:pt x="120749" y="23869"/>
                    <a:pt x="116514" y="26727"/>
                    <a:pt x="112189" y="29105"/>
                  </a:cubicBezTo>
                  <a:cubicBezTo>
                    <a:pt x="104076" y="33564"/>
                    <a:pt x="95402" y="36484"/>
                    <a:pt x="86407" y="37785"/>
                  </a:cubicBezTo>
                  <a:cubicBezTo>
                    <a:pt x="82611" y="38334"/>
                    <a:pt x="78806" y="38583"/>
                    <a:pt x="74991" y="38583"/>
                  </a:cubicBezTo>
                  <a:cubicBezTo>
                    <a:pt x="59005" y="38583"/>
                    <a:pt x="42843" y="34216"/>
                    <a:pt x="26384" y="29289"/>
                  </a:cubicBezTo>
                  <a:cubicBezTo>
                    <a:pt x="22516" y="28130"/>
                    <a:pt x="18589" y="26901"/>
                    <a:pt x="14793" y="25711"/>
                  </a:cubicBezTo>
                  <a:cubicBezTo>
                    <a:pt x="10035" y="24222"/>
                    <a:pt x="5116" y="22681"/>
                    <a:pt x="257" y="21265"/>
                  </a:cubicBezTo>
                  <a:lnTo>
                    <a:pt x="0" y="21189"/>
                  </a:lnTo>
                  <a:lnTo>
                    <a:pt x="0" y="30778"/>
                  </a:lnTo>
                  <a:lnTo>
                    <a:pt x="77" y="30839"/>
                  </a:lnTo>
                  <a:cubicBezTo>
                    <a:pt x="3505" y="33541"/>
                    <a:pt x="7466" y="35440"/>
                    <a:pt x="11235" y="37090"/>
                  </a:cubicBezTo>
                  <a:cubicBezTo>
                    <a:pt x="17931" y="40022"/>
                    <a:pt x="24610" y="42161"/>
                    <a:pt x="31090" y="43447"/>
                  </a:cubicBezTo>
                  <a:cubicBezTo>
                    <a:pt x="37834" y="44786"/>
                    <a:pt x="44983" y="45437"/>
                    <a:pt x="53148" y="45437"/>
                  </a:cubicBezTo>
                  <a:cubicBezTo>
                    <a:pt x="55786" y="45437"/>
                    <a:pt x="58530" y="45369"/>
                    <a:pt x="61401" y="45235"/>
                  </a:cubicBezTo>
                  <a:cubicBezTo>
                    <a:pt x="72756" y="44700"/>
                    <a:pt x="82917" y="43644"/>
                    <a:pt x="92467" y="42007"/>
                  </a:cubicBezTo>
                  <a:cubicBezTo>
                    <a:pt x="102913" y="40214"/>
                    <a:pt x="112861" y="36296"/>
                    <a:pt x="122978" y="32095"/>
                  </a:cubicBezTo>
                  <a:cubicBezTo>
                    <a:pt x="132181" y="28274"/>
                    <a:pt x="142153" y="24722"/>
                    <a:pt x="152725" y="24602"/>
                  </a:cubicBezTo>
                  <a:cubicBezTo>
                    <a:pt x="152952" y="24600"/>
                    <a:pt x="153179" y="24598"/>
                    <a:pt x="153407" y="24598"/>
                  </a:cubicBezTo>
                  <a:cubicBezTo>
                    <a:pt x="162694" y="24598"/>
                    <a:pt x="172541" y="26730"/>
                    <a:pt x="182679" y="30945"/>
                  </a:cubicBezTo>
                  <a:cubicBezTo>
                    <a:pt x="185447" y="32095"/>
                    <a:pt x="188234" y="33381"/>
                    <a:pt x="190930" y="34624"/>
                  </a:cubicBezTo>
                  <a:cubicBezTo>
                    <a:pt x="193152" y="35649"/>
                    <a:pt x="195448" y="36707"/>
                    <a:pt x="197726" y="37686"/>
                  </a:cubicBezTo>
                  <a:cubicBezTo>
                    <a:pt x="202837" y="39885"/>
                    <a:pt x="207942" y="41928"/>
                    <a:pt x="212901" y="43763"/>
                  </a:cubicBezTo>
                  <a:cubicBezTo>
                    <a:pt x="220729" y="46656"/>
                    <a:pt x="227658" y="48955"/>
                    <a:pt x="234085" y="50788"/>
                  </a:cubicBezTo>
                  <a:lnTo>
                    <a:pt x="234341" y="50863"/>
                  </a:lnTo>
                  <a:lnTo>
                    <a:pt x="234344" y="50863"/>
                  </a:lnTo>
                  <a:lnTo>
                    <a:pt x="234344" y="34896"/>
                  </a:lnTo>
                  <a:lnTo>
                    <a:pt x="234204" y="34850"/>
                  </a:lnTo>
                  <a:cubicBezTo>
                    <a:pt x="233582" y="34654"/>
                    <a:pt x="232962" y="34481"/>
                    <a:pt x="232362" y="34340"/>
                  </a:cubicBezTo>
                  <a:cubicBezTo>
                    <a:pt x="229433" y="33647"/>
                    <a:pt x="226488" y="33352"/>
                    <a:pt x="223721" y="33110"/>
                  </a:cubicBezTo>
                  <a:cubicBezTo>
                    <a:pt x="220148" y="32797"/>
                    <a:pt x="216338" y="32457"/>
                    <a:pt x="212486" y="32074"/>
                  </a:cubicBezTo>
                  <a:cubicBezTo>
                    <a:pt x="207542" y="31581"/>
                    <a:pt x="203553" y="31128"/>
                    <a:pt x="199935" y="30653"/>
                  </a:cubicBezTo>
                  <a:lnTo>
                    <a:pt x="198416" y="30455"/>
                  </a:lnTo>
                  <a:cubicBezTo>
                    <a:pt x="194968" y="30009"/>
                    <a:pt x="191400" y="29547"/>
                    <a:pt x="187960" y="28753"/>
                  </a:cubicBezTo>
                  <a:cubicBezTo>
                    <a:pt x="187298" y="28602"/>
                    <a:pt x="186634" y="28454"/>
                    <a:pt x="185969" y="28310"/>
                  </a:cubicBezTo>
                  <a:cubicBezTo>
                    <a:pt x="183145" y="27690"/>
                    <a:pt x="180223" y="27051"/>
                    <a:pt x="177494" y="25795"/>
                  </a:cubicBezTo>
                  <a:cubicBezTo>
                    <a:pt x="176009" y="25111"/>
                    <a:pt x="174350" y="24245"/>
                    <a:pt x="173437" y="22596"/>
                  </a:cubicBezTo>
                  <a:cubicBezTo>
                    <a:pt x="172829" y="21493"/>
                    <a:pt x="172693" y="19876"/>
                    <a:pt x="173617" y="18921"/>
                  </a:cubicBezTo>
                  <a:cubicBezTo>
                    <a:pt x="174717" y="17783"/>
                    <a:pt x="176574" y="17760"/>
                    <a:pt x="177801" y="17745"/>
                  </a:cubicBezTo>
                  <a:cubicBezTo>
                    <a:pt x="177883" y="17744"/>
                    <a:pt x="177965" y="17744"/>
                    <a:pt x="178047" y="17744"/>
                  </a:cubicBezTo>
                  <a:cubicBezTo>
                    <a:pt x="180223" y="17744"/>
                    <a:pt x="182367" y="18103"/>
                    <a:pt x="184375" y="18494"/>
                  </a:cubicBezTo>
                  <a:cubicBezTo>
                    <a:pt x="186221" y="18853"/>
                    <a:pt x="188043" y="19296"/>
                    <a:pt x="190212" y="19850"/>
                  </a:cubicBezTo>
                  <a:cubicBezTo>
                    <a:pt x="192283" y="20380"/>
                    <a:pt x="194415" y="20683"/>
                    <a:pt x="196477" y="20976"/>
                  </a:cubicBezTo>
                  <a:lnTo>
                    <a:pt x="196594" y="20993"/>
                  </a:lnTo>
                  <a:cubicBezTo>
                    <a:pt x="201071" y="21630"/>
                    <a:pt x="204978" y="21943"/>
                    <a:pt x="208576" y="21943"/>
                  </a:cubicBezTo>
                  <a:cubicBezTo>
                    <a:pt x="210156" y="21943"/>
                    <a:pt x="211676" y="21883"/>
                    <a:pt x="213159" y="21763"/>
                  </a:cubicBezTo>
                  <a:cubicBezTo>
                    <a:pt x="219481" y="21255"/>
                    <a:pt x="224648" y="19666"/>
                    <a:pt x="228956" y="16905"/>
                  </a:cubicBezTo>
                  <a:cubicBezTo>
                    <a:pt x="230892" y="15665"/>
                    <a:pt x="232689" y="14110"/>
                    <a:pt x="234294" y="12287"/>
                  </a:cubicBezTo>
                  <a:lnTo>
                    <a:pt x="234344" y="12230"/>
                  </a:lnTo>
                  <a:lnTo>
                    <a:pt x="234344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18" name="Google Shape;718;p24"/>
            <p:cNvSpPr/>
            <p:nvPr/>
          </p:nvSpPr>
          <p:spPr>
            <a:xfrm>
              <a:off x="-97264" y="1238255"/>
              <a:ext cx="5171942" cy="1031731"/>
            </a:xfrm>
            <a:custGeom>
              <a:avLst/>
              <a:gdLst/>
              <a:ahLst/>
              <a:cxnLst/>
              <a:rect l="l" t="t" r="r" b="b"/>
              <a:pathLst>
                <a:path w="129242" h="25782" extrusionOk="0">
                  <a:moveTo>
                    <a:pt x="125667" y="404"/>
                  </a:moveTo>
                  <a:cubicBezTo>
                    <a:pt x="125949" y="404"/>
                    <a:pt x="126232" y="415"/>
                    <a:pt x="126514" y="437"/>
                  </a:cubicBezTo>
                  <a:cubicBezTo>
                    <a:pt x="127419" y="510"/>
                    <a:pt x="128375" y="690"/>
                    <a:pt x="128733" y="1442"/>
                  </a:cubicBezTo>
                  <a:cubicBezTo>
                    <a:pt x="127667" y="1898"/>
                    <a:pt x="126604" y="2366"/>
                    <a:pt x="125540" y="2833"/>
                  </a:cubicBezTo>
                  <a:cubicBezTo>
                    <a:pt x="121951" y="4414"/>
                    <a:pt x="118237" y="6047"/>
                    <a:pt x="114473" y="7141"/>
                  </a:cubicBezTo>
                  <a:cubicBezTo>
                    <a:pt x="113881" y="7314"/>
                    <a:pt x="113286" y="7483"/>
                    <a:pt x="112693" y="7649"/>
                  </a:cubicBezTo>
                  <a:cubicBezTo>
                    <a:pt x="110914" y="8149"/>
                    <a:pt x="109073" y="8666"/>
                    <a:pt x="107278" y="9330"/>
                  </a:cubicBezTo>
                  <a:cubicBezTo>
                    <a:pt x="105183" y="10108"/>
                    <a:pt x="102936" y="11055"/>
                    <a:pt x="100411" y="12228"/>
                  </a:cubicBezTo>
                  <a:cubicBezTo>
                    <a:pt x="97928" y="13381"/>
                    <a:pt x="95424" y="14634"/>
                    <a:pt x="93002" y="15844"/>
                  </a:cubicBezTo>
                  <a:cubicBezTo>
                    <a:pt x="86663" y="19013"/>
                    <a:pt x="80109" y="22288"/>
                    <a:pt x="73322" y="24097"/>
                  </a:cubicBezTo>
                  <a:cubicBezTo>
                    <a:pt x="70106" y="24955"/>
                    <a:pt x="66829" y="25381"/>
                    <a:pt x="63411" y="25381"/>
                  </a:cubicBezTo>
                  <a:cubicBezTo>
                    <a:pt x="61691" y="25381"/>
                    <a:pt x="59935" y="25273"/>
                    <a:pt x="58132" y="25057"/>
                  </a:cubicBezTo>
                  <a:cubicBezTo>
                    <a:pt x="54870" y="24667"/>
                    <a:pt x="51578" y="24000"/>
                    <a:pt x="48394" y="23351"/>
                  </a:cubicBezTo>
                  <a:cubicBezTo>
                    <a:pt x="46720" y="23010"/>
                    <a:pt x="44988" y="22658"/>
                    <a:pt x="43281" y="22351"/>
                  </a:cubicBezTo>
                  <a:cubicBezTo>
                    <a:pt x="38827" y="21551"/>
                    <a:pt x="34306" y="21314"/>
                    <a:pt x="29931" y="21085"/>
                  </a:cubicBezTo>
                  <a:lnTo>
                    <a:pt x="28914" y="21031"/>
                  </a:lnTo>
                  <a:cubicBezTo>
                    <a:pt x="25978" y="20874"/>
                    <a:pt x="23609" y="20501"/>
                    <a:pt x="21462" y="19855"/>
                  </a:cubicBezTo>
                  <a:cubicBezTo>
                    <a:pt x="19489" y="19259"/>
                    <a:pt x="17512" y="18432"/>
                    <a:pt x="15599" y="17635"/>
                  </a:cubicBezTo>
                  <a:cubicBezTo>
                    <a:pt x="15171" y="17457"/>
                    <a:pt x="14747" y="17279"/>
                    <a:pt x="14321" y="17105"/>
                  </a:cubicBezTo>
                  <a:cubicBezTo>
                    <a:pt x="12341" y="16286"/>
                    <a:pt x="10328" y="15433"/>
                    <a:pt x="8383" y="14606"/>
                  </a:cubicBezTo>
                  <a:cubicBezTo>
                    <a:pt x="5772" y="13497"/>
                    <a:pt x="3075" y="12349"/>
                    <a:pt x="404" y="11276"/>
                  </a:cubicBezTo>
                  <a:lnTo>
                    <a:pt x="403" y="11276"/>
                  </a:lnTo>
                  <a:lnTo>
                    <a:pt x="403" y="5584"/>
                  </a:lnTo>
                  <a:cubicBezTo>
                    <a:pt x="967" y="5874"/>
                    <a:pt x="1566" y="6170"/>
                    <a:pt x="2220" y="6484"/>
                  </a:cubicBezTo>
                  <a:cubicBezTo>
                    <a:pt x="2905" y="6811"/>
                    <a:pt x="3592" y="7131"/>
                    <a:pt x="4281" y="7450"/>
                  </a:cubicBezTo>
                  <a:cubicBezTo>
                    <a:pt x="6227" y="8357"/>
                    <a:pt x="8240" y="9293"/>
                    <a:pt x="10153" y="10412"/>
                  </a:cubicBezTo>
                  <a:cubicBezTo>
                    <a:pt x="12434" y="11746"/>
                    <a:pt x="14871" y="13148"/>
                    <a:pt x="17395" y="14337"/>
                  </a:cubicBezTo>
                  <a:cubicBezTo>
                    <a:pt x="25707" y="18255"/>
                    <a:pt x="35202" y="20169"/>
                    <a:pt x="46355" y="20169"/>
                  </a:cubicBezTo>
                  <a:cubicBezTo>
                    <a:pt x="47079" y="20169"/>
                    <a:pt x="47811" y="20161"/>
                    <a:pt x="48549" y="20145"/>
                  </a:cubicBezTo>
                  <a:cubicBezTo>
                    <a:pt x="59131" y="19914"/>
                    <a:pt x="70411" y="17805"/>
                    <a:pt x="84049" y="13504"/>
                  </a:cubicBezTo>
                  <a:cubicBezTo>
                    <a:pt x="89815" y="11685"/>
                    <a:pt x="95612" y="9562"/>
                    <a:pt x="101217" y="7507"/>
                  </a:cubicBezTo>
                  <a:cubicBezTo>
                    <a:pt x="104315" y="6374"/>
                    <a:pt x="107517" y="5200"/>
                    <a:pt x="110679" y="4091"/>
                  </a:cubicBezTo>
                  <a:cubicBezTo>
                    <a:pt x="114143" y="2876"/>
                    <a:pt x="117874" y="1648"/>
                    <a:pt x="121675" y="895"/>
                  </a:cubicBezTo>
                  <a:cubicBezTo>
                    <a:pt x="122896" y="652"/>
                    <a:pt x="124279" y="404"/>
                    <a:pt x="125667" y="404"/>
                  </a:cubicBezTo>
                  <a:close/>
                  <a:moveTo>
                    <a:pt x="125672" y="1"/>
                  </a:moveTo>
                  <a:cubicBezTo>
                    <a:pt x="124248" y="1"/>
                    <a:pt x="122839" y="252"/>
                    <a:pt x="121598" y="497"/>
                  </a:cubicBezTo>
                  <a:cubicBezTo>
                    <a:pt x="117773" y="1256"/>
                    <a:pt x="114025" y="2491"/>
                    <a:pt x="110546" y="3711"/>
                  </a:cubicBezTo>
                  <a:cubicBezTo>
                    <a:pt x="107384" y="4820"/>
                    <a:pt x="104179" y="5993"/>
                    <a:pt x="101080" y="7129"/>
                  </a:cubicBezTo>
                  <a:cubicBezTo>
                    <a:pt x="95477" y="9180"/>
                    <a:pt x="89685" y="11305"/>
                    <a:pt x="83929" y="13120"/>
                  </a:cubicBezTo>
                  <a:cubicBezTo>
                    <a:pt x="70328" y="17407"/>
                    <a:pt x="59084" y="19512"/>
                    <a:pt x="48540" y="19742"/>
                  </a:cubicBezTo>
                  <a:cubicBezTo>
                    <a:pt x="47811" y="19758"/>
                    <a:pt x="47089" y="19766"/>
                    <a:pt x="46374" y="19766"/>
                  </a:cubicBezTo>
                  <a:cubicBezTo>
                    <a:pt x="35268" y="19766"/>
                    <a:pt x="25827" y="17865"/>
                    <a:pt x="17567" y="13971"/>
                  </a:cubicBezTo>
                  <a:cubicBezTo>
                    <a:pt x="15057" y="12788"/>
                    <a:pt x="12628" y="11391"/>
                    <a:pt x="10355" y="10062"/>
                  </a:cubicBezTo>
                  <a:cubicBezTo>
                    <a:pt x="8426" y="8935"/>
                    <a:pt x="6404" y="7993"/>
                    <a:pt x="4448" y="7084"/>
                  </a:cubicBezTo>
                  <a:cubicBezTo>
                    <a:pt x="3762" y="6767"/>
                    <a:pt x="3076" y="6447"/>
                    <a:pt x="2395" y="6120"/>
                  </a:cubicBezTo>
                  <a:cubicBezTo>
                    <a:pt x="1626" y="5754"/>
                    <a:pt x="940" y="5411"/>
                    <a:pt x="294" y="5075"/>
                  </a:cubicBezTo>
                  <a:lnTo>
                    <a:pt x="0" y="4921"/>
                  </a:lnTo>
                  <a:lnTo>
                    <a:pt x="0" y="11545"/>
                  </a:lnTo>
                  <a:lnTo>
                    <a:pt x="126" y="11595"/>
                  </a:lnTo>
                  <a:cubicBezTo>
                    <a:pt x="2833" y="12684"/>
                    <a:pt x="5574" y="13848"/>
                    <a:pt x="8224" y="14973"/>
                  </a:cubicBezTo>
                  <a:cubicBezTo>
                    <a:pt x="10170" y="15801"/>
                    <a:pt x="12184" y="16656"/>
                    <a:pt x="14167" y="17473"/>
                  </a:cubicBezTo>
                  <a:cubicBezTo>
                    <a:pt x="14591" y="17649"/>
                    <a:pt x="15016" y="17828"/>
                    <a:pt x="15441" y="18003"/>
                  </a:cubicBezTo>
                  <a:cubicBezTo>
                    <a:pt x="17363" y="18808"/>
                    <a:pt x="19349" y="19638"/>
                    <a:pt x="21344" y="20238"/>
                  </a:cubicBezTo>
                  <a:cubicBezTo>
                    <a:pt x="23523" y="20895"/>
                    <a:pt x="25922" y="21274"/>
                    <a:pt x="28892" y="21431"/>
                  </a:cubicBezTo>
                  <a:lnTo>
                    <a:pt x="29910" y="21485"/>
                  </a:lnTo>
                  <a:cubicBezTo>
                    <a:pt x="34272" y="21714"/>
                    <a:pt x="38783" y="21950"/>
                    <a:pt x="43209" y="22746"/>
                  </a:cubicBezTo>
                  <a:cubicBezTo>
                    <a:pt x="44912" y="23053"/>
                    <a:pt x="46641" y="23406"/>
                    <a:pt x="48313" y="23744"/>
                  </a:cubicBezTo>
                  <a:cubicBezTo>
                    <a:pt x="51505" y="24393"/>
                    <a:pt x="54806" y="25065"/>
                    <a:pt x="58085" y="25456"/>
                  </a:cubicBezTo>
                  <a:cubicBezTo>
                    <a:pt x="59905" y="25673"/>
                    <a:pt x="61677" y="25782"/>
                    <a:pt x="63414" y="25782"/>
                  </a:cubicBezTo>
                  <a:cubicBezTo>
                    <a:pt x="66866" y="25782"/>
                    <a:pt x="70177" y="25352"/>
                    <a:pt x="73425" y="24486"/>
                  </a:cubicBezTo>
                  <a:cubicBezTo>
                    <a:pt x="80253" y="22666"/>
                    <a:pt x="86826" y="19379"/>
                    <a:pt x="93183" y="16202"/>
                  </a:cubicBezTo>
                  <a:cubicBezTo>
                    <a:pt x="95603" y="14991"/>
                    <a:pt x="98105" y="13741"/>
                    <a:pt x="100582" y="12591"/>
                  </a:cubicBezTo>
                  <a:cubicBezTo>
                    <a:pt x="103097" y="11422"/>
                    <a:pt x="105333" y="10479"/>
                    <a:pt x="107419" y="9706"/>
                  </a:cubicBezTo>
                  <a:cubicBezTo>
                    <a:pt x="109198" y="9046"/>
                    <a:pt x="111031" y="8532"/>
                    <a:pt x="112803" y="8033"/>
                  </a:cubicBezTo>
                  <a:cubicBezTo>
                    <a:pt x="113399" y="7867"/>
                    <a:pt x="113993" y="7699"/>
                    <a:pt x="114588" y="7526"/>
                  </a:cubicBezTo>
                  <a:cubicBezTo>
                    <a:pt x="118376" y="6424"/>
                    <a:pt x="122102" y="4784"/>
                    <a:pt x="125704" y="3199"/>
                  </a:cubicBezTo>
                  <a:cubicBezTo>
                    <a:pt x="126826" y="2705"/>
                    <a:pt x="127947" y="2212"/>
                    <a:pt x="129073" y="1733"/>
                  </a:cubicBezTo>
                  <a:lnTo>
                    <a:pt x="129242" y="1662"/>
                  </a:lnTo>
                  <a:lnTo>
                    <a:pt x="129185" y="1488"/>
                  </a:lnTo>
                  <a:cubicBezTo>
                    <a:pt x="128775" y="216"/>
                    <a:pt x="127216" y="89"/>
                    <a:pt x="126549" y="34"/>
                  </a:cubicBezTo>
                  <a:cubicBezTo>
                    <a:pt x="126257" y="11"/>
                    <a:pt x="125964" y="1"/>
                    <a:pt x="12567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19" name="Google Shape;719;p24"/>
            <p:cNvSpPr/>
            <p:nvPr/>
          </p:nvSpPr>
          <p:spPr>
            <a:xfrm>
              <a:off x="-97184" y="1563281"/>
              <a:ext cx="9378021" cy="2233737"/>
            </a:xfrm>
            <a:custGeom>
              <a:avLst/>
              <a:gdLst/>
              <a:ahLst/>
              <a:cxnLst/>
              <a:rect l="l" t="t" r="r" b="b"/>
              <a:pathLst>
                <a:path w="234348" h="55819" extrusionOk="0">
                  <a:moveTo>
                    <a:pt x="144981" y="403"/>
                  </a:moveTo>
                  <a:cubicBezTo>
                    <a:pt x="150962" y="403"/>
                    <a:pt x="156924" y="882"/>
                    <a:pt x="162787" y="1836"/>
                  </a:cubicBezTo>
                  <a:cubicBezTo>
                    <a:pt x="170740" y="3127"/>
                    <a:pt x="179016" y="5583"/>
                    <a:pt x="189615" y="9797"/>
                  </a:cubicBezTo>
                  <a:cubicBezTo>
                    <a:pt x="198427" y="13299"/>
                    <a:pt x="207411" y="17431"/>
                    <a:pt x="216323" y="22082"/>
                  </a:cubicBezTo>
                  <a:lnTo>
                    <a:pt x="218254" y="23088"/>
                  </a:lnTo>
                  <a:cubicBezTo>
                    <a:pt x="223483" y="25804"/>
                    <a:pt x="228885" y="28612"/>
                    <a:pt x="233942" y="32005"/>
                  </a:cubicBezTo>
                  <a:lnTo>
                    <a:pt x="233942" y="40242"/>
                  </a:lnTo>
                  <a:cubicBezTo>
                    <a:pt x="230357" y="38005"/>
                    <a:pt x="227378" y="36353"/>
                    <a:pt x="224590" y="35054"/>
                  </a:cubicBezTo>
                  <a:cubicBezTo>
                    <a:pt x="215470" y="30808"/>
                    <a:pt x="205746" y="28155"/>
                    <a:pt x="196343" y="25590"/>
                  </a:cubicBezTo>
                  <a:cubicBezTo>
                    <a:pt x="195383" y="25330"/>
                    <a:pt x="194423" y="25067"/>
                    <a:pt x="193466" y="24804"/>
                  </a:cubicBezTo>
                  <a:cubicBezTo>
                    <a:pt x="172307" y="18995"/>
                    <a:pt x="155262" y="16255"/>
                    <a:pt x="139723" y="16255"/>
                  </a:cubicBezTo>
                  <a:cubicBezTo>
                    <a:pt x="136241" y="16255"/>
                    <a:pt x="132834" y="16392"/>
                    <a:pt x="129473" y="16664"/>
                  </a:cubicBezTo>
                  <a:cubicBezTo>
                    <a:pt x="117659" y="17617"/>
                    <a:pt x="108992" y="19950"/>
                    <a:pt x="101363" y="24225"/>
                  </a:cubicBezTo>
                  <a:cubicBezTo>
                    <a:pt x="95848" y="27316"/>
                    <a:pt x="90586" y="31262"/>
                    <a:pt x="85495" y="35080"/>
                  </a:cubicBezTo>
                  <a:cubicBezTo>
                    <a:pt x="82539" y="37296"/>
                    <a:pt x="79484" y="39588"/>
                    <a:pt x="76413" y="41684"/>
                  </a:cubicBezTo>
                  <a:cubicBezTo>
                    <a:pt x="71394" y="45113"/>
                    <a:pt x="67146" y="47471"/>
                    <a:pt x="63039" y="49108"/>
                  </a:cubicBezTo>
                  <a:cubicBezTo>
                    <a:pt x="58787" y="50804"/>
                    <a:pt x="54022" y="52109"/>
                    <a:pt x="48045" y="53216"/>
                  </a:cubicBezTo>
                  <a:cubicBezTo>
                    <a:pt x="40031" y="54703"/>
                    <a:pt x="31384" y="55416"/>
                    <a:pt x="21189" y="55416"/>
                  </a:cubicBezTo>
                  <a:cubicBezTo>
                    <a:pt x="19290" y="55416"/>
                    <a:pt x="17337" y="55391"/>
                    <a:pt x="15325" y="55342"/>
                  </a:cubicBezTo>
                  <a:cubicBezTo>
                    <a:pt x="9761" y="55207"/>
                    <a:pt x="4879" y="54966"/>
                    <a:pt x="402" y="54612"/>
                  </a:cubicBezTo>
                  <a:lnTo>
                    <a:pt x="407" y="54612"/>
                  </a:lnTo>
                  <a:lnTo>
                    <a:pt x="407" y="49284"/>
                  </a:lnTo>
                  <a:cubicBezTo>
                    <a:pt x="817" y="49421"/>
                    <a:pt x="1230" y="49561"/>
                    <a:pt x="1643" y="49700"/>
                  </a:cubicBezTo>
                  <a:cubicBezTo>
                    <a:pt x="4359" y="50619"/>
                    <a:pt x="7168" y="51566"/>
                    <a:pt x="9980" y="52235"/>
                  </a:cubicBezTo>
                  <a:cubicBezTo>
                    <a:pt x="12206" y="52763"/>
                    <a:pt x="14788" y="53377"/>
                    <a:pt x="17344" y="53377"/>
                  </a:cubicBezTo>
                  <a:cubicBezTo>
                    <a:pt x="18683" y="53377"/>
                    <a:pt x="20014" y="53208"/>
                    <a:pt x="21283" y="52772"/>
                  </a:cubicBezTo>
                  <a:cubicBezTo>
                    <a:pt x="22931" y="52205"/>
                    <a:pt x="23878" y="51164"/>
                    <a:pt x="24025" y="49761"/>
                  </a:cubicBezTo>
                  <a:cubicBezTo>
                    <a:pt x="24231" y="47784"/>
                    <a:pt x="23055" y="45926"/>
                    <a:pt x="21802" y="44960"/>
                  </a:cubicBezTo>
                  <a:cubicBezTo>
                    <a:pt x="20124" y="43670"/>
                    <a:pt x="18067" y="43236"/>
                    <a:pt x="16094" y="42961"/>
                  </a:cubicBezTo>
                  <a:cubicBezTo>
                    <a:pt x="13968" y="42663"/>
                    <a:pt x="11797" y="42629"/>
                    <a:pt x="9701" y="42596"/>
                  </a:cubicBezTo>
                  <a:lnTo>
                    <a:pt x="9254" y="42589"/>
                  </a:lnTo>
                  <a:cubicBezTo>
                    <a:pt x="6994" y="42550"/>
                    <a:pt x="4310" y="42346"/>
                    <a:pt x="1553" y="41105"/>
                  </a:cubicBezTo>
                  <a:cubicBezTo>
                    <a:pt x="1170" y="40933"/>
                    <a:pt x="784" y="40741"/>
                    <a:pt x="402" y="40534"/>
                  </a:cubicBezTo>
                  <a:lnTo>
                    <a:pt x="402" y="31531"/>
                  </a:lnTo>
                  <a:cubicBezTo>
                    <a:pt x="6844" y="32915"/>
                    <a:pt x="13326" y="34726"/>
                    <a:pt x="19599" y="36477"/>
                  </a:cubicBezTo>
                  <a:cubicBezTo>
                    <a:pt x="22674" y="37335"/>
                    <a:pt x="25850" y="38224"/>
                    <a:pt x="28985" y="39049"/>
                  </a:cubicBezTo>
                  <a:cubicBezTo>
                    <a:pt x="36397" y="41005"/>
                    <a:pt x="46195" y="43249"/>
                    <a:pt x="56268" y="43249"/>
                  </a:cubicBezTo>
                  <a:lnTo>
                    <a:pt x="56298" y="43249"/>
                  </a:lnTo>
                  <a:cubicBezTo>
                    <a:pt x="60549" y="43247"/>
                    <a:pt x="65413" y="43043"/>
                    <a:pt x="69372" y="40633"/>
                  </a:cubicBezTo>
                  <a:cubicBezTo>
                    <a:pt x="71055" y="39609"/>
                    <a:pt x="72214" y="38269"/>
                    <a:pt x="72821" y="36652"/>
                  </a:cubicBezTo>
                  <a:cubicBezTo>
                    <a:pt x="73454" y="34967"/>
                    <a:pt x="73654" y="32595"/>
                    <a:pt x="72675" y="31095"/>
                  </a:cubicBezTo>
                  <a:cubicBezTo>
                    <a:pt x="71475" y="29255"/>
                    <a:pt x="69235" y="29002"/>
                    <a:pt x="67193" y="29002"/>
                  </a:cubicBezTo>
                  <a:lnTo>
                    <a:pt x="67163" y="29002"/>
                  </a:lnTo>
                  <a:cubicBezTo>
                    <a:pt x="64338" y="29005"/>
                    <a:pt x="61485" y="29632"/>
                    <a:pt x="59033" y="30219"/>
                  </a:cubicBezTo>
                  <a:cubicBezTo>
                    <a:pt x="58197" y="30419"/>
                    <a:pt x="57351" y="30648"/>
                    <a:pt x="56532" y="30868"/>
                  </a:cubicBezTo>
                  <a:cubicBezTo>
                    <a:pt x="55224" y="31222"/>
                    <a:pt x="53869" y="31587"/>
                    <a:pt x="52529" y="31845"/>
                  </a:cubicBezTo>
                  <a:cubicBezTo>
                    <a:pt x="48490" y="32626"/>
                    <a:pt x="44235" y="33024"/>
                    <a:pt x="39894" y="33024"/>
                  </a:cubicBezTo>
                  <a:cubicBezTo>
                    <a:pt x="39863" y="33024"/>
                    <a:pt x="39832" y="33024"/>
                    <a:pt x="39801" y="33024"/>
                  </a:cubicBezTo>
                  <a:cubicBezTo>
                    <a:pt x="26833" y="33011"/>
                    <a:pt x="13576" y="29869"/>
                    <a:pt x="402" y="23687"/>
                  </a:cubicBezTo>
                  <a:lnTo>
                    <a:pt x="402" y="6011"/>
                  </a:lnTo>
                  <a:cubicBezTo>
                    <a:pt x="1635" y="6344"/>
                    <a:pt x="2827" y="6712"/>
                    <a:pt x="3952" y="7104"/>
                  </a:cubicBezTo>
                  <a:cubicBezTo>
                    <a:pt x="7474" y="8330"/>
                    <a:pt x="10930" y="10023"/>
                    <a:pt x="14269" y="11659"/>
                  </a:cubicBezTo>
                  <a:cubicBezTo>
                    <a:pt x="15159" y="12095"/>
                    <a:pt x="16051" y="12530"/>
                    <a:pt x="16944" y="12959"/>
                  </a:cubicBezTo>
                  <a:cubicBezTo>
                    <a:pt x="21849" y="15315"/>
                    <a:pt x="26184" y="17153"/>
                    <a:pt x="30193" y="18579"/>
                  </a:cubicBezTo>
                  <a:cubicBezTo>
                    <a:pt x="37329" y="21116"/>
                    <a:pt x="44835" y="22386"/>
                    <a:pt x="52799" y="22386"/>
                  </a:cubicBezTo>
                  <a:cubicBezTo>
                    <a:pt x="62775" y="22386"/>
                    <a:pt x="73472" y="20393"/>
                    <a:pt x="85065" y="16400"/>
                  </a:cubicBezTo>
                  <a:cubicBezTo>
                    <a:pt x="89374" y="14915"/>
                    <a:pt x="93852" y="13162"/>
                    <a:pt x="98753" y="11037"/>
                  </a:cubicBezTo>
                  <a:cubicBezTo>
                    <a:pt x="99763" y="10600"/>
                    <a:pt x="100773" y="10151"/>
                    <a:pt x="101781" y="9706"/>
                  </a:cubicBezTo>
                  <a:cubicBezTo>
                    <a:pt x="104805" y="8364"/>
                    <a:pt x="107933" y="6975"/>
                    <a:pt x="111082" y="5882"/>
                  </a:cubicBezTo>
                  <a:cubicBezTo>
                    <a:pt x="119135" y="3086"/>
                    <a:pt x="127851" y="1338"/>
                    <a:pt x="136984" y="688"/>
                  </a:cubicBezTo>
                  <a:cubicBezTo>
                    <a:pt x="139649" y="498"/>
                    <a:pt x="142317" y="403"/>
                    <a:pt x="144981" y="403"/>
                  </a:cubicBezTo>
                  <a:close/>
                  <a:moveTo>
                    <a:pt x="144959" y="1"/>
                  </a:moveTo>
                  <a:cubicBezTo>
                    <a:pt x="142293" y="1"/>
                    <a:pt x="139623" y="96"/>
                    <a:pt x="136956" y="285"/>
                  </a:cubicBezTo>
                  <a:cubicBezTo>
                    <a:pt x="127785" y="938"/>
                    <a:pt x="119037" y="2693"/>
                    <a:pt x="110949" y="5501"/>
                  </a:cubicBezTo>
                  <a:cubicBezTo>
                    <a:pt x="107786" y="6599"/>
                    <a:pt x="104650" y="7991"/>
                    <a:pt x="101618" y="9337"/>
                  </a:cubicBezTo>
                  <a:cubicBezTo>
                    <a:pt x="100610" y="9784"/>
                    <a:pt x="99605" y="10230"/>
                    <a:pt x="98594" y="10669"/>
                  </a:cubicBezTo>
                  <a:cubicBezTo>
                    <a:pt x="93702" y="12788"/>
                    <a:pt x="89236" y="14538"/>
                    <a:pt x="84935" y="16020"/>
                  </a:cubicBezTo>
                  <a:cubicBezTo>
                    <a:pt x="73384" y="19997"/>
                    <a:pt x="62731" y="21983"/>
                    <a:pt x="52798" y="21983"/>
                  </a:cubicBezTo>
                  <a:cubicBezTo>
                    <a:pt x="44880" y="21983"/>
                    <a:pt x="37420" y="20721"/>
                    <a:pt x="30329" y="18200"/>
                  </a:cubicBezTo>
                  <a:cubicBezTo>
                    <a:pt x="26334" y="16780"/>
                    <a:pt x="22012" y="14948"/>
                    <a:pt x="17118" y="12599"/>
                  </a:cubicBezTo>
                  <a:cubicBezTo>
                    <a:pt x="16225" y="12172"/>
                    <a:pt x="15335" y="11736"/>
                    <a:pt x="14448" y="11300"/>
                  </a:cubicBezTo>
                  <a:cubicBezTo>
                    <a:pt x="11097" y="9658"/>
                    <a:pt x="7631" y="7961"/>
                    <a:pt x="4086" y="6726"/>
                  </a:cubicBezTo>
                  <a:cubicBezTo>
                    <a:pt x="2874" y="6305"/>
                    <a:pt x="1587" y="5911"/>
                    <a:pt x="257" y="5556"/>
                  </a:cubicBezTo>
                  <a:lnTo>
                    <a:pt x="2" y="5489"/>
                  </a:lnTo>
                  <a:lnTo>
                    <a:pt x="2" y="23947"/>
                  </a:lnTo>
                  <a:lnTo>
                    <a:pt x="118" y="24001"/>
                  </a:lnTo>
                  <a:cubicBezTo>
                    <a:pt x="13383" y="30245"/>
                    <a:pt x="26736" y="33418"/>
                    <a:pt x="39802" y="33430"/>
                  </a:cubicBezTo>
                  <a:cubicBezTo>
                    <a:pt x="39862" y="33430"/>
                    <a:pt x="39922" y="33430"/>
                    <a:pt x="39983" y="33430"/>
                  </a:cubicBezTo>
                  <a:cubicBezTo>
                    <a:pt x="44319" y="33430"/>
                    <a:pt x="48571" y="33023"/>
                    <a:pt x="52607" y="32244"/>
                  </a:cubicBezTo>
                  <a:cubicBezTo>
                    <a:pt x="53961" y="31982"/>
                    <a:pt x="55324" y="31615"/>
                    <a:pt x="56640" y="31261"/>
                  </a:cubicBezTo>
                  <a:cubicBezTo>
                    <a:pt x="57454" y="31041"/>
                    <a:pt x="58297" y="30815"/>
                    <a:pt x="59127" y="30616"/>
                  </a:cubicBezTo>
                  <a:cubicBezTo>
                    <a:pt x="61559" y="30033"/>
                    <a:pt x="64382" y="29412"/>
                    <a:pt x="67164" y="29409"/>
                  </a:cubicBezTo>
                  <a:cubicBezTo>
                    <a:pt x="67187" y="29409"/>
                    <a:pt x="67210" y="29409"/>
                    <a:pt x="67233" y="29409"/>
                  </a:cubicBezTo>
                  <a:cubicBezTo>
                    <a:pt x="69147" y="29409"/>
                    <a:pt x="71252" y="29651"/>
                    <a:pt x="72340" y="31318"/>
                  </a:cubicBezTo>
                  <a:cubicBezTo>
                    <a:pt x="73241" y="32701"/>
                    <a:pt x="73043" y="34924"/>
                    <a:pt x="72447" y="36513"/>
                  </a:cubicBezTo>
                  <a:cubicBezTo>
                    <a:pt x="71871" y="38046"/>
                    <a:pt x="70768" y="39317"/>
                    <a:pt x="69163" y="40292"/>
                  </a:cubicBezTo>
                  <a:cubicBezTo>
                    <a:pt x="65293" y="42649"/>
                    <a:pt x="60492" y="42849"/>
                    <a:pt x="56298" y="42850"/>
                  </a:cubicBezTo>
                  <a:lnTo>
                    <a:pt x="56268" y="42850"/>
                  </a:lnTo>
                  <a:cubicBezTo>
                    <a:pt x="46241" y="42850"/>
                    <a:pt x="36475" y="40614"/>
                    <a:pt x="29086" y="38666"/>
                  </a:cubicBezTo>
                  <a:cubicBezTo>
                    <a:pt x="25956" y="37839"/>
                    <a:pt x="22778" y="36952"/>
                    <a:pt x="19706" y="36095"/>
                  </a:cubicBezTo>
                  <a:cubicBezTo>
                    <a:pt x="13350" y="34319"/>
                    <a:pt x="6776" y="32482"/>
                    <a:pt x="244" y="31089"/>
                  </a:cubicBezTo>
                  <a:lnTo>
                    <a:pt x="1" y="31038"/>
                  </a:lnTo>
                  <a:lnTo>
                    <a:pt x="1" y="40777"/>
                  </a:lnTo>
                  <a:lnTo>
                    <a:pt x="105" y="40834"/>
                  </a:lnTo>
                  <a:cubicBezTo>
                    <a:pt x="528" y="41068"/>
                    <a:pt x="960" y="41284"/>
                    <a:pt x="1387" y="41477"/>
                  </a:cubicBezTo>
                  <a:cubicBezTo>
                    <a:pt x="4210" y="42747"/>
                    <a:pt x="6945" y="42957"/>
                    <a:pt x="9247" y="42996"/>
                  </a:cubicBezTo>
                  <a:lnTo>
                    <a:pt x="9694" y="43003"/>
                  </a:lnTo>
                  <a:cubicBezTo>
                    <a:pt x="11777" y="43036"/>
                    <a:pt x="13933" y="43072"/>
                    <a:pt x="16035" y="43364"/>
                  </a:cubicBezTo>
                  <a:cubicBezTo>
                    <a:pt x="17956" y="43633"/>
                    <a:pt x="19953" y="44050"/>
                    <a:pt x="21555" y="45283"/>
                  </a:cubicBezTo>
                  <a:cubicBezTo>
                    <a:pt x="22721" y="46179"/>
                    <a:pt x="23812" y="47901"/>
                    <a:pt x="23624" y="49723"/>
                  </a:cubicBezTo>
                  <a:cubicBezTo>
                    <a:pt x="23492" y="50977"/>
                    <a:pt x="22661" y="51876"/>
                    <a:pt x="21149" y="52395"/>
                  </a:cubicBezTo>
                  <a:cubicBezTo>
                    <a:pt x="19929" y="52815"/>
                    <a:pt x="18642" y="52977"/>
                    <a:pt x="17343" y="52977"/>
                  </a:cubicBezTo>
                  <a:cubicBezTo>
                    <a:pt x="14829" y="52977"/>
                    <a:pt x="12272" y="52369"/>
                    <a:pt x="10068" y="51847"/>
                  </a:cubicBezTo>
                  <a:cubicBezTo>
                    <a:pt x="7275" y="51184"/>
                    <a:pt x="4475" y="50237"/>
                    <a:pt x="1767" y="49323"/>
                  </a:cubicBezTo>
                  <a:cubicBezTo>
                    <a:pt x="1267" y="49155"/>
                    <a:pt x="767" y="48985"/>
                    <a:pt x="265" y="48818"/>
                  </a:cubicBezTo>
                  <a:lnTo>
                    <a:pt x="1" y="48728"/>
                  </a:lnTo>
                  <a:lnTo>
                    <a:pt x="1" y="54985"/>
                  </a:lnTo>
                  <a:lnTo>
                    <a:pt x="187" y="54999"/>
                  </a:lnTo>
                  <a:cubicBezTo>
                    <a:pt x="4720" y="55364"/>
                    <a:pt x="9668" y="55608"/>
                    <a:pt x="15316" y="55745"/>
                  </a:cubicBezTo>
                  <a:cubicBezTo>
                    <a:pt x="17327" y="55794"/>
                    <a:pt x="19280" y="55818"/>
                    <a:pt x="21180" y="55818"/>
                  </a:cubicBezTo>
                  <a:cubicBezTo>
                    <a:pt x="31405" y="55818"/>
                    <a:pt x="40078" y="55104"/>
                    <a:pt x="48122" y="53615"/>
                  </a:cubicBezTo>
                  <a:cubicBezTo>
                    <a:pt x="54125" y="52502"/>
                    <a:pt x="58913" y="51189"/>
                    <a:pt x="63191" y="49484"/>
                  </a:cubicBezTo>
                  <a:cubicBezTo>
                    <a:pt x="67326" y="47835"/>
                    <a:pt x="71599" y="45463"/>
                    <a:pt x="76643" y="42018"/>
                  </a:cubicBezTo>
                  <a:cubicBezTo>
                    <a:pt x="79721" y="39917"/>
                    <a:pt x="82780" y="37621"/>
                    <a:pt x="85739" y="35403"/>
                  </a:cubicBezTo>
                  <a:cubicBezTo>
                    <a:pt x="90819" y="31594"/>
                    <a:pt x="96072" y="27654"/>
                    <a:pt x="101563" y="24578"/>
                  </a:cubicBezTo>
                  <a:cubicBezTo>
                    <a:pt x="109139" y="20330"/>
                    <a:pt x="117758" y="18014"/>
                    <a:pt x="129508" y="17065"/>
                  </a:cubicBezTo>
                  <a:cubicBezTo>
                    <a:pt x="132858" y="16795"/>
                    <a:pt x="136254" y="16658"/>
                    <a:pt x="139725" y="16658"/>
                  </a:cubicBezTo>
                  <a:cubicBezTo>
                    <a:pt x="155229" y="16658"/>
                    <a:pt x="172239" y="19393"/>
                    <a:pt x="193363" y="25194"/>
                  </a:cubicBezTo>
                  <a:cubicBezTo>
                    <a:pt x="194320" y="25456"/>
                    <a:pt x="195279" y="25717"/>
                    <a:pt x="196240" y="25980"/>
                  </a:cubicBezTo>
                  <a:cubicBezTo>
                    <a:pt x="205628" y="28540"/>
                    <a:pt x="215334" y="31188"/>
                    <a:pt x="224421" y="35420"/>
                  </a:cubicBezTo>
                  <a:cubicBezTo>
                    <a:pt x="227275" y="36749"/>
                    <a:pt x="230329" y="38452"/>
                    <a:pt x="234037" y="40778"/>
                  </a:cubicBezTo>
                  <a:lnTo>
                    <a:pt x="234347" y="40971"/>
                  </a:lnTo>
                  <a:lnTo>
                    <a:pt x="234347" y="31794"/>
                  </a:lnTo>
                  <a:lnTo>
                    <a:pt x="234257" y="31734"/>
                  </a:lnTo>
                  <a:cubicBezTo>
                    <a:pt x="229156" y="28302"/>
                    <a:pt x="223710" y="25471"/>
                    <a:pt x="218442" y="22732"/>
                  </a:cubicBezTo>
                  <a:lnTo>
                    <a:pt x="216510" y="21728"/>
                  </a:lnTo>
                  <a:cubicBezTo>
                    <a:pt x="207587" y="17070"/>
                    <a:pt x="198587" y="12930"/>
                    <a:pt x="189764" y="9423"/>
                  </a:cubicBezTo>
                  <a:cubicBezTo>
                    <a:pt x="179135" y="5199"/>
                    <a:pt x="170836" y="2739"/>
                    <a:pt x="162852" y="1440"/>
                  </a:cubicBezTo>
                  <a:cubicBezTo>
                    <a:pt x="156959" y="482"/>
                    <a:pt x="150969" y="1"/>
                    <a:pt x="14495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20" name="Google Shape;720;p24"/>
            <p:cNvSpPr/>
            <p:nvPr/>
          </p:nvSpPr>
          <p:spPr>
            <a:xfrm>
              <a:off x="4303273" y="2477774"/>
              <a:ext cx="4977457" cy="2219891"/>
            </a:xfrm>
            <a:custGeom>
              <a:avLst/>
              <a:gdLst/>
              <a:ahLst/>
              <a:cxnLst/>
              <a:rect l="l" t="t" r="r" b="b"/>
              <a:pathLst>
                <a:path w="124382" h="55473" extrusionOk="0">
                  <a:moveTo>
                    <a:pt x="25918" y="402"/>
                  </a:moveTo>
                  <a:cubicBezTo>
                    <a:pt x="36041" y="402"/>
                    <a:pt x="47026" y="1991"/>
                    <a:pt x="60462" y="5393"/>
                  </a:cubicBezTo>
                  <a:cubicBezTo>
                    <a:pt x="70856" y="8024"/>
                    <a:pt x="81175" y="11807"/>
                    <a:pt x="91155" y="15464"/>
                  </a:cubicBezTo>
                  <a:cubicBezTo>
                    <a:pt x="92391" y="15917"/>
                    <a:pt x="93627" y="16369"/>
                    <a:pt x="94863" y="16822"/>
                  </a:cubicBezTo>
                  <a:lnTo>
                    <a:pt x="95647" y="17108"/>
                  </a:lnTo>
                  <a:cubicBezTo>
                    <a:pt x="105319" y="20631"/>
                    <a:pt x="115319" y="24277"/>
                    <a:pt x="123981" y="30890"/>
                  </a:cubicBezTo>
                  <a:lnTo>
                    <a:pt x="123981" y="53695"/>
                  </a:lnTo>
                  <a:cubicBezTo>
                    <a:pt x="123931" y="53594"/>
                    <a:pt x="123881" y="53490"/>
                    <a:pt x="123831" y="53388"/>
                  </a:cubicBezTo>
                  <a:cubicBezTo>
                    <a:pt x="121216" y="48116"/>
                    <a:pt x="118223" y="43645"/>
                    <a:pt x="114937" y="40100"/>
                  </a:cubicBezTo>
                  <a:cubicBezTo>
                    <a:pt x="110571" y="35392"/>
                    <a:pt x="105339" y="32142"/>
                    <a:pt x="101268" y="29834"/>
                  </a:cubicBezTo>
                  <a:cubicBezTo>
                    <a:pt x="91058" y="24049"/>
                    <a:pt x="80265" y="20787"/>
                    <a:pt x="69187" y="20137"/>
                  </a:cubicBezTo>
                  <a:cubicBezTo>
                    <a:pt x="67907" y="20061"/>
                    <a:pt x="66618" y="20024"/>
                    <a:pt x="65319" y="20024"/>
                  </a:cubicBezTo>
                  <a:cubicBezTo>
                    <a:pt x="61141" y="20024"/>
                    <a:pt x="56870" y="20411"/>
                    <a:pt x="52577" y="21181"/>
                  </a:cubicBezTo>
                  <a:cubicBezTo>
                    <a:pt x="48332" y="21940"/>
                    <a:pt x="44099" y="23239"/>
                    <a:pt x="40004" y="24495"/>
                  </a:cubicBezTo>
                  <a:cubicBezTo>
                    <a:pt x="38744" y="24880"/>
                    <a:pt x="37484" y="25268"/>
                    <a:pt x="36221" y="25639"/>
                  </a:cubicBezTo>
                  <a:cubicBezTo>
                    <a:pt x="30814" y="27232"/>
                    <a:pt x="25249" y="28662"/>
                    <a:pt x="19858" y="28662"/>
                  </a:cubicBezTo>
                  <a:cubicBezTo>
                    <a:pt x="15618" y="28662"/>
                    <a:pt x="11486" y="27778"/>
                    <a:pt x="7624" y="25392"/>
                  </a:cubicBezTo>
                  <a:cubicBezTo>
                    <a:pt x="1653" y="21703"/>
                    <a:pt x="639" y="17073"/>
                    <a:pt x="567" y="14640"/>
                  </a:cubicBezTo>
                  <a:cubicBezTo>
                    <a:pt x="413" y="9480"/>
                    <a:pt x="3668" y="6464"/>
                    <a:pt x="5623" y="5124"/>
                  </a:cubicBezTo>
                  <a:cubicBezTo>
                    <a:pt x="9015" y="2801"/>
                    <a:pt x="12910" y="1856"/>
                    <a:pt x="15924" y="1292"/>
                  </a:cubicBezTo>
                  <a:cubicBezTo>
                    <a:pt x="19039" y="709"/>
                    <a:pt x="22328" y="409"/>
                    <a:pt x="25700" y="402"/>
                  </a:cubicBezTo>
                  <a:close/>
                  <a:moveTo>
                    <a:pt x="25696" y="0"/>
                  </a:moveTo>
                  <a:cubicBezTo>
                    <a:pt x="22298" y="9"/>
                    <a:pt x="18984" y="309"/>
                    <a:pt x="15846" y="896"/>
                  </a:cubicBezTo>
                  <a:cubicBezTo>
                    <a:pt x="12791" y="1468"/>
                    <a:pt x="8843" y="2428"/>
                    <a:pt x="5390" y="4792"/>
                  </a:cubicBezTo>
                  <a:cubicBezTo>
                    <a:pt x="3368" y="6176"/>
                    <a:pt x="0" y="9300"/>
                    <a:pt x="160" y="14653"/>
                  </a:cubicBezTo>
                  <a:cubicBezTo>
                    <a:pt x="236" y="17166"/>
                    <a:pt x="1277" y="21947"/>
                    <a:pt x="7409" y="25735"/>
                  </a:cubicBezTo>
                  <a:cubicBezTo>
                    <a:pt x="11344" y="28167"/>
                    <a:pt x="15543" y="29067"/>
                    <a:pt x="19845" y="29067"/>
                  </a:cubicBezTo>
                  <a:cubicBezTo>
                    <a:pt x="25284" y="29067"/>
                    <a:pt x="30887" y="27628"/>
                    <a:pt x="36329" y="26025"/>
                  </a:cubicBezTo>
                  <a:cubicBezTo>
                    <a:pt x="37594" y="25653"/>
                    <a:pt x="38857" y="25265"/>
                    <a:pt x="40120" y="24877"/>
                  </a:cubicBezTo>
                  <a:cubicBezTo>
                    <a:pt x="44202" y="23626"/>
                    <a:pt x="48423" y="22331"/>
                    <a:pt x="52645" y="21575"/>
                  </a:cubicBezTo>
                  <a:cubicBezTo>
                    <a:pt x="56919" y="20811"/>
                    <a:pt x="61167" y="20426"/>
                    <a:pt x="65320" y="20426"/>
                  </a:cubicBezTo>
                  <a:cubicBezTo>
                    <a:pt x="66611" y="20426"/>
                    <a:pt x="67892" y="20464"/>
                    <a:pt x="69163" y="20538"/>
                  </a:cubicBezTo>
                  <a:cubicBezTo>
                    <a:pt x="80177" y="21183"/>
                    <a:pt x="90911" y="24429"/>
                    <a:pt x="101068" y="30184"/>
                  </a:cubicBezTo>
                  <a:cubicBezTo>
                    <a:pt x="105113" y="32476"/>
                    <a:pt x="110313" y="35707"/>
                    <a:pt x="114641" y="40373"/>
                  </a:cubicBezTo>
                  <a:cubicBezTo>
                    <a:pt x="117901" y="43892"/>
                    <a:pt x="120872" y="48330"/>
                    <a:pt x="123468" y="53567"/>
                  </a:cubicBezTo>
                  <a:cubicBezTo>
                    <a:pt x="123595" y="53824"/>
                    <a:pt x="123718" y="54084"/>
                    <a:pt x="123842" y="54344"/>
                  </a:cubicBezTo>
                  <a:lnTo>
                    <a:pt x="124380" y="55470"/>
                  </a:lnTo>
                  <a:lnTo>
                    <a:pt x="124380" y="30691"/>
                  </a:lnTo>
                  <a:lnTo>
                    <a:pt x="124301" y="30630"/>
                  </a:lnTo>
                  <a:cubicBezTo>
                    <a:pt x="115571" y="23942"/>
                    <a:pt x="105512" y="20275"/>
                    <a:pt x="95782" y="16727"/>
                  </a:cubicBezTo>
                  <a:lnTo>
                    <a:pt x="94996" y="16442"/>
                  </a:lnTo>
                  <a:cubicBezTo>
                    <a:pt x="93760" y="15992"/>
                    <a:pt x="92525" y="15539"/>
                    <a:pt x="91289" y="15087"/>
                  </a:cubicBezTo>
                  <a:cubicBezTo>
                    <a:pt x="81300" y="11425"/>
                    <a:pt x="70971" y="7640"/>
                    <a:pt x="60557" y="5003"/>
                  </a:cubicBezTo>
                  <a:cubicBezTo>
                    <a:pt x="47087" y="1592"/>
                    <a:pt x="36071" y="0"/>
                    <a:pt x="25913" y="0"/>
                  </a:cubicBezTo>
                  <a:close/>
                  <a:moveTo>
                    <a:pt x="124380" y="55470"/>
                  </a:moveTo>
                  <a:lnTo>
                    <a:pt x="124380" y="55473"/>
                  </a:lnTo>
                  <a:lnTo>
                    <a:pt x="124381" y="55473"/>
                  </a:lnTo>
                  <a:lnTo>
                    <a:pt x="124380" y="5547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21" name="Google Shape;721;p24"/>
            <p:cNvSpPr/>
            <p:nvPr/>
          </p:nvSpPr>
          <p:spPr>
            <a:xfrm>
              <a:off x="-97184" y="3259686"/>
              <a:ext cx="4473596" cy="1988630"/>
            </a:xfrm>
            <a:custGeom>
              <a:avLst/>
              <a:gdLst/>
              <a:ahLst/>
              <a:cxnLst/>
              <a:rect l="l" t="t" r="r" b="b"/>
              <a:pathLst>
                <a:path w="111791" h="49694" extrusionOk="0">
                  <a:moveTo>
                    <a:pt x="97341" y="420"/>
                  </a:moveTo>
                  <a:cubicBezTo>
                    <a:pt x="98733" y="420"/>
                    <a:pt x="99979" y="773"/>
                    <a:pt x="101045" y="1273"/>
                  </a:cubicBezTo>
                  <a:cubicBezTo>
                    <a:pt x="104764" y="3021"/>
                    <a:pt x="109232" y="7243"/>
                    <a:pt x="110572" y="11931"/>
                  </a:cubicBezTo>
                  <a:cubicBezTo>
                    <a:pt x="111369" y="14719"/>
                    <a:pt x="110985" y="17351"/>
                    <a:pt x="109429" y="19750"/>
                  </a:cubicBezTo>
                  <a:cubicBezTo>
                    <a:pt x="107469" y="22776"/>
                    <a:pt x="104270" y="24339"/>
                    <a:pt x="101702" y="25361"/>
                  </a:cubicBezTo>
                  <a:cubicBezTo>
                    <a:pt x="98754" y="26534"/>
                    <a:pt x="95452" y="27464"/>
                    <a:pt x="91607" y="28204"/>
                  </a:cubicBezTo>
                  <a:cubicBezTo>
                    <a:pt x="89921" y="28528"/>
                    <a:pt x="88200" y="28811"/>
                    <a:pt x="86532" y="29084"/>
                  </a:cubicBezTo>
                  <a:cubicBezTo>
                    <a:pt x="79681" y="30207"/>
                    <a:pt x="72597" y="31372"/>
                    <a:pt x="66253" y="35734"/>
                  </a:cubicBezTo>
                  <a:cubicBezTo>
                    <a:pt x="61721" y="38849"/>
                    <a:pt x="57707" y="43535"/>
                    <a:pt x="54638" y="49289"/>
                  </a:cubicBezTo>
                  <a:lnTo>
                    <a:pt x="3363" y="49289"/>
                  </a:lnTo>
                  <a:cubicBezTo>
                    <a:pt x="1730" y="49289"/>
                    <a:pt x="402" y="47585"/>
                    <a:pt x="402" y="45488"/>
                  </a:cubicBezTo>
                  <a:lnTo>
                    <a:pt x="402" y="27817"/>
                  </a:lnTo>
                  <a:cubicBezTo>
                    <a:pt x="6956" y="29756"/>
                    <a:pt x="13549" y="31125"/>
                    <a:pt x="20006" y="31888"/>
                  </a:cubicBezTo>
                  <a:cubicBezTo>
                    <a:pt x="24832" y="32458"/>
                    <a:pt x="29867" y="32744"/>
                    <a:pt x="35067" y="32744"/>
                  </a:cubicBezTo>
                  <a:cubicBezTo>
                    <a:pt x="39433" y="32744"/>
                    <a:pt x="43915" y="32543"/>
                    <a:pt x="48490" y="32140"/>
                  </a:cubicBezTo>
                  <a:cubicBezTo>
                    <a:pt x="52725" y="31766"/>
                    <a:pt x="57090" y="31156"/>
                    <a:pt x="61838" y="30276"/>
                  </a:cubicBezTo>
                  <a:cubicBezTo>
                    <a:pt x="65200" y="29650"/>
                    <a:pt x="69115" y="28700"/>
                    <a:pt x="72658" y="26377"/>
                  </a:cubicBezTo>
                  <a:cubicBezTo>
                    <a:pt x="76773" y="23677"/>
                    <a:pt x="79509" y="18971"/>
                    <a:pt x="82157" y="14419"/>
                  </a:cubicBezTo>
                  <a:cubicBezTo>
                    <a:pt x="83207" y="12610"/>
                    <a:pt x="84295" y="10742"/>
                    <a:pt x="85446" y="9038"/>
                  </a:cubicBezTo>
                  <a:cubicBezTo>
                    <a:pt x="89943" y="2389"/>
                    <a:pt x="94052" y="420"/>
                    <a:pt x="97341" y="420"/>
                  </a:cubicBezTo>
                  <a:close/>
                  <a:moveTo>
                    <a:pt x="97320" y="1"/>
                  </a:moveTo>
                  <a:cubicBezTo>
                    <a:pt x="92272" y="1"/>
                    <a:pt x="88015" y="4523"/>
                    <a:pt x="85113" y="8813"/>
                  </a:cubicBezTo>
                  <a:cubicBezTo>
                    <a:pt x="83953" y="10529"/>
                    <a:pt x="82863" y="12404"/>
                    <a:pt x="81808" y="14217"/>
                  </a:cubicBezTo>
                  <a:cubicBezTo>
                    <a:pt x="79187" y="18729"/>
                    <a:pt x="76473" y="23393"/>
                    <a:pt x="72437" y="26041"/>
                  </a:cubicBezTo>
                  <a:cubicBezTo>
                    <a:pt x="68955" y="28325"/>
                    <a:pt x="65088" y="29264"/>
                    <a:pt x="61763" y="29881"/>
                  </a:cubicBezTo>
                  <a:cubicBezTo>
                    <a:pt x="57027" y="30760"/>
                    <a:pt x="52675" y="31369"/>
                    <a:pt x="48454" y="31740"/>
                  </a:cubicBezTo>
                  <a:cubicBezTo>
                    <a:pt x="43892" y="32141"/>
                    <a:pt x="39422" y="32342"/>
                    <a:pt x="35069" y="32342"/>
                  </a:cubicBezTo>
                  <a:cubicBezTo>
                    <a:pt x="29883" y="32342"/>
                    <a:pt x="24864" y="32057"/>
                    <a:pt x="20053" y="31489"/>
                  </a:cubicBezTo>
                  <a:cubicBezTo>
                    <a:pt x="13535" y="30716"/>
                    <a:pt x="6875" y="29326"/>
                    <a:pt x="259" y="27354"/>
                  </a:cubicBezTo>
                  <a:lnTo>
                    <a:pt x="1" y="27277"/>
                  </a:lnTo>
                  <a:lnTo>
                    <a:pt x="1" y="45491"/>
                  </a:lnTo>
                  <a:cubicBezTo>
                    <a:pt x="1" y="47809"/>
                    <a:pt x="1508" y="49694"/>
                    <a:pt x="3363" y="49694"/>
                  </a:cubicBezTo>
                  <a:lnTo>
                    <a:pt x="54879" y="49694"/>
                  </a:lnTo>
                  <a:lnTo>
                    <a:pt x="54936" y="49585"/>
                  </a:lnTo>
                  <a:cubicBezTo>
                    <a:pt x="57983" y="43837"/>
                    <a:pt x="61975" y="39163"/>
                    <a:pt x="66481" y="36064"/>
                  </a:cubicBezTo>
                  <a:cubicBezTo>
                    <a:pt x="72751" y="31752"/>
                    <a:pt x="79791" y="30597"/>
                    <a:pt x="86599" y="29479"/>
                  </a:cubicBezTo>
                  <a:cubicBezTo>
                    <a:pt x="88267" y="29206"/>
                    <a:pt x="89993" y="28921"/>
                    <a:pt x="91683" y="28597"/>
                  </a:cubicBezTo>
                  <a:cubicBezTo>
                    <a:pt x="95554" y="27852"/>
                    <a:pt x="98882" y="26914"/>
                    <a:pt x="101852" y="25732"/>
                  </a:cubicBezTo>
                  <a:cubicBezTo>
                    <a:pt x="104477" y="24689"/>
                    <a:pt x="107747" y="23089"/>
                    <a:pt x="109769" y="19968"/>
                  </a:cubicBezTo>
                  <a:cubicBezTo>
                    <a:pt x="111389" y="17466"/>
                    <a:pt x="111791" y="14724"/>
                    <a:pt x="110961" y="11820"/>
                  </a:cubicBezTo>
                  <a:cubicBezTo>
                    <a:pt x="109585" y="7016"/>
                    <a:pt x="105018" y="2695"/>
                    <a:pt x="101216" y="909"/>
                  </a:cubicBezTo>
                  <a:cubicBezTo>
                    <a:pt x="99874" y="279"/>
                    <a:pt x="98573" y="1"/>
                    <a:pt x="9732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22" name="Google Shape;722;p24"/>
            <p:cNvSpPr/>
            <p:nvPr/>
          </p:nvSpPr>
          <p:spPr>
            <a:xfrm>
              <a:off x="2768223" y="4519654"/>
              <a:ext cx="4335456" cy="728679"/>
            </a:xfrm>
            <a:custGeom>
              <a:avLst/>
              <a:gdLst/>
              <a:ahLst/>
              <a:cxnLst/>
              <a:rect l="l" t="t" r="r" b="b"/>
              <a:pathLst>
                <a:path w="108339" h="18209" extrusionOk="0">
                  <a:moveTo>
                    <a:pt x="27698" y="402"/>
                  </a:moveTo>
                  <a:cubicBezTo>
                    <a:pt x="32888" y="402"/>
                    <a:pt x="38022" y="2124"/>
                    <a:pt x="42576" y="3656"/>
                  </a:cubicBezTo>
                  <a:cubicBezTo>
                    <a:pt x="47416" y="5283"/>
                    <a:pt x="52582" y="6948"/>
                    <a:pt x="57857" y="7844"/>
                  </a:cubicBezTo>
                  <a:cubicBezTo>
                    <a:pt x="62292" y="8597"/>
                    <a:pt x="66755" y="8977"/>
                    <a:pt x="71177" y="8977"/>
                  </a:cubicBezTo>
                  <a:cubicBezTo>
                    <a:pt x="72693" y="8977"/>
                    <a:pt x="74204" y="8932"/>
                    <a:pt x="75707" y="8843"/>
                  </a:cubicBezTo>
                  <a:cubicBezTo>
                    <a:pt x="78578" y="8671"/>
                    <a:pt x="81363" y="8335"/>
                    <a:pt x="83983" y="7841"/>
                  </a:cubicBezTo>
                  <a:cubicBezTo>
                    <a:pt x="84740" y="7698"/>
                    <a:pt x="85506" y="7531"/>
                    <a:pt x="86246" y="7371"/>
                  </a:cubicBezTo>
                  <a:cubicBezTo>
                    <a:pt x="87567" y="7085"/>
                    <a:pt x="88932" y="6788"/>
                    <a:pt x="90288" y="6616"/>
                  </a:cubicBezTo>
                  <a:cubicBezTo>
                    <a:pt x="91569" y="6455"/>
                    <a:pt x="92767" y="6374"/>
                    <a:pt x="93889" y="6374"/>
                  </a:cubicBezTo>
                  <a:cubicBezTo>
                    <a:pt x="97369" y="6374"/>
                    <a:pt x="100126" y="7157"/>
                    <a:pt x="102405" y="8765"/>
                  </a:cubicBezTo>
                  <a:cubicBezTo>
                    <a:pt x="104715" y="10399"/>
                    <a:pt x="107752" y="14521"/>
                    <a:pt x="107336" y="17804"/>
                  </a:cubicBezTo>
                  <a:lnTo>
                    <a:pt x="2840" y="17804"/>
                  </a:lnTo>
                  <a:cubicBezTo>
                    <a:pt x="2038" y="16930"/>
                    <a:pt x="1495" y="16015"/>
                    <a:pt x="1180" y="15011"/>
                  </a:cubicBezTo>
                  <a:cubicBezTo>
                    <a:pt x="328" y="12292"/>
                    <a:pt x="1140" y="8835"/>
                    <a:pt x="2950" y="7464"/>
                  </a:cubicBezTo>
                  <a:cubicBezTo>
                    <a:pt x="4188" y="6527"/>
                    <a:pt x="5746" y="6255"/>
                    <a:pt x="7263" y="6255"/>
                  </a:cubicBezTo>
                  <a:cubicBezTo>
                    <a:pt x="8508" y="6255"/>
                    <a:pt x="9724" y="6438"/>
                    <a:pt x="10713" y="6586"/>
                  </a:cubicBezTo>
                  <a:cubicBezTo>
                    <a:pt x="13555" y="7015"/>
                    <a:pt x="16398" y="7815"/>
                    <a:pt x="19148" y="8591"/>
                  </a:cubicBezTo>
                  <a:cubicBezTo>
                    <a:pt x="20420" y="8950"/>
                    <a:pt x="21733" y="9320"/>
                    <a:pt x="23031" y="9648"/>
                  </a:cubicBezTo>
                  <a:cubicBezTo>
                    <a:pt x="23892" y="9867"/>
                    <a:pt x="24772" y="10044"/>
                    <a:pt x="25624" y="10217"/>
                  </a:cubicBezTo>
                  <a:cubicBezTo>
                    <a:pt x="26578" y="10410"/>
                    <a:pt x="27561" y="10610"/>
                    <a:pt x="28520" y="10866"/>
                  </a:cubicBezTo>
                  <a:cubicBezTo>
                    <a:pt x="29266" y="11066"/>
                    <a:pt x="30023" y="11287"/>
                    <a:pt x="30753" y="11502"/>
                  </a:cubicBezTo>
                  <a:cubicBezTo>
                    <a:pt x="31592" y="11746"/>
                    <a:pt x="32458" y="12000"/>
                    <a:pt x="33317" y="12223"/>
                  </a:cubicBezTo>
                  <a:lnTo>
                    <a:pt x="33467" y="12263"/>
                  </a:lnTo>
                  <a:cubicBezTo>
                    <a:pt x="34991" y="12659"/>
                    <a:pt x="36728" y="13111"/>
                    <a:pt x="38421" y="13111"/>
                  </a:cubicBezTo>
                  <a:cubicBezTo>
                    <a:pt x="39680" y="13111"/>
                    <a:pt x="40914" y="12861"/>
                    <a:pt x="42017" y="12152"/>
                  </a:cubicBezTo>
                  <a:cubicBezTo>
                    <a:pt x="42247" y="12003"/>
                    <a:pt x="42254" y="11687"/>
                    <a:pt x="42130" y="11480"/>
                  </a:cubicBezTo>
                  <a:cubicBezTo>
                    <a:pt x="39927" y="7838"/>
                    <a:pt x="35420" y="7355"/>
                    <a:pt x="32131" y="7002"/>
                  </a:cubicBezTo>
                  <a:cubicBezTo>
                    <a:pt x="30552" y="6834"/>
                    <a:pt x="28936" y="6794"/>
                    <a:pt x="27373" y="6755"/>
                  </a:cubicBezTo>
                  <a:cubicBezTo>
                    <a:pt x="24971" y="6694"/>
                    <a:pt x="22485" y="6634"/>
                    <a:pt x="20094" y="6098"/>
                  </a:cubicBezTo>
                  <a:lnTo>
                    <a:pt x="19861" y="6045"/>
                  </a:lnTo>
                  <a:cubicBezTo>
                    <a:pt x="19174" y="5899"/>
                    <a:pt x="18323" y="5715"/>
                    <a:pt x="17845" y="5185"/>
                  </a:cubicBezTo>
                  <a:cubicBezTo>
                    <a:pt x="17683" y="5000"/>
                    <a:pt x="17613" y="4809"/>
                    <a:pt x="17637" y="4599"/>
                  </a:cubicBezTo>
                  <a:cubicBezTo>
                    <a:pt x="17720" y="3886"/>
                    <a:pt x="18816" y="3119"/>
                    <a:pt x="19284" y="2791"/>
                  </a:cubicBezTo>
                  <a:lnTo>
                    <a:pt x="19370" y="2730"/>
                  </a:lnTo>
                  <a:cubicBezTo>
                    <a:pt x="21382" y="1313"/>
                    <a:pt x="23882" y="535"/>
                    <a:pt x="26803" y="420"/>
                  </a:cubicBezTo>
                  <a:cubicBezTo>
                    <a:pt x="27101" y="408"/>
                    <a:pt x="27399" y="402"/>
                    <a:pt x="27698" y="402"/>
                  </a:cubicBezTo>
                  <a:close/>
                  <a:moveTo>
                    <a:pt x="27716" y="0"/>
                  </a:moveTo>
                  <a:cubicBezTo>
                    <a:pt x="27408" y="0"/>
                    <a:pt x="27101" y="6"/>
                    <a:pt x="26793" y="18"/>
                  </a:cubicBezTo>
                  <a:cubicBezTo>
                    <a:pt x="23792" y="137"/>
                    <a:pt x="21220" y="940"/>
                    <a:pt x="19143" y="2401"/>
                  </a:cubicBezTo>
                  <a:lnTo>
                    <a:pt x="19057" y="2461"/>
                  </a:lnTo>
                  <a:cubicBezTo>
                    <a:pt x="18500" y="2850"/>
                    <a:pt x="17342" y="3659"/>
                    <a:pt x="17241" y="4552"/>
                  </a:cubicBezTo>
                  <a:cubicBezTo>
                    <a:pt x="17204" y="4879"/>
                    <a:pt x="17307" y="5183"/>
                    <a:pt x="17550" y="5452"/>
                  </a:cubicBezTo>
                  <a:cubicBezTo>
                    <a:pt x="18114" y="6081"/>
                    <a:pt x="19037" y="6279"/>
                    <a:pt x="19779" y="6438"/>
                  </a:cubicBezTo>
                  <a:lnTo>
                    <a:pt x="20009" y="6488"/>
                  </a:lnTo>
                  <a:cubicBezTo>
                    <a:pt x="22436" y="7034"/>
                    <a:pt x="24942" y="7095"/>
                    <a:pt x="27366" y="7155"/>
                  </a:cubicBezTo>
                  <a:cubicBezTo>
                    <a:pt x="28920" y="7194"/>
                    <a:pt x="30528" y="7234"/>
                    <a:pt x="32089" y="7401"/>
                  </a:cubicBezTo>
                  <a:cubicBezTo>
                    <a:pt x="35297" y="7744"/>
                    <a:pt x="39689" y="8215"/>
                    <a:pt x="41788" y="11686"/>
                  </a:cubicBezTo>
                  <a:cubicBezTo>
                    <a:pt x="41818" y="11736"/>
                    <a:pt x="41813" y="11800"/>
                    <a:pt x="41803" y="11810"/>
                  </a:cubicBezTo>
                  <a:cubicBezTo>
                    <a:pt x="40777" y="12469"/>
                    <a:pt x="39614" y="12703"/>
                    <a:pt x="38419" y="12703"/>
                  </a:cubicBezTo>
                  <a:cubicBezTo>
                    <a:pt x="36773" y="12703"/>
                    <a:pt x="35066" y="12260"/>
                    <a:pt x="33571" y="11872"/>
                  </a:cubicBezTo>
                  <a:lnTo>
                    <a:pt x="33421" y="11832"/>
                  </a:lnTo>
                  <a:cubicBezTo>
                    <a:pt x="32568" y="11613"/>
                    <a:pt x="31706" y="11359"/>
                    <a:pt x="30871" y="11114"/>
                  </a:cubicBezTo>
                  <a:cubicBezTo>
                    <a:pt x="30136" y="10900"/>
                    <a:pt x="29377" y="10677"/>
                    <a:pt x="28627" y="10477"/>
                  </a:cubicBezTo>
                  <a:cubicBezTo>
                    <a:pt x="27659" y="10217"/>
                    <a:pt x="26667" y="10017"/>
                    <a:pt x="25708" y="9823"/>
                  </a:cubicBezTo>
                  <a:cubicBezTo>
                    <a:pt x="24862" y="9650"/>
                    <a:pt x="23985" y="9473"/>
                    <a:pt x="23133" y="9257"/>
                  </a:cubicBezTo>
                  <a:cubicBezTo>
                    <a:pt x="21840" y="8930"/>
                    <a:pt x="20529" y="8560"/>
                    <a:pt x="19261" y="8202"/>
                  </a:cubicBezTo>
                  <a:cubicBezTo>
                    <a:pt x="16498" y="7424"/>
                    <a:pt x="13642" y="6619"/>
                    <a:pt x="10776" y="6188"/>
                  </a:cubicBezTo>
                  <a:cubicBezTo>
                    <a:pt x="9769" y="6036"/>
                    <a:pt x="8534" y="5850"/>
                    <a:pt x="7263" y="5850"/>
                  </a:cubicBezTo>
                  <a:cubicBezTo>
                    <a:pt x="5677" y="5850"/>
                    <a:pt x="4036" y="6139"/>
                    <a:pt x="2711" y="7142"/>
                  </a:cubicBezTo>
                  <a:cubicBezTo>
                    <a:pt x="579" y="8757"/>
                    <a:pt x="1" y="12576"/>
                    <a:pt x="798" y="15131"/>
                  </a:cubicBezTo>
                  <a:cubicBezTo>
                    <a:pt x="1138" y="16218"/>
                    <a:pt x="1730" y="17203"/>
                    <a:pt x="2606" y="18144"/>
                  </a:cubicBezTo>
                  <a:lnTo>
                    <a:pt x="2666" y="18209"/>
                  </a:lnTo>
                  <a:lnTo>
                    <a:pt x="107680" y="18209"/>
                  </a:lnTo>
                  <a:lnTo>
                    <a:pt x="107713" y="18040"/>
                  </a:lnTo>
                  <a:cubicBezTo>
                    <a:pt x="108339" y="14231"/>
                    <a:pt x="104720" y="9907"/>
                    <a:pt x="102642" y="8438"/>
                  </a:cubicBezTo>
                  <a:cubicBezTo>
                    <a:pt x="100295" y="6780"/>
                    <a:pt x="97465" y="5972"/>
                    <a:pt x="93901" y="5972"/>
                  </a:cubicBezTo>
                  <a:cubicBezTo>
                    <a:pt x="92759" y="5972"/>
                    <a:pt x="91543" y="6055"/>
                    <a:pt x="90243" y="6219"/>
                  </a:cubicBezTo>
                  <a:cubicBezTo>
                    <a:pt x="88870" y="6392"/>
                    <a:pt x="87495" y="6691"/>
                    <a:pt x="86166" y="6979"/>
                  </a:cubicBezTo>
                  <a:cubicBezTo>
                    <a:pt x="85428" y="7141"/>
                    <a:pt x="84666" y="7307"/>
                    <a:pt x="83913" y="7448"/>
                  </a:cubicBezTo>
                  <a:cubicBezTo>
                    <a:pt x="81310" y="7937"/>
                    <a:pt x="78543" y="8272"/>
                    <a:pt x="75687" y="8443"/>
                  </a:cubicBezTo>
                  <a:cubicBezTo>
                    <a:pt x="74193" y="8531"/>
                    <a:pt x="72692" y="8575"/>
                    <a:pt x="71186" y="8575"/>
                  </a:cubicBezTo>
                  <a:cubicBezTo>
                    <a:pt x="66784" y="8575"/>
                    <a:pt x="62342" y="8199"/>
                    <a:pt x="57928" y="7448"/>
                  </a:cubicBezTo>
                  <a:cubicBezTo>
                    <a:pt x="52682" y="6556"/>
                    <a:pt x="47532" y="4898"/>
                    <a:pt x="42708" y="3276"/>
                  </a:cubicBezTo>
                  <a:cubicBezTo>
                    <a:pt x="38128" y="1734"/>
                    <a:pt x="32975" y="0"/>
                    <a:pt x="2771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23" name="Google Shape;723;p24"/>
            <p:cNvSpPr/>
            <p:nvPr/>
          </p:nvSpPr>
          <p:spPr>
            <a:xfrm>
              <a:off x="4932235" y="3684918"/>
              <a:ext cx="4348422" cy="1563444"/>
            </a:xfrm>
            <a:custGeom>
              <a:avLst/>
              <a:gdLst/>
              <a:ahLst/>
              <a:cxnLst/>
              <a:rect l="l" t="t" r="r" b="b"/>
              <a:pathLst>
                <a:path w="108663" h="39069" extrusionOk="0">
                  <a:moveTo>
                    <a:pt x="46151" y="403"/>
                  </a:moveTo>
                  <a:cubicBezTo>
                    <a:pt x="46500" y="403"/>
                    <a:pt x="46847" y="405"/>
                    <a:pt x="47194" y="409"/>
                  </a:cubicBezTo>
                  <a:cubicBezTo>
                    <a:pt x="60555" y="576"/>
                    <a:pt x="71907" y="4288"/>
                    <a:pt x="80932" y="11441"/>
                  </a:cubicBezTo>
                  <a:cubicBezTo>
                    <a:pt x="84958" y="14633"/>
                    <a:pt x="88903" y="18201"/>
                    <a:pt x="92718" y="21653"/>
                  </a:cubicBezTo>
                  <a:cubicBezTo>
                    <a:pt x="94523" y="23286"/>
                    <a:pt x="96389" y="24974"/>
                    <a:pt x="98238" y="26600"/>
                  </a:cubicBezTo>
                  <a:cubicBezTo>
                    <a:pt x="101177" y="29181"/>
                    <a:pt x="104663" y="32202"/>
                    <a:pt x="108257" y="35034"/>
                  </a:cubicBezTo>
                  <a:cubicBezTo>
                    <a:pt x="108185" y="37046"/>
                    <a:pt x="106877" y="38663"/>
                    <a:pt x="105303" y="38663"/>
                  </a:cubicBezTo>
                  <a:lnTo>
                    <a:pt x="95006" y="38663"/>
                  </a:lnTo>
                  <a:cubicBezTo>
                    <a:pt x="94337" y="37862"/>
                    <a:pt x="93741" y="37110"/>
                    <a:pt x="93190" y="36368"/>
                  </a:cubicBezTo>
                  <a:cubicBezTo>
                    <a:pt x="91738" y="34415"/>
                    <a:pt x="90482" y="32209"/>
                    <a:pt x="89268" y="30076"/>
                  </a:cubicBezTo>
                  <a:cubicBezTo>
                    <a:pt x="88255" y="28296"/>
                    <a:pt x="87207" y="26455"/>
                    <a:pt x="86046" y="24761"/>
                  </a:cubicBezTo>
                  <a:cubicBezTo>
                    <a:pt x="84901" y="23090"/>
                    <a:pt x="83654" y="21394"/>
                    <a:pt x="82109" y="20589"/>
                  </a:cubicBezTo>
                  <a:cubicBezTo>
                    <a:pt x="81766" y="20411"/>
                    <a:pt x="81285" y="20282"/>
                    <a:pt x="80790" y="20282"/>
                  </a:cubicBezTo>
                  <a:cubicBezTo>
                    <a:pt x="80446" y="20282"/>
                    <a:pt x="80095" y="20344"/>
                    <a:pt x="79779" y="20494"/>
                  </a:cubicBezTo>
                  <a:cubicBezTo>
                    <a:pt x="79253" y="20744"/>
                    <a:pt x="78909" y="21200"/>
                    <a:pt x="78784" y="21809"/>
                  </a:cubicBezTo>
                  <a:cubicBezTo>
                    <a:pt x="78479" y="23295"/>
                    <a:pt x="79725" y="24879"/>
                    <a:pt x="80550" y="25925"/>
                  </a:cubicBezTo>
                  <a:cubicBezTo>
                    <a:pt x="80666" y="26074"/>
                    <a:pt x="80775" y="26210"/>
                    <a:pt x="80868" y="26335"/>
                  </a:cubicBezTo>
                  <a:cubicBezTo>
                    <a:pt x="81946" y="27764"/>
                    <a:pt x="82835" y="29354"/>
                    <a:pt x="83661" y="31345"/>
                  </a:cubicBezTo>
                  <a:cubicBezTo>
                    <a:pt x="84287" y="32848"/>
                    <a:pt x="85364" y="35767"/>
                    <a:pt x="85660" y="38663"/>
                  </a:cubicBezTo>
                  <a:lnTo>
                    <a:pt x="76327" y="38663"/>
                  </a:lnTo>
                  <a:cubicBezTo>
                    <a:pt x="76685" y="34328"/>
                    <a:pt x="75134" y="29497"/>
                    <a:pt x="72336" y="26295"/>
                  </a:cubicBezTo>
                  <a:cubicBezTo>
                    <a:pt x="70016" y="23636"/>
                    <a:pt x="66829" y="21619"/>
                    <a:pt x="62597" y="20130"/>
                  </a:cubicBezTo>
                  <a:cubicBezTo>
                    <a:pt x="58968" y="18853"/>
                    <a:pt x="54987" y="18071"/>
                    <a:pt x="50066" y="17668"/>
                  </a:cubicBezTo>
                  <a:cubicBezTo>
                    <a:pt x="47919" y="17494"/>
                    <a:pt x="45723" y="17407"/>
                    <a:pt x="43437" y="17407"/>
                  </a:cubicBezTo>
                  <a:cubicBezTo>
                    <a:pt x="41731" y="17407"/>
                    <a:pt x="39974" y="17455"/>
                    <a:pt x="38150" y="17552"/>
                  </a:cubicBezTo>
                  <a:cubicBezTo>
                    <a:pt x="34341" y="17757"/>
                    <a:pt x="31394" y="18197"/>
                    <a:pt x="28604" y="18985"/>
                  </a:cubicBezTo>
                  <a:cubicBezTo>
                    <a:pt x="27525" y="19288"/>
                    <a:pt x="26448" y="19608"/>
                    <a:pt x="25369" y="19927"/>
                  </a:cubicBezTo>
                  <a:cubicBezTo>
                    <a:pt x="21997" y="20924"/>
                    <a:pt x="18511" y="21956"/>
                    <a:pt x="15020" y="22506"/>
                  </a:cubicBezTo>
                  <a:cubicBezTo>
                    <a:pt x="13538" y="22740"/>
                    <a:pt x="11993" y="22922"/>
                    <a:pt x="10477" y="22922"/>
                  </a:cubicBezTo>
                  <a:cubicBezTo>
                    <a:pt x="7660" y="22922"/>
                    <a:pt x="4942" y="22294"/>
                    <a:pt x="2908" y="20201"/>
                  </a:cubicBezTo>
                  <a:cubicBezTo>
                    <a:pt x="2318" y="19594"/>
                    <a:pt x="445" y="17417"/>
                    <a:pt x="1110" y="14892"/>
                  </a:cubicBezTo>
                  <a:cubicBezTo>
                    <a:pt x="1609" y="13004"/>
                    <a:pt x="3139" y="11676"/>
                    <a:pt x="4417" y="10728"/>
                  </a:cubicBezTo>
                  <a:cubicBezTo>
                    <a:pt x="7502" y="8442"/>
                    <a:pt x="11094" y="7120"/>
                    <a:pt x="14506" y="5962"/>
                  </a:cubicBezTo>
                  <a:cubicBezTo>
                    <a:pt x="25380" y="2272"/>
                    <a:pt x="36012" y="403"/>
                    <a:pt x="46151" y="403"/>
                  </a:cubicBezTo>
                  <a:close/>
                  <a:moveTo>
                    <a:pt x="46184" y="0"/>
                  </a:moveTo>
                  <a:cubicBezTo>
                    <a:pt x="35995" y="0"/>
                    <a:pt x="25302" y="1873"/>
                    <a:pt x="14376" y="5582"/>
                  </a:cubicBezTo>
                  <a:cubicBezTo>
                    <a:pt x="10932" y="6749"/>
                    <a:pt x="7309" y="8083"/>
                    <a:pt x="4175" y="10405"/>
                  </a:cubicBezTo>
                  <a:cubicBezTo>
                    <a:pt x="2845" y="11391"/>
                    <a:pt x="1250" y="12780"/>
                    <a:pt x="720" y="14790"/>
                  </a:cubicBezTo>
                  <a:cubicBezTo>
                    <a:pt x="0" y="17521"/>
                    <a:pt x="1992" y="19837"/>
                    <a:pt x="2618" y="20484"/>
                  </a:cubicBezTo>
                  <a:cubicBezTo>
                    <a:pt x="4745" y="22672"/>
                    <a:pt x="7559" y="23326"/>
                    <a:pt x="10464" y="23326"/>
                  </a:cubicBezTo>
                  <a:cubicBezTo>
                    <a:pt x="12008" y="23326"/>
                    <a:pt x="13578" y="23141"/>
                    <a:pt x="15083" y="22903"/>
                  </a:cubicBezTo>
                  <a:cubicBezTo>
                    <a:pt x="18599" y="22350"/>
                    <a:pt x="22098" y="21314"/>
                    <a:pt x="25483" y="20314"/>
                  </a:cubicBezTo>
                  <a:cubicBezTo>
                    <a:pt x="26558" y="19996"/>
                    <a:pt x="27635" y="19678"/>
                    <a:pt x="28713" y="19374"/>
                  </a:cubicBezTo>
                  <a:cubicBezTo>
                    <a:pt x="31476" y="18595"/>
                    <a:pt x="34392" y="18158"/>
                    <a:pt x="38171" y="17957"/>
                  </a:cubicBezTo>
                  <a:cubicBezTo>
                    <a:pt x="39992" y="17859"/>
                    <a:pt x="41744" y="17811"/>
                    <a:pt x="43446" y="17811"/>
                  </a:cubicBezTo>
                  <a:cubicBezTo>
                    <a:pt x="45718" y="17811"/>
                    <a:pt x="47900" y="17898"/>
                    <a:pt x="50034" y="18072"/>
                  </a:cubicBezTo>
                  <a:cubicBezTo>
                    <a:pt x="54919" y="18471"/>
                    <a:pt x="58869" y="19245"/>
                    <a:pt x="62464" y="20513"/>
                  </a:cubicBezTo>
                  <a:cubicBezTo>
                    <a:pt x="66629" y="21980"/>
                    <a:pt x="69761" y="23959"/>
                    <a:pt x="72035" y="26564"/>
                  </a:cubicBezTo>
                  <a:cubicBezTo>
                    <a:pt x="74808" y="29740"/>
                    <a:pt x="76328" y="34562"/>
                    <a:pt x="75907" y="38847"/>
                  </a:cubicBezTo>
                  <a:lnTo>
                    <a:pt x="75885" y="39069"/>
                  </a:lnTo>
                  <a:lnTo>
                    <a:pt x="86103" y="39069"/>
                  </a:lnTo>
                  <a:lnTo>
                    <a:pt x="86083" y="38849"/>
                  </a:lnTo>
                  <a:cubicBezTo>
                    <a:pt x="85816" y="35827"/>
                    <a:pt x="84685" y="32755"/>
                    <a:pt x="84035" y="31193"/>
                  </a:cubicBezTo>
                  <a:cubicBezTo>
                    <a:pt x="83194" y="29170"/>
                    <a:pt x="82289" y="27550"/>
                    <a:pt x="81192" y="26094"/>
                  </a:cubicBezTo>
                  <a:cubicBezTo>
                    <a:pt x="81095" y="25968"/>
                    <a:pt x="80986" y="25829"/>
                    <a:pt x="80868" y="25679"/>
                  </a:cubicBezTo>
                  <a:cubicBezTo>
                    <a:pt x="80089" y="24692"/>
                    <a:pt x="78913" y="23196"/>
                    <a:pt x="79180" y="21893"/>
                  </a:cubicBezTo>
                  <a:cubicBezTo>
                    <a:pt x="79280" y="21406"/>
                    <a:pt x="79542" y="21057"/>
                    <a:pt x="79953" y="20860"/>
                  </a:cubicBezTo>
                  <a:cubicBezTo>
                    <a:pt x="80215" y="20736"/>
                    <a:pt x="80506" y="20684"/>
                    <a:pt x="80793" y="20684"/>
                  </a:cubicBezTo>
                  <a:cubicBezTo>
                    <a:pt x="81216" y="20684"/>
                    <a:pt x="81630" y="20796"/>
                    <a:pt x="81925" y="20950"/>
                  </a:cubicBezTo>
                  <a:cubicBezTo>
                    <a:pt x="83388" y="21710"/>
                    <a:pt x="84600" y="23365"/>
                    <a:pt x="85716" y="24991"/>
                  </a:cubicBezTo>
                  <a:cubicBezTo>
                    <a:pt x="86867" y="26672"/>
                    <a:pt x="87910" y="28506"/>
                    <a:pt x="88919" y="30277"/>
                  </a:cubicBezTo>
                  <a:cubicBezTo>
                    <a:pt x="90139" y="32421"/>
                    <a:pt x="91401" y="34638"/>
                    <a:pt x="92868" y="36611"/>
                  </a:cubicBezTo>
                  <a:cubicBezTo>
                    <a:pt x="93440" y="37380"/>
                    <a:pt x="94059" y="38160"/>
                    <a:pt x="94759" y="38996"/>
                  </a:cubicBezTo>
                  <a:lnTo>
                    <a:pt x="94819" y="39068"/>
                  </a:lnTo>
                  <a:lnTo>
                    <a:pt x="105303" y="39068"/>
                  </a:lnTo>
                  <a:cubicBezTo>
                    <a:pt x="107121" y="39068"/>
                    <a:pt x="108627" y="37217"/>
                    <a:pt x="108661" y="34947"/>
                  </a:cubicBezTo>
                  <a:lnTo>
                    <a:pt x="108663" y="34847"/>
                  </a:lnTo>
                  <a:lnTo>
                    <a:pt x="108584" y="34784"/>
                  </a:lnTo>
                  <a:cubicBezTo>
                    <a:pt x="104971" y="31939"/>
                    <a:pt x="101460" y="28897"/>
                    <a:pt x="98502" y="26300"/>
                  </a:cubicBezTo>
                  <a:cubicBezTo>
                    <a:pt x="96655" y="24675"/>
                    <a:pt x="94790" y="22989"/>
                    <a:pt x="92987" y="21357"/>
                  </a:cubicBezTo>
                  <a:cubicBezTo>
                    <a:pt x="89168" y="17899"/>
                    <a:pt x="85217" y="14326"/>
                    <a:pt x="81181" y="11127"/>
                  </a:cubicBezTo>
                  <a:cubicBezTo>
                    <a:pt x="72085" y="3918"/>
                    <a:pt x="60650" y="176"/>
                    <a:pt x="47197" y="6"/>
                  </a:cubicBezTo>
                  <a:cubicBezTo>
                    <a:pt x="46860" y="2"/>
                    <a:pt x="46522" y="0"/>
                    <a:pt x="4618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24" name="Google Shape;724;p24"/>
            <p:cNvSpPr/>
            <p:nvPr/>
          </p:nvSpPr>
          <p:spPr>
            <a:xfrm>
              <a:off x="5065015" y="-2330514"/>
              <a:ext cx="4355665" cy="807744"/>
            </a:xfrm>
            <a:custGeom>
              <a:avLst/>
              <a:gdLst/>
              <a:ahLst/>
              <a:cxnLst/>
              <a:rect l="l" t="t" r="r" b="b"/>
              <a:pathLst>
                <a:path w="108844" h="28164" extrusionOk="0">
                  <a:moveTo>
                    <a:pt x="105484" y="409"/>
                  </a:moveTo>
                  <a:cubicBezTo>
                    <a:pt x="107116" y="409"/>
                    <a:pt x="108443" y="2114"/>
                    <a:pt x="108443" y="4208"/>
                  </a:cubicBezTo>
                  <a:lnTo>
                    <a:pt x="108443" y="9441"/>
                  </a:lnTo>
                  <a:cubicBezTo>
                    <a:pt x="107791" y="9431"/>
                    <a:pt x="107138" y="9426"/>
                    <a:pt x="106485" y="9426"/>
                  </a:cubicBezTo>
                  <a:cubicBezTo>
                    <a:pt x="96929" y="9426"/>
                    <a:pt x="87281" y="10461"/>
                    <a:pt x="77432" y="11618"/>
                  </a:cubicBezTo>
                  <a:lnTo>
                    <a:pt x="74438" y="11967"/>
                  </a:lnTo>
                  <a:cubicBezTo>
                    <a:pt x="68077" y="12707"/>
                    <a:pt x="61497" y="13471"/>
                    <a:pt x="55052" y="14524"/>
                  </a:cubicBezTo>
                  <a:cubicBezTo>
                    <a:pt x="50937" y="15196"/>
                    <a:pt x="47239" y="15919"/>
                    <a:pt x="43750" y="16739"/>
                  </a:cubicBezTo>
                  <a:cubicBezTo>
                    <a:pt x="39671" y="17698"/>
                    <a:pt x="36280" y="18535"/>
                    <a:pt x="32894" y="19868"/>
                  </a:cubicBezTo>
                  <a:cubicBezTo>
                    <a:pt x="30642" y="20754"/>
                    <a:pt x="28443" y="21986"/>
                    <a:pt x="26315" y="23179"/>
                  </a:cubicBezTo>
                  <a:cubicBezTo>
                    <a:pt x="22603" y="25262"/>
                    <a:pt x="18761" y="27414"/>
                    <a:pt x="14582" y="27728"/>
                  </a:cubicBezTo>
                  <a:cubicBezTo>
                    <a:pt x="14284" y="27750"/>
                    <a:pt x="13983" y="27761"/>
                    <a:pt x="13680" y="27761"/>
                  </a:cubicBezTo>
                  <a:cubicBezTo>
                    <a:pt x="8600" y="27761"/>
                    <a:pt x="3011" y="24606"/>
                    <a:pt x="1265" y="17265"/>
                  </a:cubicBezTo>
                  <a:cubicBezTo>
                    <a:pt x="424" y="13728"/>
                    <a:pt x="774" y="10998"/>
                    <a:pt x="2304" y="9148"/>
                  </a:cubicBezTo>
                  <a:cubicBezTo>
                    <a:pt x="3847" y="7282"/>
                    <a:pt x="6123" y="6467"/>
                    <a:pt x="8144" y="5916"/>
                  </a:cubicBezTo>
                  <a:cubicBezTo>
                    <a:pt x="14663" y="4135"/>
                    <a:pt x="21503" y="4060"/>
                    <a:pt x="27536" y="3991"/>
                  </a:cubicBezTo>
                  <a:lnTo>
                    <a:pt x="28284" y="3982"/>
                  </a:lnTo>
                  <a:cubicBezTo>
                    <a:pt x="35338" y="3908"/>
                    <a:pt x="42635" y="3830"/>
                    <a:pt x="49562" y="1411"/>
                  </a:cubicBezTo>
                  <a:cubicBezTo>
                    <a:pt x="50530" y="1072"/>
                    <a:pt x="51303" y="753"/>
                    <a:pt x="51989" y="409"/>
                  </a:cubicBezTo>
                  <a:lnTo>
                    <a:pt x="51989" y="410"/>
                  </a:lnTo>
                  <a:lnTo>
                    <a:pt x="77472" y="410"/>
                  </a:lnTo>
                  <a:cubicBezTo>
                    <a:pt x="75657" y="1022"/>
                    <a:pt x="73845" y="1526"/>
                    <a:pt x="72138" y="1986"/>
                  </a:cubicBezTo>
                  <a:cubicBezTo>
                    <a:pt x="71479" y="2162"/>
                    <a:pt x="70816" y="2334"/>
                    <a:pt x="70156" y="2505"/>
                  </a:cubicBezTo>
                  <a:cubicBezTo>
                    <a:pt x="68329" y="2977"/>
                    <a:pt x="66440" y="3467"/>
                    <a:pt x="64605" y="4082"/>
                  </a:cubicBezTo>
                  <a:cubicBezTo>
                    <a:pt x="61004" y="5291"/>
                    <a:pt x="57124" y="6040"/>
                    <a:pt x="52740" y="6369"/>
                  </a:cubicBezTo>
                  <a:cubicBezTo>
                    <a:pt x="49638" y="6602"/>
                    <a:pt x="46418" y="6602"/>
                    <a:pt x="43304" y="6603"/>
                  </a:cubicBezTo>
                  <a:cubicBezTo>
                    <a:pt x="34965" y="6606"/>
                    <a:pt x="26344" y="6609"/>
                    <a:pt x="18528" y="10955"/>
                  </a:cubicBezTo>
                  <a:cubicBezTo>
                    <a:pt x="14223" y="13350"/>
                    <a:pt x="12644" y="15910"/>
                    <a:pt x="13835" y="18561"/>
                  </a:cubicBezTo>
                  <a:cubicBezTo>
                    <a:pt x="14838" y="20791"/>
                    <a:pt x="17057" y="22107"/>
                    <a:pt x="18813" y="22421"/>
                  </a:cubicBezTo>
                  <a:cubicBezTo>
                    <a:pt x="19239" y="22498"/>
                    <a:pt x="19668" y="22533"/>
                    <a:pt x="20097" y="22533"/>
                  </a:cubicBezTo>
                  <a:cubicBezTo>
                    <a:pt x="22307" y="22533"/>
                    <a:pt x="24513" y="21604"/>
                    <a:pt x="26433" y="20647"/>
                  </a:cubicBezTo>
                  <a:cubicBezTo>
                    <a:pt x="27444" y="20142"/>
                    <a:pt x="28451" y="19561"/>
                    <a:pt x="29427" y="18998"/>
                  </a:cubicBezTo>
                  <a:cubicBezTo>
                    <a:pt x="30955" y="18116"/>
                    <a:pt x="32534" y="17203"/>
                    <a:pt x="34157" y="16576"/>
                  </a:cubicBezTo>
                  <a:cubicBezTo>
                    <a:pt x="37956" y="15106"/>
                    <a:pt x="41874" y="14247"/>
                    <a:pt x="44864" y="13661"/>
                  </a:cubicBezTo>
                  <a:cubicBezTo>
                    <a:pt x="49244" y="12804"/>
                    <a:pt x="53720" y="12190"/>
                    <a:pt x="58050" y="11597"/>
                  </a:cubicBezTo>
                  <a:cubicBezTo>
                    <a:pt x="61146" y="11172"/>
                    <a:pt x="64344" y="10734"/>
                    <a:pt x="67486" y="10209"/>
                  </a:cubicBezTo>
                  <a:cubicBezTo>
                    <a:pt x="71305" y="9572"/>
                    <a:pt x="74827" y="8898"/>
                    <a:pt x="78252" y="8150"/>
                  </a:cubicBezTo>
                  <a:cubicBezTo>
                    <a:pt x="80759" y="7602"/>
                    <a:pt x="84017" y="6743"/>
                    <a:pt x="86995" y="4937"/>
                  </a:cubicBezTo>
                  <a:cubicBezTo>
                    <a:pt x="88677" y="3915"/>
                    <a:pt x="90044" y="2435"/>
                    <a:pt x="91173" y="409"/>
                  </a:cubicBezTo>
                  <a:close/>
                  <a:moveTo>
                    <a:pt x="90934" y="0"/>
                  </a:moveTo>
                  <a:lnTo>
                    <a:pt x="90877" y="105"/>
                  </a:lnTo>
                  <a:cubicBezTo>
                    <a:pt x="89755" y="2148"/>
                    <a:pt x="88458" y="3572"/>
                    <a:pt x="86786" y="4587"/>
                  </a:cubicBezTo>
                  <a:cubicBezTo>
                    <a:pt x="83860" y="6361"/>
                    <a:pt x="80642" y="7209"/>
                    <a:pt x="78166" y="7749"/>
                  </a:cubicBezTo>
                  <a:cubicBezTo>
                    <a:pt x="74747" y="8496"/>
                    <a:pt x="71232" y="9168"/>
                    <a:pt x="67420" y="9804"/>
                  </a:cubicBezTo>
                  <a:cubicBezTo>
                    <a:pt x="64284" y="10326"/>
                    <a:pt x="61086" y="10767"/>
                    <a:pt x="57994" y="11189"/>
                  </a:cubicBezTo>
                  <a:cubicBezTo>
                    <a:pt x="53660" y="11784"/>
                    <a:pt x="49177" y="12398"/>
                    <a:pt x="44787" y="13257"/>
                  </a:cubicBezTo>
                  <a:cubicBezTo>
                    <a:pt x="41781" y="13846"/>
                    <a:pt x="37840" y="14712"/>
                    <a:pt x="34011" y="16192"/>
                  </a:cubicBezTo>
                  <a:cubicBezTo>
                    <a:pt x="32361" y="16832"/>
                    <a:pt x="30768" y="17751"/>
                    <a:pt x="29227" y="18641"/>
                  </a:cubicBezTo>
                  <a:cubicBezTo>
                    <a:pt x="28257" y="19199"/>
                    <a:pt x="27256" y="19778"/>
                    <a:pt x="26252" y="20278"/>
                  </a:cubicBezTo>
                  <a:cubicBezTo>
                    <a:pt x="24377" y="21213"/>
                    <a:pt x="22228" y="22123"/>
                    <a:pt x="20096" y="22123"/>
                  </a:cubicBezTo>
                  <a:cubicBezTo>
                    <a:pt x="19691" y="22123"/>
                    <a:pt x="19286" y="22090"/>
                    <a:pt x="18884" y="22019"/>
                  </a:cubicBezTo>
                  <a:cubicBezTo>
                    <a:pt x="17234" y="21723"/>
                    <a:pt x="15146" y="20485"/>
                    <a:pt x="14203" y="18389"/>
                  </a:cubicBezTo>
                  <a:cubicBezTo>
                    <a:pt x="13112" y="15962"/>
                    <a:pt x="14633" y="13577"/>
                    <a:pt x="18725" y="11302"/>
                  </a:cubicBezTo>
                  <a:cubicBezTo>
                    <a:pt x="26450" y="7006"/>
                    <a:pt x="35017" y="7004"/>
                    <a:pt x="43304" y="7002"/>
                  </a:cubicBezTo>
                  <a:cubicBezTo>
                    <a:pt x="46426" y="7002"/>
                    <a:pt x="49654" y="6999"/>
                    <a:pt x="52770" y="6766"/>
                  </a:cubicBezTo>
                  <a:cubicBezTo>
                    <a:pt x="57188" y="6433"/>
                    <a:pt x="61100" y="5680"/>
                    <a:pt x="64734" y="4460"/>
                  </a:cubicBezTo>
                  <a:cubicBezTo>
                    <a:pt x="66555" y="3847"/>
                    <a:pt x="68437" y="3359"/>
                    <a:pt x="70258" y="2889"/>
                  </a:cubicBezTo>
                  <a:cubicBezTo>
                    <a:pt x="70921" y="2718"/>
                    <a:pt x="71583" y="2546"/>
                    <a:pt x="72244" y="2369"/>
                  </a:cubicBezTo>
                  <a:cubicBezTo>
                    <a:pt x="74310" y="1815"/>
                    <a:pt x="76526" y="1191"/>
                    <a:pt x="78725" y="393"/>
                  </a:cubicBezTo>
                  <a:lnTo>
                    <a:pt x="79801" y="3"/>
                  </a:lnTo>
                  <a:lnTo>
                    <a:pt x="51891" y="3"/>
                  </a:lnTo>
                  <a:lnTo>
                    <a:pt x="51849" y="25"/>
                  </a:lnTo>
                  <a:cubicBezTo>
                    <a:pt x="51168" y="369"/>
                    <a:pt x="50398" y="688"/>
                    <a:pt x="49430" y="1026"/>
                  </a:cubicBezTo>
                  <a:cubicBezTo>
                    <a:pt x="42565" y="3424"/>
                    <a:pt x="35301" y="3502"/>
                    <a:pt x="28279" y="3577"/>
                  </a:cubicBezTo>
                  <a:lnTo>
                    <a:pt x="27530" y="3587"/>
                  </a:lnTo>
                  <a:cubicBezTo>
                    <a:pt x="21472" y="3654"/>
                    <a:pt x="14606" y="3731"/>
                    <a:pt x="8035" y="5524"/>
                  </a:cubicBezTo>
                  <a:cubicBezTo>
                    <a:pt x="5955" y="6091"/>
                    <a:pt x="3608" y="6937"/>
                    <a:pt x="1994" y="8889"/>
                  </a:cubicBezTo>
                  <a:cubicBezTo>
                    <a:pt x="378" y="10842"/>
                    <a:pt x="1" y="13691"/>
                    <a:pt x="872" y="17356"/>
                  </a:cubicBezTo>
                  <a:cubicBezTo>
                    <a:pt x="2415" y="23842"/>
                    <a:pt x="7591" y="28164"/>
                    <a:pt x="13647" y="28164"/>
                  </a:cubicBezTo>
                  <a:cubicBezTo>
                    <a:pt x="13966" y="28164"/>
                    <a:pt x="14287" y="28154"/>
                    <a:pt x="14609" y="28121"/>
                  </a:cubicBezTo>
                  <a:cubicBezTo>
                    <a:pt x="18878" y="27800"/>
                    <a:pt x="22758" y="25623"/>
                    <a:pt x="26511" y="23520"/>
                  </a:cubicBezTo>
                  <a:cubicBezTo>
                    <a:pt x="28626" y="22334"/>
                    <a:pt x="30812" y="21108"/>
                    <a:pt x="33038" y="20233"/>
                  </a:cubicBezTo>
                  <a:cubicBezTo>
                    <a:pt x="36400" y="18911"/>
                    <a:pt x="39775" y="18075"/>
                    <a:pt x="43838" y="17121"/>
                  </a:cubicBezTo>
                  <a:cubicBezTo>
                    <a:pt x="47319" y="16305"/>
                    <a:pt x="51008" y="15582"/>
                    <a:pt x="55113" y="14912"/>
                  </a:cubicBezTo>
                  <a:cubicBezTo>
                    <a:pt x="61550" y="13861"/>
                    <a:pt x="68126" y="13097"/>
                    <a:pt x="74484" y="12357"/>
                  </a:cubicBezTo>
                  <a:lnTo>
                    <a:pt x="77477" y="12010"/>
                  </a:lnTo>
                  <a:cubicBezTo>
                    <a:pt x="87323" y="10854"/>
                    <a:pt x="96973" y="9822"/>
                    <a:pt x="106514" y="9822"/>
                  </a:cubicBezTo>
                  <a:cubicBezTo>
                    <a:pt x="107222" y="9822"/>
                    <a:pt x="107930" y="9827"/>
                    <a:pt x="108637" y="9839"/>
                  </a:cubicBezTo>
                  <a:lnTo>
                    <a:pt x="108843" y="9842"/>
                  </a:lnTo>
                  <a:lnTo>
                    <a:pt x="108843" y="4203"/>
                  </a:lnTo>
                  <a:cubicBezTo>
                    <a:pt x="108843" y="1884"/>
                    <a:pt x="107336" y="0"/>
                    <a:pt x="10548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725" name="Google Shape;725;p24"/>
          <p:cNvSpPr/>
          <p:nvPr/>
        </p:nvSpPr>
        <p:spPr>
          <a:xfrm>
            <a:off x="544333" y="483676"/>
            <a:ext cx="11245600" cy="6126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726" name="Google Shape;726;p24"/>
          <p:cNvSpPr/>
          <p:nvPr/>
        </p:nvSpPr>
        <p:spPr>
          <a:xfrm>
            <a:off x="402067" y="362167"/>
            <a:ext cx="11245600" cy="6113200"/>
          </a:xfrm>
          <a:prstGeom prst="rect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727" name="Google Shape;727;p24"/>
          <p:cNvSpPr txBox="1">
            <a:spLocks noGrp="1"/>
          </p:cNvSpPr>
          <p:nvPr>
            <p:ph type="subTitle" idx="1"/>
          </p:nvPr>
        </p:nvSpPr>
        <p:spPr>
          <a:xfrm>
            <a:off x="3570600" y="2910300"/>
            <a:ext cx="5050800" cy="199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>
                <a:solidFill>
                  <a:schemeClr val="hlink"/>
                </a:solidFill>
              </a:defRPr>
            </a:lvl1pPr>
            <a:lvl2pPr lvl="1" algn="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algn="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8" name="Google Shape;728;p24"/>
          <p:cNvSpPr txBox="1">
            <a:spLocks noGrp="1"/>
          </p:cNvSpPr>
          <p:nvPr>
            <p:ph type="title"/>
          </p:nvPr>
        </p:nvSpPr>
        <p:spPr>
          <a:xfrm>
            <a:off x="960000" y="720000"/>
            <a:ext cx="10272000" cy="7524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  <a:effectLst>
            <a:outerShdw dist="85725" dir="3180000" algn="bl" rotWithShape="0">
              <a:schemeClr val="dk2"/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729" name="Google Shape;729;p24"/>
          <p:cNvSpPr txBox="1">
            <a:spLocks noGrp="1"/>
          </p:cNvSpPr>
          <p:nvPr>
            <p:ph type="subTitle" idx="2"/>
          </p:nvPr>
        </p:nvSpPr>
        <p:spPr>
          <a:xfrm>
            <a:off x="9446067" y="5611700"/>
            <a:ext cx="1218400" cy="526400"/>
          </a:xfrm>
          <a:prstGeom prst="rect">
            <a:avLst/>
          </a:prstGeom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6600246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umbers and text">
  <p:cSld name="Numbers and text">
    <p:bg>
      <p:bgPr>
        <a:solidFill>
          <a:schemeClr val="lt1"/>
        </a:solidFill>
        <a:effectLst/>
      </p:bgPr>
    </p:bg>
    <p:spTree>
      <p:nvGrpSpPr>
        <p:cNvPr id="1" name="Shape 9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11" name="Google Shape;911;p29"/>
          <p:cNvGrpSpPr/>
          <p:nvPr/>
        </p:nvGrpSpPr>
        <p:grpSpPr>
          <a:xfrm>
            <a:off x="-332885" y="-3243200"/>
            <a:ext cx="12690592" cy="10316157"/>
            <a:chOff x="-249664" y="-2432400"/>
            <a:chExt cx="9517944" cy="7737118"/>
          </a:xfrm>
        </p:grpSpPr>
        <p:sp>
          <p:nvSpPr>
            <p:cNvPr id="912" name="Google Shape;912;p29"/>
            <p:cNvSpPr/>
            <p:nvPr/>
          </p:nvSpPr>
          <p:spPr>
            <a:xfrm>
              <a:off x="-241501" y="-1817043"/>
              <a:ext cx="3985503" cy="848251"/>
            </a:xfrm>
            <a:custGeom>
              <a:avLst/>
              <a:gdLst/>
              <a:ahLst/>
              <a:cxnLst/>
              <a:rect l="l" t="t" r="r" b="b"/>
              <a:pathLst>
                <a:path w="99594" h="21197" extrusionOk="0">
                  <a:moveTo>
                    <a:pt x="65021" y="0"/>
                  </a:moveTo>
                  <a:cubicBezTo>
                    <a:pt x="64434" y="0"/>
                    <a:pt x="63848" y="10"/>
                    <a:pt x="63260" y="29"/>
                  </a:cubicBezTo>
                  <a:cubicBezTo>
                    <a:pt x="57732" y="207"/>
                    <a:pt x="52245" y="1096"/>
                    <a:pt x="46816" y="2389"/>
                  </a:cubicBezTo>
                  <a:cubicBezTo>
                    <a:pt x="41611" y="3631"/>
                    <a:pt x="36750" y="6060"/>
                    <a:pt x="31830" y="8475"/>
                  </a:cubicBezTo>
                  <a:cubicBezTo>
                    <a:pt x="27244" y="10725"/>
                    <a:pt x="22624" y="12692"/>
                    <a:pt x="17724" y="13463"/>
                  </a:cubicBezTo>
                  <a:cubicBezTo>
                    <a:pt x="15802" y="13765"/>
                    <a:pt x="13860" y="13942"/>
                    <a:pt x="11920" y="13942"/>
                  </a:cubicBezTo>
                  <a:cubicBezTo>
                    <a:pt x="10234" y="13942"/>
                    <a:pt x="8549" y="13808"/>
                    <a:pt x="6879" y="13505"/>
                  </a:cubicBezTo>
                  <a:cubicBezTo>
                    <a:pt x="4515" y="13077"/>
                    <a:pt x="2162" y="12285"/>
                    <a:pt x="0" y="10984"/>
                  </a:cubicBezTo>
                  <a:lnTo>
                    <a:pt x="0" y="18944"/>
                  </a:lnTo>
                  <a:cubicBezTo>
                    <a:pt x="1762" y="19024"/>
                    <a:pt x="3523" y="19075"/>
                    <a:pt x="5283" y="19075"/>
                  </a:cubicBezTo>
                  <a:cubicBezTo>
                    <a:pt x="9227" y="19075"/>
                    <a:pt x="13162" y="18820"/>
                    <a:pt x="17071" y="18072"/>
                  </a:cubicBezTo>
                  <a:cubicBezTo>
                    <a:pt x="21981" y="17133"/>
                    <a:pt x="26589" y="15270"/>
                    <a:pt x="30996" y="12374"/>
                  </a:cubicBezTo>
                  <a:cubicBezTo>
                    <a:pt x="33739" y="10570"/>
                    <a:pt x="36781" y="9886"/>
                    <a:pt x="39837" y="9886"/>
                  </a:cubicBezTo>
                  <a:cubicBezTo>
                    <a:pt x="40660" y="9886"/>
                    <a:pt x="41484" y="9936"/>
                    <a:pt x="42304" y="10026"/>
                  </a:cubicBezTo>
                  <a:cubicBezTo>
                    <a:pt x="50992" y="10985"/>
                    <a:pt x="59004" y="15789"/>
                    <a:pt x="67420" y="18291"/>
                  </a:cubicBezTo>
                  <a:cubicBezTo>
                    <a:pt x="72853" y="19907"/>
                    <a:pt x="78486" y="20812"/>
                    <a:pt x="84058" y="21107"/>
                  </a:cubicBezTo>
                  <a:cubicBezTo>
                    <a:pt x="85055" y="21160"/>
                    <a:pt x="86060" y="21196"/>
                    <a:pt x="87066" y="21196"/>
                  </a:cubicBezTo>
                  <a:cubicBezTo>
                    <a:pt x="89207" y="21196"/>
                    <a:pt x="91355" y="21031"/>
                    <a:pt x="93446" y="20508"/>
                  </a:cubicBezTo>
                  <a:cubicBezTo>
                    <a:pt x="95522" y="19989"/>
                    <a:pt x="98275" y="18989"/>
                    <a:pt x="98894" y="16049"/>
                  </a:cubicBezTo>
                  <a:cubicBezTo>
                    <a:pt x="99594" y="12721"/>
                    <a:pt x="97265" y="10188"/>
                    <a:pt x="95270" y="8623"/>
                  </a:cubicBezTo>
                  <a:cubicBezTo>
                    <a:pt x="92667" y="6581"/>
                    <a:pt x="89709" y="5268"/>
                    <a:pt x="86790" y="4165"/>
                  </a:cubicBezTo>
                  <a:cubicBezTo>
                    <a:pt x="79711" y="1489"/>
                    <a:pt x="72404" y="0"/>
                    <a:pt x="6502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913" name="Google Shape;913;p29"/>
            <p:cNvSpPr/>
            <p:nvPr/>
          </p:nvSpPr>
          <p:spPr>
            <a:xfrm>
              <a:off x="-241621" y="-869455"/>
              <a:ext cx="8386467" cy="1819876"/>
            </a:xfrm>
            <a:custGeom>
              <a:avLst/>
              <a:gdLst/>
              <a:ahLst/>
              <a:cxnLst/>
              <a:rect l="l" t="t" r="r" b="b"/>
              <a:pathLst>
                <a:path w="209570" h="45477" extrusionOk="0">
                  <a:moveTo>
                    <a:pt x="173399" y="0"/>
                  </a:moveTo>
                  <a:cubicBezTo>
                    <a:pt x="171819" y="0"/>
                    <a:pt x="170239" y="33"/>
                    <a:pt x="168661" y="80"/>
                  </a:cubicBezTo>
                  <a:cubicBezTo>
                    <a:pt x="164324" y="208"/>
                    <a:pt x="160018" y="528"/>
                    <a:pt x="155729" y="1390"/>
                  </a:cubicBezTo>
                  <a:cubicBezTo>
                    <a:pt x="151776" y="2184"/>
                    <a:pt x="147874" y="3386"/>
                    <a:pt x="144099" y="5071"/>
                  </a:cubicBezTo>
                  <a:cubicBezTo>
                    <a:pt x="140139" y="6838"/>
                    <a:pt x="136425" y="9227"/>
                    <a:pt x="132734" y="11745"/>
                  </a:cubicBezTo>
                  <a:cubicBezTo>
                    <a:pt x="125453" y="16714"/>
                    <a:pt x="118372" y="22168"/>
                    <a:pt x="110478" y="25489"/>
                  </a:cubicBezTo>
                  <a:cubicBezTo>
                    <a:pt x="104010" y="28211"/>
                    <a:pt x="97197" y="29287"/>
                    <a:pt x="90399" y="29287"/>
                  </a:cubicBezTo>
                  <a:cubicBezTo>
                    <a:pt x="89168" y="29287"/>
                    <a:pt x="87937" y="29252"/>
                    <a:pt x="86709" y="29185"/>
                  </a:cubicBezTo>
                  <a:cubicBezTo>
                    <a:pt x="70235" y="28285"/>
                    <a:pt x="53959" y="22404"/>
                    <a:pt x="38422" y="15780"/>
                  </a:cubicBezTo>
                  <a:cubicBezTo>
                    <a:pt x="34245" y="13999"/>
                    <a:pt x="30113" y="12729"/>
                    <a:pt x="25697" y="12479"/>
                  </a:cubicBezTo>
                  <a:cubicBezTo>
                    <a:pt x="24449" y="12409"/>
                    <a:pt x="23202" y="12379"/>
                    <a:pt x="21954" y="12379"/>
                  </a:cubicBezTo>
                  <a:cubicBezTo>
                    <a:pt x="18881" y="12379"/>
                    <a:pt x="15809" y="12558"/>
                    <a:pt x="12741" y="12746"/>
                  </a:cubicBezTo>
                  <a:cubicBezTo>
                    <a:pt x="9315" y="12958"/>
                    <a:pt x="5883" y="13109"/>
                    <a:pt x="2471" y="13588"/>
                  </a:cubicBezTo>
                  <a:cubicBezTo>
                    <a:pt x="1651" y="13702"/>
                    <a:pt x="825" y="13831"/>
                    <a:pt x="0" y="13986"/>
                  </a:cubicBezTo>
                  <a:lnTo>
                    <a:pt x="0" y="21931"/>
                  </a:lnTo>
                  <a:cubicBezTo>
                    <a:pt x="3093" y="20622"/>
                    <a:pt x="6277" y="19799"/>
                    <a:pt x="9551" y="19799"/>
                  </a:cubicBezTo>
                  <a:cubicBezTo>
                    <a:pt x="10632" y="19799"/>
                    <a:pt x="11722" y="19889"/>
                    <a:pt x="12823" y="20080"/>
                  </a:cubicBezTo>
                  <a:cubicBezTo>
                    <a:pt x="20488" y="21419"/>
                    <a:pt x="27144" y="26632"/>
                    <a:pt x="33499" y="31891"/>
                  </a:cubicBezTo>
                  <a:cubicBezTo>
                    <a:pt x="45486" y="41811"/>
                    <a:pt x="59912" y="45476"/>
                    <a:pt x="74081" y="45476"/>
                  </a:cubicBezTo>
                  <a:cubicBezTo>
                    <a:pt x="74665" y="45476"/>
                    <a:pt x="75248" y="45470"/>
                    <a:pt x="75831" y="45458"/>
                  </a:cubicBezTo>
                  <a:cubicBezTo>
                    <a:pt x="90804" y="45142"/>
                    <a:pt x="106177" y="41401"/>
                    <a:pt x="119282" y="31968"/>
                  </a:cubicBezTo>
                  <a:cubicBezTo>
                    <a:pt x="125990" y="27139"/>
                    <a:pt x="132221" y="21338"/>
                    <a:pt x="138817" y="16271"/>
                  </a:cubicBezTo>
                  <a:cubicBezTo>
                    <a:pt x="142143" y="13714"/>
                    <a:pt x="145448" y="11379"/>
                    <a:pt x="149316" y="10440"/>
                  </a:cubicBezTo>
                  <a:cubicBezTo>
                    <a:pt x="150812" y="10078"/>
                    <a:pt x="152323" y="9917"/>
                    <a:pt x="153836" y="9917"/>
                  </a:cubicBezTo>
                  <a:cubicBezTo>
                    <a:pt x="155625" y="9917"/>
                    <a:pt x="157416" y="10142"/>
                    <a:pt x="159185" y="10527"/>
                  </a:cubicBezTo>
                  <a:cubicBezTo>
                    <a:pt x="162983" y="11352"/>
                    <a:pt x="166672" y="12839"/>
                    <a:pt x="170334" y="14321"/>
                  </a:cubicBezTo>
                  <a:cubicBezTo>
                    <a:pt x="174482" y="15997"/>
                    <a:pt x="178713" y="17383"/>
                    <a:pt x="182992" y="18407"/>
                  </a:cubicBezTo>
                  <a:cubicBezTo>
                    <a:pt x="186653" y="19282"/>
                    <a:pt x="190426" y="19787"/>
                    <a:pt x="194193" y="19787"/>
                  </a:cubicBezTo>
                  <a:cubicBezTo>
                    <a:pt x="197694" y="19787"/>
                    <a:pt x="201190" y="19351"/>
                    <a:pt x="204587" y="18369"/>
                  </a:cubicBezTo>
                  <a:cubicBezTo>
                    <a:pt x="206831" y="17721"/>
                    <a:pt x="209570" y="16218"/>
                    <a:pt x="208195" y="12736"/>
                  </a:cubicBezTo>
                  <a:cubicBezTo>
                    <a:pt x="207019" y="9759"/>
                    <a:pt x="203809" y="8201"/>
                    <a:pt x="201535" y="7001"/>
                  </a:cubicBezTo>
                  <a:cubicBezTo>
                    <a:pt x="195238" y="3676"/>
                    <a:pt x="188684" y="1200"/>
                    <a:pt x="181872" y="426"/>
                  </a:cubicBezTo>
                  <a:cubicBezTo>
                    <a:pt x="179055" y="106"/>
                    <a:pt x="176227" y="0"/>
                    <a:pt x="17339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914" name="Google Shape;914;p29"/>
            <p:cNvSpPr/>
            <p:nvPr/>
          </p:nvSpPr>
          <p:spPr>
            <a:xfrm>
              <a:off x="-241501" y="235723"/>
              <a:ext cx="819678" cy="314658"/>
            </a:xfrm>
            <a:custGeom>
              <a:avLst/>
              <a:gdLst/>
              <a:ahLst/>
              <a:cxnLst/>
              <a:rect l="l" t="t" r="r" b="b"/>
              <a:pathLst>
                <a:path w="20483" h="7863" extrusionOk="0">
                  <a:moveTo>
                    <a:pt x="10679" y="1"/>
                  </a:moveTo>
                  <a:cubicBezTo>
                    <a:pt x="7200" y="1"/>
                    <a:pt x="3530" y="930"/>
                    <a:pt x="0" y="1036"/>
                  </a:cubicBezTo>
                  <a:lnTo>
                    <a:pt x="0" y="7210"/>
                  </a:lnTo>
                  <a:cubicBezTo>
                    <a:pt x="73" y="7210"/>
                    <a:pt x="146" y="7210"/>
                    <a:pt x="218" y="7210"/>
                  </a:cubicBezTo>
                  <a:cubicBezTo>
                    <a:pt x="2966" y="7210"/>
                    <a:pt x="5723" y="7366"/>
                    <a:pt x="8473" y="7532"/>
                  </a:cubicBezTo>
                  <a:cubicBezTo>
                    <a:pt x="10471" y="7652"/>
                    <a:pt x="12481" y="7858"/>
                    <a:pt x="14482" y="7862"/>
                  </a:cubicBezTo>
                  <a:cubicBezTo>
                    <a:pt x="14579" y="7862"/>
                    <a:pt x="14677" y="7863"/>
                    <a:pt x="14776" y="7863"/>
                  </a:cubicBezTo>
                  <a:cubicBezTo>
                    <a:pt x="16107" y="7863"/>
                    <a:pt x="17589" y="7805"/>
                    <a:pt x="18794" y="7093"/>
                  </a:cubicBezTo>
                  <a:cubicBezTo>
                    <a:pt x="20483" y="6096"/>
                    <a:pt x="19330" y="4228"/>
                    <a:pt x="18366" y="3075"/>
                  </a:cubicBezTo>
                  <a:cubicBezTo>
                    <a:pt x="16959" y="1395"/>
                    <a:pt x="15150" y="529"/>
                    <a:pt x="13253" y="203"/>
                  </a:cubicBezTo>
                  <a:cubicBezTo>
                    <a:pt x="12410" y="59"/>
                    <a:pt x="11551" y="1"/>
                    <a:pt x="1067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915" name="Google Shape;915;p29"/>
            <p:cNvSpPr/>
            <p:nvPr/>
          </p:nvSpPr>
          <p:spPr>
            <a:xfrm>
              <a:off x="-241501" y="-105111"/>
              <a:ext cx="9361694" cy="2012360"/>
            </a:xfrm>
            <a:custGeom>
              <a:avLst/>
              <a:gdLst/>
              <a:ahLst/>
              <a:cxnLst/>
              <a:rect l="l" t="t" r="r" b="b"/>
              <a:pathLst>
                <a:path w="233940" h="50287" extrusionOk="0">
                  <a:moveTo>
                    <a:pt x="233940" y="0"/>
                  </a:moveTo>
                  <a:cubicBezTo>
                    <a:pt x="230479" y="1532"/>
                    <a:pt x="227264" y="3838"/>
                    <a:pt x="224035" y="6016"/>
                  </a:cubicBezTo>
                  <a:cubicBezTo>
                    <a:pt x="219999" y="8735"/>
                    <a:pt x="215918" y="11195"/>
                    <a:pt x="211510" y="12795"/>
                  </a:cubicBezTo>
                  <a:cubicBezTo>
                    <a:pt x="205977" y="14804"/>
                    <a:pt x="200252" y="15619"/>
                    <a:pt x="194517" y="15619"/>
                  </a:cubicBezTo>
                  <a:cubicBezTo>
                    <a:pt x="191019" y="15619"/>
                    <a:pt x="187518" y="15316"/>
                    <a:pt x="184053" y="14796"/>
                  </a:cubicBezTo>
                  <a:cubicBezTo>
                    <a:pt x="174879" y="13417"/>
                    <a:pt x="165892" y="10575"/>
                    <a:pt x="156983" y="7553"/>
                  </a:cubicBezTo>
                  <a:cubicBezTo>
                    <a:pt x="154186" y="6603"/>
                    <a:pt x="151295" y="5923"/>
                    <a:pt x="148402" y="5923"/>
                  </a:cubicBezTo>
                  <a:cubicBezTo>
                    <a:pt x="147105" y="5923"/>
                    <a:pt x="145807" y="6060"/>
                    <a:pt x="144518" y="6370"/>
                  </a:cubicBezTo>
                  <a:cubicBezTo>
                    <a:pt x="141010" y="7213"/>
                    <a:pt x="137841" y="9316"/>
                    <a:pt x="134862" y="11732"/>
                  </a:cubicBezTo>
                  <a:cubicBezTo>
                    <a:pt x="131415" y="14529"/>
                    <a:pt x="128149" y="17665"/>
                    <a:pt x="124700" y="20457"/>
                  </a:cubicBezTo>
                  <a:cubicBezTo>
                    <a:pt x="120681" y="23709"/>
                    <a:pt x="116461" y="26565"/>
                    <a:pt x="112085" y="28971"/>
                  </a:cubicBezTo>
                  <a:cubicBezTo>
                    <a:pt x="103869" y="33488"/>
                    <a:pt x="95132" y="36387"/>
                    <a:pt x="86236" y="37674"/>
                  </a:cubicBezTo>
                  <a:cubicBezTo>
                    <a:pt x="82434" y="38224"/>
                    <a:pt x="78620" y="38471"/>
                    <a:pt x="74803" y="38471"/>
                  </a:cubicBezTo>
                  <a:cubicBezTo>
                    <a:pt x="58405" y="38471"/>
                    <a:pt x="41951" y="33908"/>
                    <a:pt x="26125" y="29171"/>
                  </a:cubicBezTo>
                  <a:cubicBezTo>
                    <a:pt x="17408" y="26561"/>
                    <a:pt x="8732" y="23693"/>
                    <a:pt x="0" y="21148"/>
                  </a:cubicBezTo>
                  <a:lnTo>
                    <a:pt x="0" y="30371"/>
                  </a:lnTo>
                  <a:cubicBezTo>
                    <a:pt x="3472" y="33108"/>
                    <a:pt x="7489" y="35009"/>
                    <a:pt x="11115" y="36595"/>
                  </a:cubicBezTo>
                  <a:cubicBezTo>
                    <a:pt x="17532" y="39404"/>
                    <a:pt x="24220" y="41608"/>
                    <a:pt x="30929" y="42938"/>
                  </a:cubicBezTo>
                  <a:cubicBezTo>
                    <a:pt x="38228" y="44386"/>
                    <a:pt x="45630" y="44923"/>
                    <a:pt x="53022" y="44923"/>
                  </a:cubicBezTo>
                  <a:cubicBezTo>
                    <a:pt x="55748" y="44923"/>
                    <a:pt x="58473" y="44850"/>
                    <a:pt x="61191" y="44723"/>
                  </a:cubicBezTo>
                  <a:cubicBezTo>
                    <a:pt x="71533" y="44237"/>
                    <a:pt x="81978" y="43258"/>
                    <a:pt x="92233" y="41498"/>
                  </a:cubicBezTo>
                  <a:cubicBezTo>
                    <a:pt x="102742" y="39694"/>
                    <a:pt x="112661" y="35767"/>
                    <a:pt x="122701" y="31597"/>
                  </a:cubicBezTo>
                  <a:cubicBezTo>
                    <a:pt x="132437" y="27557"/>
                    <a:pt x="142206" y="24207"/>
                    <a:pt x="152521" y="24092"/>
                  </a:cubicBezTo>
                  <a:cubicBezTo>
                    <a:pt x="152754" y="24089"/>
                    <a:pt x="152988" y="24088"/>
                    <a:pt x="153222" y="24088"/>
                  </a:cubicBezTo>
                  <a:cubicBezTo>
                    <a:pt x="163194" y="24088"/>
                    <a:pt x="173100" y="26520"/>
                    <a:pt x="182555" y="30450"/>
                  </a:cubicBezTo>
                  <a:cubicBezTo>
                    <a:pt x="187610" y="32550"/>
                    <a:pt x="192565" y="35025"/>
                    <a:pt x="197604" y="37193"/>
                  </a:cubicBezTo>
                  <a:cubicBezTo>
                    <a:pt x="202625" y="39352"/>
                    <a:pt x="207681" y="41382"/>
                    <a:pt x="212770" y="43265"/>
                  </a:cubicBezTo>
                  <a:cubicBezTo>
                    <a:pt x="219747" y="45846"/>
                    <a:pt x="226825" y="48256"/>
                    <a:pt x="233940" y="50286"/>
                  </a:cubicBezTo>
                  <a:lnTo>
                    <a:pt x="233940" y="34729"/>
                  </a:lnTo>
                  <a:cubicBezTo>
                    <a:pt x="233339" y="34539"/>
                    <a:pt x="232731" y="34368"/>
                    <a:pt x="232112" y="34224"/>
                  </a:cubicBezTo>
                  <a:cubicBezTo>
                    <a:pt x="229270" y="33551"/>
                    <a:pt x="226381" y="33250"/>
                    <a:pt x="223499" y="32996"/>
                  </a:cubicBezTo>
                  <a:cubicBezTo>
                    <a:pt x="219753" y="32668"/>
                    <a:pt x="216005" y="32333"/>
                    <a:pt x="212261" y="31960"/>
                  </a:cubicBezTo>
                  <a:cubicBezTo>
                    <a:pt x="208072" y="31543"/>
                    <a:pt x="203886" y="31089"/>
                    <a:pt x="199705" y="30539"/>
                  </a:cubicBezTo>
                  <a:cubicBezTo>
                    <a:pt x="195713" y="30014"/>
                    <a:pt x="191661" y="29550"/>
                    <a:pt x="187710" y="28635"/>
                  </a:cubicBezTo>
                  <a:cubicBezTo>
                    <a:pt x="184185" y="27821"/>
                    <a:pt x="180587" y="27222"/>
                    <a:pt x="177204" y="25665"/>
                  </a:cubicBezTo>
                  <a:cubicBezTo>
                    <a:pt x="175719" y="24980"/>
                    <a:pt x="173996" y="24080"/>
                    <a:pt x="173054" y="22380"/>
                  </a:cubicBezTo>
                  <a:cubicBezTo>
                    <a:pt x="172381" y="21164"/>
                    <a:pt x="172300" y="19467"/>
                    <a:pt x="173266" y="18466"/>
                  </a:cubicBezTo>
                  <a:cubicBezTo>
                    <a:pt x="174400" y="17293"/>
                    <a:pt x="176205" y="17248"/>
                    <a:pt x="177591" y="17230"/>
                  </a:cubicBezTo>
                  <a:cubicBezTo>
                    <a:pt x="177667" y="17230"/>
                    <a:pt x="177743" y="17229"/>
                    <a:pt x="177820" y="17229"/>
                  </a:cubicBezTo>
                  <a:cubicBezTo>
                    <a:pt x="179957" y="17229"/>
                    <a:pt x="182098" y="17572"/>
                    <a:pt x="184206" y="17983"/>
                  </a:cubicBezTo>
                  <a:cubicBezTo>
                    <a:pt x="186167" y="18365"/>
                    <a:pt x="188113" y="18845"/>
                    <a:pt x="190056" y="19342"/>
                  </a:cubicBezTo>
                  <a:cubicBezTo>
                    <a:pt x="192155" y="19880"/>
                    <a:pt x="194290" y="20178"/>
                    <a:pt x="196416" y="20482"/>
                  </a:cubicBezTo>
                  <a:cubicBezTo>
                    <a:pt x="200378" y="21047"/>
                    <a:pt x="204372" y="21430"/>
                    <a:pt x="208364" y="21430"/>
                  </a:cubicBezTo>
                  <a:cubicBezTo>
                    <a:pt x="209889" y="21430"/>
                    <a:pt x="211413" y="21374"/>
                    <a:pt x="212936" y="21251"/>
                  </a:cubicBezTo>
                  <a:cubicBezTo>
                    <a:pt x="218320" y="20818"/>
                    <a:pt x="223791" y="19532"/>
                    <a:pt x="228641" y="16425"/>
                  </a:cubicBezTo>
                  <a:cubicBezTo>
                    <a:pt x="230586" y="15179"/>
                    <a:pt x="232358" y="13636"/>
                    <a:pt x="233940" y="11842"/>
                  </a:cubicBezTo>
                  <a:lnTo>
                    <a:pt x="23394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916" name="Google Shape;916;p29"/>
            <p:cNvSpPr/>
            <p:nvPr/>
          </p:nvSpPr>
          <p:spPr>
            <a:xfrm>
              <a:off x="-241261" y="1310728"/>
              <a:ext cx="5153814" cy="1015564"/>
            </a:xfrm>
            <a:custGeom>
              <a:avLst/>
              <a:gdLst/>
              <a:ahLst/>
              <a:cxnLst/>
              <a:rect l="l" t="t" r="r" b="b"/>
              <a:pathLst>
                <a:path w="128789" h="25378" extrusionOk="0">
                  <a:moveTo>
                    <a:pt x="125460" y="1"/>
                  </a:moveTo>
                  <a:cubicBezTo>
                    <a:pt x="124112" y="1"/>
                    <a:pt x="122755" y="233"/>
                    <a:pt x="121432" y="495"/>
                  </a:cubicBezTo>
                  <a:cubicBezTo>
                    <a:pt x="117708" y="1235"/>
                    <a:pt x="114038" y="2428"/>
                    <a:pt x="110408" y="3702"/>
                  </a:cubicBezTo>
                  <a:cubicBezTo>
                    <a:pt x="101528" y="6816"/>
                    <a:pt x="92732" y="10293"/>
                    <a:pt x="83787" y="13112"/>
                  </a:cubicBezTo>
                  <a:cubicBezTo>
                    <a:pt x="72182" y="16772"/>
                    <a:pt x="60329" y="19483"/>
                    <a:pt x="48340" y="19746"/>
                  </a:cubicBezTo>
                  <a:cubicBezTo>
                    <a:pt x="47589" y="19762"/>
                    <a:pt x="46838" y="19771"/>
                    <a:pt x="46087" y="19771"/>
                  </a:cubicBezTo>
                  <a:cubicBezTo>
                    <a:pt x="36277" y="19771"/>
                    <a:pt x="26528" y="18319"/>
                    <a:pt x="17277" y="13958"/>
                  </a:cubicBezTo>
                  <a:cubicBezTo>
                    <a:pt x="14817" y="12796"/>
                    <a:pt x="12434" y="11433"/>
                    <a:pt x="10052" y="10038"/>
                  </a:cubicBezTo>
                  <a:cubicBezTo>
                    <a:pt x="7467" y="8528"/>
                    <a:pt x="4765" y="7378"/>
                    <a:pt x="2106" y="6103"/>
                  </a:cubicBezTo>
                  <a:cubicBezTo>
                    <a:pt x="1402" y="5766"/>
                    <a:pt x="699" y="5418"/>
                    <a:pt x="0" y="5056"/>
                  </a:cubicBezTo>
                  <a:lnTo>
                    <a:pt x="0" y="11211"/>
                  </a:lnTo>
                  <a:cubicBezTo>
                    <a:pt x="4701" y="13100"/>
                    <a:pt x="9362" y="15161"/>
                    <a:pt x="14041" y="17090"/>
                  </a:cubicBezTo>
                  <a:cubicBezTo>
                    <a:pt x="16400" y="18063"/>
                    <a:pt x="18775" y="19117"/>
                    <a:pt x="21195" y="19846"/>
                  </a:cubicBezTo>
                  <a:cubicBezTo>
                    <a:pt x="23656" y="20587"/>
                    <a:pt x="26170" y="20896"/>
                    <a:pt x="28695" y="21030"/>
                  </a:cubicBezTo>
                  <a:cubicBezTo>
                    <a:pt x="33506" y="21285"/>
                    <a:pt x="38258" y="21488"/>
                    <a:pt x="43036" y="22348"/>
                  </a:cubicBezTo>
                  <a:cubicBezTo>
                    <a:pt x="47992" y="23241"/>
                    <a:pt x="52914" y="24461"/>
                    <a:pt x="57900" y="25055"/>
                  </a:cubicBezTo>
                  <a:cubicBezTo>
                    <a:pt x="59669" y="25266"/>
                    <a:pt x="61430" y="25377"/>
                    <a:pt x="63185" y="25377"/>
                  </a:cubicBezTo>
                  <a:cubicBezTo>
                    <a:pt x="66528" y="25377"/>
                    <a:pt x="69851" y="24974"/>
                    <a:pt x="73168" y="24091"/>
                  </a:cubicBezTo>
                  <a:cubicBezTo>
                    <a:pt x="82572" y="21585"/>
                    <a:pt x="91311" y="16379"/>
                    <a:pt x="100290" y="12209"/>
                  </a:cubicBezTo>
                  <a:cubicBezTo>
                    <a:pt x="102551" y="11159"/>
                    <a:pt x="104832" y="10174"/>
                    <a:pt x="107142" y="9317"/>
                  </a:cubicBezTo>
                  <a:cubicBezTo>
                    <a:pt x="109515" y="8437"/>
                    <a:pt x="111919" y="7831"/>
                    <a:pt x="114326" y="7132"/>
                  </a:cubicBezTo>
                  <a:cubicBezTo>
                    <a:pt x="119263" y="5699"/>
                    <a:pt x="123997" y="3389"/>
                    <a:pt x="128789" y="1350"/>
                  </a:cubicBezTo>
                  <a:cubicBezTo>
                    <a:pt x="128436" y="255"/>
                    <a:pt x="127130" y="101"/>
                    <a:pt x="126329" y="35"/>
                  </a:cubicBezTo>
                  <a:cubicBezTo>
                    <a:pt x="126040" y="12"/>
                    <a:pt x="125750" y="1"/>
                    <a:pt x="12546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917" name="Google Shape;917;p29"/>
            <p:cNvSpPr/>
            <p:nvPr/>
          </p:nvSpPr>
          <p:spPr>
            <a:xfrm>
              <a:off x="-241501" y="3276894"/>
              <a:ext cx="949935" cy="459281"/>
            </a:xfrm>
            <a:custGeom>
              <a:avLst/>
              <a:gdLst/>
              <a:ahLst/>
              <a:cxnLst/>
              <a:rect l="l" t="t" r="r" b="b"/>
              <a:pathLst>
                <a:path w="23738" h="11477" extrusionOk="0">
                  <a:moveTo>
                    <a:pt x="0" y="0"/>
                  </a:moveTo>
                  <a:lnTo>
                    <a:pt x="0" y="7277"/>
                  </a:lnTo>
                  <a:cubicBezTo>
                    <a:pt x="3475" y="8436"/>
                    <a:pt x="6937" y="9675"/>
                    <a:pt x="10474" y="10467"/>
                  </a:cubicBezTo>
                  <a:cubicBezTo>
                    <a:pt x="12599" y="10942"/>
                    <a:pt x="14945" y="11477"/>
                    <a:pt x="17230" y="11477"/>
                  </a:cubicBezTo>
                  <a:cubicBezTo>
                    <a:pt x="18607" y="11477"/>
                    <a:pt x="19963" y="11282"/>
                    <a:pt x="21233" y="10762"/>
                  </a:cubicBezTo>
                  <a:cubicBezTo>
                    <a:pt x="22964" y="10052"/>
                    <a:pt x="23737" y="8373"/>
                    <a:pt x="22783" y="6233"/>
                  </a:cubicBezTo>
                  <a:cubicBezTo>
                    <a:pt x="21854" y="4148"/>
                    <a:pt x="19780" y="3350"/>
                    <a:pt x="18049" y="2892"/>
                  </a:cubicBezTo>
                  <a:cubicBezTo>
                    <a:pt x="14044" y="1834"/>
                    <a:pt x="9964" y="2398"/>
                    <a:pt x="5923" y="1958"/>
                  </a:cubicBezTo>
                  <a:cubicBezTo>
                    <a:pt x="3848" y="1734"/>
                    <a:pt x="1868" y="1036"/>
                    <a:pt x="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918" name="Google Shape;918;p29"/>
            <p:cNvSpPr/>
            <p:nvPr/>
          </p:nvSpPr>
          <p:spPr>
            <a:xfrm>
              <a:off x="-241501" y="1635714"/>
              <a:ext cx="9361814" cy="2217890"/>
            </a:xfrm>
            <a:custGeom>
              <a:avLst/>
              <a:gdLst/>
              <a:ahLst/>
              <a:cxnLst/>
              <a:rect l="l" t="t" r="r" b="b"/>
              <a:pathLst>
                <a:path w="233943" h="55423" extrusionOk="0">
                  <a:moveTo>
                    <a:pt x="144772" y="1"/>
                  </a:moveTo>
                  <a:cubicBezTo>
                    <a:pt x="142102" y="1"/>
                    <a:pt x="139431" y="96"/>
                    <a:pt x="136766" y="286"/>
                  </a:cubicBezTo>
                  <a:cubicBezTo>
                    <a:pt x="128012" y="909"/>
                    <a:pt x="119276" y="2552"/>
                    <a:pt x="110812" y="5489"/>
                  </a:cubicBezTo>
                  <a:cubicBezTo>
                    <a:pt x="106624" y="6944"/>
                    <a:pt x="102575" y="8874"/>
                    <a:pt x="98468" y="10653"/>
                  </a:cubicBezTo>
                  <a:cubicBezTo>
                    <a:pt x="93953" y="12609"/>
                    <a:pt x="89399" y="14424"/>
                    <a:pt x="84794" y="16010"/>
                  </a:cubicBezTo>
                  <a:cubicBezTo>
                    <a:pt x="74251" y="19642"/>
                    <a:pt x="63428" y="21981"/>
                    <a:pt x="52620" y="21981"/>
                  </a:cubicBezTo>
                  <a:cubicBezTo>
                    <a:pt x="45059" y="21981"/>
                    <a:pt x="37505" y="20836"/>
                    <a:pt x="30059" y="18189"/>
                  </a:cubicBezTo>
                  <a:cubicBezTo>
                    <a:pt x="25579" y="16596"/>
                    <a:pt x="21178" y="14667"/>
                    <a:pt x="16828" y="12578"/>
                  </a:cubicBezTo>
                  <a:cubicBezTo>
                    <a:pt x="12514" y="10509"/>
                    <a:pt x="8272" y="8266"/>
                    <a:pt x="3815" y="6712"/>
                  </a:cubicBezTo>
                  <a:cubicBezTo>
                    <a:pt x="2549" y="6272"/>
                    <a:pt x="1276" y="5888"/>
                    <a:pt x="0" y="5548"/>
                  </a:cubicBezTo>
                  <a:lnTo>
                    <a:pt x="0" y="23614"/>
                  </a:lnTo>
                  <a:cubicBezTo>
                    <a:pt x="12657" y="29572"/>
                    <a:pt x="26166" y="33013"/>
                    <a:pt x="39600" y="33024"/>
                  </a:cubicBezTo>
                  <a:cubicBezTo>
                    <a:pt x="39625" y="33024"/>
                    <a:pt x="39649" y="33024"/>
                    <a:pt x="39674" y="33024"/>
                  </a:cubicBezTo>
                  <a:cubicBezTo>
                    <a:pt x="43920" y="33024"/>
                    <a:pt x="48167" y="32654"/>
                    <a:pt x="52367" y="31843"/>
                  </a:cubicBezTo>
                  <a:cubicBezTo>
                    <a:pt x="54553" y="31420"/>
                    <a:pt x="56709" y="30737"/>
                    <a:pt x="58881" y="30217"/>
                  </a:cubicBezTo>
                  <a:cubicBezTo>
                    <a:pt x="61539" y="29579"/>
                    <a:pt x="64252" y="29008"/>
                    <a:pt x="66965" y="29005"/>
                  </a:cubicBezTo>
                  <a:cubicBezTo>
                    <a:pt x="66982" y="29005"/>
                    <a:pt x="66999" y="29005"/>
                    <a:pt x="67017" y="29005"/>
                  </a:cubicBezTo>
                  <a:cubicBezTo>
                    <a:pt x="68762" y="29005"/>
                    <a:pt x="71102" y="29156"/>
                    <a:pt x="72309" y="31005"/>
                  </a:cubicBezTo>
                  <a:cubicBezTo>
                    <a:pt x="73261" y="32464"/>
                    <a:pt x="73035" y="34779"/>
                    <a:pt x="72433" y="36381"/>
                  </a:cubicBezTo>
                  <a:cubicBezTo>
                    <a:pt x="71760" y="38175"/>
                    <a:pt x="70452" y="39418"/>
                    <a:pt x="69067" y="40261"/>
                  </a:cubicBezTo>
                  <a:cubicBezTo>
                    <a:pt x="65139" y="42655"/>
                    <a:pt x="60371" y="42850"/>
                    <a:pt x="56096" y="42852"/>
                  </a:cubicBezTo>
                  <a:cubicBezTo>
                    <a:pt x="56089" y="42852"/>
                    <a:pt x="56082" y="42852"/>
                    <a:pt x="56075" y="42852"/>
                  </a:cubicBezTo>
                  <a:cubicBezTo>
                    <a:pt x="46902" y="42852"/>
                    <a:pt x="37792" y="41022"/>
                    <a:pt x="28834" y="38660"/>
                  </a:cubicBezTo>
                  <a:cubicBezTo>
                    <a:pt x="19225" y="36125"/>
                    <a:pt x="9684" y="33151"/>
                    <a:pt x="0" y="31087"/>
                  </a:cubicBezTo>
                  <a:lnTo>
                    <a:pt x="0" y="40459"/>
                  </a:lnTo>
                  <a:cubicBezTo>
                    <a:pt x="415" y="40687"/>
                    <a:pt x="838" y="40900"/>
                    <a:pt x="1269" y="41094"/>
                  </a:cubicBezTo>
                  <a:cubicBezTo>
                    <a:pt x="3834" y="42246"/>
                    <a:pt x="6360" y="42550"/>
                    <a:pt x="9049" y="42595"/>
                  </a:cubicBezTo>
                  <a:cubicBezTo>
                    <a:pt x="11321" y="42632"/>
                    <a:pt x="13601" y="42650"/>
                    <a:pt x="15862" y="42966"/>
                  </a:cubicBezTo>
                  <a:cubicBezTo>
                    <a:pt x="17766" y="43232"/>
                    <a:pt x="19811" y="43645"/>
                    <a:pt x="21476" y="44925"/>
                  </a:cubicBezTo>
                  <a:cubicBezTo>
                    <a:pt x="22689" y="45858"/>
                    <a:pt x="23822" y="47631"/>
                    <a:pt x="23620" y="49546"/>
                  </a:cubicBezTo>
                  <a:cubicBezTo>
                    <a:pt x="23450" y="51198"/>
                    <a:pt x="22153" y="51995"/>
                    <a:pt x="21013" y="52388"/>
                  </a:cubicBezTo>
                  <a:cubicBezTo>
                    <a:pt x="19769" y="52816"/>
                    <a:pt x="18468" y="52983"/>
                    <a:pt x="17149" y="52983"/>
                  </a:cubicBezTo>
                  <a:cubicBezTo>
                    <a:pt x="14678" y="52983"/>
                    <a:pt x="12147" y="52396"/>
                    <a:pt x="9822" y="51845"/>
                  </a:cubicBezTo>
                  <a:cubicBezTo>
                    <a:pt x="6510" y="51059"/>
                    <a:pt x="3259" y="49899"/>
                    <a:pt x="0" y="48810"/>
                  </a:cubicBezTo>
                  <a:lnTo>
                    <a:pt x="0" y="54602"/>
                  </a:lnTo>
                  <a:cubicBezTo>
                    <a:pt x="5036" y="55007"/>
                    <a:pt x="10079" y="55225"/>
                    <a:pt x="15119" y="55348"/>
                  </a:cubicBezTo>
                  <a:cubicBezTo>
                    <a:pt x="17082" y="55396"/>
                    <a:pt x="19048" y="55423"/>
                    <a:pt x="21015" y="55423"/>
                  </a:cubicBezTo>
                  <a:cubicBezTo>
                    <a:pt x="29997" y="55423"/>
                    <a:pt x="38994" y="54866"/>
                    <a:pt x="47880" y="53219"/>
                  </a:cubicBezTo>
                  <a:cubicBezTo>
                    <a:pt x="52943" y="52282"/>
                    <a:pt x="58028" y="51048"/>
                    <a:pt x="62912" y="49101"/>
                  </a:cubicBezTo>
                  <a:cubicBezTo>
                    <a:pt x="67581" y="47240"/>
                    <a:pt x="72025" y="44594"/>
                    <a:pt x="76326" y="41657"/>
                  </a:cubicBezTo>
                  <a:cubicBezTo>
                    <a:pt x="84683" y="35949"/>
                    <a:pt x="92557" y="29085"/>
                    <a:pt x="101261" y="24207"/>
                  </a:cubicBezTo>
                  <a:cubicBezTo>
                    <a:pt x="110109" y="19249"/>
                    <a:pt x="119692" y="17446"/>
                    <a:pt x="129288" y="16670"/>
                  </a:cubicBezTo>
                  <a:cubicBezTo>
                    <a:pt x="132649" y="16399"/>
                    <a:pt x="136013" y="16271"/>
                    <a:pt x="139377" y="16271"/>
                  </a:cubicBezTo>
                  <a:cubicBezTo>
                    <a:pt x="157478" y="16271"/>
                    <a:pt x="175585" y="19963"/>
                    <a:pt x="193212" y="24804"/>
                  </a:cubicBezTo>
                  <a:cubicBezTo>
                    <a:pt x="203630" y="27665"/>
                    <a:pt x="214279" y="30372"/>
                    <a:pt x="224304" y="35040"/>
                  </a:cubicBezTo>
                  <a:cubicBezTo>
                    <a:pt x="227597" y="36575"/>
                    <a:pt x="230795" y="38437"/>
                    <a:pt x="233942" y="40411"/>
                  </a:cubicBezTo>
                  <a:lnTo>
                    <a:pt x="233942" y="31703"/>
                  </a:lnTo>
                  <a:cubicBezTo>
                    <a:pt x="228231" y="27859"/>
                    <a:pt x="222155" y="24807"/>
                    <a:pt x="216214" y="21705"/>
                  </a:cubicBezTo>
                  <a:cubicBezTo>
                    <a:pt x="207456" y="17134"/>
                    <a:pt x="198525" y="13002"/>
                    <a:pt x="189487" y="9410"/>
                  </a:cubicBezTo>
                  <a:cubicBezTo>
                    <a:pt x="180687" y="5912"/>
                    <a:pt x="171778" y="2926"/>
                    <a:pt x="162615" y="1437"/>
                  </a:cubicBezTo>
                  <a:cubicBezTo>
                    <a:pt x="156702" y="476"/>
                    <a:pt x="150736" y="1"/>
                    <a:pt x="14477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919" name="Google Shape;919;p29"/>
            <p:cNvSpPr/>
            <p:nvPr/>
          </p:nvSpPr>
          <p:spPr>
            <a:xfrm>
              <a:off x="4160117" y="2550326"/>
              <a:ext cx="4960169" cy="2176352"/>
            </a:xfrm>
            <a:custGeom>
              <a:avLst/>
              <a:gdLst/>
              <a:ahLst/>
              <a:cxnLst/>
              <a:rect l="l" t="t" r="r" b="b"/>
              <a:pathLst>
                <a:path w="123950" h="54385" extrusionOk="0">
                  <a:moveTo>
                    <a:pt x="25687" y="0"/>
                  </a:moveTo>
                  <a:cubicBezTo>
                    <a:pt x="25613" y="0"/>
                    <a:pt x="25540" y="0"/>
                    <a:pt x="25467" y="0"/>
                  </a:cubicBezTo>
                  <a:cubicBezTo>
                    <a:pt x="22189" y="8"/>
                    <a:pt x="18895" y="286"/>
                    <a:pt x="15653" y="893"/>
                  </a:cubicBezTo>
                  <a:cubicBezTo>
                    <a:pt x="12106" y="1558"/>
                    <a:pt x="8455" y="2579"/>
                    <a:pt x="5276" y="4757"/>
                  </a:cubicBezTo>
                  <a:cubicBezTo>
                    <a:pt x="2358" y="6754"/>
                    <a:pt x="1" y="10011"/>
                    <a:pt x="133" y="14446"/>
                  </a:cubicBezTo>
                  <a:cubicBezTo>
                    <a:pt x="289" y="19675"/>
                    <a:pt x="3866" y="23250"/>
                    <a:pt x="7286" y="25363"/>
                  </a:cubicBezTo>
                  <a:cubicBezTo>
                    <a:pt x="11223" y="27796"/>
                    <a:pt x="15408" y="28684"/>
                    <a:pt x="19651" y="28684"/>
                  </a:cubicBezTo>
                  <a:cubicBezTo>
                    <a:pt x="25154" y="28684"/>
                    <a:pt x="30756" y="27191"/>
                    <a:pt x="36046" y="25632"/>
                  </a:cubicBezTo>
                  <a:cubicBezTo>
                    <a:pt x="41465" y="24035"/>
                    <a:pt x="46862" y="22167"/>
                    <a:pt x="52380" y="21177"/>
                  </a:cubicBezTo>
                  <a:cubicBezTo>
                    <a:pt x="56587" y="20424"/>
                    <a:pt x="60828" y="20023"/>
                    <a:pt x="65073" y="20023"/>
                  </a:cubicBezTo>
                  <a:cubicBezTo>
                    <a:pt x="66363" y="20023"/>
                    <a:pt x="67654" y="20060"/>
                    <a:pt x="68944" y="20135"/>
                  </a:cubicBezTo>
                  <a:cubicBezTo>
                    <a:pt x="79965" y="20783"/>
                    <a:pt x="90870" y="24103"/>
                    <a:pt x="100937" y="29809"/>
                  </a:cubicBezTo>
                  <a:cubicBezTo>
                    <a:pt x="105755" y="32540"/>
                    <a:pt x="110519" y="35684"/>
                    <a:pt x="114557" y="40038"/>
                  </a:cubicBezTo>
                  <a:cubicBezTo>
                    <a:pt x="118056" y="43811"/>
                    <a:pt x="120978" y="48359"/>
                    <a:pt x="123419" y="53277"/>
                  </a:cubicBezTo>
                  <a:cubicBezTo>
                    <a:pt x="123600" y="53644"/>
                    <a:pt x="123773" y="54016"/>
                    <a:pt x="123950" y="54384"/>
                  </a:cubicBezTo>
                  <a:lnTo>
                    <a:pt x="123950" y="30590"/>
                  </a:lnTo>
                  <a:cubicBezTo>
                    <a:pt x="115011" y="23740"/>
                    <a:pt x="104675" y="20070"/>
                    <a:pt x="94699" y="16430"/>
                  </a:cubicBezTo>
                  <a:cubicBezTo>
                    <a:pt x="83278" y="12265"/>
                    <a:pt x="71945" y="7950"/>
                    <a:pt x="60279" y="4996"/>
                  </a:cubicBezTo>
                  <a:cubicBezTo>
                    <a:pt x="48938" y="2125"/>
                    <a:pt x="37275" y="0"/>
                    <a:pt x="2568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920" name="Google Shape;920;p29"/>
            <p:cNvSpPr/>
            <p:nvPr/>
          </p:nvSpPr>
          <p:spPr>
            <a:xfrm>
              <a:off x="-241501" y="3332199"/>
              <a:ext cx="4579363" cy="1972262"/>
            </a:xfrm>
            <a:custGeom>
              <a:avLst/>
              <a:gdLst/>
              <a:ahLst/>
              <a:cxnLst/>
              <a:rect l="l" t="t" r="r" b="b"/>
              <a:pathLst>
                <a:path w="114434" h="49285" extrusionOk="0">
                  <a:moveTo>
                    <a:pt x="97111" y="0"/>
                  </a:moveTo>
                  <a:cubicBezTo>
                    <a:pt x="92375" y="0"/>
                    <a:pt x="88229" y="4066"/>
                    <a:pt x="85079" y="8725"/>
                  </a:cubicBezTo>
                  <a:cubicBezTo>
                    <a:pt x="81036" y="14698"/>
                    <a:pt x="78056" y="22263"/>
                    <a:pt x="72346" y="26006"/>
                  </a:cubicBezTo>
                  <a:cubicBezTo>
                    <a:pt x="69011" y="28192"/>
                    <a:pt x="65286" y="29191"/>
                    <a:pt x="61597" y="29874"/>
                  </a:cubicBezTo>
                  <a:cubicBezTo>
                    <a:pt x="57172" y="30696"/>
                    <a:pt x="52733" y="31343"/>
                    <a:pt x="48270" y="31736"/>
                  </a:cubicBezTo>
                  <a:cubicBezTo>
                    <a:pt x="43819" y="32127"/>
                    <a:pt x="39334" y="32342"/>
                    <a:pt x="34849" y="32342"/>
                  </a:cubicBezTo>
                  <a:cubicBezTo>
                    <a:pt x="29827" y="32342"/>
                    <a:pt x="24804" y="32073"/>
                    <a:pt x="19828" y="31484"/>
                  </a:cubicBezTo>
                  <a:cubicBezTo>
                    <a:pt x="13156" y="30694"/>
                    <a:pt x="6527" y="29288"/>
                    <a:pt x="0" y="27342"/>
                  </a:cubicBezTo>
                  <a:lnTo>
                    <a:pt x="0" y="45284"/>
                  </a:lnTo>
                  <a:cubicBezTo>
                    <a:pt x="0" y="47494"/>
                    <a:pt x="1415" y="49285"/>
                    <a:pt x="3161" y="49285"/>
                  </a:cubicBezTo>
                  <a:lnTo>
                    <a:pt x="54554" y="49285"/>
                  </a:lnTo>
                  <a:cubicBezTo>
                    <a:pt x="57524" y="43691"/>
                    <a:pt x="61460" y="38933"/>
                    <a:pt x="66165" y="35699"/>
                  </a:cubicBezTo>
                  <a:cubicBezTo>
                    <a:pt x="74007" y="30307"/>
                    <a:pt x="82814" y="29860"/>
                    <a:pt x="91444" y="28199"/>
                  </a:cubicBezTo>
                  <a:cubicBezTo>
                    <a:pt x="94850" y="27544"/>
                    <a:pt x="98284" y="26656"/>
                    <a:pt x="101576" y="25345"/>
                  </a:cubicBezTo>
                  <a:cubicBezTo>
                    <a:pt x="104402" y="24220"/>
                    <a:pt x="107468" y="22637"/>
                    <a:pt x="109397" y="19658"/>
                  </a:cubicBezTo>
                  <a:cubicBezTo>
                    <a:pt x="114434" y="11884"/>
                    <a:pt x="106261" y="3395"/>
                    <a:pt x="100927" y="890"/>
                  </a:cubicBezTo>
                  <a:cubicBezTo>
                    <a:pt x="99620" y="276"/>
                    <a:pt x="98345" y="0"/>
                    <a:pt x="9711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921" name="Google Shape;921;p29"/>
            <p:cNvSpPr/>
            <p:nvPr/>
          </p:nvSpPr>
          <p:spPr>
            <a:xfrm>
              <a:off x="2622226" y="4592047"/>
              <a:ext cx="4319449" cy="712432"/>
            </a:xfrm>
            <a:custGeom>
              <a:avLst/>
              <a:gdLst/>
              <a:ahLst/>
              <a:cxnLst/>
              <a:rect l="l" t="t" r="r" b="b"/>
              <a:pathLst>
                <a:path w="107939" h="17803" extrusionOk="0">
                  <a:moveTo>
                    <a:pt x="27543" y="0"/>
                  </a:moveTo>
                  <a:cubicBezTo>
                    <a:pt x="27240" y="0"/>
                    <a:pt x="26937" y="6"/>
                    <a:pt x="26634" y="18"/>
                  </a:cubicBezTo>
                  <a:cubicBezTo>
                    <a:pt x="24027" y="121"/>
                    <a:pt x="21392" y="745"/>
                    <a:pt x="19094" y="2364"/>
                  </a:cubicBezTo>
                  <a:cubicBezTo>
                    <a:pt x="18481" y="2797"/>
                    <a:pt x="16577" y="4050"/>
                    <a:pt x="17537" y="5118"/>
                  </a:cubicBezTo>
                  <a:cubicBezTo>
                    <a:pt x="18117" y="5762"/>
                    <a:pt x="19161" y="5928"/>
                    <a:pt x="19890" y="6091"/>
                  </a:cubicBezTo>
                  <a:cubicBezTo>
                    <a:pt x="23855" y="6979"/>
                    <a:pt x="27949" y="6569"/>
                    <a:pt x="31949" y="6998"/>
                  </a:cubicBezTo>
                  <a:cubicBezTo>
                    <a:pt x="35180" y="7344"/>
                    <a:pt x="39652" y="7834"/>
                    <a:pt x="41798" y="11379"/>
                  </a:cubicBezTo>
                  <a:cubicBezTo>
                    <a:pt x="41873" y="11504"/>
                    <a:pt x="41874" y="11697"/>
                    <a:pt x="41748" y="11777"/>
                  </a:cubicBezTo>
                  <a:cubicBezTo>
                    <a:pt x="40684" y="12461"/>
                    <a:pt x="39488" y="12703"/>
                    <a:pt x="38262" y="12703"/>
                  </a:cubicBezTo>
                  <a:cubicBezTo>
                    <a:pt x="36542" y="12703"/>
                    <a:pt x="34763" y="12227"/>
                    <a:pt x="33207" y="11823"/>
                  </a:cubicBezTo>
                  <a:cubicBezTo>
                    <a:pt x="31601" y="11407"/>
                    <a:pt x="30013" y="10894"/>
                    <a:pt x="28412" y="10466"/>
                  </a:cubicBezTo>
                  <a:cubicBezTo>
                    <a:pt x="26593" y="9980"/>
                    <a:pt x="24742" y="9711"/>
                    <a:pt x="22919" y="9248"/>
                  </a:cubicBezTo>
                  <a:cubicBezTo>
                    <a:pt x="18811" y="8207"/>
                    <a:pt x="14751" y="6811"/>
                    <a:pt x="10581" y="6185"/>
                  </a:cubicBezTo>
                  <a:cubicBezTo>
                    <a:pt x="9499" y="6023"/>
                    <a:pt x="8286" y="5852"/>
                    <a:pt x="7075" y="5852"/>
                  </a:cubicBezTo>
                  <a:cubicBezTo>
                    <a:pt x="5505" y="5852"/>
                    <a:pt x="3938" y="6139"/>
                    <a:pt x="2667" y="7101"/>
                  </a:cubicBezTo>
                  <a:cubicBezTo>
                    <a:pt x="702" y="8588"/>
                    <a:pt x="1" y="12230"/>
                    <a:pt x="827" y="14868"/>
                  </a:cubicBezTo>
                  <a:cubicBezTo>
                    <a:pt x="1191" y="16035"/>
                    <a:pt x="1835" y="16995"/>
                    <a:pt x="2588" y="17803"/>
                  </a:cubicBezTo>
                  <a:lnTo>
                    <a:pt x="107349" y="17803"/>
                  </a:lnTo>
                  <a:cubicBezTo>
                    <a:pt x="107939" y="14229"/>
                    <a:pt x="104542" y="9947"/>
                    <a:pt x="102361" y="8404"/>
                  </a:cubicBezTo>
                  <a:cubicBezTo>
                    <a:pt x="99751" y="6560"/>
                    <a:pt x="96718" y="5974"/>
                    <a:pt x="93716" y="5974"/>
                  </a:cubicBezTo>
                  <a:cubicBezTo>
                    <a:pt x="92496" y="5974"/>
                    <a:pt x="91282" y="6070"/>
                    <a:pt x="90103" y="6219"/>
                  </a:cubicBezTo>
                  <a:cubicBezTo>
                    <a:pt x="87978" y="6486"/>
                    <a:pt x="85895" y="7048"/>
                    <a:pt x="83786" y="7444"/>
                  </a:cubicBezTo>
                  <a:cubicBezTo>
                    <a:pt x="81051" y="7961"/>
                    <a:pt x="78295" y="8278"/>
                    <a:pt x="75534" y="8442"/>
                  </a:cubicBezTo>
                  <a:cubicBezTo>
                    <a:pt x="74026" y="8532"/>
                    <a:pt x="72516" y="8576"/>
                    <a:pt x="71005" y="8576"/>
                  </a:cubicBezTo>
                  <a:cubicBezTo>
                    <a:pt x="66567" y="8576"/>
                    <a:pt x="62125" y="8194"/>
                    <a:pt x="57730" y="7447"/>
                  </a:cubicBezTo>
                  <a:cubicBezTo>
                    <a:pt x="52546" y="6565"/>
                    <a:pt x="47524" y="4962"/>
                    <a:pt x="42478" y="3264"/>
                  </a:cubicBezTo>
                  <a:cubicBezTo>
                    <a:pt x="37619" y="1632"/>
                    <a:pt x="32605" y="0"/>
                    <a:pt x="2754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922" name="Google Shape;922;p29"/>
            <p:cNvSpPr/>
            <p:nvPr/>
          </p:nvSpPr>
          <p:spPr>
            <a:xfrm>
              <a:off x="7896396" y="4587885"/>
              <a:ext cx="658408" cy="716833"/>
            </a:xfrm>
            <a:custGeom>
              <a:avLst/>
              <a:gdLst/>
              <a:ahLst/>
              <a:cxnLst/>
              <a:rect l="l" t="t" r="r" b="b"/>
              <a:pathLst>
                <a:path w="16453" h="17913" extrusionOk="0">
                  <a:moveTo>
                    <a:pt x="3031" y="0"/>
                  </a:moveTo>
                  <a:cubicBezTo>
                    <a:pt x="3004" y="0"/>
                    <a:pt x="2977" y="1"/>
                    <a:pt x="2950" y="2"/>
                  </a:cubicBezTo>
                  <a:cubicBezTo>
                    <a:pt x="1" y="132"/>
                    <a:pt x="2474" y="3624"/>
                    <a:pt x="3374" y="4819"/>
                  </a:cubicBezTo>
                  <a:cubicBezTo>
                    <a:pt x="5353" y="7446"/>
                    <a:pt x="8065" y="13097"/>
                    <a:pt x="8485" y="17912"/>
                  </a:cubicBezTo>
                  <a:lnTo>
                    <a:pt x="16452" y="17912"/>
                  </a:lnTo>
                  <a:cubicBezTo>
                    <a:pt x="15488" y="16742"/>
                    <a:pt x="14559" y="15523"/>
                    <a:pt x="13682" y="14232"/>
                  </a:cubicBezTo>
                  <a:cubicBezTo>
                    <a:pt x="11356" y="10805"/>
                    <a:pt x="9597" y="6836"/>
                    <a:pt x="7171" y="3507"/>
                  </a:cubicBezTo>
                  <a:cubicBezTo>
                    <a:pt x="6176" y="2144"/>
                    <a:pt x="4651" y="0"/>
                    <a:pt x="303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923" name="Google Shape;923;p29"/>
            <p:cNvSpPr/>
            <p:nvPr/>
          </p:nvSpPr>
          <p:spPr>
            <a:xfrm>
              <a:off x="4793882" y="3757271"/>
              <a:ext cx="4326332" cy="1547277"/>
            </a:xfrm>
            <a:custGeom>
              <a:avLst/>
              <a:gdLst/>
              <a:ahLst/>
              <a:cxnLst/>
              <a:rect l="l" t="t" r="r" b="b"/>
              <a:pathLst>
                <a:path w="108111" h="38665" extrusionOk="0">
                  <a:moveTo>
                    <a:pt x="45814" y="1"/>
                  </a:moveTo>
                  <a:cubicBezTo>
                    <a:pt x="35137" y="1"/>
                    <a:pt x="24388" y="2076"/>
                    <a:pt x="14090" y="5571"/>
                  </a:cubicBezTo>
                  <a:cubicBezTo>
                    <a:pt x="10624" y="6748"/>
                    <a:pt x="7061" y="8059"/>
                    <a:pt x="3946" y="10366"/>
                  </a:cubicBezTo>
                  <a:cubicBezTo>
                    <a:pt x="2615" y="11352"/>
                    <a:pt x="1078" y="12695"/>
                    <a:pt x="565" y="14641"/>
                  </a:cubicBezTo>
                  <a:cubicBezTo>
                    <a:pt x="1" y="16782"/>
                    <a:pt x="1151" y="18845"/>
                    <a:pt x="2414" y="20142"/>
                  </a:cubicBezTo>
                  <a:cubicBezTo>
                    <a:pt x="4524" y="22313"/>
                    <a:pt x="7328" y="22930"/>
                    <a:pt x="10110" y="22930"/>
                  </a:cubicBezTo>
                  <a:cubicBezTo>
                    <a:pt x="11691" y="22930"/>
                    <a:pt x="13266" y="22730"/>
                    <a:pt x="14702" y="22504"/>
                  </a:cubicBezTo>
                  <a:cubicBezTo>
                    <a:pt x="19304" y="21780"/>
                    <a:pt x="23791" y="20252"/>
                    <a:pt x="28307" y="18979"/>
                  </a:cubicBezTo>
                  <a:cubicBezTo>
                    <a:pt x="31469" y="18088"/>
                    <a:pt x="34583" y="17727"/>
                    <a:pt x="37812" y="17553"/>
                  </a:cubicBezTo>
                  <a:cubicBezTo>
                    <a:pt x="39567" y="17460"/>
                    <a:pt x="41324" y="17409"/>
                    <a:pt x="43081" y="17409"/>
                  </a:cubicBezTo>
                  <a:cubicBezTo>
                    <a:pt x="45289" y="17409"/>
                    <a:pt x="47497" y="17490"/>
                    <a:pt x="49701" y="17670"/>
                  </a:cubicBezTo>
                  <a:cubicBezTo>
                    <a:pt x="53900" y="18013"/>
                    <a:pt x="58120" y="18692"/>
                    <a:pt x="62182" y="20121"/>
                  </a:cubicBezTo>
                  <a:cubicBezTo>
                    <a:pt x="65643" y="21338"/>
                    <a:pt x="69140" y="23140"/>
                    <a:pt x="71836" y="26229"/>
                  </a:cubicBezTo>
                  <a:cubicBezTo>
                    <a:pt x="74556" y="29344"/>
                    <a:pt x="76197" y="34210"/>
                    <a:pt x="75759" y="38664"/>
                  </a:cubicBezTo>
                  <a:lnTo>
                    <a:pt x="85535" y="38664"/>
                  </a:lnTo>
                  <a:cubicBezTo>
                    <a:pt x="85296" y="35981"/>
                    <a:pt x="84353" y="33119"/>
                    <a:pt x="83500" y="31067"/>
                  </a:cubicBezTo>
                  <a:cubicBezTo>
                    <a:pt x="82723" y="29197"/>
                    <a:pt x="81831" y="27538"/>
                    <a:pt x="80681" y="26012"/>
                  </a:cubicBezTo>
                  <a:cubicBezTo>
                    <a:pt x="79935" y="25023"/>
                    <a:pt x="78306" y="23246"/>
                    <a:pt x="78633" y="21650"/>
                  </a:cubicBezTo>
                  <a:cubicBezTo>
                    <a:pt x="78840" y="20643"/>
                    <a:pt x="79649" y="20281"/>
                    <a:pt x="80449" y="20281"/>
                  </a:cubicBezTo>
                  <a:cubicBezTo>
                    <a:pt x="80893" y="20281"/>
                    <a:pt x="81334" y="20392"/>
                    <a:pt x="81670" y="20567"/>
                  </a:cubicBezTo>
                  <a:cubicBezTo>
                    <a:pt x="83214" y="21372"/>
                    <a:pt x="84460" y="23111"/>
                    <a:pt x="85532" y="24674"/>
                  </a:cubicBezTo>
                  <a:cubicBezTo>
                    <a:pt x="88081" y="28395"/>
                    <a:pt x="90008" y="32694"/>
                    <a:pt x="92680" y="36288"/>
                  </a:cubicBezTo>
                  <a:cubicBezTo>
                    <a:pt x="93289" y="37105"/>
                    <a:pt x="93919" y="37895"/>
                    <a:pt x="94562" y="38663"/>
                  </a:cubicBezTo>
                  <a:lnTo>
                    <a:pt x="104952" y="38663"/>
                  </a:lnTo>
                  <a:cubicBezTo>
                    <a:pt x="106677" y="38663"/>
                    <a:pt x="108077" y="36912"/>
                    <a:pt x="108110" y="34738"/>
                  </a:cubicBezTo>
                  <a:cubicBezTo>
                    <a:pt x="104684" y="32047"/>
                    <a:pt x="101346" y="29175"/>
                    <a:pt x="98018" y="26250"/>
                  </a:cubicBezTo>
                  <a:cubicBezTo>
                    <a:pt x="92264" y="21194"/>
                    <a:pt x="86645" y="15791"/>
                    <a:pt x="80705" y="11085"/>
                  </a:cubicBezTo>
                  <a:cubicBezTo>
                    <a:pt x="70628" y="3099"/>
                    <a:pt x="58598" y="156"/>
                    <a:pt x="46845" y="7"/>
                  </a:cubicBezTo>
                  <a:cubicBezTo>
                    <a:pt x="46501" y="3"/>
                    <a:pt x="46158" y="1"/>
                    <a:pt x="4581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924" name="Google Shape;924;p29"/>
            <p:cNvSpPr/>
            <p:nvPr/>
          </p:nvSpPr>
          <p:spPr>
            <a:xfrm>
              <a:off x="4924300" y="-2278398"/>
              <a:ext cx="4335896" cy="796099"/>
            </a:xfrm>
            <a:custGeom>
              <a:avLst/>
              <a:gdLst/>
              <a:ahLst/>
              <a:cxnLst/>
              <a:rect l="l" t="t" r="r" b="b"/>
              <a:pathLst>
                <a:path w="108350" h="27758" extrusionOk="0">
                  <a:moveTo>
                    <a:pt x="51648" y="1"/>
                  </a:moveTo>
                  <a:cubicBezTo>
                    <a:pt x="50846" y="407"/>
                    <a:pt x="50018" y="729"/>
                    <a:pt x="49203" y="1014"/>
                  </a:cubicBezTo>
                  <a:cubicBezTo>
                    <a:pt x="42065" y="3506"/>
                    <a:pt x="34586" y="3501"/>
                    <a:pt x="27241" y="3584"/>
                  </a:cubicBezTo>
                  <a:cubicBezTo>
                    <a:pt x="20757" y="3656"/>
                    <a:pt x="14163" y="3777"/>
                    <a:pt x="7797" y="5515"/>
                  </a:cubicBezTo>
                  <a:cubicBezTo>
                    <a:pt x="5715" y="6083"/>
                    <a:pt x="3438" y="6902"/>
                    <a:pt x="1858" y="8814"/>
                  </a:cubicBezTo>
                  <a:cubicBezTo>
                    <a:pt x="0" y="11058"/>
                    <a:pt x="83" y="14195"/>
                    <a:pt x="776" y="17107"/>
                  </a:cubicBezTo>
                  <a:cubicBezTo>
                    <a:pt x="2438" y="24097"/>
                    <a:pt x="7861" y="27758"/>
                    <a:pt x="13371" y="27758"/>
                  </a:cubicBezTo>
                  <a:cubicBezTo>
                    <a:pt x="13681" y="27758"/>
                    <a:pt x="13992" y="27746"/>
                    <a:pt x="14303" y="27723"/>
                  </a:cubicBezTo>
                  <a:cubicBezTo>
                    <a:pt x="20922" y="27226"/>
                    <a:pt x="26485" y="22282"/>
                    <a:pt x="32673" y="19847"/>
                  </a:cubicBezTo>
                  <a:cubicBezTo>
                    <a:pt x="36195" y="18461"/>
                    <a:pt x="39879" y="17578"/>
                    <a:pt x="43501" y="16728"/>
                  </a:cubicBezTo>
                  <a:cubicBezTo>
                    <a:pt x="47244" y="15849"/>
                    <a:pt x="51012" y="15131"/>
                    <a:pt x="54789" y="14515"/>
                  </a:cubicBezTo>
                  <a:cubicBezTo>
                    <a:pt x="62223" y="13302"/>
                    <a:pt x="69695" y="12486"/>
                    <a:pt x="77160" y="11610"/>
                  </a:cubicBezTo>
                  <a:cubicBezTo>
                    <a:pt x="86796" y="10479"/>
                    <a:pt x="96503" y="9420"/>
                    <a:pt x="106195" y="9420"/>
                  </a:cubicBezTo>
                  <a:cubicBezTo>
                    <a:pt x="106913" y="9420"/>
                    <a:pt x="107630" y="9426"/>
                    <a:pt x="108348" y="9438"/>
                  </a:cubicBezTo>
                  <a:lnTo>
                    <a:pt x="108348" y="4002"/>
                  </a:lnTo>
                  <a:cubicBezTo>
                    <a:pt x="108350" y="1793"/>
                    <a:pt x="106935" y="1"/>
                    <a:pt x="105190" y="1"/>
                  </a:cubicBezTo>
                  <a:lnTo>
                    <a:pt x="90762" y="1"/>
                  </a:lnTo>
                  <a:cubicBezTo>
                    <a:pt x="89703" y="1934"/>
                    <a:pt x="88395" y="3470"/>
                    <a:pt x="86599" y="4557"/>
                  </a:cubicBezTo>
                  <a:cubicBezTo>
                    <a:pt x="83877" y="6208"/>
                    <a:pt x="80880" y="7099"/>
                    <a:pt x="77918" y="7745"/>
                  </a:cubicBezTo>
                  <a:cubicBezTo>
                    <a:pt x="74349" y="8524"/>
                    <a:pt x="70756" y="9202"/>
                    <a:pt x="67162" y="9801"/>
                  </a:cubicBezTo>
                  <a:cubicBezTo>
                    <a:pt x="59627" y="11058"/>
                    <a:pt x="52047" y="11784"/>
                    <a:pt x="44534" y="13253"/>
                  </a:cubicBezTo>
                  <a:cubicBezTo>
                    <a:pt x="40916" y="13963"/>
                    <a:pt x="37300" y="14822"/>
                    <a:pt x="33793" y="16179"/>
                  </a:cubicBezTo>
                  <a:cubicBezTo>
                    <a:pt x="31120" y="17214"/>
                    <a:pt x="28648" y="18964"/>
                    <a:pt x="26050" y="20259"/>
                  </a:cubicBezTo>
                  <a:cubicBezTo>
                    <a:pt x="24092" y="21236"/>
                    <a:pt x="21957" y="22126"/>
                    <a:pt x="19819" y="22126"/>
                  </a:cubicBezTo>
                  <a:cubicBezTo>
                    <a:pt x="19398" y="22126"/>
                    <a:pt x="18976" y="22091"/>
                    <a:pt x="18556" y="22016"/>
                  </a:cubicBezTo>
                  <a:cubicBezTo>
                    <a:pt x="16742" y="21690"/>
                    <a:pt x="14667" y="20360"/>
                    <a:pt x="13727" y="18271"/>
                  </a:cubicBezTo>
                  <a:cubicBezTo>
                    <a:pt x="12111" y="14673"/>
                    <a:pt x="16343" y="12032"/>
                    <a:pt x="18335" y="10924"/>
                  </a:cubicBezTo>
                  <a:cubicBezTo>
                    <a:pt x="29038" y="4972"/>
                    <a:pt x="41116" y="7214"/>
                    <a:pt x="52462" y="6363"/>
                  </a:cubicBezTo>
                  <a:cubicBezTo>
                    <a:pt x="56489" y="6062"/>
                    <a:pt x="60477" y="5377"/>
                    <a:pt x="64377" y="4066"/>
                  </a:cubicBezTo>
                  <a:cubicBezTo>
                    <a:pt x="66858" y="3233"/>
                    <a:pt x="69388" y="2647"/>
                    <a:pt x="71900" y="1973"/>
                  </a:cubicBezTo>
                  <a:cubicBezTo>
                    <a:pt x="74066" y="1391"/>
                    <a:pt x="76235" y="775"/>
                    <a:pt x="7836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925" name="Google Shape;925;p29"/>
            <p:cNvSpPr/>
            <p:nvPr/>
          </p:nvSpPr>
          <p:spPr>
            <a:xfrm>
              <a:off x="-249624" y="-1889435"/>
              <a:ext cx="3996027" cy="864218"/>
            </a:xfrm>
            <a:custGeom>
              <a:avLst/>
              <a:gdLst/>
              <a:ahLst/>
              <a:cxnLst/>
              <a:rect l="l" t="t" r="r" b="b"/>
              <a:pathLst>
                <a:path w="99857" h="21596" extrusionOk="0">
                  <a:moveTo>
                    <a:pt x="65198" y="399"/>
                  </a:moveTo>
                  <a:cubicBezTo>
                    <a:pt x="72321" y="399"/>
                    <a:pt x="79621" y="1791"/>
                    <a:pt x="86922" y="4550"/>
                  </a:cubicBezTo>
                  <a:cubicBezTo>
                    <a:pt x="89575" y="5554"/>
                    <a:pt x="92653" y="6864"/>
                    <a:pt x="95348" y="8979"/>
                  </a:cubicBezTo>
                  <a:cubicBezTo>
                    <a:pt x="98235" y="11247"/>
                    <a:pt x="99428" y="13677"/>
                    <a:pt x="98898" y="16206"/>
                  </a:cubicBezTo>
                  <a:cubicBezTo>
                    <a:pt x="98311" y="18994"/>
                    <a:pt x="95759" y="19972"/>
                    <a:pt x="93599" y="20511"/>
                  </a:cubicBezTo>
                  <a:cubicBezTo>
                    <a:pt x="91491" y="21039"/>
                    <a:pt x="89309" y="21193"/>
                    <a:pt x="87246" y="21193"/>
                  </a:cubicBezTo>
                  <a:cubicBezTo>
                    <a:pt x="86217" y="21193"/>
                    <a:pt x="85218" y="21155"/>
                    <a:pt x="84273" y="21106"/>
                  </a:cubicBezTo>
                  <a:cubicBezTo>
                    <a:pt x="78503" y="20800"/>
                    <a:pt x="72921" y="19852"/>
                    <a:pt x="67683" y="18295"/>
                  </a:cubicBezTo>
                  <a:cubicBezTo>
                    <a:pt x="64541" y="17362"/>
                    <a:pt x="61400" y="16083"/>
                    <a:pt x="58362" y="14847"/>
                  </a:cubicBezTo>
                  <a:cubicBezTo>
                    <a:pt x="53266" y="12773"/>
                    <a:pt x="47995" y="10628"/>
                    <a:pt x="42530" y="10025"/>
                  </a:cubicBezTo>
                  <a:cubicBezTo>
                    <a:pt x="41682" y="9932"/>
                    <a:pt x="40859" y="9885"/>
                    <a:pt x="40058" y="9885"/>
                  </a:cubicBezTo>
                  <a:cubicBezTo>
                    <a:pt x="36646" y="9885"/>
                    <a:pt x="33636" y="10728"/>
                    <a:pt x="31087" y="12400"/>
                  </a:cubicBezTo>
                  <a:cubicBezTo>
                    <a:pt x="26728" y="15269"/>
                    <a:pt x="22197" y="17122"/>
                    <a:pt x="17235" y="18071"/>
                  </a:cubicBezTo>
                  <a:cubicBezTo>
                    <a:pt x="13172" y="18848"/>
                    <a:pt x="9086" y="19070"/>
                    <a:pt x="5424" y="19070"/>
                  </a:cubicBezTo>
                  <a:cubicBezTo>
                    <a:pt x="3631" y="19070"/>
                    <a:pt x="1941" y="19017"/>
                    <a:pt x="403" y="18949"/>
                  </a:cubicBezTo>
                  <a:lnTo>
                    <a:pt x="403" y="11532"/>
                  </a:lnTo>
                  <a:cubicBezTo>
                    <a:pt x="2361" y="12661"/>
                    <a:pt x="4594" y="13456"/>
                    <a:pt x="7045" y="13900"/>
                  </a:cubicBezTo>
                  <a:cubicBezTo>
                    <a:pt x="8672" y="14195"/>
                    <a:pt x="10356" y="14343"/>
                    <a:pt x="12121" y="14343"/>
                  </a:cubicBezTo>
                  <a:cubicBezTo>
                    <a:pt x="13968" y="14343"/>
                    <a:pt x="15904" y="14181"/>
                    <a:pt x="17957" y="13858"/>
                  </a:cubicBezTo>
                  <a:cubicBezTo>
                    <a:pt x="23076" y="13055"/>
                    <a:pt x="27790" y="10978"/>
                    <a:pt x="32121" y="8853"/>
                  </a:cubicBezTo>
                  <a:lnTo>
                    <a:pt x="32595" y="8620"/>
                  </a:lnTo>
                  <a:cubicBezTo>
                    <a:pt x="37243" y="6337"/>
                    <a:pt x="42049" y="3980"/>
                    <a:pt x="47066" y="2784"/>
                  </a:cubicBezTo>
                  <a:cubicBezTo>
                    <a:pt x="53031" y="1361"/>
                    <a:pt x="58397" y="590"/>
                    <a:pt x="63469" y="426"/>
                  </a:cubicBezTo>
                  <a:cubicBezTo>
                    <a:pt x="64044" y="408"/>
                    <a:pt x="64620" y="399"/>
                    <a:pt x="65198" y="399"/>
                  </a:cubicBezTo>
                  <a:close/>
                  <a:moveTo>
                    <a:pt x="65203" y="1"/>
                  </a:moveTo>
                  <a:cubicBezTo>
                    <a:pt x="64619" y="1"/>
                    <a:pt x="64036" y="10"/>
                    <a:pt x="63455" y="29"/>
                  </a:cubicBezTo>
                  <a:cubicBezTo>
                    <a:pt x="58355" y="192"/>
                    <a:pt x="52963" y="968"/>
                    <a:pt x="46970" y="2396"/>
                  </a:cubicBezTo>
                  <a:cubicBezTo>
                    <a:pt x="41911" y="3604"/>
                    <a:pt x="37084" y="5971"/>
                    <a:pt x="32416" y="8263"/>
                  </a:cubicBezTo>
                  <a:lnTo>
                    <a:pt x="31942" y="8496"/>
                  </a:lnTo>
                  <a:cubicBezTo>
                    <a:pt x="27640" y="10606"/>
                    <a:pt x="22957" y="12670"/>
                    <a:pt x="17892" y="13466"/>
                  </a:cubicBezTo>
                  <a:cubicBezTo>
                    <a:pt x="15860" y="13785"/>
                    <a:pt x="13946" y="13945"/>
                    <a:pt x="12120" y="13945"/>
                  </a:cubicBezTo>
                  <a:cubicBezTo>
                    <a:pt x="10379" y="13945"/>
                    <a:pt x="8719" y="13799"/>
                    <a:pt x="7116" y="13508"/>
                  </a:cubicBezTo>
                  <a:cubicBezTo>
                    <a:pt x="4584" y="13050"/>
                    <a:pt x="2294" y="12211"/>
                    <a:pt x="305" y="11012"/>
                  </a:cubicBezTo>
                  <a:lnTo>
                    <a:pt x="0" y="10828"/>
                  </a:lnTo>
                  <a:lnTo>
                    <a:pt x="0" y="19337"/>
                  </a:lnTo>
                  <a:lnTo>
                    <a:pt x="193" y="19345"/>
                  </a:lnTo>
                  <a:cubicBezTo>
                    <a:pt x="1788" y="19417"/>
                    <a:pt x="3552" y="19474"/>
                    <a:pt x="5427" y="19474"/>
                  </a:cubicBezTo>
                  <a:cubicBezTo>
                    <a:pt x="9110" y="19474"/>
                    <a:pt x="13220" y="19251"/>
                    <a:pt x="17311" y="18469"/>
                  </a:cubicBezTo>
                  <a:cubicBezTo>
                    <a:pt x="22324" y="17509"/>
                    <a:pt x="26904" y="15636"/>
                    <a:pt x="31309" y="12740"/>
                  </a:cubicBezTo>
                  <a:cubicBezTo>
                    <a:pt x="33791" y="11110"/>
                    <a:pt x="36725" y="10287"/>
                    <a:pt x="40058" y="10287"/>
                  </a:cubicBezTo>
                  <a:cubicBezTo>
                    <a:pt x="40845" y="10287"/>
                    <a:pt x="41654" y="10333"/>
                    <a:pt x="42485" y="10425"/>
                  </a:cubicBezTo>
                  <a:cubicBezTo>
                    <a:pt x="47895" y="11021"/>
                    <a:pt x="53139" y="13156"/>
                    <a:pt x="58211" y="15220"/>
                  </a:cubicBezTo>
                  <a:cubicBezTo>
                    <a:pt x="61257" y="16459"/>
                    <a:pt x="64408" y="17742"/>
                    <a:pt x="67568" y="18681"/>
                  </a:cubicBezTo>
                  <a:cubicBezTo>
                    <a:pt x="72838" y="20248"/>
                    <a:pt x="78452" y="21200"/>
                    <a:pt x="84253" y="21507"/>
                  </a:cubicBezTo>
                  <a:cubicBezTo>
                    <a:pt x="85207" y="21557"/>
                    <a:pt x="86216" y="21596"/>
                    <a:pt x="87255" y="21596"/>
                  </a:cubicBezTo>
                  <a:cubicBezTo>
                    <a:pt x="89341" y="21596"/>
                    <a:pt x="91554" y="21438"/>
                    <a:pt x="93697" y="20904"/>
                  </a:cubicBezTo>
                  <a:cubicBezTo>
                    <a:pt x="95795" y="20381"/>
                    <a:pt x="98654" y="19332"/>
                    <a:pt x="99293" y="16292"/>
                  </a:cubicBezTo>
                  <a:cubicBezTo>
                    <a:pt x="99857" y="13600"/>
                    <a:pt x="98614" y="11035"/>
                    <a:pt x="95596" y="8666"/>
                  </a:cubicBezTo>
                  <a:cubicBezTo>
                    <a:pt x="92859" y="6520"/>
                    <a:pt x="89747" y="5193"/>
                    <a:pt x="87062" y="4178"/>
                  </a:cubicBezTo>
                  <a:cubicBezTo>
                    <a:pt x="79719" y="1402"/>
                    <a:pt x="72371" y="1"/>
                    <a:pt x="6520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grpSp>
          <p:nvGrpSpPr>
            <p:cNvPr id="926" name="Google Shape;926;p29"/>
            <p:cNvGrpSpPr/>
            <p:nvPr/>
          </p:nvGrpSpPr>
          <p:grpSpPr>
            <a:xfrm>
              <a:off x="-249624" y="-2432400"/>
              <a:ext cx="9377821" cy="2147740"/>
              <a:chOff x="-249624" y="-2432400"/>
              <a:chExt cx="9377821" cy="2147740"/>
            </a:xfrm>
          </p:grpSpPr>
          <p:sp>
            <p:nvSpPr>
              <p:cNvPr id="927" name="Google Shape;927;p29"/>
              <p:cNvSpPr/>
              <p:nvPr/>
            </p:nvSpPr>
            <p:spPr>
              <a:xfrm>
                <a:off x="-241501" y="-2359847"/>
                <a:ext cx="9361814" cy="2075187"/>
              </a:xfrm>
              <a:custGeom>
                <a:avLst/>
                <a:gdLst/>
                <a:ahLst/>
                <a:cxnLst/>
                <a:rect l="l" t="t" r="r" b="b"/>
                <a:pathLst>
                  <a:path w="233943" h="51857" extrusionOk="0">
                    <a:moveTo>
                      <a:pt x="114254" y="0"/>
                    </a:moveTo>
                    <a:cubicBezTo>
                      <a:pt x="113814" y="3337"/>
                      <a:pt x="107760" y="3970"/>
                      <a:pt x="105882" y="4185"/>
                    </a:cubicBezTo>
                    <a:cubicBezTo>
                      <a:pt x="103480" y="4463"/>
                      <a:pt x="101037" y="4580"/>
                      <a:pt x="98593" y="4580"/>
                    </a:cubicBezTo>
                    <a:cubicBezTo>
                      <a:pt x="96187" y="4580"/>
                      <a:pt x="93780" y="4466"/>
                      <a:pt x="91413" y="4277"/>
                    </a:cubicBezTo>
                    <a:cubicBezTo>
                      <a:pt x="83262" y="3622"/>
                      <a:pt x="75254" y="1586"/>
                      <a:pt x="67197" y="2"/>
                    </a:cubicBezTo>
                    <a:lnTo>
                      <a:pt x="3161" y="2"/>
                    </a:lnTo>
                    <a:cubicBezTo>
                      <a:pt x="1415" y="2"/>
                      <a:pt x="0" y="1794"/>
                      <a:pt x="0" y="4003"/>
                    </a:cubicBezTo>
                    <a:lnTo>
                      <a:pt x="0" y="12983"/>
                    </a:lnTo>
                    <a:cubicBezTo>
                      <a:pt x="752" y="13703"/>
                      <a:pt x="1532" y="14304"/>
                      <a:pt x="2202" y="14753"/>
                    </a:cubicBezTo>
                    <a:cubicBezTo>
                      <a:pt x="5867" y="17202"/>
                      <a:pt x="10108" y="17905"/>
                      <a:pt x="14266" y="17905"/>
                    </a:cubicBezTo>
                    <a:cubicBezTo>
                      <a:pt x="15542" y="17905"/>
                      <a:pt x="16811" y="17839"/>
                      <a:pt x="18052" y="17736"/>
                    </a:cubicBezTo>
                    <a:cubicBezTo>
                      <a:pt x="23329" y="17301"/>
                      <a:pt x="28524" y="16026"/>
                      <a:pt x="33704" y="14740"/>
                    </a:cubicBezTo>
                    <a:cubicBezTo>
                      <a:pt x="40948" y="12940"/>
                      <a:pt x="48135" y="10828"/>
                      <a:pt x="55442" y="9439"/>
                    </a:cubicBezTo>
                    <a:cubicBezTo>
                      <a:pt x="61321" y="8322"/>
                      <a:pt x="67233" y="7670"/>
                      <a:pt x="73167" y="7670"/>
                    </a:cubicBezTo>
                    <a:cubicBezTo>
                      <a:pt x="74688" y="7670"/>
                      <a:pt x="76210" y="7713"/>
                      <a:pt x="77734" y="7802"/>
                    </a:cubicBezTo>
                    <a:cubicBezTo>
                      <a:pt x="85106" y="8232"/>
                      <a:pt x="92423" y="9785"/>
                      <a:pt x="99530" y="12287"/>
                    </a:cubicBezTo>
                    <a:cubicBezTo>
                      <a:pt x="102317" y="13268"/>
                      <a:pt x="105115" y="14314"/>
                      <a:pt x="107858" y="15489"/>
                    </a:cubicBezTo>
                    <a:cubicBezTo>
                      <a:pt x="110332" y="16548"/>
                      <a:pt x="112809" y="17789"/>
                      <a:pt x="115004" y="19608"/>
                    </a:cubicBezTo>
                    <a:cubicBezTo>
                      <a:pt x="117824" y="21944"/>
                      <a:pt x="120303" y="25852"/>
                      <a:pt x="120226" y="30339"/>
                    </a:cubicBezTo>
                    <a:cubicBezTo>
                      <a:pt x="120101" y="37466"/>
                      <a:pt x="112935" y="40330"/>
                      <a:pt x="108516" y="41748"/>
                    </a:cubicBezTo>
                    <a:cubicBezTo>
                      <a:pt x="101630" y="43955"/>
                      <a:pt x="94414" y="44564"/>
                      <a:pt x="87337" y="44821"/>
                    </a:cubicBezTo>
                    <a:cubicBezTo>
                      <a:pt x="84855" y="44912"/>
                      <a:pt x="82371" y="44958"/>
                      <a:pt x="79887" y="44958"/>
                    </a:cubicBezTo>
                    <a:cubicBezTo>
                      <a:pt x="73140" y="44958"/>
                      <a:pt x="66393" y="44612"/>
                      <a:pt x="59673" y="43851"/>
                    </a:cubicBezTo>
                    <a:cubicBezTo>
                      <a:pt x="52128" y="42997"/>
                      <a:pt x="44620" y="41722"/>
                      <a:pt x="37128" y="40332"/>
                    </a:cubicBezTo>
                    <a:cubicBezTo>
                      <a:pt x="29596" y="38936"/>
                      <a:pt x="22076" y="37257"/>
                      <a:pt x="14513" y="36145"/>
                    </a:cubicBezTo>
                    <a:cubicBezTo>
                      <a:pt x="10469" y="35552"/>
                      <a:pt x="6279" y="35103"/>
                      <a:pt x="2100" y="35103"/>
                    </a:cubicBezTo>
                    <a:cubicBezTo>
                      <a:pt x="1400" y="35103"/>
                      <a:pt x="700" y="35116"/>
                      <a:pt x="0" y="35142"/>
                    </a:cubicBezTo>
                    <a:lnTo>
                      <a:pt x="0" y="41392"/>
                    </a:lnTo>
                    <a:cubicBezTo>
                      <a:pt x="3897" y="40406"/>
                      <a:pt x="7757" y="39113"/>
                      <a:pt x="11701" y="38520"/>
                    </a:cubicBezTo>
                    <a:cubicBezTo>
                      <a:pt x="12850" y="38347"/>
                      <a:pt x="14002" y="38268"/>
                      <a:pt x="15153" y="38268"/>
                    </a:cubicBezTo>
                    <a:cubicBezTo>
                      <a:pt x="18352" y="38268"/>
                      <a:pt x="21545" y="38880"/>
                      <a:pt x="24665" y="39789"/>
                    </a:cubicBezTo>
                    <a:cubicBezTo>
                      <a:pt x="29176" y="41103"/>
                      <a:pt x="33559" y="43015"/>
                      <a:pt x="37996" y="44675"/>
                    </a:cubicBezTo>
                    <a:cubicBezTo>
                      <a:pt x="42689" y="46433"/>
                      <a:pt x="47479" y="47692"/>
                      <a:pt x="52300" y="48740"/>
                    </a:cubicBezTo>
                    <a:cubicBezTo>
                      <a:pt x="61496" y="50745"/>
                      <a:pt x="70937" y="51857"/>
                      <a:pt x="80373" y="51857"/>
                    </a:cubicBezTo>
                    <a:cubicBezTo>
                      <a:pt x="91348" y="51857"/>
                      <a:pt x="102317" y="50352"/>
                      <a:pt x="112889" y="46997"/>
                    </a:cubicBezTo>
                    <a:cubicBezTo>
                      <a:pt x="122215" y="44038"/>
                      <a:pt x="130897" y="39216"/>
                      <a:pt x="139694" y="34414"/>
                    </a:cubicBezTo>
                    <a:cubicBezTo>
                      <a:pt x="143466" y="32352"/>
                      <a:pt x="147358" y="30634"/>
                      <a:pt x="151383" y="29556"/>
                    </a:cubicBezTo>
                    <a:cubicBezTo>
                      <a:pt x="155813" y="28370"/>
                      <a:pt x="160303" y="28105"/>
                      <a:pt x="164816" y="27914"/>
                    </a:cubicBezTo>
                    <a:cubicBezTo>
                      <a:pt x="167320" y="27807"/>
                      <a:pt x="169825" y="27756"/>
                      <a:pt x="172331" y="27756"/>
                    </a:cubicBezTo>
                    <a:cubicBezTo>
                      <a:pt x="189289" y="27756"/>
                      <a:pt x="206270" y="30094"/>
                      <a:pt x="222996" y="33398"/>
                    </a:cubicBezTo>
                    <a:cubicBezTo>
                      <a:pt x="226644" y="34116"/>
                      <a:pt x="230302" y="34924"/>
                      <a:pt x="233942" y="35864"/>
                    </a:cubicBezTo>
                    <a:lnTo>
                      <a:pt x="233942" y="9938"/>
                    </a:lnTo>
                    <a:cubicBezTo>
                      <a:pt x="233216" y="9925"/>
                      <a:pt x="232489" y="9919"/>
                      <a:pt x="231762" y="9919"/>
                    </a:cubicBezTo>
                    <a:cubicBezTo>
                      <a:pt x="219843" y="9919"/>
                      <a:pt x="207922" y="11530"/>
                      <a:pt x="196068" y="12904"/>
                    </a:cubicBezTo>
                    <a:cubicBezTo>
                      <a:pt x="188339" y="13801"/>
                      <a:pt x="180609" y="14806"/>
                      <a:pt x="172944" y="16393"/>
                    </a:cubicBezTo>
                    <a:cubicBezTo>
                      <a:pt x="169135" y="17181"/>
                      <a:pt x="165343" y="18112"/>
                      <a:pt x="161591" y="19260"/>
                    </a:cubicBezTo>
                    <a:cubicBezTo>
                      <a:pt x="158213" y="20291"/>
                      <a:pt x="155063" y="21813"/>
                      <a:pt x="151893" y="23606"/>
                    </a:cubicBezTo>
                    <a:cubicBezTo>
                      <a:pt x="147715" y="25970"/>
                      <a:pt x="143374" y="28204"/>
                      <a:pt x="138868" y="28204"/>
                    </a:cubicBezTo>
                    <a:cubicBezTo>
                      <a:pt x="137422" y="28204"/>
                      <a:pt x="135960" y="27974"/>
                      <a:pt x="134480" y="27445"/>
                    </a:cubicBezTo>
                    <a:cubicBezTo>
                      <a:pt x="129632" y="25711"/>
                      <a:pt x="125716" y="20547"/>
                      <a:pt x="125484" y="13951"/>
                    </a:cubicBezTo>
                    <a:cubicBezTo>
                      <a:pt x="125286" y="8300"/>
                      <a:pt x="129601" y="6027"/>
                      <a:pt x="133294" y="5020"/>
                    </a:cubicBezTo>
                    <a:cubicBezTo>
                      <a:pt x="139570" y="3307"/>
                      <a:pt x="146074" y="3151"/>
                      <a:pt x="152463" y="3078"/>
                    </a:cubicBezTo>
                    <a:cubicBezTo>
                      <a:pt x="160083" y="2991"/>
                      <a:pt x="167851" y="3042"/>
                      <a:pt x="175233" y="328"/>
                    </a:cubicBezTo>
                    <a:cubicBezTo>
                      <a:pt x="175511" y="226"/>
                      <a:pt x="175788" y="116"/>
                      <a:pt x="176066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928" name="Google Shape;928;p29"/>
              <p:cNvSpPr/>
              <p:nvPr/>
            </p:nvSpPr>
            <p:spPr>
              <a:xfrm>
                <a:off x="-249624" y="-2432400"/>
                <a:ext cx="9377821" cy="2090634"/>
              </a:xfrm>
              <a:custGeom>
                <a:avLst/>
                <a:gdLst/>
                <a:ahLst/>
                <a:cxnLst/>
                <a:rect l="l" t="t" r="r" b="b"/>
                <a:pathLst>
                  <a:path w="234343" h="52243" extrusionOk="0">
                    <a:moveTo>
                      <a:pt x="67361" y="400"/>
                    </a:moveTo>
                    <a:cubicBezTo>
                      <a:pt x="69340" y="790"/>
                      <a:pt x="71349" y="1215"/>
                      <a:pt x="73292" y="1625"/>
                    </a:cubicBezTo>
                    <a:cubicBezTo>
                      <a:pt x="79265" y="2884"/>
                      <a:pt x="85439" y="4185"/>
                      <a:pt x="91598" y="4680"/>
                    </a:cubicBezTo>
                    <a:cubicBezTo>
                      <a:pt x="94144" y="4885"/>
                      <a:pt x="96537" y="4987"/>
                      <a:pt x="98805" y="4987"/>
                    </a:cubicBezTo>
                    <a:cubicBezTo>
                      <a:pt x="101387" y="4987"/>
                      <a:pt x="103808" y="4854"/>
                      <a:pt x="106108" y="4590"/>
                    </a:cubicBezTo>
                    <a:lnTo>
                      <a:pt x="106218" y="4577"/>
                    </a:lnTo>
                    <a:cubicBezTo>
                      <a:pt x="108158" y="4354"/>
                      <a:pt x="114000" y="3685"/>
                      <a:pt x="114628" y="406"/>
                    </a:cubicBezTo>
                    <a:lnTo>
                      <a:pt x="175193" y="406"/>
                    </a:lnTo>
                    <a:cubicBezTo>
                      <a:pt x="168249" y="2915"/>
                      <a:pt x="160889" y="2994"/>
                      <a:pt x="153768" y="3069"/>
                    </a:cubicBezTo>
                    <a:lnTo>
                      <a:pt x="152665" y="3082"/>
                    </a:lnTo>
                    <a:cubicBezTo>
                      <a:pt x="145764" y="3162"/>
                      <a:pt x="139551" y="3364"/>
                      <a:pt x="133446" y="5030"/>
                    </a:cubicBezTo>
                    <a:cubicBezTo>
                      <a:pt x="128003" y="6516"/>
                      <a:pt x="125326" y="9588"/>
                      <a:pt x="125487" y="14164"/>
                    </a:cubicBezTo>
                    <a:cubicBezTo>
                      <a:pt x="125709" y="20471"/>
                      <a:pt x="129379" y="25966"/>
                      <a:pt x="134618" y="27839"/>
                    </a:cubicBezTo>
                    <a:cubicBezTo>
                      <a:pt x="136131" y="28380"/>
                      <a:pt x="137619" y="28617"/>
                      <a:pt x="139091" y="28617"/>
                    </a:cubicBezTo>
                    <a:cubicBezTo>
                      <a:pt x="143547" y="28617"/>
                      <a:pt x="147847" y="26448"/>
                      <a:pt x="152196" y="23987"/>
                    </a:cubicBezTo>
                    <a:cubicBezTo>
                      <a:pt x="155813" y="21943"/>
                      <a:pt x="158880" y="20567"/>
                      <a:pt x="161854" y="19658"/>
                    </a:cubicBezTo>
                    <a:cubicBezTo>
                      <a:pt x="165379" y="18581"/>
                      <a:pt x="169085" y="17643"/>
                      <a:pt x="173189" y="16795"/>
                    </a:cubicBezTo>
                    <a:cubicBezTo>
                      <a:pt x="180974" y="15181"/>
                      <a:pt x="188894" y="14166"/>
                      <a:pt x="196294" y="13308"/>
                    </a:cubicBezTo>
                    <a:cubicBezTo>
                      <a:pt x="197767" y="13138"/>
                      <a:pt x="199245" y="12964"/>
                      <a:pt x="200722" y="12788"/>
                    </a:cubicBezTo>
                    <a:cubicBezTo>
                      <a:pt x="210970" y="11576"/>
                      <a:pt x="221543" y="10326"/>
                      <a:pt x="231999" y="10326"/>
                    </a:cubicBezTo>
                    <a:cubicBezTo>
                      <a:pt x="232648" y="10326"/>
                      <a:pt x="233296" y="10331"/>
                      <a:pt x="233944" y="10341"/>
                    </a:cubicBezTo>
                    <a:lnTo>
                      <a:pt x="233944" y="35809"/>
                    </a:lnTo>
                    <a:cubicBezTo>
                      <a:pt x="230629" y="34959"/>
                      <a:pt x="227123" y="34173"/>
                      <a:pt x="223236" y="33405"/>
                    </a:cubicBezTo>
                    <a:cubicBezTo>
                      <a:pt x="203906" y="29587"/>
                      <a:pt x="187591" y="27758"/>
                      <a:pt x="172597" y="27758"/>
                    </a:cubicBezTo>
                    <a:cubicBezTo>
                      <a:pt x="170032" y="27758"/>
                      <a:pt x="167505" y="27812"/>
                      <a:pt x="165009" y="27918"/>
                    </a:cubicBezTo>
                    <a:cubicBezTo>
                      <a:pt x="160422" y="28112"/>
                      <a:pt x="155941" y="28387"/>
                      <a:pt x="151533" y="29567"/>
                    </a:cubicBezTo>
                    <a:cubicBezTo>
                      <a:pt x="147826" y="30560"/>
                      <a:pt x="143986" y="32153"/>
                      <a:pt x="139798" y="34441"/>
                    </a:cubicBezTo>
                    <a:lnTo>
                      <a:pt x="138875" y="34945"/>
                    </a:lnTo>
                    <a:cubicBezTo>
                      <a:pt x="130584" y="39473"/>
                      <a:pt x="122011" y="44161"/>
                      <a:pt x="113029" y="47009"/>
                    </a:cubicBezTo>
                    <a:cubicBezTo>
                      <a:pt x="102889" y="50226"/>
                      <a:pt x="91919" y="51840"/>
                      <a:pt x="80509" y="51840"/>
                    </a:cubicBezTo>
                    <a:cubicBezTo>
                      <a:pt x="71401" y="51840"/>
                      <a:pt x="62013" y="50811"/>
                      <a:pt x="52541" y="48749"/>
                    </a:cubicBezTo>
                    <a:cubicBezTo>
                      <a:pt x="46930" y="47526"/>
                      <a:pt x="42394" y="46236"/>
                      <a:pt x="38264" y="44691"/>
                    </a:cubicBezTo>
                    <a:cubicBezTo>
                      <a:pt x="36953" y="44199"/>
                      <a:pt x="35624" y="43678"/>
                      <a:pt x="34338" y="43172"/>
                    </a:cubicBezTo>
                    <a:cubicBezTo>
                      <a:pt x="31276" y="41971"/>
                      <a:pt x="28107" y="40726"/>
                      <a:pt x="24921" y="39799"/>
                    </a:cubicBezTo>
                    <a:cubicBezTo>
                      <a:pt x="21414" y="38777"/>
                      <a:pt x="18247" y="38271"/>
                      <a:pt x="15326" y="38271"/>
                    </a:cubicBezTo>
                    <a:cubicBezTo>
                      <a:pt x="14137" y="38271"/>
                      <a:pt x="12987" y="38356"/>
                      <a:pt x="11874" y="38521"/>
                    </a:cubicBezTo>
                    <a:cubicBezTo>
                      <a:pt x="9119" y="38936"/>
                      <a:pt x="6366" y="39703"/>
                      <a:pt x="3703" y="40442"/>
                    </a:cubicBezTo>
                    <a:cubicBezTo>
                      <a:pt x="2622" y="40742"/>
                      <a:pt x="1508" y="41053"/>
                      <a:pt x="406" y="41335"/>
                    </a:cubicBezTo>
                    <a:lnTo>
                      <a:pt x="406" y="35538"/>
                    </a:lnTo>
                    <a:cubicBezTo>
                      <a:pt x="1027" y="35516"/>
                      <a:pt x="1658" y="35506"/>
                      <a:pt x="2301" y="35506"/>
                    </a:cubicBezTo>
                    <a:cubicBezTo>
                      <a:pt x="5902" y="35506"/>
                      <a:pt x="9901" y="35844"/>
                      <a:pt x="14687" y="36547"/>
                    </a:cubicBezTo>
                    <a:cubicBezTo>
                      <a:pt x="19745" y="37290"/>
                      <a:pt x="24868" y="38304"/>
                      <a:pt x="29822" y="39284"/>
                    </a:cubicBezTo>
                    <a:cubicBezTo>
                      <a:pt x="32271" y="39769"/>
                      <a:pt x="34802" y="40270"/>
                      <a:pt x="37296" y="40733"/>
                    </a:cubicBezTo>
                    <a:cubicBezTo>
                      <a:pt x="43914" y="41961"/>
                      <a:pt x="51770" y="43339"/>
                      <a:pt x="59854" y="44254"/>
                    </a:cubicBezTo>
                    <a:cubicBezTo>
                      <a:pt x="66359" y="44990"/>
                      <a:pt x="73165" y="45361"/>
                      <a:pt x="80163" y="45361"/>
                    </a:cubicBezTo>
                    <a:cubicBezTo>
                      <a:pt x="82603" y="45361"/>
                      <a:pt x="85067" y="45316"/>
                      <a:pt x="87550" y="45225"/>
                    </a:cubicBezTo>
                    <a:cubicBezTo>
                      <a:pt x="94026" y="44991"/>
                      <a:pt x="101613" y="44441"/>
                      <a:pt x="108780" y="42142"/>
                    </a:cubicBezTo>
                    <a:cubicBezTo>
                      <a:pt x="113810" y="40529"/>
                      <a:pt x="120508" y="37574"/>
                      <a:pt x="120629" y="30544"/>
                    </a:cubicBezTo>
                    <a:cubicBezTo>
                      <a:pt x="120696" y="26529"/>
                      <a:pt x="118718" y="22458"/>
                      <a:pt x="115334" y="19654"/>
                    </a:cubicBezTo>
                    <a:cubicBezTo>
                      <a:pt x="112985" y="17708"/>
                      <a:pt x="110379" y="16465"/>
                      <a:pt x="108140" y="15506"/>
                    </a:cubicBezTo>
                    <a:cubicBezTo>
                      <a:pt x="105719" y="14467"/>
                      <a:pt x="103070" y="13450"/>
                      <a:pt x="99798" y="12298"/>
                    </a:cubicBezTo>
                    <a:cubicBezTo>
                      <a:pt x="92520" y="9735"/>
                      <a:pt x="85169" y="8223"/>
                      <a:pt x="77949" y="7802"/>
                    </a:cubicBezTo>
                    <a:cubicBezTo>
                      <a:pt x="76425" y="7713"/>
                      <a:pt x="74890" y="7669"/>
                      <a:pt x="73339" y="7669"/>
                    </a:cubicBezTo>
                    <a:cubicBezTo>
                      <a:pt x="67706" y="7669"/>
                      <a:pt x="61863" y="8255"/>
                      <a:pt x="55605" y="9443"/>
                    </a:cubicBezTo>
                    <a:cubicBezTo>
                      <a:pt x="50502" y="10413"/>
                      <a:pt x="45374" y="11757"/>
                      <a:pt x="40416" y="13057"/>
                    </a:cubicBezTo>
                    <a:cubicBezTo>
                      <a:pt x="38267" y="13620"/>
                      <a:pt x="36046" y="14201"/>
                      <a:pt x="33857" y="14746"/>
                    </a:cubicBezTo>
                    <a:cubicBezTo>
                      <a:pt x="29050" y="15939"/>
                      <a:pt x="23603" y="17293"/>
                      <a:pt x="18238" y="17736"/>
                    </a:cubicBezTo>
                    <a:cubicBezTo>
                      <a:pt x="17038" y="17835"/>
                      <a:pt x="15751" y="17910"/>
                      <a:pt x="14415" y="17910"/>
                    </a:cubicBezTo>
                    <a:cubicBezTo>
                      <a:pt x="10534" y="17910"/>
                      <a:pt x="6246" y="17280"/>
                      <a:pt x="2517" y="14787"/>
                    </a:cubicBezTo>
                    <a:cubicBezTo>
                      <a:pt x="2004" y="14446"/>
                      <a:pt x="1229" y="13878"/>
                      <a:pt x="403" y="13098"/>
                    </a:cubicBezTo>
                    <a:lnTo>
                      <a:pt x="403" y="4204"/>
                    </a:lnTo>
                    <a:cubicBezTo>
                      <a:pt x="403" y="2108"/>
                      <a:pt x="1731" y="405"/>
                      <a:pt x="3364" y="405"/>
                    </a:cubicBezTo>
                    <a:lnTo>
                      <a:pt x="67361" y="400"/>
                    </a:lnTo>
                    <a:close/>
                    <a:moveTo>
                      <a:pt x="114278" y="0"/>
                    </a:moveTo>
                    <a:lnTo>
                      <a:pt x="114255" y="176"/>
                    </a:lnTo>
                    <a:cubicBezTo>
                      <a:pt x="113845" y="3294"/>
                      <a:pt x="108068" y="3957"/>
                      <a:pt x="106170" y="4175"/>
                    </a:cubicBezTo>
                    <a:lnTo>
                      <a:pt x="106061" y="4187"/>
                    </a:lnTo>
                    <a:cubicBezTo>
                      <a:pt x="103777" y="4451"/>
                      <a:pt x="101371" y="4582"/>
                      <a:pt x="98803" y="4582"/>
                    </a:cubicBezTo>
                    <a:cubicBezTo>
                      <a:pt x="96546" y="4582"/>
                      <a:pt x="94164" y="4481"/>
                      <a:pt x="91630" y="4277"/>
                    </a:cubicBezTo>
                    <a:cubicBezTo>
                      <a:pt x="85496" y="3785"/>
                      <a:pt x="79335" y="2485"/>
                      <a:pt x="73374" y="1229"/>
                    </a:cubicBezTo>
                    <a:cubicBezTo>
                      <a:pt x="71430" y="820"/>
                      <a:pt x="69420" y="395"/>
                      <a:pt x="67400" y="2"/>
                    </a:cubicBezTo>
                    <a:lnTo>
                      <a:pt x="3365" y="2"/>
                    </a:lnTo>
                    <a:cubicBezTo>
                      <a:pt x="1511" y="2"/>
                      <a:pt x="3" y="1889"/>
                      <a:pt x="3" y="4205"/>
                    </a:cubicBezTo>
                    <a:lnTo>
                      <a:pt x="3" y="13267"/>
                    </a:lnTo>
                    <a:lnTo>
                      <a:pt x="66" y="13327"/>
                    </a:lnTo>
                    <a:cubicBezTo>
                      <a:pt x="935" y="14157"/>
                      <a:pt x="1758" y="14760"/>
                      <a:pt x="2295" y="15120"/>
                    </a:cubicBezTo>
                    <a:cubicBezTo>
                      <a:pt x="6107" y="17668"/>
                      <a:pt x="10473" y="18312"/>
                      <a:pt x="14416" y="18312"/>
                    </a:cubicBezTo>
                    <a:cubicBezTo>
                      <a:pt x="15764" y="18312"/>
                      <a:pt x="17063" y="18236"/>
                      <a:pt x="18274" y="18136"/>
                    </a:cubicBezTo>
                    <a:cubicBezTo>
                      <a:pt x="23670" y="17692"/>
                      <a:pt x="29134" y="16335"/>
                      <a:pt x="33955" y="15136"/>
                    </a:cubicBezTo>
                    <a:cubicBezTo>
                      <a:pt x="36148" y="14591"/>
                      <a:pt x="38370" y="14008"/>
                      <a:pt x="40521" y="13444"/>
                    </a:cubicBezTo>
                    <a:cubicBezTo>
                      <a:pt x="45471" y="12145"/>
                      <a:pt x="50591" y="10802"/>
                      <a:pt x="55682" y="9836"/>
                    </a:cubicBezTo>
                    <a:cubicBezTo>
                      <a:pt x="61914" y="8652"/>
                      <a:pt x="67733" y="8068"/>
                      <a:pt x="73339" y="8068"/>
                    </a:cubicBezTo>
                    <a:cubicBezTo>
                      <a:pt x="74883" y="8068"/>
                      <a:pt x="76410" y="8112"/>
                      <a:pt x="77924" y="8200"/>
                    </a:cubicBezTo>
                    <a:cubicBezTo>
                      <a:pt x="85109" y="8620"/>
                      <a:pt x="92423" y="10126"/>
                      <a:pt x="99664" y="12674"/>
                    </a:cubicBezTo>
                    <a:cubicBezTo>
                      <a:pt x="102926" y="13823"/>
                      <a:pt x="105569" y="14839"/>
                      <a:pt x="107978" y="15872"/>
                    </a:cubicBezTo>
                    <a:cubicBezTo>
                      <a:pt x="110192" y="16820"/>
                      <a:pt x="112765" y="18046"/>
                      <a:pt x="115074" y="19959"/>
                    </a:cubicBezTo>
                    <a:cubicBezTo>
                      <a:pt x="118366" y="22686"/>
                      <a:pt x="120289" y="26638"/>
                      <a:pt x="120224" y="30531"/>
                    </a:cubicBezTo>
                    <a:cubicBezTo>
                      <a:pt x="120108" y="37304"/>
                      <a:pt x="113565" y="40179"/>
                      <a:pt x="108656" y="41753"/>
                    </a:cubicBezTo>
                    <a:cubicBezTo>
                      <a:pt x="101534" y="44037"/>
                      <a:pt x="93982" y="44584"/>
                      <a:pt x="87532" y="44818"/>
                    </a:cubicBezTo>
                    <a:cubicBezTo>
                      <a:pt x="85053" y="44908"/>
                      <a:pt x="82593" y="44953"/>
                      <a:pt x="80156" y="44953"/>
                    </a:cubicBezTo>
                    <a:cubicBezTo>
                      <a:pt x="73174" y="44953"/>
                      <a:pt x="66385" y="44584"/>
                      <a:pt x="59897" y="43849"/>
                    </a:cubicBezTo>
                    <a:cubicBezTo>
                      <a:pt x="51824" y="42936"/>
                      <a:pt x="43978" y="41560"/>
                      <a:pt x="37366" y="40335"/>
                    </a:cubicBezTo>
                    <a:cubicBezTo>
                      <a:pt x="34874" y="39874"/>
                      <a:pt x="32343" y="39371"/>
                      <a:pt x="29894" y="38889"/>
                    </a:cubicBezTo>
                    <a:cubicBezTo>
                      <a:pt x="24935" y="37906"/>
                      <a:pt x="19807" y="36891"/>
                      <a:pt x="14740" y="36147"/>
                    </a:cubicBezTo>
                    <a:cubicBezTo>
                      <a:pt x="9938" y="35440"/>
                      <a:pt x="5923" y="35101"/>
                      <a:pt x="2306" y="35101"/>
                    </a:cubicBezTo>
                    <a:cubicBezTo>
                      <a:pt x="1587" y="35101"/>
                      <a:pt x="884" y="35114"/>
                      <a:pt x="193" y="35141"/>
                    </a:cubicBezTo>
                    <a:lnTo>
                      <a:pt x="0" y="35148"/>
                    </a:lnTo>
                    <a:lnTo>
                      <a:pt x="0" y="41850"/>
                    </a:lnTo>
                    <a:lnTo>
                      <a:pt x="250" y="41789"/>
                    </a:lnTo>
                    <a:cubicBezTo>
                      <a:pt x="1438" y="41486"/>
                      <a:pt x="2642" y="41153"/>
                      <a:pt x="3807" y="40829"/>
                    </a:cubicBezTo>
                    <a:cubicBezTo>
                      <a:pt x="6459" y="40093"/>
                      <a:pt x="9201" y="39331"/>
                      <a:pt x="11931" y="38920"/>
                    </a:cubicBezTo>
                    <a:cubicBezTo>
                      <a:pt x="13025" y="38755"/>
                      <a:pt x="14155" y="38672"/>
                      <a:pt x="15326" y="38672"/>
                    </a:cubicBezTo>
                    <a:cubicBezTo>
                      <a:pt x="18207" y="38672"/>
                      <a:pt x="21339" y="39173"/>
                      <a:pt x="24808" y="40183"/>
                    </a:cubicBezTo>
                    <a:cubicBezTo>
                      <a:pt x="27977" y="41106"/>
                      <a:pt x="31136" y="42346"/>
                      <a:pt x="34192" y="43547"/>
                    </a:cubicBezTo>
                    <a:cubicBezTo>
                      <a:pt x="35480" y="44051"/>
                      <a:pt x="36810" y="44575"/>
                      <a:pt x="38124" y="45065"/>
                    </a:cubicBezTo>
                    <a:cubicBezTo>
                      <a:pt x="42272" y="46618"/>
                      <a:pt x="46826" y="47913"/>
                      <a:pt x="52458" y="49140"/>
                    </a:cubicBezTo>
                    <a:cubicBezTo>
                      <a:pt x="61960" y="51209"/>
                      <a:pt x="71376" y="52242"/>
                      <a:pt x="80515" y="52242"/>
                    </a:cubicBezTo>
                    <a:cubicBezTo>
                      <a:pt x="91963" y="52242"/>
                      <a:pt x="102972" y="50622"/>
                      <a:pt x="113151" y="47393"/>
                    </a:cubicBezTo>
                    <a:cubicBezTo>
                      <a:pt x="122171" y="44531"/>
                      <a:pt x="130760" y="39837"/>
                      <a:pt x="139068" y="35298"/>
                    </a:cubicBezTo>
                    <a:lnTo>
                      <a:pt x="139990" y="34794"/>
                    </a:lnTo>
                    <a:cubicBezTo>
                      <a:pt x="144149" y="32523"/>
                      <a:pt x="147959" y="30939"/>
                      <a:pt x="151635" y="29954"/>
                    </a:cubicBezTo>
                    <a:cubicBezTo>
                      <a:pt x="156001" y="28784"/>
                      <a:pt x="160459" y="28512"/>
                      <a:pt x="165023" y="28318"/>
                    </a:cubicBezTo>
                    <a:cubicBezTo>
                      <a:pt x="167510" y="28212"/>
                      <a:pt x="170027" y="28159"/>
                      <a:pt x="172583" y="28159"/>
                    </a:cubicBezTo>
                    <a:cubicBezTo>
                      <a:pt x="187551" y="28159"/>
                      <a:pt x="203846" y="29985"/>
                      <a:pt x="223155" y="33798"/>
                    </a:cubicBezTo>
                    <a:cubicBezTo>
                      <a:pt x="227133" y="34583"/>
                      <a:pt x="230708" y="35389"/>
                      <a:pt x="234091" y="36262"/>
                    </a:cubicBezTo>
                    <a:lnTo>
                      <a:pt x="234343" y="36327"/>
                    </a:lnTo>
                    <a:lnTo>
                      <a:pt x="234343" y="9942"/>
                    </a:lnTo>
                    <a:lnTo>
                      <a:pt x="234144" y="9938"/>
                    </a:lnTo>
                    <a:cubicBezTo>
                      <a:pt x="233436" y="9926"/>
                      <a:pt x="232728" y="9920"/>
                      <a:pt x="232019" y="9920"/>
                    </a:cubicBezTo>
                    <a:cubicBezTo>
                      <a:pt x="221533" y="9920"/>
                      <a:pt x="210937" y="11173"/>
                      <a:pt x="200668" y="12387"/>
                    </a:cubicBezTo>
                    <a:cubicBezTo>
                      <a:pt x="199192" y="12560"/>
                      <a:pt x="197716" y="12735"/>
                      <a:pt x="196241" y="12907"/>
                    </a:cubicBezTo>
                    <a:cubicBezTo>
                      <a:pt x="188833" y="13765"/>
                      <a:pt x="180900" y="14784"/>
                      <a:pt x="173099" y="16399"/>
                    </a:cubicBezTo>
                    <a:cubicBezTo>
                      <a:pt x="168984" y="17250"/>
                      <a:pt x="165266" y="18189"/>
                      <a:pt x="161730" y="19271"/>
                    </a:cubicBezTo>
                    <a:cubicBezTo>
                      <a:pt x="158729" y="20188"/>
                      <a:pt x="155634" y="21574"/>
                      <a:pt x="151992" y="23636"/>
                    </a:cubicBezTo>
                    <a:cubicBezTo>
                      <a:pt x="147694" y="26067"/>
                      <a:pt x="143448" y="28211"/>
                      <a:pt x="139076" y="28211"/>
                    </a:cubicBezTo>
                    <a:cubicBezTo>
                      <a:pt x="137648" y="28211"/>
                      <a:pt x="136206" y="27982"/>
                      <a:pt x="134745" y="27459"/>
                    </a:cubicBezTo>
                    <a:cubicBezTo>
                      <a:pt x="129659" y="25640"/>
                      <a:pt x="126097" y="20292"/>
                      <a:pt x="125882" y="14148"/>
                    </a:cubicBezTo>
                    <a:cubicBezTo>
                      <a:pt x="125729" y="9782"/>
                      <a:pt x="128305" y="6844"/>
                      <a:pt x="133544" y="5415"/>
                    </a:cubicBezTo>
                    <a:cubicBezTo>
                      <a:pt x="139606" y="3761"/>
                      <a:pt x="145790" y="3559"/>
                      <a:pt x="152664" y="3482"/>
                    </a:cubicBezTo>
                    <a:lnTo>
                      <a:pt x="153767" y="3469"/>
                    </a:lnTo>
                    <a:cubicBezTo>
                      <a:pt x="160981" y="3392"/>
                      <a:pt x="168439" y="3314"/>
                      <a:pt x="175499" y="719"/>
                    </a:cubicBezTo>
                    <a:cubicBezTo>
                      <a:pt x="175781" y="617"/>
                      <a:pt x="176061" y="506"/>
                      <a:pt x="176341" y="389"/>
                    </a:cubicBezTo>
                    <a:lnTo>
                      <a:pt x="177262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929" name="Google Shape;929;p29"/>
            <p:cNvSpPr/>
            <p:nvPr/>
          </p:nvSpPr>
          <p:spPr>
            <a:xfrm>
              <a:off x="-249624" y="-942088"/>
              <a:ext cx="8367499" cy="1836163"/>
            </a:xfrm>
            <a:custGeom>
              <a:avLst/>
              <a:gdLst/>
              <a:ahLst/>
              <a:cxnLst/>
              <a:rect l="l" t="t" r="r" b="b"/>
              <a:pathLst>
                <a:path w="209096" h="45884" extrusionOk="0">
                  <a:moveTo>
                    <a:pt x="173615" y="405"/>
                  </a:moveTo>
                  <a:cubicBezTo>
                    <a:pt x="176375" y="405"/>
                    <a:pt x="179213" y="507"/>
                    <a:pt x="182050" y="829"/>
                  </a:cubicBezTo>
                  <a:cubicBezTo>
                    <a:pt x="188207" y="1528"/>
                    <a:pt x="194615" y="3672"/>
                    <a:pt x="201642" y="7381"/>
                  </a:cubicBezTo>
                  <a:lnTo>
                    <a:pt x="202000" y="7570"/>
                  </a:lnTo>
                  <a:cubicBezTo>
                    <a:pt x="204160" y="8703"/>
                    <a:pt x="207122" y="10258"/>
                    <a:pt x="208209" y="13014"/>
                  </a:cubicBezTo>
                  <a:cubicBezTo>
                    <a:pt x="208659" y="14157"/>
                    <a:pt x="208681" y="15157"/>
                    <a:pt x="208272" y="15990"/>
                  </a:cubicBezTo>
                  <a:cubicBezTo>
                    <a:pt x="207624" y="17309"/>
                    <a:pt x="205989" y="18018"/>
                    <a:pt x="204732" y="18381"/>
                  </a:cubicBezTo>
                  <a:cubicBezTo>
                    <a:pt x="201461" y="19325"/>
                    <a:pt x="198006" y="19797"/>
                    <a:pt x="194392" y="19797"/>
                  </a:cubicBezTo>
                  <a:cubicBezTo>
                    <a:pt x="190821" y="19797"/>
                    <a:pt x="187096" y="19336"/>
                    <a:pt x="183241" y="18415"/>
                  </a:cubicBezTo>
                  <a:cubicBezTo>
                    <a:pt x="179114" y="17429"/>
                    <a:pt x="174866" y="16057"/>
                    <a:pt x="170611" y="14337"/>
                  </a:cubicBezTo>
                  <a:cubicBezTo>
                    <a:pt x="166998" y="12878"/>
                    <a:pt x="163261" y="11368"/>
                    <a:pt x="159428" y="10535"/>
                  </a:cubicBezTo>
                  <a:cubicBezTo>
                    <a:pt x="157531" y="10122"/>
                    <a:pt x="155742" y="9916"/>
                    <a:pt x="154034" y="9916"/>
                  </a:cubicBezTo>
                  <a:cubicBezTo>
                    <a:pt x="152450" y="9916"/>
                    <a:pt x="150935" y="10094"/>
                    <a:pt x="149470" y="10449"/>
                  </a:cubicBezTo>
                  <a:cubicBezTo>
                    <a:pt x="145504" y="11411"/>
                    <a:pt x="142070" y="13874"/>
                    <a:pt x="138895" y="16316"/>
                  </a:cubicBezTo>
                  <a:cubicBezTo>
                    <a:pt x="136054" y="18501"/>
                    <a:pt x="133233" y="20858"/>
                    <a:pt x="130505" y="23139"/>
                  </a:cubicBezTo>
                  <a:cubicBezTo>
                    <a:pt x="126905" y="26149"/>
                    <a:pt x="123181" y="29264"/>
                    <a:pt x="119366" y="32010"/>
                  </a:cubicBezTo>
                  <a:cubicBezTo>
                    <a:pt x="107458" y="40580"/>
                    <a:pt x="92880" y="45107"/>
                    <a:pt x="76028" y="45462"/>
                  </a:cubicBezTo>
                  <a:cubicBezTo>
                    <a:pt x="75424" y="45475"/>
                    <a:pt x="74822" y="45482"/>
                    <a:pt x="74224" y="45482"/>
                  </a:cubicBezTo>
                  <a:cubicBezTo>
                    <a:pt x="58269" y="45482"/>
                    <a:pt x="44689" y="40929"/>
                    <a:pt x="33828" y="31942"/>
                  </a:cubicBezTo>
                  <a:cubicBezTo>
                    <a:pt x="27187" y="26448"/>
                    <a:pt x="20603" y="21405"/>
                    <a:pt x="13056" y="20088"/>
                  </a:cubicBezTo>
                  <a:cubicBezTo>
                    <a:pt x="11967" y="19897"/>
                    <a:pt x="10865" y="19801"/>
                    <a:pt x="9746" y="19801"/>
                  </a:cubicBezTo>
                  <a:cubicBezTo>
                    <a:pt x="6781" y="19801"/>
                    <a:pt x="3696" y="20474"/>
                    <a:pt x="406" y="21833"/>
                  </a:cubicBezTo>
                  <a:lnTo>
                    <a:pt x="406" y="14358"/>
                  </a:lnTo>
                  <a:cubicBezTo>
                    <a:pt x="1109" y="14230"/>
                    <a:pt x="1864" y="14110"/>
                    <a:pt x="2702" y="13993"/>
                  </a:cubicBezTo>
                  <a:cubicBezTo>
                    <a:pt x="5594" y="13588"/>
                    <a:pt x="8552" y="13414"/>
                    <a:pt x="11411" y="13245"/>
                  </a:cubicBezTo>
                  <a:lnTo>
                    <a:pt x="12958" y="13152"/>
                  </a:lnTo>
                  <a:cubicBezTo>
                    <a:pt x="15818" y="12978"/>
                    <a:pt x="18953" y="12785"/>
                    <a:pt x="22145" y="12785"/>
                  </a:cubicBezTo>
                  <a:cubicBezTo>
                    <a:pt x="23389" y="12785"/>
                    <a:pt x="24641" y="12814"/>
                    <a:pt x="25889" y="12885"/>
                  </a:cubicBezTo>
                  <a:cubicBezTo>
                    <a:pt x="29786" y="13104"/>
                    <a:pt x="33808" y="14150"/>
                    <a:pt x="38546" y="16169"/>
                  </a:cubicBezTo>
                  <a:cubicBezTo>
                    <a:pt x="52883" y="22283"/>
                    <a:pt x="69842" y="28659"/>
                    <a:pt x="86902" y="29591"/>
                  </a:cubicBezTo>
                  <a:cubicBezTo>
                    <a:pt x="88135" y="29659"/>
                    <a:pt x="89353" y="29692"/>
                    <a:pt x="90554" y="29692"/>
                  </a:cubicBezTo>
                  <a:cubicBezTo>
                    <a:pt x="97955" y="29692"/>
                    <a:pt x="104738" y="28414"/>
                    <a:pt x="110758" y="25880"/>
                  </a:cubicBezTo>
                  <a:cubicBezTo>
                    <a:pt x="117187" y="23174"/>
                    <a:pt x="123174" y="18993"/>
                    <a:pt x="128962" y="14950"/>
                  </a:cubicBezTo>
                  <a:cubicBezTo>
                    <a:pt x="130301" y="14015"/>
                    <a:pt x="131684" y="13050"/>
                    <a:pt x="133052" y="12117"/>
                  </a:cubicBezTo>
                  <a:cubicBezTo>
                    <a:pt x="136569" y="9716"/>
                    <a:pt x="140379" y="7249"/>
                    <a:pt x="144384" y="5460"/>
                  </a:cubicBezTo>
                  <a:cubicBezTo>
                    <a:pt x="148006" y="3842"/>
                    <a:pt x="151905" y="2608"/>
                    <a:pt x="155970" y="1792"/>
                  </a:cubicBezTo>
                  <a:cubicBezTo>
                    <a:pt x="159701" y="1042"/>
                    <a:pt x="163680" y="640"/>
                    <a:pt x="168868" y="486"/>
                  </a:cubicBezTo>
                  <a:cubicBezTo>
                    <a:pt x="170413" y="440"/>
                    <a:pt x="172001" y="405"/>
                    <a:pt x="173615" y="405"/>
                  </a:cubicBezTo>
                  <a:close/>
                  <a:moveTo>
                    <a:pt x="173609" y="0"/>
                  </a:moveTo>
                  <a:cubicBezTo>
                    <a:pt x="171993" y="0"/>
                    <a:pt x="170405" y="35"/>
                    <a:pt x="168858" y="80"/>
                  </a:cubicBezTo>
                  <a:cubicBezTo>
                    <a:pt x="163644" y="234"/>
                    <a:pt x="159645" y="639"/>
                    <a:pt x="155891" y="1393"/>
                  </a:cubicBezTo>
                  <a:cubicBezTo>
                    <a:pt x="151795" y="2216"/>
                    <a:pt x="147870" y="3459"/>
                    <a:pt x="144219" y="5088"/>
                  </a:cubicBezTo>
                  <a:cubicBezTo>
                    <a:pt x="140186" y="6888"/>
                    <a:pt x="136359" y="9369"/>
                    <a:pt x="132824" y="11781"/>
                  </a:cubicBezTo>
                  <a:cubicBezTo>
                    <a:pt x="131454" y="12715"/>
                    <a:pt x="130070" y="13683"/>
                    <a:pt x="128732" y="14617"/>
                  </a:cubicBezTo>
                  <a:cubicBezTo>
                    <a:pt x="122961" y="18648"/>
                    <a:pt x="116993" y="22817"/>
                    <a:pt x="110602" y="25506"/>
                  </a:cubicBezTo>
                  <a:cubicBezTo>
                    <a:pt x="104631" y="28019"/>
                    <a:pt x="97899" y="29287"/>
                    <a:pt x="90554" y="29287"/>
                  </a:cubicBezTo>
                  <a:cubicBezTo>
                    <a:pt x="89360" y="29287"/>
                    <a:pt x="88149" y="29254"/>
                    <a:pt x="86923" y="29187"/>
                  </a:cubicBezTo>
                  <a:cubicBezTo>
                    <a:pt x="69926" y="28261"/>
                    <a:pt x="53010" y="21898"/>
                    <a:pt x="38703" y="15797"/>
                  </a:cubicBezTo>
                  <a:cubicBezTo>
                    <a:pt x="33922" y="13758"/>
                    <a:pt x="29857" y="12704"/>
                    <a:pt x="25911" y="12481"/>
                  </a:cubicBezTo>
                  <a:cubicBezTo>
                    <a:pt x="24653" y="12410"/>
                    <a:pt x="23392" y="12381"/>
                    <a:pt x="22140" y="12381"/>
                  </a:cubicBezTo>
                  <a:cubicBezTo>
                    <a:pt x="18938" y="12381"/>
                    <a:pt x="15797" y="12572"/>
                    <a:pt x="12931" y="12748"/>
                  </a:cubicBezTo>
                  <a:lnTo>
                    <a:pt x="11384" y="12841"/>
                  </a:lnTo>
                  <a:cubicBezTo>
                    <a:pt x="8518" y="13010"/>
                    <a:pt x="5551" y="13184"/>
                    <a:pt x="2644" y="13591"/>
                  </a:cubicBezTo>
                  <a:cubicBezTo>
                    <a:pt x="1731" y="13718"/>
                    <a:pt x="921" y="13848"/>
                    <a:pt x="165" y="13990"/>
                  </a:cubicBezTo>
                  <a:lnTo>
                    <a:pt x="0" y="14020"/>
                  </a:lnTo>
                  <a:lnTo>
                    <a:pt x="0" y="22434"/>
                  </a:lnTo>
                  <a:lnTo>
                    <a:pt x="280" y="22317"/>
                  </a:lnTo>
                  <a:cubicBezTo>
                    <a:pt x="3624" y="20902"/>
                    <a:pt x="6748" y="20202"/>
                    <a:pt x="9745" y="20202"/>
                  </a:cubicBezTo>
                  <a:cubicBezTo>
                    <a:pt x="10841" y="20202"/>
                    <a:pt x="11920" y="20296"/>
                    <a:pt x="12987" y="20482"/>
                  </a:cubicBezTo>
                  <a:cubicBezTo>
                    <a:pt x="20436" y="21784"/>
                    <a:pt x="26975" y="26792"/>
                    <a:pt x="33571" y="32250"/>
                  </a:cubicBezTo>
                  <a:cubicBezTo>
                    <a:pt x="44508" y="41302"/>
                    <a:pt x="58178" y="45884"/>
                    <a:pt x="74230" y="45884"/>
                  </a:cubicBezTo>
                  <a:cubicBezTo>
                    <a:pt x="74828" y="45884"/>
                    <a:pt x="75434" y="45878"/>
                    <a:pt x="76041" y="45864"/>
                  </a:cubicBezTo>
                  <a:cubicBezTo>
                    <a:pt x="92973" y="45507"/>
                    <a:pt x="107630" y="40953"/>
                    <a:pt x="119603" y="32334"/>
                  </a:cubicBezTo>
                  <a:cubicBezTo>
                    <a:pt x="123430" y="29580"/>
                    <a:pt x="127160" y="26462"/>
                    <a:pt x="130767" y="23446"/>
                  </a:cubicBezTo>
                  <a:cubicBezTo>
                    <a:pt x="133490" y="21168"/>
                    <a:pt x="136306" y="18812"/>
                    <a:pt x="139143" y="16633"/>
                  </a:cubicBezTo>
                  <a:cubicBezTo>
                    <a:pt x="142286" y="14218"/>
                    <a:pt x="145678" y="11782"/>
                    <a:pt x="149569" y="10839"/>
                  </a:cubicBezTo>
                  <a:cubicBezTo>
                    <a:pt x="151002" y="10492"/>
                    <a:pt x="152486" y="10318"/>
                    <a:pt x="154040" y="10318"/>
                  </a:cubicBezTo>
                  <a:cubicBezTo>
                    <a:pt x="155718" y="10318"/>
                    <a:pt x="157477" y="10521"/>
                    <a:pt x="159345" y="10926"/>
                  </a:cubicBezTo>
                  <a:cubicBezTo>
                    <a:pt x="163146" y="11754"/>
                    <a:pt x="166866" y="13255"/>
                    <a:pt x="170463" y="14710"/>
                  </a:cubicBezTo>
                  <a:cubicBezTo>
                    <a:pt x="174735" y="16434"/>
                    <a:pt x="179004" y="17813"/>
                    <a:pt x="183149" y="18805"/>
                  </a:cubicBezTo>
                  <a:cubicBezTo>
                    <a:pt x="187035" y="19734"/>
                    <a:pt x="190791" y="20198"/>
                    <a:pt x="194393" y="20198"/>
                  </a:cubicBezTo>
                  <a:cubicBezTo>
                    <a:pt x="198045" y="20198"/>
                    <a:pt x="201538" y="19721"/>
                    <a:pt x="204846" y="18766"/>
                  </a:cubicBezTo>
                  <a:cubicBezTo>
                    <a:pt x="206788" y="18205"/>
                    <a:pt x="208062" y="17332"/>
                    <a:pt x="208634" y="16167"/>
                  </a:cubicBezTo>
                  <a:cubicBezTo>
                    <a:pt x="209095" y="15229"/>
                    <a:pt x="209080" y="14117"/>
                    <a:pt x="208584" y="12865"/>
                  </a:cubicBezTo>
                  <a:cubicBezTo>
                    <a:pt x="207441" y="9969"/>
                    <a:pt x="204404" y="8376"/>
                    <a:pt x="202188" y="7211"/>
                  </a:cubicBezTo>
                  <a:lnTo>
                    <a:pt x="201831" y="7024"/>
                  </a:lnTo>
                  <a:cubicBezTo>
                    <a:pt x="194760" y="3289"/>
                    <a:pt x="188306" y="1132"/>
                    <a:pt x="182098" y="427"/>
                  </a:cubicBezTo>
                  <a:cubicBezTo>
                    <a:pt x="179239" y="102"/>
                    <a:pt x="176384" y="0"/>
                    <a:pt x="17360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930" name="Google Shape;930;p29"/>
            <p:cNvSpPr/>
            <p:nvPr/>
          </p:nvSpPr>
          <p:spPr>
            <a:xfrm>
              <a:off x="-249584" y="163330"/>
              <a:ext cx="807313" cy="330705"/>
            </a:xfrm>
            <a:custGeom>
              <a:avLst/>
              <a:gdLst/>
              <a:ahLst/>
              <a:cxnLst/>
              <a:rect l="l" t="t" r="r" b="b"/>
              <a:pathLst>
                <a:path w="20174" h="8264" extrusionOk="0">
                  <a:moveTo>
                    <a:pt x="10888" y="404"/>
                  </a:moveTo>
                  <a:cubicBezTo>
                    <a:pt x="11749" y="404"/>
                    <a:pt x="12597" y="461"/>
                    <a:pt x="13422" y="602"/>
                  </a:cubicBezTo>
                  <a:cubicBezTo>
                    <a:pt x="15472" y="954"/>
                    <a:pt x="17153" y="1897"/>
                    <a:pt x="18413" y="3404"/>
                  </a:cubicBezTo>
                  <a:cubicBezTo>
                    <a:pt x="19054" y="4170"/>
                    <a:pt x="19787" y="5267"/>
                    <a:pt x="19634" y="6147"/>
                  </a:cubicBezTo>
                  <a:cubicBezTo>
                    <a:pt x="19567" y="6546"/>
                    <a:pt x="19324" y="6863"/>
                    <a:pt x="18894" y="7118"/>
                  </a:cubicBezTo>
                  <a:cubicBezTo>
                    <a:pt x="17704" y="7820"/>
                    <a:pt x="16206" y="7861"/>
                    <a:pt x="14950" y="7861"/>
                  </a:cubicBezTo>
                  <a:cubicBezTo>
                    <a:pt x="14860" y="7861"/>
                    <a:pt x="14771" y="7861"/>
                    <a:pt x="14684" y="7861"/>
                  </a:cubicBezTo>
                  <a:cubicBezTo>
                    <a:pt x="13289" y="7856"/>
                    <a:pt x="11866" y="7753"/>
                    <a:pt x="10488" y="7653"/>
                  </a:cubicBezTo>
                  <a:cubicBezTo>
                    <a:pt x="9887" y="7608"/>
                    <a:pt x="9287" y="7565"/>
                    <a:pt x="8687" y="7529"/>
                  </a:cubicBezTo>
                  <a:cubicBezTo>
                    <a:pt x="5827" y="7359"/>
                    <a:pt x="3245" y="7206"/>
                    <a:pt x="649" y="7206"/>
                  </a:cubicBezTo>
                  <a:cubicBezTo>
                    <a:pt x="568" y="7206"/>
                    <a:pt x="486" y="7206"/>
                    <a:pt x="405" y="7206"/>
                  </a:cubicBezTo>
                  <a:lnTo>
                    <a:pt x="405" y="1428"/>
                  </a:lnTo>
                  <a:cubicBezTo>
                    <a:pt x="2017" y="1368"/>
                    <a:pt x="3674" y="1139"/>
                    <a:pt x="5280" y="919"/>
                  </a:cubicBezTo>
                  <a:cubicBezTo>
                    <a:pt x="7141" y="665"/>
                    <a:pt x="9044" y="404"/>
                    <a:pt x="10888" y="404"/>
                  </a:cubicBezTo>
                  <a:close/>
                  <a:moveTo>
                    <a:pt x="10888" y="1"/>
                  </a:moveTo>
                  <a:cubicBezTo>
                    <a:pt x="9018" y="1"/>
                    <a:pt x="7099" y="265"/>
                    <a:pt x="5223" y="522"/>
                  </a:cubicBezTo>
                  <a:cubicBezTo>
                    <a:pt x="3564" y="751"/>
                    <a:pt x="1848" y="984"/>
                    <a:pt x="195" y="1034"/>
                  </a:cubicBezTo>
                  <a:lnTo>
                    <a:pt x="1" y="1039"/>
                  </a:lnTo>
                  <a:lnTo>
                    <a:pt x="1" y="7612"/>
                  </a:lnTo>
                  <a:lnTo>
                    <a:pt x="202" y="7612"/>
                  </a:lnTo>
                  <a:cubicBezTo>
                    <a:pt x="266" y="7612"/>
                    <a:pt x="330" y="7612"/>
                    <a:pt x="393" y="7612"/>
                  </a:cubicBezTo>
                  <a:cubicBezTo>
                    <a:pt x="3056" y="7612"/>
                    <a:pt x="5717" y="7756"/>
                    <a:pt x="8664" y="7932"/>
                  </a:cubicBezTo>
                  <a:cubicBezTo>
                    <a:pt x="9261" y="7968"/>
                    <a:pt x="9860" y="8012"/>
                    <a:pt x="10460" y="8055"/>
                  </a:cubicBezTo>
                  <a:cubicBezTo>
                    <a:pt x="11844" y="8155"/>
                    <a:pt x="13275" y="8259"/>
                    <a:pt x="14682" y="8264"/>
                  </a:cubicBezTo>
                  <a:lnTo>
                    <a:pt x="14998" y="8264"/>
                  </a:lnTo>
                  <a:cubicBezTo>
                    <a:pt x="16295" y="8264"/>
                    <a:pt x="17831" y="8211"/>
                    <a:pt x="19096" y="7463"/>
                  </a:cubicBezTo>
                  <a:cubicBezTo>
                    <a:pt x="19626" y="7152"/>
                    <a:pt x="19940" y="6730"/>
                    <a:pt x="20030" y="6216"/>
                  </a:cubicBezTo>
                  <a:cubicBezTo>
                    <a:pt x="20173" y="5387"/>
                    <a:pt x="19732" y="4354"/>
                    <a:pt x="18720" y="3145"/>
                  </a:cubicBezTo>
                  <a:cubicBezTo>
                    <a:pt x="17395" y="1562"/>
                    <a:pt x="15637" y="574"/>
                    <a:pt x="13488" y="205"/>
                  </a:cubicBezTo>
                  <a:cubicBezTo>
                    <a:pt x="12639" y="59"/>
                    <a:pt x="11769" y="1"/>
                    <a:pt x="1088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931" name="Google Shape;931;p29"/>
            <p:cNvSpPr/>
            <p:nvPr/>
          </p:nvSpPr>
          <p:spPr>
            <a:xfrm>
              <a:off x="-249504" y="-181865"/>
              <a:ext cx="9377861" cy="2035410"/>
            </a:xfrm>
            <a:custGeom>
              <a:avLst/>
              <a:gdLst/>
              <a:ahLst/>
              <a:cxnLst/>
              <a:rect l="l" t="t" r="r" b="b"/>
              <a:pathLst>
                <a:path w="234344" h="50863" extrusionOk="0">
                  <a:moveTo>
                    <a:pt x="233940" y="621"/>
                  </a:moveTo>
                  <a:lnTo>
                    <a:pt x="233940" y="12077"/>
                  </a:lnTo>
                  <a:cubicBezTo>
                    <a:pt x="232371" y="13846"/>
                    <a:pt x="230619" y="15358"/>
                    <a:pt x="228734" y="16565"/>
                  </a:cubicBezTo>
                  <a:cubicBezTo>
                    <a:pt x="224484" y="19289"/>
                    <a:pt x="219376" y="20857"/>
                    <a:pt x="213122" y="21360"/>
                  </a:cubicBezTo>
                  <a:cubicBezTo>
                    <a:pt x="211653" y="21479"/>
                    <a:pt x="210146" y="21539"/>
                    <a:pt x="208580" y="21539"/>
                  </a:cubicBezTo>
                  <a:cubicBezTo>
                    <a:pt x="205000" y="21539"/>
                    <a:pt x="201109" y="21226"/>
                    <a:pt x="196647" y="20590"/>
                  </a:cubicBezTo>
                  <a:lnTo>
                    <a:pt x="196529" y="20574"/>
                  </a:lnTo>
                  <a:cubicBezTo>
                    <a:pt x="194477" y="20283"/>
                    <a:pt x="192356" y="19981"/>
                    <a:pt x="190306" y="19457"/>
                  </a:cubicBezTo>
                  <a:cubicBezTo>
                    <a:pt x="188131" y="18901"/>
                    <a:pt x="186302" y="18457"/>
                    <a:pt x="184446" y="18095"/>
                  </a:cubicBezTo>
                  <a:cubicBezTo>
                    <a:pt x="182413" y="17700"/>
                    <a:pt x="180221" y="17338"/>
                    <a:pt x="178016" y="17338"/>
                  </a:cubicBezTo>
                  <a:cubicBezTo>
                    <a:pt x="177942" y="17338"/>
                    <a:pt x="177867" y="17339"/>
                    <a:pt x="177792" y="17340"/>
                  </a:cubicBezTo>
                  <a:cubicBezTo>
                    <a:pt x="176496" y="17354"/>
                    <a:pt x="174542" y="17378"/>
                    <a:pt x="173323" y="18637"/>
                  </a:cubicBezTo>
                  <a:cubicBezTo>
                    <a:pt x="172261" y="19733"/>
                    <a:pt x="172397" y="21555"/>
                    <a:pt x="173080" y="22788"/>
                  </a:cubicBezTo>
                  <a:cubicBezTo>
                    <a:pt x="174004" y="24459"/>
                    <a:pt x="175665" y="25395"/>
                    <a:pt x="177319" y="26158"/>
                  </a:cubicBezTo>
                  <a:cubicBezTo>
                    <a:pt x="180088" y="27433"/>
                    <a:pt x="183032" y="28076"/>
                    <a:pt x="185878" y="28699"/>
                  </a:cubicBezTo>
                  <a:cubicBezTo>
                    <a:pt x="186544" y="28844"/>
                    <a:pt x="187205" y="28990"/>
                    <a:pt x="187866" y="29142"/>
                  </a:cubicBezTo>
                  <a:cubicBezTo>
                    <a:pt x="191326" y="29942"/>
                    <a:pt x="194903" y="30405"/>
                    <a:pt x="198362" y="30852"/>
                  </a:cubicBezTo>
                  <a:lnTo>
                    <a:pt x="199879" y="31048"/>
                  </a:lnTo>
                  <a:cubicBezTo>
                    <a:pt x="203501" y="31524"/>
                    <a:pt x="207493" y="31975"/>
                    <a:pt x="212443" y="32469"/>
                  </a:cubicBezTo>
                  <a:cubicBezTo>
                    <a:pt x="216296" y="32854"/>
                    <a:pt x="220110" y="33192"/>
                    <a:pt x="223683" y="33505"/>
                  </a:cubicBezTo>
                  <a:cubicBezTo>
                    <a:pt x="226437" y="33747"/>
                    <a:pt x="229366" y="34040"/>
                    <a:pt x="232268" y="34727"/>
                  </a:cubicBezTo>
                  <a:cubicBezTo>
                    <a:pt x="232812" y="34856"/>
                    <a:pt x="233374" y="35011"/>
                    <a:pt x="233940" y="35186"/>
                  </a:cubicBezTo>
                  <a:lnTo>
                    <a:pt x="233940" y="50330"/>
                  </a:lnTo>
                  <a:cubicBezTo>
                    <a:pt x="227593" y="48509"/>
                    <a:pt x="220754" y="46238"/>
                    <a:pt x="213042" y="43386"/>
                  </a:cubicBezTo>
                  <a:cubicBezTo>
                    <a:pt x="208088" y="41555"/>
                    <a:pt x="202988" y="39512"/>
                    <a:pt x="197884" y="37317"/>
                  </a:cubicBezTo>
                  <a:cubicBezTo>
                    <a:pt x="195613" y="36339"/>
                    <a:pt x="193318" y="35281"/>
                    <a:pt x="191099" y="34257"/>
                  </a:cubicBezTo>
                  <a:cubicBezTo>
                    <a:pt x="188401" y="33014"/>
                    <a:pt x="185611" y="31726"/>
                    <a:pt x="182833" y="30573"/>
                  </a:cubicBezTo>
                  <a:cubicBezTo>
                    <a:pt x="172649" y="26340"/>
                    <a:pt x="162754" y="24195"/>
                    <a:pt x="153409" y="24195"/>
                  </a:cubicBezTo>
                  <a:cubicBezTo>
                    <a:pt x="153178" y="24195"/>
                    <a:pt x="152948" y="24197"/>
                    <a:pt x="152719" y="24198"/>
                  </a:cubicBezTo>
                  <a:cubicBezTo>
                    <a:pt x="142080" y="24319"/>
                    <a:pt x="132064" y="27884"/>
                    <a:pt x="122824" y="31721"/>
                  </a:cubicBezTo>
                  <a:cubicBezTo>
                    <a:pt x="112729" y="35913"/>
                    <a:pt x="102805" y="39822"/>
                    <a:pt x="92400" y="41608"/>
                  </a:cubicBezTo>
                  <a:cubicBezTo>
                    <a:pt x="82867" y="43244"/>
                    <a:pt x="72721" y="44299"/>
                    <a:pt x="61383" y="44830"/>
                  </a:cubicBezTo>
                  <a:cubicBezTo>
                    <a:pt x="58519" y="44965"/>
                    <a:pt x="55783" y="45032"/>
                    <a:pt x="53152" y="45032"/>
                  </a:cubicBezTo>
                  <a:cubicBezTo>
                    <a:pt x="45012" y="45032"/>
                    <a:pt x="37887" y="44383"/>
                    <a:pt x="31169" y="43050"/>
                  </a:cubicBezTo>
                  <a:cubicBezTo>
                    <a:pt x="24718" y="41770"/>
                    <a:pt x="18066" y="39641"/>
                    <a:pt x="11397" y="36720"/>
                  </a:cubicBezTo>
                  <a:cubicBezTo>
                    <a:pt x="7680" y="35093"/>
                    <a:pt x="3780" y="33224"/>
                    <a:pt x="405" y="30582"/>
                  </a:cubicBezTo>
                  <a:lnTo>
                    <a:pt x="405" y="21725"/>
                  </a:lnTo>
                  <a:cubicBezTo>
                    <a:pt x="5173" y="23118"/>
                    <a:pt x="10001" y="24631"/>
                    <a:pt x="14673" y="26094"/>
                  </a:cubicBezTo>
                  <a:cubicBezTo>
                    <a:pt x="18472" y="27283"/>
                    <a:pt x="22397" y="28512"/>
                    <a:pt x="26269" y="29670"/>
                  </a:cubicBezTo>
                  <a:cubicBezTo>
                    <a:pt x="42759" y="34607"/>
                    <a:pt x="58954" y="38982"/>
                    <a:pt x="74991" y="38982"/>
                  </a:cubicBezTo>
                  <a:cubicBezTo>
                    <a:pt x="78823" y="38982"/>
                    <a:pt x="82649" y="38732"/>
                    <a:pt x="86466" y="38179"/>
                  </a:cubicBezTo>
                  <a:cubicBezTo>
                    <a:pt x="95509" y="36872"/>
                    <a:pt x="104228" y="33938"/>
                    <a:pt x="112383" y="29455"/>
                  </a:cubicBezTo>
                  <a:cubicBezTo>
                    <a:pt x="116730" y="27066"/>
                    <a:pt x="120985" y="24195"/>
                    <a:pt x="125029" y="20922"/>
                  </a:cubicBezTo>
                  <a:cubicBezTo>
                    <a:pt x="126767" y="19511"/>
                    <a:pt x="128488" y="17994"/>
                    <a:pt x="130152" y="16524"/>
                  </a:cubicBezTo>
                  <a:cubicBezTo>
                    <a:pt x="131788" y="15078"/>
                    <a:pt x="133483" y="13582"/>
                    <a:pt x="135190" y="12196"/>
                  </a:cubicBezTo>
                  <a:cubicBezTo>
                    <a:pt x="137654" y="10200"/>
                    <a:pt x="140969" y="7788"/>
                    <a:pt x="144768" y="6873"/>
                  </a:cubicBezTo>
                  <a:cubicBezTo>
                    <a:pt x="145990" y="6580"/>
                    <a:pt x="147258" y="6432"/>
                    <a:pt x="148594" y="6432"/>
                  </a:cubicBezTo>
                  <a:cubicBezTo>
                    <a:pt x="151134" y="6432"/>
                    <a:pt x="153922" y="6966"/>
                    <a:pt x="157120" y="8052"/>
                  </a:cubicBezTo>
                  <a:cubicBezTo>
                    <a:pt x="165254" y="10813"/>
                    <a:pt x="174727" y="13878"/>
                    <a:pt x="184226" y="15304"/>
                  </a:cubicBezTo>
                  <a:cubicBezTo>
                    <a:pt x="187914" y="15858"/>
                    <a:pt x="191419" y="16136"/>
                    <a:pt x="194766" y="16136"/>
                  </a:cubicBezTo>
                  <a:cubicBezTo>
                    <a:pt x="200932" y="16136"/>
                    <a:pt x="206557" y="15192"/>
                    <a:pt x="211781" y="13295"/>
                  </a:cubicBezTo>
                  <a:cubicBezTo>
                    <a:pt x="216509" y="11579"/>
                    <a:pt x="220789" y="8892"/>
                    <a:pt x="224351" y="6492"/>
                  </a:cubicBezTo>
                  <a:cubicBezTo>
                    <a:pt x="224766" y="6212"/>
                    <a:pt x="225182" y="5928"/>
                    <a:pt x="225598" y="5645"/>
                  </a:cubicBezTo>
                  <a:cubicBezTo>
                    <a:pt x="228277" y="3826"/>
                    <a:pt x="231045" y="1944"/>
                    <a:pt x="233940" y="621"/>
                  </a:cubicBezTo>
                  <a:close/>
                  <a:moveTo>
                    <a:pt x="234344" y="1"/>
                  </a:moveTo>
                  <a:lnTo>
                    <a:pt x="234062" y="127"/>
                  </a:lnTo>
                  <a:cubicBezTo>
                    <a:pt x="231032" y="1470"/>
                    <a:pt x="228156" y="3423"/>
                    <a:pt x="225375" y="5313"/>
                  </a:cubicBezTo>
                  <a:cubicBezTo>
                    <a:pt x="224959" y="5595"/>
                    <a:pt x="224545" y="5878"/>
                    <a:pt x="224128" y="6158"/>
                  </a:cubicBezTo>
                  <a:cubicBezTo>
                    <a:pt x="220589" y="8544"/>
                    <a:pt x="216336" y="11214"/>
                    <a:pt x="211647" y="12916"/>
                  </a:cubicBezTo>
                  <a:cubicBezTo>
                    <a:pt x="206466" y="14796"/>
                    <a:pt x="200885" y="15732"/>
                    <a:pt x="194765" y="15732"/>
                  </a:cubicBezTo>
                  <a:cubicBezTo>
                    <a:pt x="191440" y="15732"/>
                    <a:pt x="187955" y="15456"/>
                    <a:pt x="184289" y="14905"/>
                  </a:cubicBezTo>
                  <a:cubicBezTo>
                    <a:pt x="174822" y="13485"/>
                    <a:pt x="165370" y="10424"/>
                    <a:pt x="157251" y="7671"/>
                  </a:cubicBezTo>
                  <a:cubicBezTo>
                    <a:pt x="154011" y="6571"/>
                    <a:pt x="151182" y="6028"/>
                    <a:pt x="148600" y="6028"/>
                  </a:cubicBezTo>
                  <a:cubicBezTo>
                    <a:pt x="147230" y="6028"/>
                    <a:pt x="145930" y="6181"/>
                    <a:pt x="144675" y="6483"/>
                  </a:cubicBezTo>
                  <a:cubicBezTo>
                    <a:pt x="140797" y="7416"/>
                    <a:pt x="137434" y="9860"/>
                    <a:pt x="134939" y="11886"/>
                  </a:cubicBezTo>
                  <a:cubicBezTo>
                    <a:pt x="133224" y="13277"/>
                    <a:pt x="131528" y="14775"/>
                    <a:pt x="129887" y="16224"/>
                  </a:cubicBezTo>
                  <a:cubicBezTo>
                    <a:pt x="128225" y="17690"/>
                    <a:pt x="126509" y="19207"/>
                    <a:pt x="124774" y="20610"/>
                  </a:cubicBezTo>
                  <a:cubicBezTo>
                    <a:pt x="120749" y="23869"/>
                    <a:pt x="116514" y="26727"/>
                    <a:pt x="112189" y="29105"/>
                  </a:cubicBezTo>
                  <a:cubicBezTo>
                    <a:pt x="104076" y="33564"/>
                    <a:pt x="95402" y="36484"/>
                    <a:pt x="86407" y="37785"/>
                  </a:cubicBezTo>
                  <a:cubicBezTo>
                    <a:pt x="82611" y="38334"/>
                    <a:pt x="78806" y="38583"/>
                    <a:pt x="74991" y="38583"/>
                  </a:cubicBezTo>
                  <a:cubicBezTo>
                    <a:pt x="59005" y="38583"/>
                    <a:pt x="42843" y="34216"/>
                    <a:pt x="26384" y="29289"/>
                  </a:cubicBezTo>
                  <a:cubicBezTo>
                    <a:pt x="22516" y="28130"/>
                    <a:pt x="18589" y="26901"/>
                    <a:pt x="14793" y="25711"/>
                  </a:cubicBezTo>
                  <a:cubicBezTo>
                    <a:pt x="10035" y="24222"/>
                    <a:pt x="5116" y="22681"/>
                    <a:pt x="257" y="21265"/>
                  </a:cubicBezTo>
                  <a:lnTo>
                    <a:pt x="0" y="21189"/>
                  </a:lnTo>
                  <a:lnTo>
                    <a:pt x="0" y="30778"/>
                  </a:lnTo>
                  <a:lnTo>
                    <a:pt x="77" y="30839"/>
                  </a:lnTo>
                  <a:cubicBezTo>
                    <a:pt x="3505" y="33541"/>
                    <a:pt x="7466" y="35440"/>
                    <a:pt x="11235" y="37090"/>
                  </a:cubicBezTo>
                  <a:cubicBezTo>
                    <a:pt x="17931" y="40022"/>
                    <a:pt x="24610" y="42161"/>
                    <a:pt x="31090" y="43447"/>
                  </a:cubicBezTo>
                  <a:cubicBezTo>
                    <a:pt x="37834" y="44786"/>
                    <a:pt x="44983" y="45437"/>
                    <a:pt x="53148" y="45437"/>
                  </a:cubicBezTo>
                  <a:cubicBezTo>
                    <a:pt x="55786" y="45437"/>
                    <a:pt x="58530" y="45369"/>
                    <a:pt x="61401" y="45235"/>
                  </a:cubicBezTo>
                  <a:cubicBezTo>
                    <a:pt x="72756" y="44700"/>
                    <a:pt x="82917" y="43644"/>
                    <a:pt x="92467" y="42007"/>
                  </a:cubicBezTo>
                  <a:cubicBezTo>
                    <a:pt x="102913" y="40214"/>
                    <a:pt x="112861" y="36296"/>
                    <a:pt x="122978" y="32095"/>
                  </a:cubicBezTo>
                  <a:cubicBezTo>
                    <a:pt x="132181" y="28274"/>
                    <a:pt x="142153" y="24722"/>
                    <a:pt x="152725" y="24602"/>
                  </a:cubicBezTo>
                  <a:cubicBezTo>
                    <a:pt x="152952" y="24600"/>
                    <a:pt x="153179" y="24598"/>
                    <a:pt x="153407" y="24598"/>
                  </a:cubicBezTo>
                  <a:cubicBezTo>
                    <a:pt x="162694" y="24598"/>
                    <a:pt x="172541" y="26730"/>
                    <a:pt x="182679" y="30945"/>
                  </a:cubicBezTo>
                  <a:cubicBezTo>
                    <a:pt x="185447" y="32095"/>
                    <a:pt x="188234" y="33381"/>
                    <a:pt x="190930" y="34624"/>
                  </a:cubicBezTo>
                  <a:cubicBezTo>
                    <a:pt x="193152" y="35649"/>
                    <a:pt x="195448" y="36707"/>
                    <a:pt x="197726" y="37686"/>
                  </a:cubicBezTo>
                  <a:cubicBezTo>
                    <a:pt x="202837" y="39885"/>
                    <a:pt x="207942" y="41928"/>
                    <a:pt x="212901" y="43763"/>
                  </a:cubicBezTo>
                  <a:cubicBezTo>
                    <a:pt x="220729" y="46656"/>
                    <a:pt x="227658" y="48955"/>
                    <a:pt x="234085" y="50788"/>
                  </a:cubicBezTo>
                  <a:lnTo>
                    <a:pt x="234341" y="50863"/>
                  </a:lnTo>
                  <a:lnTo>
                    <a:pt x="234344" y="50863"/>
                  </a:lnTo>
                  <a:lnTo>
                    <a:pt x="234344" y="34896"/>
                  </a:lnTo>
                  <a:lnTo>
                    <a:pt x="234204" y="34850"/>
                  </a:lnTo>
                  <a:cubicBezTo>
                    <a:pt x="233582" y="34654"/>
                    <a:pt x="232962" y="34481"/>
                    <a:pt x="232362" y="34340"/>
                  </a:cubicBezTo>
                  <a:cubicBezTo>
                    <a:pt x="229433" y="33647"/>
                    <a:pt x="226488" y="33352"/>
                    <a:pt x="223721" y="33110"/>
                  </a:cubicBezTo>
                  <a:cubicBezTo>
                    <a:pt x="220148" y="32797"/>
                    <a:pt x="216338" y="32457"/>
                    <a:pt x="212486" y="32074"/>
                  </a:cubicBezTo>
                  <a:cubicBezTo>
                    <a:pt x="207542" y="31581"/>
                    <a:pt x="203553" y="31128"/>
                    <a:pt x="199935" y="30653"/>
                  </a:cubicBezTo>
                  <a:lnTo>
                    <a:pt x="198416" y="30455"/>
                  </a:lnTo>
                  <a:cubicBezTo>
                    <a:pt x="194968" y="30009"/>
                    <a:pt x="191400" y="29547"/>
                    <a:pt x="187960" y="28753"/>
                  </a:cubicBezTo>
                  <a:cubicBezTo>
                    <a:pt x="187298" y="28602"/>
                    <a:pt x="186634" y="28454"/>
                    <a:pt x="185969" y="28310"/>
                  </a:cubicBezTo>
                  <a:cubicBezTo>
                    <a:pt x="183145" y="27690"/>
                    <a:pt x="180223" y="27051"/>
                    <a:pt x="177494" y="25795"/>
                  </a:cubicBezTo>
                  <a:cubicBezTo>
                    <a:pt x="176009" y="25111"/>
                    <a:pt x="174350" y="24245"/>
                    <a:pt x="173437" y="22596"/>
                  </a:cubicBezTo>
                  <a:cubicBezTo>
                    <a:pt x="172829" y="21493"/>
                    <a:pt x="172693" y="19876"/>
                    <a:pt x="173617" y="18921"/>
                  </a:cubicBezTo>
                  <a:cubicBezTo>
                    <a:pt x="174717" y="17783"/>
                    <a:pt x="176574" y="17760"/>
                    <a:pt x="177801" y="17745"/>
                  </a:cubicBezTo>
                  <a:cubicBezTo>
                    <a:pt x="177883" y="17744"/>
                    <a:pt x="177965" y="17744"/>
                    <a:pt x="178047" y="17744"/>
                  </a:cubicBezTo>
                  <a:cubicBezTo>
                    <a:pt x="180223" y="17744"/>
                    <a:pt x="182367" y="18103"/>
                    <a:pt x="184375" y="18494"/>
                  </a:cubicBezTo>
                  <a:cubicBezTo>
                    <a:pt x="186221" y="18853"/>
                    <a:pt x="188043" y="19296"/>
                    <a:pt x="190212" y="19850"/>
                  </a:cubicBezTo>
                  <a:cubicBezTo>
                    <a:pt x="192283" y="20380"/>
                    <a:pt x="194415" y="20683"/>
                    <a:pt x="196477" y="20976"/>
                  </a:cubicBezTo>
                  <a:lnTo>
                    <a:pt x="196594" y="20993"/>
                  </a:lnTo>
                  <a:cubicBezTo>
                    <a:pt x="201071" y="21630"/>
                    <a:pt x="204978" y="21943"/>
                    <a:pt x="208576" y="21943"/>
                  </a:cubicBezTo>
                  <a:cubicBezTo>
                    <a:pt x="210156" y="21943"/>
                    <a:pt x="211676" y="21883"/>
                    <a:pt x="213159" y="21763"/>
                  </a:cubicBezTo>
                  <a:cubicBezTo>
                    <a:pt x="219481" y="21255"/>
                    <a:pt x="224648" y="19666"/>
                    <a:pt x="228956" y="16905"/>
                  </a:cubicBezTo>
                  <a:cubicBezTo>
                    <a:pt x="230892" y="15665"/>
                    <a:pt x="232689" y="14110"/>
                    <a:pt x="234294" y="12287"/>
                  </a:cubicBezTo>
                  <a:lnTo>
                    <a:pt x="234344" y="12230"/>
                  </a:lnTo>
                  <a:lnTo>
                    <a:pt x="234344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932" name="Google Shape;932;p29"/>
            <p:cNvSpPr/>
            <p:nvPr/>
          </p:nvSpPr>
          <p:spPr>
            <a:xfrm>
              <a:off x="-249664" y="1238255"/>
              <a:ext cx="5171942" cy="1031731"/>
            </a:xfrm>
            <a:custGeom>
              <a:avLst/>
              <a:gdLst/>
              <a:ahLst/>
              <a:cxnLst/>
              <a:rect l="l" t="t" r="r" b="b"/>
              <a:pathLst>
                <a:path w="129242" h="25782" extrusionOk="0">
                  <a:moveTo>
                    <a:pt x="125667" y="404"/>
                  </a:moveTo>
                  <a:cubicBezTo>
                    <a:pt x="125949" y="404"/>
                    <a:pt x="126232" y="415"/>
                    <a:pt x="126514" y="437"/>
                  </a:cubicBezTo>
                  <a:cubicBezTo>
                    <a:pt x="127419" y="510"/>
                    <a:pt x="128375" y="690"/>
                    <a:pt x="128733" y="1442"/>
                  </a:cubicBezTo>
                  <a:cubicBezTo>
                    <a:pt x="127667" y="1898"/>
                    <a:pt x="126604" y="2366"/>
                    <a:pt x="125540" y="2833"/>
                  </a:cubicBezTo>
                  <a:cubicBezTo>
                    <a:pt x="121951" y="4414"/>
                    <a:pt x="118237" y="6047"/>
                    <a:pt x="114473" y="7141"/>
                  </a:cubicBezTo>
                  <a:cubicBezTo>
                    <a:pt x="113881" y="7314"/>
                    <a:pt x="113286" y="7483"/>
                    <a:pt x="112693" y="7649"/>
                  </a:cubicBezTo>
                  <a:cubicBezTo>
                    <a:pt x="110914" y="8149"/>
                    <a:pt x="109073" y="8666"/>
                    <a:pt x="107278" y="9330"/>
                  </a:cubicBezTo>
                  <a:cubicBezTo>
                    <a:pt x="105183" y="10108"/>
                    <a:pt x="102936" y="11055"/>
                    <a:pt x="100411" y="12228"/>
                  </a:cubicBezTo>
                  <a:cubicBezTo>
                    <a:pt x="97928" y="13381"/>
                    <a:pt x="95424" y="14634"/>
                    <a:pt x="93002" y="15844"/>
                  </a:cubicBezTo>
                  <a:cubicBezTo>
                    <a:pt x="86663" y="19013"/>
                    <a:pt x="80109" y="22288"/>
                    <a:pt x="73322" y="24097"/>
                  </a:cubicBezTo>
                  <a:cubicBezTo>
                    <a:pt x="70106" y="24955"/>
                    <a:pt x="66829" y="25381"/>
                    <a:pt x="63411" y="25381"/>
                  </a:cubicBezTo>
                  <a:cubicBezTo>
                    <a:pt x="61691" y="25381"/>
                    <a:pt x="59935" y="25273"/>
                    <a:pt x="58132" y="25057"/>
                  </a:cubicBezTo>
                  <a:cubicBezTo>
                    <a:pt x="54870" y="24667"/>
                    <a:pt x="51578" y="24000"/>
                    <a:pt x="48394" y="23351"/>
                  </a:cubicBezTo>
                  <a:cubicBezTo>
                    <a:pt x="46720" y="23010"/>
                    <a:pt x="44988" y="22658"/>
                    <a:pt x="43281" y="22351"/>
                  </a:cubicBezTo>
                  <a:cubicBezTo>
                    <a:pt x="38827" y="21551"/>
                    <a:pt x="34306" y="21314"/>
                    <a:pt x="29931" y="21085"/>
                  </a:cubicBezTo>
                  <a:lnTo>
                    <a:pt x="28914" y="21031"/>
                  </a:lnTo>
                  <a:cubicBezTo>
                    <a:pt x="25978" y="20874"/>
                    <a:pt x="23609" y="20501"/>
                    <a:pt x="21462" y="19855"/>
                  </a:cubicBezTo>
                  <a:cubicBezTo>
                    <a:pt x="19489" y="19259"/>
                    <a:pt x="17512" y="18432"/>
                    <a:pt x="15599" y="17635"/>
                  </a:cubicBezTo>
                  <a:cubicBezTo>
                    <a:pt x="15171" y="17457"/>
                    <a:pt x="14747" y="17279"/>
                    <a:pt x="14321" y="17105"/>
                  </a:cubicBezTo>
                  <a:cubicBezTo>
                    <a:pt x="12341" y="16286"/>
                    <a:pt x="10328" y="15433"/>
                    <a:pt x="8383" y="14606"/>
                  </a:cubicBezTo>
                  <a:cubicBezTo>
                    <a:pt x="5772" y="13497"/>
                    <a:pt x="3075" y="12349"/>
                    <a:pt x="404" y="11276"/>
                  </a:cubicBezTo>
                  <a:lnTo>
                    <a:pt x="403" y="11276"/>
                  </a:lnTo>
                  <a:lnTo>
                    <a:pt x="403" y="5584"/>
                  </a:lnTo>
                  <a:cubicBezTo>
                    <a:pt x="967" y="5874"/>
                    <a:pt x="1566" y="6170"/>
                    <a:pt x="2220" y="6484"/>
                  </a:cubicBezTo>
                  <a:cubicBezTo>
                    <a:pt x="2905" y="6811"/>
                    <a:pt x="3592" y="7131"/>
                    <a:pt x="4281" y="7450"/>
                  </a:cubicBezTo>
                  <a:cubicBezTo>
                    <a:pt x="6227" y="8357"/>
                    <a:pt x="8240" y="9293"/>
                    <a:pt x="10153" y="10412"/>
                  </a:cubicBezTo>
                  <a:cubicBezTo>
                    <a:pt x="12434" y="11746"/>
                    <a:pt x="14871" y="13148"/>
                    <a:pt x="17395" y="14337"/>
                  </a:cubicBezTo>
                  <a:cubicBezTo>
                    <a:pt x="25707" y="18255"/>
                    <a:pt x="35202" y="20169"/>
                    <a:pt x="46355" y="20169"/>
                  </a:cubicBezTo>
                  <a:cubicBezTo>
                    <a:pt x="47079" y="20169"/>
                    <a:pt x="47811" y="20161"/>
                    <a:pt x="48549" y="20145"/>
                  </a:cubicBezTo>
                  <a:cubicBezTo>
                    <a:pt x="59131" y="19914"/>
                    <a:pt x="70411" y="17805"/>
                    <a:pt x="84049" y="13504"/>
                  </a:cubicBezTo>
                  <a:cubicBezTo>
                    <a:pt x="89815" y="11685"/>
                    <a:pt x="95612" y="9562"/>
                    <a:pt x="101217" y="7507"/>
                  </a:cubicBezTo>
                  <a:cubicBezTo>
                    <a:pt x="104315" y="6374"/>
                    <a:pt x="107517" y="5200"/>
                    <a:pt x="110679" y="4091"/>
                  </a:cubicBezTo>
                  <a:cubicBezTo>
                    <a:pt x="114143" y="2876"/>
                    <a:pt x="117874" y="1648"/>
                    <a:pt x="121675" y="895"/>
                  </a:cubicBezTo>
                  <a:cubicBezTo>
                    <a:pt x="122896" y="652"/>
                    <a:pt x="124279" y="404"/>
                    <a:pt x="125667" y="404"/>
                  </a:cubicBezTo>
                  <a:close/>
                  <a:moveTo>
                    <a:pt x="125672" y="1"/>
                  </a:moveTo>
                  <a:cubicBezTo>
                    <a:pt x="124248" y="1"/>
                    <a:pt x="122839" y="252"/>
                    <a:pt x="121598" y="497"/>
                  </a:cubicBezTo>
                  <a:cubicBezTo>
                    <a:pt x="117773" y="1256"/>
                    <a:pt x="114025" y="2491"/>
                    <a:pt x="110546" y="3711"/>
                  </a:cubicBezTo>
                  <a:cubicBezTo>
                    <a:pt x="107384" y="4820"/>
                    <a:pt x="104179" y="5993"/>
                    <a:pt x="101080" y="7129"/>
                  </a:cubicBezTo>
                  <a:cubicBezTo>
                    <a:pt x="95477" y="9180"/>
                    <a:pt x="89685" y="11305"/>
                    <a:pt x="83929" y="13120"/>
                  </a:cubicBezTo>
                  <a:cubicBezTo>
                    <a:pt x="70328" y="17407"/>
                    <a:pt x="59084" y="19512"/>
                    <a:pt x="48540" y="19742"/>
                  </a:cubicBezTo>
                  <a:cubicBezTo>
                    <a:pt x="47811" y="19758"/>
                    <a:pt x="47089" y="19766"/>
                    <a:pt x="46374" y="19766"/>
                  </a:cubicBezTo>
                  <a:cubicBezTo>
                    <a:pt x="35268" y="19766"/>
                    <a:pt x="25827" y="17865"/>
                    <a:pt x="17567" y="13971"/>
                  </a:cubicBezTo>
                  <a:cubicBezTo>
                    <a:pt x="15057" y="12788"/>
                    <a:pt x="12628" y="11391"/>
                    <a:pt x="10355" y="10062"/>
                  </a:cubicBezTo>
                  <a:cubicBezTo>
                    <a:pt x="8426" y="8935"/>
                    <a:pt x="6404" y="7993"/>
                    <a:pt x="4448" y="7084"/>
                  </a:cubicBezTo>
                  <a:cubicBezTo>
                    <a:pt x="3762" y="6767"/>
                    <a:pt x="3076" y="6447"/>
                    <a:pt x="2395" y="6120"/>
                  </a:cubicBezTo>
                  <a:cubicBezTo>
                    <a:pt x="1626" y="5754"/>
                    <a:pt x="940" y="5411"/>
                    <a:pt x="294" y="5075"/>
                  </a:cubicBezTo>
                  <a:lnTo>
                    <a:pt x="0" y="4921"/>
                  </a:lnTo>
                  <a:lnTo>
                    <a:pt x="0" y="11545"/>
                  </a:lnTo>
                  <a:lnTo>
                    <a:pt x="126" y="11595"/>
                  </a:lnTo>
                  <a:cubicBezTo>
                    <a:pt x="2833" y="12684"/>
                    <a:pt x="5574" y="13848"/>
                    <a:pt x="8224" y="14973"/>
                  </a:cubicBezTo>
                  <a:cubicBezTo>
                    <a:pt x="10170" y="15801"/>
                    <a:pt x="12184" y="16656"/>
                    <a:pt x="14167" y="17473"/>
                  </a:cubicBezTo>
                  <a:cubicBezTo>
                    <a:pt x="14591" y="17649"/>
                    <a:pt x="15016" y="17828"/>
                    <a:pt x="15441" y="18003"/>
                  </a:cubicBezTo>
                  <a:cubicBezTo>
                    <a:pt x="17363" y="18808"/>
                    <a:pt x="19349" y="19638"/>
                    <a:pt x="21344" y="20238"/>
                  </a:cubicBezTo>
                  <a:cubicBezTo>
                    <a:pt x="23523" y="20895"/>
                    <a:pt x="25922" y="21274"/>
                    <a:pt x="28892" y="21431"/>
                  </a:cubicBezTo>
                  <a:lnTo>
                    <a:pt x="29910" y="21485"/>
                  </a:lnTo>
                  <a:cubicBezTo>
                    <a:pt x="34272" y="21714"/>
                    <a:pt x="38783" y="21950"/>
                    <a:pt x="43209" y="22746"/>
                  </a:cubicBezTo>
                  <a:cubicBezTo>
                    <a:pt x="44912" y="23053"/>
                    <a:pt x="46641" y="23406"/>
                    <a:pt x="48313" y="23744"/>
                  </a:cubicBezTo>
                  <a:cubicBezTo>
                    <a:pt x="51505" y="24393"/>
                    <a:pt x="54806" y="25065"/>
                    <a:pt x="58085" y="25456"/>
                  </a:cubicBezTo>
                  <a:cubicBezTo>
                    <a:pt x="59905" y="25673"/>
                    <a:pt x="61677" y="25782"/>
                    <a:pt x="63414" y="25782"/>
                  </a:cubicBezTo>
                  <a:cubicBezTo>
                    <a:pt x="66866" y="25782"/>
                    <a:pt x="70177" y="25352"/>
                    <a:pt x="73425" y="24486"/>
                  </a:cubicBezTo>
                  <a:cubicBezTo>
                    <a:pt x="80253" y="22666"/>
                    <a:pt x="86826" y="19379"/>
                    <a:pt x="93183" y="16202"/>
                  </a:cubicBezTo>
                  <a:cubicBezTo>
                    <a:pt x="95603" y="14991"/>
                    <a:pt x="98105" y="13741"/>
                    <a:pt x="100582" y="12591"/>
                  </a:cubicBezTo>
                  <a:cubicBezTo>
                    <a:pt x="103097" y="11422"/>
                    <a:pt x="105333" y="10479"/>
                    <a:pt x="107419" y="9706"/>
                  </a:cubicBezTo>
                  <a:cubicBezTo>
                    <a:pt x="109198" y="9046"/>
                    <a:pt x="111031" y="8532"/>
                    <a:pt x="112803" y="8033"/>
                  </a:cubicBezTo>
                  <a:cubicBezTo>
                    <a:pt x="113399" y="7867"/>
                    <a:pt x="113993" y="7699"/>
                    <a:pt x="114588" y="7526"/>
                  </a:cubicBezTo>
                  <a:cubicBezTo>
                    <a:pt x="118376" y="6424"/>
                    <a:pt x="122102" y="4784"/>
                    <a:pt x="125704" y="3199"/>
                  </a:cubicBezTo>
                  <a:cubicBezTo>
                    <a:pt x="126826" y="2705"/>
                    <a:pt x="127947" y="2212"/>
                    <a:pt x="129073" y="1733"/>
                  </a:cubicBezTo>
                  <a:lnTo>
                    <a:pt x="129242" y="1662"/>
                  </a:lnTo>
                  <a:lnTo>
                    <a:pt x="129185" y="1488"/>
                  </a:lnTo>
                  <a:cubicBezTo>
                    <a:pt x="128775" y="216"/>
                    <a:pt x="127216" y="89"/>
                    <a:pt x="126549" y="34"/>
                  </a:cubicBezTo>
                  <a:cubicBezTo>
                    <a:pt x="126257" y="11"/>
                    <a:pt x="125964" y="1"/>
                    <a:pt x="12567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933" name="Google Shape;933;p29"/>
            <p:cNvSpPr/>
            <p:nvPr/>
          </p:nvSpPr>
          <p:spPr>
            <a:xfrm>
              <a:off x="-249584" y="1563281"/>
              <a:ext cx="9378021" cy="2233737"/>
            </a:xfrm>
            <a:custGeom>
              <a:avLst/>
              <a:gdLst/>
              <a:ahLst/>
              <a:cxnLst/>
              <a:rect l="l" t="t" r="r" b="b"/>
              <a:pathLst>
                <a:path w="234348" h="55819" extrusionOk="0">
                  <a:moveTo>
                    <a:pt x="144981" y="403"/>
                  </a:moveTo>
                  <a:cubicBezTo>
                    <a:pt x="150962" y="403"/>
                    <a:pt x="156924" y="882"/>
                    <a:pt x="162787" y="1836"/>
                  </a:cubicBezTo>
                  <a:cubicBezTo>
                    <a:pt x="170740" y="3127"/>
                    <a:pt x="179016" y="5583"/>
                    <a:pt x="189615" y="9797"/>
                  </a:cubicBezTo>
                  <a:cubicBezTo>
                    <a:pt x="198427" y="13299"/>
                    <a:pt x="207411" y="17431"/>
                    <a:pt x="216323" y="22082"/>
                  </a:cubicBezTo>
                  <a:lnTo>
                    <a:pt x="218254" y="23088"/>
                  </a:lnTo>
                  <a:cubicBezTo>
                    <a:pt x="223483" y="25804"/>
                    <a:pt x="228885" y="28612"/>
                    <a:pt x="233942" y="32005"/>
                  </a:cubicBezTo>
                  <a:lnTo>
                    <a:pt x="233942" y="40242"/>
                  </a:lnTo>
                  <a:cubicBezTo>
                    <a:pt x="230357" y="38005"/>
                    <a:pt x="227378" y="36353"/>
                    <a:pt x="224590" y="35054"/>
                  </a:cubicBezTo>
                  <a:cubicBezTo>
                    <a:pt x="215470" y="30808"/>
                    <a:pt x="205746" y="28155"/>
                    <a:pt x="196343" y="25590"/>
                  </a:cubicBezTo>
                  <a:cubicBezTo>
                    <a:pt x="195383" y="25330"/>
                    <a:pt x="194423" y="25067"/>
                    <a:pt x="193466" y="24804"/>
                  </a:cubicBezTo>
                  <a:cubicBezTo>
                    <a:pt x="172307" y="18995"/>
                    <a:pt x="155262" y="16255"/>
                    <a:pt x="139723" y="16255"/>
                  </a:cubicBezTo>
                  <a:cubicBezTo>
                    <a:pt x="136241" y="16255"/>
                    <a:pt x="132834" y="16392"/>
                    <a:pt x="129473" y="16664"/>
                  </a:cubicBezTo>
                  <a:cubicBezTo>
                    <a:pt x="117659" y="17617"/>
                    <a:pt x="108992" y="19950"/>
                    <a:pt x="101363" y="24225"/>
                  </a:cubicBezTo>
                  <a:cubicBezTo>
                    <a:pt x="95848" y="27316"/>
                    <a:pt x="90586" y="31262"/>
                    <a:pt x="85495" y="35080"/>
                  </a:cubicBezTo>
                  <a:cubicBezTo>
                    <a:pt x="82539" y="37296"/>
                    <a:pt x="79484" y="39588"/>
                    <a:pt x="76413" y="41684"/>
                  </a:cubicBezTo>
                  <a:cubicBezTo>
                    <a:pt x="71394" y="45113"/>
                    <a:pt x="67146" y="47471"/>
                    <a:pt x="63039" y="49108"/>
                  </a:cubicBezTo>
                  <a:cubicBezTo>
                    <a:pt x="58787" y="50804"/>
                    <a:pt x="54022" y="52109"/>
                    <a:pt x="48045" y="53216"/>
                  </a:cubicBezTo>
                  <a:cubicBezTo>
                    <a:pt x="40031" y="54703"/>
                    <a:pt x="31384" y="55416"/>
                    <a:pt x="21189" y="55416"/>
                  </a:cubicBezTo>
                  <a:cubicBezTo>
                    <a:pt x="19290" y="55416"/>
                    <a:pt x="17337" y="55391"/>
                    <a:pt x="15325" y="55342"/>
                  </a:cubicBezTo>
                  <a:cubicBezTo>
                    <a:pt x="9761" y="55207"/>
                    <a:pt x="4879" y="54966"/>
                    <a:pt x="402" y="54612"/>
                  </a:cubicBezTo>
                  <a:lnTo>
                    <a:pt x="407" y="54612"/>
                  </a:lnTo>
                  <a:lnTo>
                    <a:pt x="407" y="49284"/>
                  </a:lnTo>
                  <a:cubicBezTo>
                    <a:pt x="817" y="49421"/>
                    <a:pt x="1230" y="49561"/>
                    <a:pt x="1643" y="49700"/>
                  </a:cubicBezTo>
                  <a:cubicBezTo>
                    <a:pt x="4359" y="50619"/>
                    <a:pt x="7168" y="51566"/>
                    <a:pt x="9980" y="52235"/>
                  </a:cubicBezTo>
                  <a:cubicBezTo>
                    <a:pt x="12206" y="52763"/>
                    <a:pt x="14788" y="53377"/>
                    <a:pt x="17344" y="53377"/>
                  </a:cubicBezTo>
                  <a:cubicBezTo>
                    <a:pt x="18683" y="53377"/>
                    <a:pt x="20014" y="53208"/>
                    <a:pt x="21283" y="52772"/>
                  </a:cubicBezTo>
                  <a:cubicBezTo>
                    <a:pt x="22931" y="52205"/>
                    <a:pt x="23878" y="51164"/>
                    <a:pt x="24025" y="49761"/>
                  </a:cubicBezTo>
                  <a:cubicBezTo>
                    <a:pt x="24231" y="47784"/>
                    <a:pt x="23055" y="45926"/>
                    <a:pt x="21802" y="44960"/>
                  </a:cubicBezTo>
                  <a:cubicBezTo>
                    <a:pt x="20124" y="43670"/>
                    <a:pt x="18067" y="43236"/>
                    <a:pt x="16094" y="42961"/>
                  </a:cubicBezTo>
                  <a:cubicBezTo>
                    <a:pt x="13968" y="42663"/>
                    <a:pt x="11797" y="42629"/>
                    <a:pt x="9701" y="42596"/>
                  </a:cubicBezTo>
                  <a:lnTo>
                    <a:pt x="9254" y="42589"/>
                  </a:lnTo>
                  <a:cubicBezTo>
                    <a:pt x="6994" y="42550"/>
                    <a:pt x="4310" y="42346"/>
                    <a:pt x="1553" y="41105"/>
                  </a:cubicBezTo>
                  <a:cubicBezTo>
                    <a:pt x="1170" y="40933"/>
                    <a:pt x="784" y="40741"/>
                    <a:pt x="402" y="40534"/>
                  </a:cubicBezTo>
                  <a:lnTo>
                    <a:pt x="402" y="31531"/>
                  </a:lnTo>
                  <a:cubicBezTo>
                    <a:pt x="6844" y="32915"/>
                    <a:pt x="13326" y="34726"/>
                    <a:pt x="19599" y="36477"/>
                  </a:cubicBezTo>
                  <a:cubicBezTo>
                    <a:pt x="22674" y="37335"/>
                    <a:pt x="25850" y="38224"/>
                    <a:pt x="28985" y="39049"/>
                  </a:cubicBezTo>
                  <a:cubicBezTo>
                    <a:pt x="36397" y="41005"/>
                    <a:pt x="46195" y="43249"/>
                    <a:pt x="56268" y="43249"/>
                  </a:cubicBezTo>
                  <a:lnTo>
                    <a:pt x="56298" y="43249"/>
                  </a:lnTo>
                  <a:cubicBezTo>
                    <a:pt x="60549" y="43247"/>
                    <a:pt x="65413" y="43043"/>
                    <a:pt x="69372" y="40633"/>
                  </a:cubicBezTo>
                  <a:cubicBezTo>
                    <a:pt x="71055" y="39609"/>
                    <a:pt x="72214" y="38269"/>
                    <a:pt x="72821" y="36652"/>
                  </a:cubicBezTo>
                  <a:cubicBezTo>
                    <a:pt x="73454" y="34967"/>
                    <a:pt x="73654" y="32595"/>
                    <a:pt x="72675" y="31095"/>
                  </a:cubicBezTo>
                  <a:cubicBezTo>
                    <a:pt x="71475" y="29255"/>
                    <a:pt x="69235" y="29002"/>
                    <a:pt x="67193" y="29002"/>
                  </a:cubicBezTo>
                  <a:lnTo>
                    <a:pt x="67163" y="29002"/>
                  </a:lnTo>
                  <a:cubicBezTo>
                    <a:pt x="64338" y="29005"/>
                    <a:pt x="61485" y="29632"/>
                    <a:pt x="59033" y="30219"/>
                  </a:cubicBezTo>
                  <a:cubicBezTo>
                    <a:pt x="58197" y="30419"/>
                    <a:pt x="57351" y="30648"/>
                    <a:pt x="56532" y="30868"/>
                  </a:cubicBezTo>
                  <a:cubicBezTo>
                    <a:pt x="55224" y="31222"/>
                    <a:pt x="53869" y="31587"/>
                    <a:pt x="52529" y="31845"/>
                  </a:cubicBezTo>
                  <a:cubicBezTo>
                    <a:pt x="48490" y="32626"/>
                    <a:pt x="44235" y="33024"/>
                    <a:pt x="39894" y="33024"/>
                  </a:cubicBezTo>
                  <a:cubicBezTo>
                    <a:pt x="39863" y="33024"/>
                    <a:pt x="39832" y="33024"/>
                    <a:pt x="39801" y="33024"/>
                  </a:cubicBezTo>
                  <a:cubicBezTo>
                    <a:pt x="26833" y="33011"/>
                    <a:pt x="13576" y="29869"/>
                    <a:pt x="402" y="23687"/>
                  </a:cubicBezTo>
                  <a:lnTo>
                    <a:pt x="402" y="6011"/>
                  </a:lnTo>
                  <a:cubicBezTo>
                    <a:pt x="1635" y="6344"/>
                    <a:pt x="2827" y="6712"/>
                    <a:pt x="3952" y="7104"/>
                  </a:cubicBezTo>
                  <a:cubicBezTo>
                    <a:pt x="7474" y="8330"/>
                    <a:pt x="10930" y="10023"/>
                    <a:pt x="14269" y="11659"/>
                  </a:cubicBezTo>
                  <a:cubicBezTo>
                    <a:pt x="15159" y="12095"/>
                    <a:pt x="16051" y="12530"/>
                    <a:pt x="16944" y="12959"/>
                  </a:cubicBezTo>
                  <a:cubicBezTo>
                    <a:pt x="21849" y="15315"/>
                    <a:pt x="26184" y="17153"/>
                    <a:pt x="30193" y="18579"/>
                  </a:cubicBezTo>
                  <a:cubicBezTo>
                    <a:pt x="37329" y="21116"/>
                    <a:pt x="44835" y="22386"/>
                    <a:pt x="52799" y="22386"/>
                  </a:cubicBezTo>
                  <a:cubicBezTo>
                    <a:pt x="62775" y="22386"/>
                    <a:pt x="73472" y="20393"/>
                    <a:pt x="85065" y="16400"/>
                  </a:cubicBezTo>
                  <a:cubicBezTo>
                    <a:pt x="89374" y="14915"/>
                    <a:pt x="93852" y="13162"/>
                    <a:pt x="98753" y="11037"/>
                  </a:cubicBezTo>
                  <a:cubicBezTo>
                    <a:pt x="99763" y="10600"/>
                    <a:pt x="100773" y="10151"/>
                    <a:pt x="101781" y="9706"/>
                  </a:cubicBezTo>
                  <a:cubicBezTo>
                    <a:pt x="104805" y="8364"/>
                    <a:pt x="107933" y="6975"/>
                    <a:pt x="111082" y="5882"/>
                  </a:cubicBezTo>
                  <a:cubicBezTo>
                    <a:pt x="119135" y="3086"/>
                    <a:pt x="127851" y="1338"/>
                    <a:pt x="136984" y="688"/>
                  </a:cubicBezTo>
                  <a:cubicBezTo>
                    <a:pt x="139649" y="498"/>
                    <a:pt x="142317" y="403"/>
                    <a:pt x="144981" y="403"/>
                  </a:cubicBezTo>
                  <a:close/>
                  <a:moveTo>
                    <a:pt x="144959" y="1"/>
                  </a:moveTo>
                  <a:cubicBezTo>
                    <a:pt x="142293" y="1"/>
                    <a:pt x="139623" y="96"/>
                    <a:pt x="136956" y="285"/>
                  </a:cubicBezTo>
                  <a:cubicBezTo>
                    <a:pt x="127785" y="938"/>
                    <a:pt x="119037" y="2693"/>
                    <a:pt x="110949" y="5501"/>
                  </a:cubicBezTo>
                  <a:cubicBezTo>
                    <a:pt x="107786" y="6599"/>
                    <a:pt x="104650" y="7991"/>
                    <a:pt x="101618" y="9337"/>
                  </a:cubicBezTo>
                  <a:cubicBezTo>
                    <a:pt x="100610" y="9784"/>
                    <a:pt x="99605" y="10230"/>
                    <a:pt x="98594" y="10669"/>
                  </a:cubicBezTo>
                  <a:cubicBezTo>
                    <a:pt x="93702" y="12788"/>
                    <a:pt x="89236" y="14538"/>
                    <a:pt x="84935" y="16020"/>
                  </a:cubicBezTo>
                  <a:cubicBezTo>
                    <a:pt x="73384" y="19997"/>
                    <a:pt x="62731" y="21983"/>
                    <a:pt x="52798" y="21983"/>
                  </a:cubicBezTo>
                  <a:cubicBezTo>
                    <a:pt x="44880" y="21983"/>
                    <a:pt x="37420" y="20721"/>
                    <a:pt x="30329" y="18200"/>
                  </a:cubicBezTo>
                  <a:cubicBezTo>
                    <a:pt x="26334" y="16780"/>
                    <a:pt x="22012" y="14948"/>
                    <a:pt x="17118" y="12599"/>
                  </a:cubicBezTo>
                  <a:cubicBezTo>
                    <a:pt x="16225" y="12172"/>
                    <a:pt x="15335" y="11736"/>
                    <a:pt x="14448" y="11300"/>
                  </a:cubicBezTo>
                  <a:cubicBezTo>
                    <a:pt x="11097" y="9658"/>
                    <a:pt x="7631" y="7961"/>
                    <a:pt x="4086" y="6726"/>
                  </a:cubicBezTo>
                  <a:cubicBezTo>
                    <a:pt x="2874" y="6305"/>
                    <a:pt x="1587" y="5911"/>
                    <a:pt x="257" y="5556"/>
                  </a:cubicBezTo>
                  <a:lnTo>
                    <a:pt x="2" y="5489"/>
                  </a:lnTo>
                  <a:lnTo>
                    <a:pt x="2" y="23947"/>
                  </a:lnTo>
                  <a:lnTo>
                    <a:pt x="118" y="24001"/>
                  </a:lnTo>
                  <a:cubicBezTo>
                    <a:pt x="13383" y="30245"/>
                    <a:pt x="26736" y="33418"/>
                    <a:pt x="39802" y="33430"/>
                  </a:cubicBezTo>
                  <a:cubicBezTo>
                    <a:pt x="39862" y="33430"/>
                    <a:pt x="39922" y="33430"/>
                    <a:pt x="39983" y="33430"/>
                  </a:cubicBezTo>
                  <a:cubicBezTo>
                    <a:pt x="44319" y="33430"/>
                    <a:pt x="48571" y="33023"/>
                    <a:pt x="52607" y="32244"/>
                  </a:cubicBezTo>
                  <a:cubicBezTo>
                    <a:pt x="53961" y="31982"/>
                    <a:pt x="55324" y="31615"/>
                    <a:pt x="56640" y="31261"/>
                  </a:cubicBezTo>
                  <a:cubicBezTo>
                    <a:pt x="57454" y="31041"/>
                    <a:pt x="58297" y="30815"/>
                    <a:pt x="59127" y="30616"/>
                  </a:cubicBezTo>
                  <a:cubicBezTo>
                    <a:pt x="61559" y="30033"/>
                    <a:pt x="64382" y="29412"/>
                    <a:pt x="67164" y="29409"/>
                  </a:cubicBezTo>
                  <a:cubicBezTo>
                    <a:pt x="67187" y="29409"/>
                    <a:pt x="67210" y="29409"/>
                    <a:pt x="67233" y="29409"/>
                  </a:cubicBezTo>
                  <a:cubicBezTo>
                    <a:pt x="69147" y="29409"/>
                    <a:pt x="71252" y="29651"/>
                    <a:pt x="72340" y="31318"/>
                  </a:cubicBezTo>
                  <a:cubicBezTo>
                    <a:pt x="73241" y="32701"/>
                    <a:pt x="73043" y="34924"/>
                    <a:pt x="72447" y="36513"/>
                  </a:cubicBezTo>
                  <a:cubicBezTo>
                    <a:pt x="71871" y="38046"/>
                    <a:pt x="70768" y="39317"/>
                    <a:pt x="69163" y="40292"/>
                  </a:cubicBezTo>
                  <a:cubicBezTo>
                    <a:pt x="65293" y="42649"/>
                    <a:pt x="60492" y="42849"/>
                    <a:pt x="56298" y="42850"/>
                  </a:cubicBezTo>
                  <a:lnTo>
                    <a:pt x="56268" y="42850"/>
                  </a:lnTo>
                  <a:cubicBezTo>
                    <a:pt x="46241" y="42850"/>
                    <a:pt x="36475" y="40614"/>
                    <a:pt x="29086" y="38666"/>
                  </a:cubicBezTo>
                  <a:cubicBezTo>
                    <a:pt x="25956" y="37839"/>
                    <a:pt x="22778" y="36952"/>
                    <a:pt x="19706" y="36095"/>
                  </a:cubicBezTo>
                  <a:cubicBezTo>
                    <a:pt x="13350" y="34319"/>
                    <a:pt x="6776" y="32482"/>
                    <a:pt x="244" y="31089"/>
                  </a:cubicBezTo>
                  <a:lnTo>
                    <a:pt x="1" y="31038"/>
                  </a:lnTo>
                  <a:lnTo>
                    <a:pt x="1" y="40777"/>
                  </a:lnTo>
                  <a:lnTo>
                    <a:pt x="105" y="40834"/>
                  </a:lnTo>
                  <a:cubicBezTo>
                    <a:pt x="528" y="41068"/>
                    <a:pt x="960" y="41284"/>
                    <a:pt x="1387" y="41477"/>
                  </a:cubicBezTo>
                  <a:cubicBezTo>
                    <a:pt x="4210" y="42747"/>
                    <a:pt x="6945" y="42957"/>
                    <a:pt x="9247" y="42996"/>
                  </a:cubicBezTo>
                  <a:lnTo>
                    <a:pt x="9694" y="43003"/>
                  </a:lnTo>
                  <a:cubicBezTo>
                    <a:pt x="11777" y="43036"/>
                    <a:pt x="13933" y="43072"/>
                    <a:pt x="16035" y="43364"/>
                  </a:cubicBezTo>
                  <a:cubicBezTo>
                    <a:pt x="17956" y="43633"/>
                    <a:pt x="19953" y="44050"/>
                    <a:pt x="21555" y="45283"/>
                  </a:cubicBezTo>
                  <a:cubicBezTo>
                    <a:pt x="22721" y="46179"/>
                    <a:pt x="23812" y="47901"/>
                    <a:pt x="23624" y="49723"/>
                  </a:cubicBezTo>
                  <a:cubicBezTo>
                    <a:pt x="23492" y="50977"/>
                    <a:pt x="22661" y="51876"/>
                    <a:pt x="21149" y="52395"/>
                  </a:cubicBezTo>
                  <a:cubicBezTo>
                    <a:pt x="19929" y="52815"/>
                    <a:pt x="18642" y="52977"/>
                    <a:pt x="17343" y="52977"/>
                  </a:cubicBezTo>
                  <a:cubicBezTo>
                    <a:pt x="14829" y="52977"/>
                    <a:pt x="12272" y="52369"/>
                    <a:pt x="10068" y="51847"/>
                  </a:cubicBezTo>
                  <a:cubicBezTo>
                    <a:pt x="7275" y="51184"/>
                    <a:pt x="4475" y="50237"/>
                    <a:pt x="1767" y="49323"/>
                  </a:cubicBezTo>
                  <a:cubicBezTo>
                    <a:pt x="1267" y="49155"/>
                    <a:pt x="767" y="48985"/>
                    <a:pt x="265" y="48818"/>
                  </a:cubicBezTo>
                  <a:lnTo>
                    <a:pt x="1" y="48728"/>
                  </a:lnTo>
                  <a:lnTo>
                    <a:pt x="1" y="54985"/>
                  </a:lnTo>
                  <a:lnTo>
                    <a:pt x="187" y="54999"/>
                  </a:lnTo>
                  <a:cubicBezTo>
                    <a:pt x="4720" y="55364"/>
                    <a:pt x="9668" y="55608"/>
                    <a:pt x="15316" y="55745"/>
                  </a:cubicBezTo>
                  <a:cubicBezTo>
                    <a:pt x="17327" y="55794"/>
                    <a:pt x="19280" y="55818"/>
                    <a:pt x="21180" y="55818"/>
                  </a:cubicBezTo>
                  <a:cubicBezTo>
                    <a:pt x="31405" y="55818"/>
                    <a:pt x="40078" y="55104"/>
                    <a:pt x="48122" y="53615"/>
                  </a:cubicBezTo>
                  <a:cubicBezTo>
                    <a:pt x="54125" y="52502"/>
                    <a:pt x="58913" y="51189"/>
                    <a:pt x="63191" y="49484"/>
                  </a:cubicBezTo>
                  <a:cubicBezTo>
                    <a:pt x="67326" y="47835"/>
                    <a:pt x="71599" y="45463"/>
                    <a:pt x="76643" y="42018"/>
                  </a:cubicBezTo>
                  <a:cubicBezTo>
                    <a:pt x="79721" y="39917"/>
                    <a:pt x="82780" y="37621"/>
                    <a:pt x="85739" y="35403"/>
                  </a:cubicBezTo>
                  <a:cubicBezTo>
                    <a:pt x="90819" y="31594"/>
                    <a:pt x="96072" y="27654"/>
                    <a:pt x="101563" y="24578"/>
                  </a:cubicBezTo>
                  <a:cubicBezTo>
                    <a:pt x="109139" y="20330"/>
                    <a:pt x="117758" y="18014"/>
                    <a:pt x="129508" y="17065"/>
                  </a:cubicBezTo>
                  <a:cubicBezTo>
                    <a:pt x="132858" y="16795"/>
                    <a:pt x="136254" y="16658"/>
                    <a:pt x="139725" y="16658"/>
                  </a:cubicBezTo>
                  <a:cubicBezTo>
                    <a:pt x="155229" y="16658"/>
                    <a:pt x="172239" y="19393"/>
                    <a:pt x="193363" y="25194"/>
                  </a:cubicBezTo>
                  <a:cubicBezTo>
                    <a:pt x="194320" y="25456"/>
                    <a:pt x="195279" y="25717"/>
                    <a:pt x="196240" y="25980"/>
                  </a:cubicBezTo>
                  <a:cubicBezTo>
                    <a:pt x="205628" y="28540"/>
                    <a:pt x="215334" y="31188"/>
                    <a:pt x="224421" y="35420"/>
                  </a:cubicBezTo>
                  <a:cubicBezTo>
                    <a:pt x="227275" y="36749"/>
                    <a:pt x="230329" y="38452"/>
                    <a:pt x="234037" y="40778"/>
                  </a:cubicBezTo>
                  <a:lnTo>
                    <a:pt x="234347" y="40971"/>
                  </a:lnTo>
                  <a:lnTo>
                    <a:pt x="234347" y="31794"/>
                  </a:lnTo>
                  <a:lnTo>
                    <a:pt x="234257" y="31734"/>
                  </a:lnTo>
                  <a:cubicBezTo>
                    <a:pt x="229156" y="28302"/>
                    <a:pt x="223710" y="25471"/>
                    <a:pt x="218442" y="22732"/>
                  </a:cubicBezTo>
                  <a:lnTo>
                    <a:pt x="216510" y="21728"/>
                  </a:lnTo>
                  <a:cubicBezTo>
                    <a:pt x="207587" y="17070"/>
                    <a:pt x="198587" y="12930"/>
                    <a:pt x="189764" y="9423"/>
                  </a:cubicBezTo>
                  <a:cubicBezTo>
                    <a:pt x="179135" y="5199"/>
                    <a:pt x="170836" y="2739"/>
                    <a:pt x="162852" y="1440"/>
                  </a:cubicBezTo>
                  <a:cubicBezTo>
                    <a:pt x="156959" y="482"/>
                    <a:pt x="150969" y="1"/>
                    <a:pt x="14495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934" name="Google Shape;934;p29"/>
            <p:cNvSpPr/>
            <p:nvPr/>
          </p:nvSpPr>
          <p:spPr>
            <a:xfrm>
              <a:off x="4150873" y="2477774"/>
              <a:ext cx="4977457" cy="2219891"/>
            </a:xfrm>
            <a:custGeom>
              <a:avLst/>
              <a:gdLst/>
              <a:ahLst/>
              <a:cxnLst/>
              <a:rect l="l" t="t" r="r" b="b"/>
              <a:pathLst>
                <a:path w="124382" h="55473" extrusionOk="0">
                  <a:moveTo>
                    <a:pt x="25918" y="402"/>
                  </a:moveTo>
                  <a:cubicBezTo>
                    <a:pt x="36041" y="402"/>
                    <a:pt x="47026" y="1991"/>
                    <a:pt x="60462" y="5393"/>
                  </a:cubicBezTo>
                  <a:cubicBezTo>
                    <a:pt x="70856" y="8024"/>
                    <a:pt x="81175" y="11807"/>
                    <a:pt x="91155" y="15464"/>
                  </a:cubicBezTo>
                  <a:cubicBezTo>
                    <a:pt x="92391" y="15917"/>
                    <a:pt x="93627" y="16369"/>
                    <a:pt x="94863" y="16822"/>
                  </a:cubicBezTo>
                  <a:lnTo>
                    <a:pt x="95647" y="17108"/>
                  </a:lnTo>
                  <a:cubicBezTo>
                    <a:pt x="105319" y="20631"/>
                    <a:pt x="115319" y="24277"/>
                    <a:pt x="123981" y="30890"/>
                  </a:cubicBezTo>
                  <a:lnTo>
                    <a:pt x="123981" y="53695"/>
                  </a:lnTo>
                  <a:cubicBezTo>
                    <a:pt x="123931" y="53594"/>
                    <a:pt x="123881" y="53490"/>
                    <a:pt x="123831" y="53388"/>
                  </a:cubicBezTo>
                  <a:cubicBezTo>
                    <a:pt x="121216" y="48116"/>
                    <a:pt x="118223" y="43645"/>
                    <a:pt x="114937" y="40100"/>
                  </a:cubicBezTo>
                  <a:cubicBezTo>
                    <a:pt x="110571" y="35392"/>
                    <a:pt x="105339" y="32142"/>
                    <a:pt x="101268" y="29834"/>
                  </a:cubicBezTo>
                  <a:cubicBezTo>
                    <a:pt x="91058" y="24049"/>
                    <a:pt x="80265" y="20787"/>
                    <a:pt x="69187" y="20137"/>
                  </a:cubicBezTo>
                  <a:cubicBezTo>
                    <a:pt x="67907" y="20061"/>
                    <a:pt x="66618" y="20024"/>
                    <a:pt x="65319" y="20024"/>
                  </a:cubicBezTo>
                  <a:cubicBezTo>
                    <a:pt x="61141" y="20024"/>
                    <a:pt x="56870" y="20411"/>
                    <a:pt x="52577" y="21181"/>
                  </a:cubicBezTo>
                  <a:cubicBezTo>
                    <a:pt x="48332" y="21940"/>
                    <a:pt x="44099" y="23239"/>
                    <a:pt x="40004" y="24495"/>
                  </a:cubicBezTo>
                  <a:cubicBezTo>
                    <a:pt x="38744" y="24880"/>
                    <a:pt x="37484" y="25268"/>
                    <a:pt x="36221" y="25639"/>
                  </a:cubicBezTo>
                  <a:cubicBezTo>
                    <a:pt x="30814" y="27232"/>
                    <a:pt x="25249" y="28662"/>
                    <a:pt x="19858" y="28662"/>
                  </a:cubicBezTo>
                  <a:cubicBezTo>
                    <a:pt x="15618" y="28662"/>
                    <a:pt x="11486" y="27778"/>
                    <a:pt x="7624" y="25392"/>
                  </a:cubicBezTo>
                  <a:cubicBezTo>
                    <a:pt x="1653" y="21703"/>
                    <a:pt x="639" y="17073"/>
                    <a:pt x="567" y="14640"/>
                  </a:cubicBezTo>
                  <a:cubicBezTo>
                    <a:pt x="413" y="9480"/>
                    <a:pt x="3668" y="6464"/>
                    <a:pt x="5623" y="5124"/>
                  </a:cubicBezTo>
                  <a:cubicBezTo>
                    <a:pt x="9015" y="2801"/>
                    <a:pt x="12910" y="1856"/>
                    <a:pt x="15924" y="1292"/>
                  </a:cubicBezTo>
                  <a:cubicBezTo>
                    <a:pt x="19039" y="709"/>
                    <a:pt x="22328" y="409"/>
                    <a:pt x="25700" y="402"/>
                  </a:cubicBezTo>
                  <a:close/>
                  <a:moveTo>
                    <a:pt x="25696" y="0"/>
                  </a:moveTo>
                  <a:cubicBezTo>
                    <a:pt x="22298" y="9"/>
                    <a:pt x="18984" y="309"/>
                    <a:pt x="15846" y="896"/>
                  </a:cubicBezTo>
                  <a:cubicBezTo>
                    <a:pt x="12791" y="1468"/>
                    <a:pt x="8843" y="2428"/>
                    <a:pt x="5390" y="4792"/>
                  </a:cubicBezTo>
                  <a:cubicBezTo>
                    <a:pt x="3368" y="6176"/>
                    <a:pt x="0" y="9300"/>
                    <a:pt x="160" y="14653"/>
                  </a:cubicBezTo>
                  <a:cubicBezTo>
                    <a:pt x="236" y="17166"/>
                    <a:pt x="1277" y="21947"/>
                    <a:pt x="7409" y="25735"/>
                  </a:cubicBezTo>
                  <a:cubicBezTo>
                    <a:pt x="11344" y="28167"/>
                    <a:pt x="15543" y="29067"/>
                    <a:pt x="19845" y="29067"/>
                  </a:cubicBezTo>
                  <a:cubicBezTo>
                    <a:pt x="25284" y="29067"/>
                    <a:pt x="30887" y="27628"/>
                    <a:pt x="36329" y="26025"/>
                  </a:cubicBezTo>
                  <a:cubicBezTo>
                    <a:pt x="37594" y="25653"/>
                    <a:pt x="38857" y="25265"/>
                    <a:pt x="40120" y="24877"/>
                  </a:cubicBezTo>
                  <a:cubicBezTo>
                    <a:pt x="44202" y="23626"/>
                    <a:pt x="48423" y="22331"/>
                    <a:pt x="52645" y="21575"/>
                  </a:cubicBezTo>
                  <a:cubicBezTo>
                    <a:pt x="56919" y="20811"/>
                    <a:pt x="61167" y="20426"/>
                    <a:pt x="65320" y="20426"/>
                  </a:cubicBezTo>
                  <a:cubicBezTo>
                    <a:pt x="66611" y="20426"/>
                    <a:pt x="67892" y="20464"/>
                    <a:pt x="69163" y="20538"/>
                  </a:cubicBezTo>
                  <a:cubicBezTo>
                    <a:pt x="80177" y="21183"/>
                    <a:pt x="90911" y="24429"/>
                    <a:pt x="101068" y="30184"/>
                  </a:cubicBezTo>
                  <a:cubicBezTo>
                    <a:pt x="105113" y="32476"/>
                    <a:pt x="110313" y="35707"/>
                    <a:pt x="114641" y="40373"/>
                  </a:cubicBezTo>
                  <a:cubicBezTo>
                    <a:pt x="117901" y="43892"/>
                    <a:pt x="120872" y="48330"/>
                    <a:pt x="123468" y="53567"/>
                  </a:cubicBezTo>
                  <a:cubicBezTo>
                    <a:pt x="123595" y="53824"/>
                    <a:pt x="123718" y="54084"/>
                    <a:pt x="123842" y="54344"/>
                  </a:cubicBezTo>
                  <a:lnTo>
                    <a:pt x="124380" y="55470"/>
                  </a:lnTo>
                  <a:lnTo>
                    <a:pt x="124380" y="30691"/>
                  </a:lnTo>
                  <a:lnTo>
                    <a:pt x="124301" y="30630"/>
                  </a:lnTo>
                  <a:cubicBezTo>
                    <a:pt x="115571" y="23942"/>
                    <a:pt x="105512" y="20275"/>
                    <a:pt x="95782" y="16727"/>
                  </a:cubicBezTo>
                  <a:lnTo>
                    <a:pt x="94996" y="16442"/>
                  </a:lnTo>
                  <a:cubicBezTo>
                    <a:pt x="93760" y="15992"/>
                    <a:pt x="92525" y="15539"/>
                    <a:pt x="91289" y="15087"/>
                  </a:cubicBezTo>
                  <a:cubicBezTo>
                    <a:pt x="81300" y="11425"/>
                    <a:pt x="70971" y="7640"/>
                    <a:pt x="60557" y="5003"/>
                  </a:cubicBezTo>
                  <a:cubicBezTo>
                    <a:pt x="47087" y="1592"/>
                    <a:pt x="36071" y="0"/>
                    <a:pt x="25913" y="0"/>
                  </a:cubicBezTo>
                  <a:close/>
                  <a:moveTo>
                    <a:pt x="124380" y="55470"/>
                  </a:moveTo>
                  <a:lnTo>
                    <a:pt x="124380" y="55473"/>
                  </a:lnTo>
                  <a:lnTo>
                    <a:pt x="124381" y="55473"/>
                  </a:lnTo>
                  <a:lnTo>
                    <a:pt x="124380" y="5547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935" name="Google Shape;935;p29"/>
            <p:cNvSpPr/>
            <p:nvPr/>
          </p:nvSpPr>
          <p:spPr>
            <a:xfrm>
              <a:off x="-249584" y="3259686"/>
              <a:ext cx="4473596" cy="1988630"/>
            </a:xfrm>
            <a:custGeom>
              <a:avLst/>
              <a:gdLst/>
              <a:ahLst/>
              <a:cxnLst/>
              <a:rect l="l" t="t" r="r" b="b"/>
              <a:pathLst>
                <a:path w="111791" h="49694" extrusionOk="0">
                  <a:moveTo>
                    <a:pt x="97341" y="420"/>
                  </a:moveTo>
                  <a:cubicBezTo>
                    <a:pt x="98733" y="420"/>
                    <a:pt x="99979" y="773"/>
                    <a:pt x="101045" y="1273"/>
                  </a:cubicBezTo>
                  <a:cubicBezTo>
                    <a:pt x="104764" y="3021"/>
                    <a:pt x="109232" y="7243"/>
                    <a:pt x="110572" y="11931"/>
                  </a:cubicBezTo>
                  <a:cubicBezTo>
                    <a:pt x="111369" y="14719"/>
                    <a:pt x="110985" y="17351"/>
                    <a:pt x="109429" y="19750"/>
                  </a:cubicBezTo>
                  <a:cubicBezTo>
                    <a:pt x="107469" y="22776"/>
                    <a:pt x="104270" y="24339"/>
                    <a:pt x="101702" y="25361"/>
                  </a:cubicBezTo>
                  <a:cubicBezTo>
                    <a:pt x="98754" y="26534"/>
                    <a:pt x="95452" y="27464"/>
                    <a:pt x="91607" y="28204"/>
                  </a:cubicBezTo>
                  <a:cubicBezTo>
                    <a:pt x="89921" y="28528"/>
                    <a:pt x="88200" y="28811"/>
                    <a:pt x="86532" y="29084"/>
                  </a:cubicBezTo>
                  <a:cubicBezTo>
                    <a:pt x="79681" y="30207"/>
                    <a:pt x="72597" y="31372"/>
                    <a:pt x="66253" y="35734"/>
                  </a:cubicBezTo>
                  <a:cubicBezTo>
                    <a:pt x="61721" y="38849"/>
                    <a:pt x="57707" y="43535"/>
                    <a:pt x="54638" y="49289"/>
                  </a:cubicBezTo>
                  <a:lnTo>
                    <a:pt x="3363" y="49289"/>
                  </a:lnTo>
                  <a:cubicBezTo>
                    <a:pt x="1730" y="49289"/>
                    <a:pt x="402" y="47585"/>
                    <a:pt x="402" y="45488"/>
                  </a:cubicBezTo>
                  <a:lnTo>
                    <a:pt x="402" y="27817"/>
                  </a:lnTo>
                  <a:cubicBezTo>
                    <a:pt x="6956" y="29756"/>
                    <a:pt x="13549" y="31125"/>
                    <a:pt x="20006" y="31888"/>
                  </a:cubicBezTo>
                  <a:cubicBezTo>
                    <a:pt x="24832" y="32458"/>
                    <a:pt x="29867" y="32744"/>
                    <a:pt x="35067" y="32744"/>
                  </a:cubicBezTo>
                  <a:cubicBezTo>
                    <a:pt x="39433" y="32744"/>
                    <a:pt x="43915" y="32543"/>
                    <a:pt x="48490" y="32140"/>
                  </a:cubicBezTo>
                  <a:cubicBezTo>
                    <a:pt x="52725" y="31766"/>
                    <a:pt x="57090" y="31156"/>
                    <a:pt x="61838" y="30276"/>
                  </a:cubicBezTo>
                  <a:cubicBezTo>
                    <a:pt x="65200" y="29650"/>
                    <a:pt x="69115" y="28700"/>
                    <a:pt x="72658" y="26377"/>
                  </a:cubicBezTo>
                  <a:cubicBezTo>
                    <a:pt x="76773" y="23677"/>
                    <a:pt x="79509" y="18971"/>
                    <a:pt x="82157" y="14419"/>
                  </a:cubicBezTo>
                  <a:cubicBezTo>
                    <a:pt x="83207" y="12610"/>
                    <a:pt x="84295" y="10742"/>
                    <a:pt x="85446" y="9038"/>
                  </a:cubicBezTo>
                  <a:cubicBezTo>
                    <a:pt x="89943" y="2389"/>
                    <a:pt x="94052" y="420"/>
                    <a:pt x="97341" y="420"/>
                  </a:cubicBezTo>
                  <a:close/>
                  <a:moveTo>
                    <a:pt x="97320" y="1"/>
                  </a:moveTo>
                  <a:cubicBezTo>
                    <a:pt x="92272" y="1"/>
                    <a:pt x="88015" y="4523"/>
                    <a:pt x="85113" y="8813"/>
                  </a:cubicBezTo>
                  <a:cubicBezTo>
                    <a:pt x="83953" y="10529"/>
                    <a:pt x="82863" y="12404"/>
                    <a:pt x="81808" y="14217"/>
                  </a:cubicBezTo>
                  <a:cubicBezTo>
                    <a:pt x="79187" y="18729"/>
                    <a:pt x="76473" y="23393"/>
                    <a:pt x="72437" y="26041"/>
                  </a:cubicBezTo>
                  <a:cubicBezTo>
                    <a:pt x="68955" y="28325"/>
                    <a:pt x="65088" y="29264"/>
                    <a:pt x="61763" y="29881"/>
                  </a:cubicBezTo>
                  <a:cubicBezTo>
                    <a:pt x="57027" y="30760"/>
                    <a:pt x="52675" y="31369"/>
                    <a:pt x="48454" y="31740"/>
                  </a:cubicBezTo>
                  <a:cubicBezTo>
                    <a:pt x="43892" y="32141"/>
                    <a:pt x="39422" y="32342"/>
                    <a:pt x="35069" y="32342"/>
                  </a:cubicBezTo>
                  <a:cubicBezTo>
                    <a:pt x="29883" y="32342"/>
                    <a:pt x="24864" y="32057"/>
                    <a:pt x="20053" y="31489"/>
                  </a:cubicBezTo>
                  <a:cubicBezTo>
                    <a:pt x="13535" y="30716"/>
                    <a:pt x="6875" y="29326"/>
                    <a:pt x="259" y="27354"/>
                  </a:cubicBezTo>
                  <a:lnTo>
                    <a:pt x="1" y="27277"/>
                  </a:lnTo>
                  <a:lnTo>
                    <a:pt x="1" y="45491"/>
                  </a:lnTo>
                  <a:cubicBezTo>
                    <a:pt x="1" y="47809"/>
                    <a:pt x="1508" y="49694"/>
                    <a:pt x="3363" y="49694"/>
                  </a:cubicBezTo>
                  <a:lnTo>
                    <a:pt x="54879" y="49694"/>
                  </a:lnTo>
                  <a:lnTo>
                    <a:pt x="54936" y="49585"/>
                  </a:lnTo>
                  <a:cubicBezTo>
                    <a:pt x="57983" y="43837"/>
                    <a:pt x="61975" y="39163"/>
                    <a:pt x="66481" y="36064"/>
                  </a:cubicBezTo>
                  <a:cubicBezTo>
                    <a:pt x="72751" y="31752"/>
                    <a:pt x="79791" y="30597"/>
                    <a:pt x="86599" y="29479"/>
                  </a:cubicBezTo>
                  <a:cubicBezTo>
                    <a:pt x="88267" y="29206"/>
                    <a:pt x="89993" y="28921"/>
                    <a:pt x="91683" y="28597"/>
                  </a:cubicBezTo>
                  <a:cubicBezTo>
                    <a:pt x="95554" y="27852"/>
                    <a:pt x="98882" y="26914"/>
                    <a:pt x="101852" y="25732"/>
                  </a:cubicBezTo>
                  <a:cubicBezTo>
                    <a:pt x="104477" y="24689"/>
                    <a:pt x="107747" y="23089"/>
                    <a:pt x="109769" y="19968"/>
                  </a:cubicBezTo>
                  <a:cubicBezTo>
                    <a:pt x="111389" y="17466"/>
                    <a:pt x="111791" y="14724"/>
                    <a:pt x="110961" y="11820"/>
                  </a:cubicBezTo>
                  <a:cubicBezTo>
                    <a:pt x="109585" y="7016"/>
                    <a:pt x="105018" y="2695"/>
                    <a:pt x="101216" y="909"/>
                  </a:cubicBezTo>
                  <a:cubicBezTo>
                    <a:pt x="99874" y="279"/>
                    <a:pt x="98573" y="1"/>
                    <a:pt x="9732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936" name="Google Shape;936;p29"/>
            <p:cNvSpPr/>
            <p:nvPr/>
          </p:nvSpPr>
          <p:spPr>
            <a:xfrm>
              <a:off x="2615823" y="4519654"/>
              <a:ext cx="4335456" cy="728679"/>
            </a:xfrm>
            <a:custGeom>
              <a:avLst/>
              <a:gdLst/>
              <a:ahLst/>
              <a:cxnLst/>
              <a:rect l="l" t="t" r="r" b="b"/>
              <a:pathLst>
                <a:path w="108339" h="18209" extrusionOk="0">
                  <a:moveTo>
                    <a:pt x="27698" y="402"/>
                  </a:moveTo>
                  <a:cubicBezTo>
                    <a:pt x="32888" y="402"/>
                    <a:pt x="38022" y="2124"/>
                    <a:pt x="42576" y="3656"/>
                  </a:cubicBezTo>
                  <a:cubicBezTo>
                    <a:pt x="47416" y="5283"/>
                    <a:pt x="52582" y="6948"/>
                    <a:pt x="57857" y="7844"/>
                  </a:cubicBezTo>
                  <a:cubicBezTo>
                    <a:pt x="62292" y="8597"/>
                    <a:pt x="66755" y="8977"/>
                    <a:pt x="71177" y="8977"/>
                  </a:cubicBezTo>
                  <a:cubicBezTo>
                    <a:pt x="72693" y="8977"/>
                    <a:pt x="74204" y="8932"/>
                    <a:pt x="75707" y="8843"/>
                  </a:cubicBezTo>
                  <a:cubicBezTo>
                    <a:pt x="78578" y="8671"/>
                    <a:pt x="81363" y="8335"/>
                    <a:pt x="83983" y="7841"/>
                  </a:cubicBezTo>
                  <a:cubicBezTo>
                    <a:pt x="84740" y="7698"/>
                    <a:pt x="85506" y="7531"/>
                    <a:pt x="86246" y="7371"/>
                  </a:cubicBezTo>
                  <a:cubicBezTo>
                    <a:pt x="87567" y="7085"/>
                    <a:pt x="88932" y="6788"/>
                    <a:pt x="90288" y="6616"/>
                  </a:cubicBezTo>
                  <a:cubicBezTo>
                    <a:pt x="91569" y="6455"/>
                    <a:pt x="92767" y="6374"/>
                    <a:pt x="93889" y="6374"/>
                  </a:cubicBezTo>
                  <a:cubicBezTo>
                    <a:pt x="97369" y="6374"/>
                    <a:pt x="100126" y="7157"/>
                    <a:pt x="102405" y="8765"/>
                  </a:cubicBezTo>
                  <a:cubicBezTo>
                    <a:pt x="104715" y="10399"/>
                    <a:pt x="107752" y="14521"/>
                    <a:pt x="107336" y="17804"/>
                  </a:cubicBezTo>
                  <a:lnTo>
                    <a:pt x="2840" y="17804"/>
                  </a:lnTo>
                  <a:cubicBezTo>
                    <a:pt x="2038" y="16930"/>
                    <a:pt x="1495" y="16015"/>
                    <a:pt x="1180" y="15011"/>
                  </a:cubicBezTo>
                  <a:cubicBezTo>
                    <a:pt x="328" y="12292"/>
                    <a:pt x="1140" y="8835"/>
                    <a:pt x="2950" y="7464"/>
                  </a:cubicBezTo>
                  <a:cubicBezTo>
                    <a:pt x="4188" y="6527"/>
                    <a:pt x="5746" y="6255"/>
                    <a:pt x="7263" y="6255"/>
                  </a:cubicBezTo>
                  <a:cubicBezTo>
                    <a:pt x="8508" y="6255"/>
                    <a:pt x="9724" y="6438"/>
                    <a:pt x="10713" y="6586"/>
                  </a:cubicBezTo>
                  <a:cubicBezTo>
                    <a:pt x="13555" y="7015"/>
                    <a:pt x="16398" y="7815"/>
                    <a:pt x="19148" y="8591"/>
                  </a:cubicBezTo>
                  <a:cubicBezTo>
                    <a:pt x="20420" y="8950"/>
                    <a:pt x="21733" y="9320"/>
                    <a:pt x="23031" y="9648"/>
                  </a:cubicBezTo>
                  <a:cubicBezTo>
                    <a:pt x="23892" y="9867"/>
                    <a:pt x="24772" y="10044"/>
                    <a:pt x="25624" y="10217"/>
                  </a:cubicBezTo>
                  <a:cubicBezTo>
                    <a:pt x="26578" y="10410"/>
                    <a:pt x="27561" y="10610"/>
                    <a:pt x="28520" y="10866"/>
                  </a:cubicBezTo>
                  <a:cubicBezTo>
                    <a:pt x="29266" y="11066"/>
                    <a:pt x="30023" y="11287"/>
                    <a:pt x="30753" y="11502"/>
                  </a:cubicBezTo>
                  <a:cubicBezTo>
                    <a:pt x="31592" y="11746"/>
                    <a:pt x="32458" y="12000"/>
                    <a:pt x="33317" y="12223"/>
                  </a:cubicBezTo>
                  <a:lnTo>
                    <a:pt x="33467" y="12263"/>
                  </a:lnTo>
                  <a:cubicBezTo>
                    <a:pt x="34991" y="12659"/>
                    <a:pt x="36728" y="13111"/>
                    <a:pt x="38421" y="13111"/>
                  </a:cubicBezTo>
                  <a:cubicBezTo>
                    <a:pt x="39680" y="13111"/>
                    <a:pt x="40914" y="12861"/>
                    <a:pt x="42017" y="12152"/>
                  </a:cubicBezTo>
                  <a:cubicBezTo>
                    <a:pt x="42247" y="12003"/>
                    <a:pt x="42254" y="11687"/>
                    <a:pt x="42130" y="11480"/>
                  </a:cubicBezTo>
                  <a:cubicBezTo>
                    <a:pt x="39927" y="7838"/>
                    <a:pt x="35420" y="7355"/>
                    <a:pt x="32131" y="7002"/>
                  </a:cubicBezTo>
                  <a:cubicBezTo>
                    <a:pt x="30552" y="6834"/>
                    <a:pt x="28936" y="6794"/>
                    <a:pt x="27373" y="6755"/>
                  </a:cubicBezTo>
                  <a:cubicBezTo>
                    <a:pt x="24971" y="6694"/>
                    <a:pt x="22485" y="6634"/>
                    <a:pt x="20094" y="6098"/>
                  </a:cubicBezTo>
                  <a:lnTo>
                    <a:pt x="19861" y="6045"/>
                  </a:lnTo>
                  <a:cubicBezTo>
                    <a:pt x="19174" y="5899"/>
                    <a:pt x="18323" y="5715"/>
                    <a:pt x="17845" y="5185"/>
                  </a:cubicBezTo>
                  <a:cubicBezTo>
                    <a:pt x="17683" y="5000"/>
                    <a:pt x="17613" y="4809"/>
                    <a:pt x="17637" y="4599"/>
                  </a:cubicBezTo>
                  <a:cubicBezTo>
                    <a:pt x="17720" y="3886"/>
                    <a:pt x="18816" y="3119"/>
                    <a:pt x="19284" y="2791"/>
                  </a:cubicBezTo>
                  <a:lnTo>
                    <a:pt x="19370" y="2730"/>
                  </a:lnTo>
                  <a:cubicBezTo>
                    <a:pt x="21382" y="1313"/>
                    <a:pt x="23882" y="535"/>
                    <a:pt x="26803" y="420"/>
                  </a:cubicBezTo>
                  <a:cubicBezTo>
                    <a:pt x="27101" y="408"/>
                    <a:pt x="27399" y="402"/>
                    <a:pt x="27698" y="402"/>
                  </a:cubicBezTo>
                  <a:close/>
                  <a:moveTo>
                    <a:pt x="27716" y="0"/>
                  </a:moveTo>
                  <a:cubicBezTo>
                    <a:pt x="27408" y="0"/>
                    <a:pt x="27101" y="6"/>
                    <a:pt x="26793" y="18"/>
                  </a:cubicBezTo>
                  <a:cubicBezTo>
                    <a:pt x="23792" y="137"/>
                    <a:pt x="21220" y="940"/>
                    <a:pt x="19143" y="2401"/>
                  </a:cubicBezTo>
                  <a:lnTo>
                    <a:pt x="19057" y="2461"/>
                  </a:lnTo>
                  <a:cubicBezTo>
                    <a:pt x="18500" y="2850"/>
                    <a:pt x="17342" y="3659"/>
                    <a:pt x="17241" y="4552"/>
                  </a:cubicBezTo>
                  <a:cubicBezTo>
                    <a:pt x="17204" y="4879"/>
                    <a:pt x="17307" y="5183"/>
                    <a:pt x="17550" y="5452"/>
                  </a:cubicBezTo>
                  <a:cubicBezTo>
                    <a:pt x="18114" y="6081"/>
                    <a:pt x="19037" y="6279"/>
                    <a:pt x="19779" y="6438"/>
                  </a:cubicBezTo>
                  <a:lnTo>
                    <a:pt x="20009" y="6488"/>
                  </a:lnTo>
                  <a:cubicBezTo>
                    <a:pt x="22436" y="7034"/>
                    <a:pt x="24942" y="7095"/>
                    <a:pt x="27366" y="7155"/>
                  </a:cubicBezTo>
                  <a:cubicBezTo>
                    <a:pt x="28920" y="7194"/>
                    <a:pt x="30528" y="7234"/>
                    <a:pt x="32089" y="7401"/>
                  </a:cubicBezTo>
                  <a:cubicBezTo>
                    <a:pt x="35297" y="7744"/>
                    <a:pt x="39689" y="8215"/>
                    <a:pt x="41788" y="11686"/>
                  </a:cubicBezTo>
                  <a:cubicBezTo>
                    <a:pt x="41818" y="11736"/>
                    <a:pt x="41813" y="11800"/>
                    <a:pt x="41803" y="11810"/>
                  </a:cubicBezTo>
                  <a:cubicBezTo>
                    <a:pt x="40777" y="12469"/>
                    <a:pt x="39614" y="12703"/>
                    <a:pt x="38419" y="12703"/>
                  </a:cubicBezTo>
                  <a:cubicBezTo>
                    <a:pt x="36773" y="12703"/>
                    <a:pt x="35066" y="12260"/>
                    <a:pt x="33571" y="11872"/>
                  </a:cubicBezTo>
                  <a:lnTo>
                    <a:pt x="33421" y="11832"/>
                  </a:lnTo>
                  <a:cubicBezTo>
                    <a:pt x="32568" y="11613"/>
                    <a:pt x="31706" y="11359"/>
                    <a:pt x="30871" y="11114"/>
                  </a:cubicBezTo>
                  <a:cubicBezTo>
                    <a:pt x="30136" y="10900"/>
                    <a:pt x="29377" y="10677"/>
                    <a:pt x="28627" y="10477"/>
                  </a:cubicBezTo>
                  <a:cubicBezTo>
                    <a:pt x="27659" y="10217"/>
                    <a:pt x="26667" y="10017"/>
                    <a:pt x="25708" y="9823"/>
                  </a:cubicBezTo>
                  <a:cubicBezTo>
                    <a:pt x="24862" y="9650"/>
                    <a:pt x="23985" y="9473"/>
                    <a:pt x="23133" y="9257"/>
                  </a:cubicBezTo>
                  <a:cubicBezTo>
                    <a:pt x="21840" y="8930"/>
                    <a:pt x="20529" y="8560"/>
                    <a:pt x="19261" y="8202"/>
                  </a:cubicBezTo>
                  <a:cubicBezTo>
                    <a:pt x="16498" y="7424"/>
                    <a:pt x="13642" y="6619"/>
                    <a:pt x="10776" y="6188"/>
                  </a:cubicBezTo>
                  <a:cubicBezTo>
                    <a:pt x="9769" y="6036"/>
                    <a:pt x="8534" y="5850"/>
                    <a:pt x="7263" y="5850"/>
                  </a:cubicBezTo>
                  <a:cubicBezTo>
                    <a:pt x="5677" y="5850"/>
                    <a:pt x="4036" y="6139"/>
                    <a:pt x="2711" y="7142"/>
                  </a:cubicBezTo>
                  <a:cubicBezTo>
                    <a:pt x="579" y="8757"/>
                    <a:pt x="1" y="12576"/>
                    <a:pt x="798" y="15131"/>
                  </a:cubicBezTo>
                  <a:cubicBezTo>
                    <a:pt x="1138" y="16218"/>
                    <a:pt x="1730" y="17203"/>
                    <a:pt x="2606" y="18144"/>
                  </a:cubicBezTo>
                  <a:lnTo>
                    <a:pt x="2666" y="18209"/>
                  </a:lnTo>
                  <a:lnTo>
                    <a:pt x="107680" y="18209"/>
                  </a:lnTo>
                  <a:lnTo>
                    <a:pt x="107713" y="18040"/>
                  </a:lnTo>
                  <a:cubicBezTo>
                    <a:pt x="108339" y="14231"/>
                    <a:pt x="104720" y="9907"/>
                    <a:pt x="102642" y="8438"/>
                  </a:cubicBezTo>
                  <a:cubicBezTo>
                    <a:pt x="100295" y="6780"/>
                    <a:pt x="97465" y="5972"/>
                    <a:pt x="93901" y="5972"/>
                  </a:cubicBezTo>
                  <a:cubicBezTo>
                    <a:pt x="92759" y="5972"/>
                    <a:pt x="91543" y="6055"/>
                    <a:pt x="90243" y="6219"/>
                  </a:cubicBezTo>
                  <a:cubicBezTo>
                    <a:pt x="88870" y="6392"/>
                    <a:pt x="87495" y="6691"/>
                    <a:pt x="86166" y="6979"/>
                  </a:cubicBezTo>
                  <a:cubicBezTo>
                    <a:pt x="85428" y="7141"/>
                    <a:pt x="84666" y="7307"/>
                    <a:pt x="83913" y="7448"/>
                  </a:cubicBezTo>
                  <a:cubicBezTo>
                    <a:pt x="81310" y="7937"/>
                    <a:pt x="78543" y="8272"/>
                    <a:pt x="75687" y="8443"/>
                  </a:cubicBezTo>
                  <a:cubicBezTo>
                    <a:pt x="74193" y="8531"/>
                    <a:pt x="72692" y="8575"/>
                    <a:pt x="71186" y="8575"/>
                  </a:cubicBezTo>
                  <a:cubicBezTo>
                    <a:pt x="66784" y="8575"/>
                    <a:pt x="62342" y="8199"/>
                    <a:pt x="57928" y="7448"/>
                  </a:cubicBezTo>
                  <a:cubicBezTo>
                    <a:pt x="52682" y="6556"/>
                    <a:pt x="47532" y="4898"/>
                    <a:pt x="42708" y="3276"/>
                  </a:cubicBezTo>
                  <a:cubicBezTo>
                    <a:pt x="38128" y="1734"/>
                    <a:pt x="32975" y="0"/>
                    <a:pt x="2771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937" name="Google Shape;937;p29"/>
            <p:cNvSpPr/>
            <p:nvPr/>
          </p:nvSpPr>
          <p:spPr>
            <a:xfrm>
              <a:off x="4779835" y="3684918"/>
              <a:ext cx="4348422" cy="1563444"/>
            </a:xfrm>
            <a:custGeom>
              <a:avLst/>
              <a:gdLst/>
              <a:ahLst/>
              <a:cxnLst/>
              <a:rect l="l" t="t" r="r" b="b"/>
              <a:pathLst>
                <a:path w="108663" h="39069" extrusionOk="0">
                  <a:moveTo>
                    <a:pt x="46151" y="403"/>
                  </a:moveTo>
                  <a:cubicBezTo>
                    <a:pt x="46500" y="403"/>
                    <a:pt x="46847" y="405"/>
                    <a:pt x="47194" y="409"/>
                  </a:cubicBezTo>
                  <a:cubicBezTo>
                    <a:pt x="60555" y="576"/>
                    <a:pt x="71907" y="4288"/>
                    <a:pt x="80932" y="11441"/>
                  </a:cubicBezTo>
                  <a:cubicBezTo>
                    <a:pt x="84958" y="14633"/>
                    <a:pt x="88903" y="18201"/>
                    <a:pt x="92718" y="21653"/>
                  </a:cubicBezTo>
                  <a:cubicBezTo>
                    <a:pt x="94523" y="23286"/>
                    <a:pt x="96389" y="24974"/>
                    <a:pt x="98238" y="26600"/>
                  </a:cubicBezTo>
                  <a:cubicBezTo>
                    <a:pt x="101177" y="29181"/>
                    <a:pt x="104663" y="32202"/>
                    <a:pt x="108257" y="35034"/>
                  </a:cubicBezTo>
                  <a:cubicBezTo>
                    <a:pt x="108185" y="37046"/>
                    <a:pt x="106877" y="38663"/>
                    <a:pt x="105303" y="38663"/>
                  </a:cubicBezTo>
                  <a:lnTo>
                    <a:pt x="95006" y="38663"/>
                  </a:lnTo>
                  <a:cubicBezTo>
                    <a:pt x="94337" y="37862"/>
                    <a:pt x="93741" y="37110"/>
                    <a:pt x="93190" y="36368"/>
                  </a:cubicBezTo>
                  <a:cubicBezTo>
                    <a:pt x="91738" y="34415"/>
                    <a:pt x="90482" y="32209"/>
                    <a:pt x="89268" y="30076"/>
                  </a:cubicBezTo>
                  <a:cubicBezTo>
                    <a:pt x="88255" y="28296"/>
                    <a:pt x="87207" y="26455"/>
                    <a:pt x="86046" y="24761"/>
                  </a:cubicBezTo>
                  <a:cubicBezTo>
                    <a:pt x="84901" y="23090"/>
                    <a:pt x="83654" y="21394"/>
                    <a:pt x="82109" y="20589"/>
                  </a:cubicBezTo>
                  <a:cubicBezTo>
                    <a:pt x="81766" y="20411"/>
                    <a:pt x="81285" y="20282"/>
                    <a:pt x="80790" y="20282"/>
                  </a:cubicBezTo>
                  <a:cubicBezTo>
                    <a:pt x="80446" y="20282"/>
                    <a:pt x="80095" y="20344"/>
                    <a:pt x="79779" y="20494"/>
                  </a:cubicBezTo>
                  <a:cubicBezTo>
                    <a:pt x="79253" y="20744"/>
                    <a:pt x="78909" y="21200"/>
                    <a:pt x="78784" y="21809"/>
                  </a:cubicBezTo>
                  <a:cubicBezTo>
                    <a:pt x="78479" y="23295"/>
                    <a:pt x="79725" y="24879"/>
                    <a:pt x="80550" y="25925"/>
                  </a:cubicBezTo>
                  <a:cubicBezTo>
                    <a:pt x="80666" y="26074"/>
                    <a:pt x="80775" y="26210"/>
                    <a:pt x="80868" y="26335"/>
                  </a:cubicBezTo>
                  <a:cubicBezTo>
                    <a:pt x="81946" y="27764"/>
                    <a:pt x="82835" y="29354"/>
                    <a:pt x="83661" y="31345"/>
                  </a:cubicBezTo>
                  <a:cubicBezTo>
                    <a:pt x="84287" y="32848"/>
                    <a:pt x="85364" y="35767"/>
                    <a:pt x="85660" y="38663"/>
                  </a:cubicBezTo>
                  <a:lnTo>
                    <a:pt x="76327" y="38663"/>
                  </a:lnTo>
                  <a:cubicBezTo>
                    <a:pt x="76685" y="34328"/>
                    <a:pt x="75134" y="29497"/>
                    <a:pt x="72336" y="26295"/>
                  </a:cubicBezTo>
                  <a:cubicBezTo>
                    <a:pt x="70016" y="23636"/>
                    <a:pt x="66829" y="21619"/>
                    <a:pt x="62597" y="20130"/>
                  </a:cubicBezTo>
                  <a:cubicBezTo>
                    <a:pt x="58968" y="18853"/>
                    <a:pt x="54987" y="18071"/>
                    <a:pt x="50066" y="17668"/>
                  </a:cubicBezTo>
                  <a:cubicBezTo>
                    <a:pt x="47919" y="17494"/>
                    <a:pt x="45723" y="17407"/>
                    <a:pt x="43437" y="17407"/>
                  </a:cubicBezTo>
                  <a:cubicBezTo>
                    <a:pt x="41731" y="17407"/>
                    <a:pt x="39974" y="17455"/>
                    <a:pt x="38150" y="17552"/>
                  </a:cubicBezTo>
                  <a:cubicBezTo>
                    <a:pt x="34341" y="17757"/>
                    <a:pt x="31394" y="18197"/>
                    <a:pt x="28604" y="18985"/>
                  </a:cubicBezTo>
                  <a:cubicBezTo>
                    <a:pt x="27525" y="19288"/>
                    <a:pt x="26448" y="19608"/>
                    <a:pt x="25369" y="19927"/>
                  </a:cubicBezTo>
                  <a:cubicBezTo>
                    <a:pt x="21997" y="20924"/>
                    <a:pt x="18511" y="21956"/>
                    <a:pt x="15020" y="22506"/>
                  </a:cubicBezTo>
                  <a:cubicBezTo>
                    <a:pt x="13538" y="22740"/>
                    <a:pt x="11993" y="22922"/>
                    <a:pt x="10477" y="22922"/>
                  </a:cubicBezTo>
                  <a:cubicBezTo>
                    <a:pt x="7660" y="22922"/>
                    <a:pt x="4942" y="22294"/>
                    <a:pt x="2908" y="20201"/>
                  </a:cubicBezTo>
                  <a:cubicBezTo>
                    <a:pt x="2318" y="19594"/>
                    <a:pt x="445" y="17417"/>
                    <a:pt x="1110" y="14892"/>
                  </a:cubicBezTo>
                  <a:cubicBezTo>
                    <a:pt x="1609" y="13004"/>
                    <a:pt x="3139" y="11676"/>
                    <a:pt x="4417" y="10728"/>
                  </a:cubicBezTo>
                  <a:cubicBezTo>
                    <a:pt x="7502" y="8442"/>
                    <a:pt x="11094" y="7120"/>
                    <a:pt x="14506" y="5962"/>
                  </a:cubicBezTo>
                  <a:cubicBezTo>
                    <a:pt x="25380" y="2272"/>
                    <a:pt x="36012" y="403"/>
                    <a:pt x="46151" y="403"/>
                  </a:cubicBezTo>
                  <a:close/>
                  <a:moveTo>
                    <a:pt x="46184" y="0"/>
                  </a:moveTo>
                  <a:cubicBezTo>
                    <a:pt x="35995" y="0"/>
                    <a:pt x="25302" y="1873"/>
                    <a:pt x="14376" y="5582"/>
                  </a:cubicBezTo>
                  <a:cubicBezTo>
                    <a:pt x="10932" y="6749"/>
                    <a:pt x="7309" y="8083"/>
                    <a:pt x="4175" y="10405"/>
                  </a:cubicBezTo>
                  <a:cubicBezTo>
                    <a:pt x="2845" y="11391"/>
                    <a:pt x="1250" y="12780"/>
                    <a:pt x="720" y="14790"/>
                  </a:cubicBezTo>
                  <a:cubicBezTo>
                    <a:pt x="0" y="17521"/>
                    <a:pt x="1992" y="19837"/>
                    <a:pt x="2618" y="20484"/>
                  </a:cubicBezTo>
                  <a:cubicBezTo>
                    <a:pt x="4745" y="22672"/>
                    <a:pt x="7559" y="23326"/>
                    <a:pt x="10464" y="23326"/>
                  </a:cubicBezTo>
                  <a:cubicBezTo>
                    <a:pt x="12008" y="23326"/>
                    <a:pt x="13578" y="23141"/>
                    <a:pt x="15083" y="22903"/>
                  </a:cubicBezTo>
                  <a:cubicBezTo>
                    <a:pt x="18599" y="22350"/>
                    <a:pt x="22098" y="21314"/>
                    <a:pt x="25483" y="20314"/>
                  </a:cubicBezTo>
                  <a:cubicBezTo>
                    <a:pt x="26558" y="19996"/>
                    <a:pt x="27635" y="19678"/>
                    <a:pt x="28713" y="19374"/>
                  </a:cubicBezTo>
                  <a:cubicBezTo>
                    <a:pt x="31476" y="18595"/>
                    <a:pt x="34392" y="18158"/>
                    <a:pt x="38171" y="17957"/>
                  </a:cubicBezTo>
                  <a:cubicBezTo>
                    <a:pt x="39992" y="17859"/>
                    <a:pt x="41744" y="17811"/>
                    <a:pt x="43446" y="17811"/>
                  </a:cubicBezTo>
                  <a:cubicBezTo>
                    <a:pt x="45718" y="17811"/>
                    <a:pt x="47900" y="17898"/>
                    <a:pt x="50034" y="18072"/>
                  </a:cubicBezTo>
                  <a:cubicBezTo>
                    <a:pt x="54919" y="18471"/>
                    <a:pt x="58869" y="19245"/>
                    <a:pt x="62464" y="20513"/>
                  </a:cubicBezTo>
                  <a:cubicBezTo>
                    <a:pt x="66629" y="21980"/>
                    <a:pt x="69761" y="23959"/>
                    <a:pt x="72035" y="26564"/>
                  </a:cubicBezTo>
                  <a:cubicBezTo>
                    <a:pt x="74808" y="29740"/>
                    <a:pt x="76328" y="34562"/>
                    <a:pt x="75907" y="38847"/>
                  </a:cubicBezTo>
                  <a:lnTo>
                    <a:pt x="75885" y="39069"/>
                  </a:lnTo>
                  <a:lnTo>
                    <a:pt x="86103" y="39069"/>
                  </a:lnTo>
                  <a:lnTo>
                    <a:pt x="86083" y="38849"/>
                  </a:lnTo>
                  <a:cubicBezTo>
                    <a:pt x="85816" y="35827"/>
                    <a:pt x="84685" y="32755"/>
                    <a:pt x="84035" y="31193"/>
                  </a:cubicBezTo>
                  <a:cubicBezTo>
                    <a:pt x="83194" y="29170"/>
                    <a:pt x="82289" y="27550"/>
                    <a:pt x="81192" y="26094"/>
                  </a:cubicBezTo>
                  <a:cubicBezTo>
                    <a:pt x="81095" y="25968"/>
                    <a:pt x="80986" y="25829"/>
                    <a:pt x="80868" y="25679"/>
                  </a:cubicBezTo>
                  <a:cubicBezTo>
                    <a:pt x="80089" y="24692"/>
                    <a:pt x="78913" y="23196"/>
                    <a:pt x="79180" y="21893"/>
                  </a:cubicBezTo>
                  <a:cubicBezTo>
                    <a:pt x="79280" y="21406"/>
                    <a:pt x="79542" y="21057"/>
                    <a:pt x="79953" y="20860"/>
                  </a:cubicBezTo>
                  <a:cubicBezTo>
                    <a:pt x="80215" y="20736"/>
                    <a:pt x="80506" y="20684"/>
                    <a:pt x="80793" y="20684"/>
                  </a:cubicBezTo>
                  <a:cubicBezTo>
                    <a:pt x="81216" y="20684"/>
                    <a:pt x="81630" y="20796"/>
                    <a:pt x="81925" y="20950"/>
                  </a:cubicBezTo>
                  <a:cubicBezTo>
                    <a:pt x="83388" y="21710"/>
                    <a:pt x="84600" y="23365"/>
                    <a:pt x="85716" y="24991"/>
                  </a:cubicBezTo>
                  <a:cubicBezTo>
                    <a:pt x="86867" y="26672"/>
                    <a:pt x="87910" y="28506"/>
                    <a:pt x="88919" y="30277"/>
                  </a:cubicBezTo>
                  <a:cubicBezTo>
                    <a:pt x="90139" y="32421"/>
                    <a:pt x="91401" y="34638"/>
                    <a:pt x="92868" y="36611"/>
                  </a:cubicBezTo>
                  <a:cubicBezTo>
                    <a:pt x="93440" y="37380"/>
                    <a:pt x="94059" y="38160"/>
                    <a:pt x="94759" y="38996"/>
                  </a:cubicBezTo>
                  <a:lnTo>
                    <a:pt x="94819" y="39068"/>
                  </a:lnTo>
                  <a:lnTo>
                    <a:pt x="105303" y="39068"/>
                  </a:lnTo>
                  <a:cubicBezTo>
                    <a:pt x="107121" y="39068"/>
                    <a:pt x="108627" y="37217"/>
                    <a:pt x="108661" y="34947"/>
                  </a:cubicBezTo>
                  <a:lnTo>
                    <a:pt x="108663" y="34847"/>
                  </a:lnTo>
                  <a:lnTo>
                    <a:pt x="108584" y="34784"/>
                  </a:lnTo>
                  <a:cubicBezTo>
                    <a:pt x="104971" y="31939"/>
                    <a:pt x="101460" y="28897"/>
                    <a:pt x="98502" y="26300"/>
                  </a:cubicBezTo>
                  <a:cubicBezTo>
                    <a:pt x="96655" y="24675"/>
                    <a:pt x="94790" y="22989"/>
                    <a:pt x="92987" y="21357"/>
                  </a:cubicBezTo>
                  <a:cubicBezTo>
                    <a:pt x="89168" y="17899"/>
                    <a:pt x="85217" y="14326"/>
                    <a:pt x="81181" y="11127"/>
                  </a:cubicBezTo>
                  <a:cubicBezTo>
                    <a:pt x="72085" y="3918"/>
                    <a:pt x="60650" y="176"/>
                    <a:pt x="47197" y="6"/>
                  </a:cubicBezTo>
                  <a:cubicBezTo>
                    <a:pt x="46860" y="2"/>
                    <a:pt x="46522" y="0"/>
                    <a:pt x="4618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938" name="Google Shape;938;p29"/>
            <p:cNvSpPr/>
            <p:nvPr/>
          </p:nvSpPr>
          <p:spPr>
            <a:xfrm>
              <a:off x="4912615" y="-2330514"/>
              <a:ext cx="4355665" cy="807744"/>
            </a:xfrm>
            <a:custGeom>
              <a:avLst/>
              <a:gdLst/>
              <a:ahLst/>
              <a:cxnLst/>
              <a:rect l="l" t="t" r="r" b="b"/>
              <a:pathLst>
                <a:path w="108844" h="28164" extrusionOk="0">
                  <a:moveTo>
                    <a:pt x="105484" y="409"/>
                  </a:moveTo>
                  <a:cubicBezTo>
                    <a:pt x="107116" y="409"/>
                    <a:pt x="108443" y="2114"/>
                    <a:pt x="108443" y="4208"/>
                  </a:cubicBezTo>
                  <a:lnTo>
                    <a:pt x="108443" y="9441"/>
                  </a:lnTo>
                  <a:cubicBezTo>
                    <a:pt x="107791" y="9431"/>
                    <a:pt x="107138" y="9426"/>
                    <a:pt x="106485" y="9426"/>
                  </a:cubicBezTo>
                  <a:cubicBezTo>
                    <a:pt x="96929" y="9426"/>
                    <a:pt x="87281" y="10461"/>
                    <a:pt x="77432" y="11618"/>
                  </a:cubicBezTo>
                  <a:lnTo>
                    <a:pt x="74438" y="11967"/>
                  </a:lnTo>
                  <a:cubicBezTo>
                    <a:pt x="68077" y="12707"/>
                    <a:pt x="61497" y="13471"/>
                    <a:pt x="55052" y="14524"/>
                  </a:cubicBezTo>
                  <a:cubicBezTo>
                    <a:pt x="50937" y="15196"/>
                    <a:pt x="47239" y="15919"/>
                    <a:pt x="43750" y="16739"/>
                  </a:cubicBezTo>
                  <a:cubicBezTo>
                    <a:pt x="39671" y="17698"/>
                    <a:pt x="36280" y="18535"/>
                    <a:pt x="32894" y="19868"/>
                  </a:cubicBezTo>
                  <a:cubicBezTo>
                    <a:pt x="30642" y="20754"/>
                    <a:pt x="28443" y="21986"/>
                    <a:pt x="26315" y="23179"/>
                  </a:cubicBezTo>
                  <a:cubicBezTo>
                    <a:pt x="22603" y="25262"/>
                    <a:pt x="18761" y="27414"/>
                    <a:pt x="14582" y="27728"/>
                  </a:cubicBezTo>
                  <a:cubicBezTo>
                    <a:pt x="14284" y="27750"/>
                    <a:pt x="13983" y="27761"/>
                    <a:pt x="13680" y="27761"/>
                  </a:cubicBezTo>
                  <a:cubicBezTo>
                    <a:pt x="8600" y="27761"/>
                    <a:pt x="3011" y="24606"/>
                    <a:pt x="1265" y="17265"/>
                  </a:cubicBezTo>
                  <a:cubicBezTo>
                    <a:pt x="424" y="13728"/>
                    <a:pt x="774" y="10998"/>
                    <a:pt x="2304" y="9148"/>
                  </a:cubicBezTo>
                  <a:cubicBezTo>
                    <a:pt x="3847" y="7282"/>
                    <a:pt x="6123" y="6467"/>
                    <a:pt x="8144" y="5916"/>
                  </a:cubicBezTo>
                  <a:cubicBezTo>
                    <a:pt x="14663" y="4135"/>
                    <a:pt x="21503" y="4060"/>
                    <a:pt x="27536" y="3991"/>
                  </a:cubicBezTo>
                  <a:lnTo>
                    <a:pt x="28284" y="3982"/>
                  </a:lnTo>
                  <a:cubicBezTo>
                    <a:pt x="35338" y="3908"/>
                    <a:pt x="42635" y="3830"/>
                    <a:pt x="49562" y="1411"/>
                  </a:cubicBezTo>
                  <a:cubicBezTo>
                    <a:pt x="50530" y="1072"/>
                    <a:pt x="51303" y="753"/>
                    <a:pt x="51989" y="409"/>
                  </a:cubicBezTo>
                  <a:lnTo>
                    <a:pt x="51989" y="410"/>
                  </a:lnTo>
                  <a:lnTo>
                    <a:pt x="77472" y="410"/>
                  </a:lnTo>
                  <a:cubicBezTo>
                    <a:pt x="75657" y="1022"/>
                    <a:pt x="73845" y="1526"/>
                    <a:pt x="72138" y="1986"/>
                  </a:cubicBezTo>
                  <a:cubicBezTo>
                    <a:pt x="71479" y="2162"/>
                    <a:pt x="70816" y="2334"/>
                    <a:pt x="70156" y="2505"/>
                  </a:cubicBezTo>
                  <a:cubicBezTo>
                    <a:pt x="68329" y="2977"/>
                    <a:pt x="66440" y="3467"/>
                    <a:pt x="64605" y="4082"/>
                  </a:cubicBezTo>
                  <a:cubicBezTo>
                    <a:pt x="61004" y="5291"/>
                    <a:pt x="57124" y="6040"/>
                    <a:pt x="52740" y="6369"/>
                  </a:cubicBezTo>
                  <a:cubicBezTo>
                    <a:pt x="49638" y="6602"/>
                    <a:pt x="46418" y="6602"/>
                    <a:pt x="43304" y="6603"/>
                  </a:cubicBezTo>
                  <a:cubicBezTo>
                    <a:pt x="34965" y="6606"/>
                    <a:pt x="26344" y="6609"/>
                    <a:pt x="18528" y="10955"/>
                  </a:cubicBezTo>
                  <a:cubicBezTo>
                    <a:pt x="14223" y="13350"/>
                    <a:pt x="12644" y="15910"/>
                    <a:pt x="13835" y="18561"/>
                  </a:cubicBezTo>
                  <a:cubicBezTo>
                    <a:pt x="14838" y="20791"/>
                    <a:pt x="17057" y="22107"/>
                    <a:pt x="18813" y="22421"/>
                  </a:cubicBezTo>
                  <a:cubicBezTo>
                    <a:pt x="19239" y="22498"/>
                    <a:pt x="19668" y="22533"/>
                    <a:pt x="20097" y="22533"/>
                  </a:cubicBezTo>
                  <a:cubicBezTo>
                    <a:pt x="22307" y="22533"/>
                    <a:pt x="24513" y="21604"/>
                    <a:pt x="26433" y="20647"/>
                  </a:cubicBezTo>
                  <a:cubicBezTo>
                    <a:pt x="27444" y="20142"/>
                    <a:pt x="28451" y="19561"/>
                    <a:pt x="29427" y="18998"/>
                  </a:cubicBezTo>
                  <a:cubicBezTo>
                    <a:pt x="30955" y="18116"/>
                    <a:pt x="32534" y="17203"/>
                    <a:pt x="34157" y="16576"/>
                  </a:cubicBezTo>
                  <a:cubicBezTo>
                    <a:pt x="37956" y="15106"/>
                    <a:pt x="41874" y="14247"/>
                    <a:pt x="44864" y="13661"/>
                  </a:cubicBezTo>
                  <a:cubicBezTo>
                    <a:pt x="49244" y="12804"/>
                    <a:pt x="53720" y="12190"/>
                    <a:pt x="58050" y="11597"/>
                  </a:cubicBezTo>
                  <a:cubicBezTo>
                    <a:pt x="61146" y="11172"/>
                    <a:pt x="64344" y="10734"/>
                    <a:pt x="67486" y="10209"/>
                  </a:cubicBezTo>
                  <a:cubicBezTo>
                    <a:pt x="71305" y="9572"/>
                    <a:pt x="74827" y="8898"/>
                    <a:pt x="78252" y="8150"/>
                  </a:cubicBezTo>
                  <a:cubicBezTo>
                    <a:pt x="80759" y="7602"/>
                    <a:pt x="84017" y="6743"/>
                    <a:pt x="86995" y="4937"/>
                  </a:cubicBezTo>
                  <a:cubicBezTo>
                    <a:pt x="88677" y="3915"/>
                    <a:pt x="90044" y="2435"/>
                    <a:pt x="91173" y="409"/>
                  </a:cubicBezTo>
                  <a:close/>
                  <a:moveTo>
                    <a:pt x="90934" y="0"/>
                  </a:moveTo>
                  <a:lnTo>
                    <a:pt x="90877" y="105"/>
                  </a:lnTo>
                  <a:cubicBezTo>
                    <a:pt x="89755" y="2148"/>
                    <a:pt x="88458" y="3572"/>
                    <a:pt x="86786" y="4587"/>
                  </a:cubicBezTo>
                  <a:cubicBezTo>
                    <a:pt x="83860" y="6361"/>
                    <a:pt x="80642" y="7209"/>
                    <a:pt x="78166" y="7749"/>
                  </a:cubicBezTo>
                  <a:cubicBezTo>
                    <a:pt x="74747" y="8496"/>
                    <a:pt x="71232" y="9168"/>
                    <a:pt x="67420" y="9804"/>
                  </a:cubicBezTo>
                  <a:cubicBezTo>
                    <a:pt x="64284" y="10326"/>
                    <a:pt x="61086" y="10767"/>
                    <a:pt x="57994" y="11189"/>
                  </a:cubicBezTo>
                  <a:cubicBezTo>
                    <a:pt x="53660" y="11784"/>
                    <a:pt x="49177" y="12398"/>
                    <a:pt x="44787" y="13257"/>
                  </a:cubicBezTo>
                  <a:cubicBezTo>
                    <a:pt x="41781" y="13846"/>
                    <a:pt x="37840" y="14712"/>
                    <a:pt x="34011" y="16192"/>
                  </a:cubicBezTo>
                  <a:cubicBezTo>
                    <a:pt x="32361" y="16832"/>
                    <a:pt x="30768" y="17751"/>
                    <a:pt x="29227" y="18641"/>
                  </a:cubicBezTo>
                  <a:cubicBezTo>
                    <a:pt x="28257" y="19199"/>
                    <a:pt x="27256" y="19778"/>
                    <a:pt x="26252" y="20278"/>
                  </a:cubicBezTo>
                  <a:cubicBezTo>
                    <a:pt x="24377" y="21213"/>
                    <a:pt x="22228" y="22123"/>
                    <a:pt x="20096" y="22123"/>
                  </a:cubicBezTo>
                  <a:cubicBezTo>
                    <a:pt x="19691" y="22123"/>
                    <a:pt x="19286" y="22090"/>
                    <a:pt x="18884" y="22019"/>
                  </a:cubicBezTo>
                  <a:cubicBezTo>
                    <a:pt x="17234" y="21723"/>
                    <a:pt x="15146" y="20485"/>
                    <a:pt x="14203" y="18389"/>
                  </a:cubicBezTo>
                  <a:cubicBezTo>
                    <a:pt x="13112" y="15962"/>
                    <a:pt x="14633" y="13577"/>
                    <a:pt x="18725" y="11302"/>
                  </a:cubicBezTo>
                  <a:cubicBezTo>
                    <a:pt x="26450" y="7006"/>
                    <a:pt x="35017" y="7004"/>
                    <a:pt x="43304" y="7002"/>
                  </a:cubicBezTo>
                  <a:cubicBezTo>
                    <a:pt x="46426" y="7002"/>
                    <a:pt x="49654" y="6999"/>
                    <a:pt x="52770" y="6766"/>
                  </a:cubicBezTo>
                  <a:cubicBezTo>
                    <a:pt x="57188" y="6433"/>
                    <a:pt x="61100" y="5680"/>
                    <a:pt x="64734" y="4460"/>
                  </a:cubicBezTo>
                  <a:cubicBezTo>
                    <a:pt x="66555" y="3847"/>
                    <a:pt x="68437" y="3359"/>
                    <a:pt x="70258" y="2889"/>
                  </a:cubicBezTo>
                  <a:cubicBezTo>
                    <a:pt x="70921" y="2718"/>
                    <a:pt x="71583" y="2546"/>
                    <a:pt x="72244" y="2369"/>
                  </a:cubicBezTo>
                  <a:cubicBezTo>
                    <a:pt x="74310" y="1815"/>
                    <a:pt x="76526" y="1191"/>
                    <a:pt x="78725" y="393"/>
                  </a:cubicBezTo>
                  <a:lnTo>
                    <a:pt x="79801" y="3"/>
                  </a:lnTo>
                  <a:lnTo>
                    <a:pt x="51891" y="3"/>
                  </a:lnTo>
                  <a:lnTo>
                    <a:pt x="51849" y="25"/>
                  </a:lnTo>
                  <a:cubicBezTo>
                    <a:pt x="51168" y="369"/>
                    <a:pt x="50398" y="688"/>
                    <a:pt x="49430" y="1026"/>
                  </a:cubicBezTo>
                  <a:cubicBezTo>
                    <a:pt x="42565" y="3424"/>
                    <a:pt x="35301" y="3502"/>
                    <a:pt x="28279" y="3577"/>
                  </a:cubicBezTo>
                  <a:lnTo>
                    <a:pt x="27530" y="3587"/>
                  </a:lnTo>
                  <a:cubicBezTo>
                    <a:pt x="21472" y="3654"/>
                    <a:pt x="14606" y="3731"/>
                    <a:pt x="8035" y="5524"/>
                  </a:cubicBezTo>
                  <a:cubicBezTo>
                    <a:pt x="5955" y="6091"/>
                    <a:pt x="3608" y="6937"/>
                    <a:pt x="1994" y="8889"/>
                  </a:cubicBezTo>
                  <a:cubicBezTo>
                    <a:pt x="378" y="10842"/>
                    <a:pt x="1" y="13691"/>
                    <a:pt x="872" y="17356"/>
                  </a:cubicBezTo>
                  <a:cubicBezTo>
                    <a:pt x="2415" y="23842"/>
                    <a:pt x="7591" y="28164"/>
                    <a:pt x="13647" y="28164"/>
                  </a:cubicBezTo>
                  <a:cubicBezTo>
                    <a:pt x="13966" y="28164"/>
                    <a:pt x="14287" y="28154"/>
                    <a:pt x="14609" y="28121"/>
                  </a:cubicBezTo>
                  <a:cubicBezTo>
                    <a:pt x="18878" y="27800"/>
                    <a:pt x="22758" y="25623"/>
                    <a:pt x="26511" y="23520"/>
                  </a:cubicBezTo>
                  <a:cubicBezTo>
                    <a:pt x="28626" y="22334"/>
                    <a:pt x="30812" y="21108"/>
                    <a:pt x="33038" y="20233"/>
                  </a:cubicBezTo>
                  <a:cubicBezTo>
                    <a:pt x="36400" y="18911"/>
                    <a:pt x="39775" y="18075"/>
                    <a:pt x="43838" y="17121"/>
                  </a:cubicBezTo>
                  <a:cubicBezTo>
                    <a:pt x="47319" y="16305"/>
                    <a:pt x="51008" y="15582"/>
                    <a:pt x="55113" y="14912"/>
                  </a:cubicBezTo>
                  <a:cubicBezTo>
                    <a:pt x="61550" y="13861"/>
                    <a:pt x="68126" y="13097"/>
                    <a:pt x="74484" y="12357"/>
                  </a:cubicBezTo>
                  <a:lnTo>
                    <a:pt x="77477" y="12010"/>
                  </a:lnTo>
                  <a:cubicBezTo>
                    <a:pt x="87323" y="10854"/>
                    <a:pt x="96973" y="9822"/>
                    <a:pt x="106514" y="9822"/>
                  </a:cubicBezTo>
                  <a:cubicBezTo>
                    <a:pt x="107222" y="9822"/>
                    <a:pt x="107930" y="9827"/>
                    <a:pt x="108637" y="9839"/>
                  </a:cubicBezTo>
                  <a:lnTo>
                    <a:pt x="108843" y="9842"/>
                  </a:lnTo>
                  <a:lnTo>
                    <a:pt x="108843" y="4203"/>
                  </a:lnTo>
                  <a:cubicBezTo>
                    <a:pt x="108843" y="1884"/>
                    <a:pt x="107336" y="0"/>
                    <a:pt x="10548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939" name="Google Shape;939;p29"/>
          <p:cNvSpPr/>
          <p:nvPr/>
        </p:nvSpPr>
        <p:spPr>
          <a:xfrm>
            <a:off x="544333" y="483676"/>
            <a:ext cx="11245600" cy="6126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940" name="Google Shape;940;p29"/>
          <p:cNvSpPr/>
          <p:nvPr/>
        </p:nvSpPr>
        <p:spPr>
          <a:xfrm>
            <a:off x="402067" y="362167"/>
            <a:ext cx="11245600" cy="6113200"/>
          </a:xfrm>
          <a:prstGeom prst="rect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941" name="Google Shape;941;p29"/>
          <p:cNvSpPr txBox="1">
            <a:spLocks noGrp="1"/>
          </p:cNvSpPr>
          <p:nvPr>
            <p:ph type="subTitle" idx="1"/>
          </p:nvPr>
        </p:nvSpPr>
        <p:spPr>
          <a:xfrm>
            <a:off x="9446067" y="5611700"/>
            <a:ext cx="1218400" cy="526400"/>
          </a:xfrm>
          <a:prstGeom prst="rect">
            <a:avLst/>
          </a:prstGeom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42" name="Google Shape;942;p29"/>
          <p:cNvSpPr txBox="1">
            <a:spLocks noGrp="1"/>
          </p:cNvSpPr>
          <p:nvPr>
            <p:ph type="title"/>
          </p:nvPr>
        </p:nvSpPr>
        <p:spPr>
          <a:xfrm>
            <a:off x="960000" y="720000"/>
            <a:ext cx="10272000" cy="7524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  <a:effectLst>
            <a:outerShdw dist="85725" dir="3180000" algn="bl" rotWithShape="0">
              <a:schemeClr val="accent5"/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943" name="Google Shape;943;p29"/>
          <p:cNvSpPr txBox="1">
            <a:spLocks noGrp="1"/>
          </p:cNvSpPr>
          <p:nvPr>
            <p:ph type="title" idx="2" hasCustomPrompt="1"/>
          </p:nvPr>
        </p:nvSpPr>
        <p:spPr>
          <a:xfrm>
            <a:off x="2892533" y="2224567"/>
            <a:ext cx="3349200" cy="1104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9pPr>
          </a:lstStyle>
          <a:p>
            <a:r>
              <a:t>xx%</a:t>
            </a:r>
          </a:p>
        </p:txBody>
      </p:sp>
      <p:sp>
        <p:nvSpPr>
          <p:cNvPr id="944" name="Google Shape;944;p29"/>
          <p:cNvSpPr txBox="1">
            <a:spLocks noGrp="1"/>
          </p:cNvSpPr>
          <p:nvPr>
            <p:ph type="subTitle" idx="3"/>
          </p:nvPr>
        </p:nvSpPr>
        <p:spPr>
          <a:xfrm>
            <a:off x="2892533" y="3165933"/>
            <a:ext cx="3349200" cy="5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45" name="Google Shape;945;p29"/>
          <p:cNvSpPr txBox="1">
            <a:spLocks noGrp="1"/>
          </p:cNvSpPr>
          <p:nvPr>
            <p:ph type="title" idx="4" hasCustomPrompt="1"/>
          </p:nvPr>
        </p:nvSpPr>
        <p:spPr>
          <a:xfrm>
            <a:off x="2892533" y="4166100"/>
            <a:ext cx="3349200" cy="1104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9pPr>
          </a:lstStyle>
          <a:p>
            <a:r>
              <a:t>xx%</a:t>
            </a:r>
          </a:p>
        </p:txBody>
      </p:sp>
      <p:sp>
        <p:nvSpPr>
          <p:cNvPr id="946" name="Google Shape;946;p29"/>
          <p:cNvSpPr txBox="1">
            <a:spLocks noGrp="1"/>
          </p:cNvSpPr>
          <p:nvPr>
            <p:ph type="subTitle" idx="5"/>
          </p:nvPr>
        </p:nvSpPr>
        <p:spPr>
          <a:xfrm>
            <a:off x="2892533" y="5107467"/>
            <a:ext cx="3349200" cy="5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47" name="Google Shape;947;p29"/>
          <p:cNvSpPr txBox="1">
            <a:spLocks noGrp="1"/>
          </p:cNvSpPr>
          <p:nvPr>
            <p:ph type="title" idx="6" hasCustomPrompt="1"/>
          </p:nvPr>
        </p:nvSpPr>
        <p:spPr>
          <a:xfrm>
            <a:off x="6820700" y="2555067"/>
            <a:ext cx="1960800" cy="874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9pPr>
          </a:lstStyle>
          <a:p>
            <a:r>
              <a:t>xx%</a:t>
            </a:r>
          </a:p>
        </p:txBody>
      </p:sp>
      <p:sp>
        <p:nvSpPr>
          <p:cNvPr id="948" name="Google Shape;948;p29"/>
          <p:cNvSpPr txBox="1">
            <a:spLocks noGrp="1"/>
          </p:cNvSpPr>
          <p:nvPr>
            <p:ph type="subTitle" idx="7"/>
          </p:nvPr>
        </p:nvSpPr>
        <p:spPr>
          <a:xfrm>
            <a:off x="6820700" y="4207500"/>
            <a:ext cx="1960800" cy="110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49" name="Google Shape;949;p29"/>
          <p:cNvSpPr txBox="1">
            <a:spLocks noGrp="1"/>
          </p:cNvSpPr>
          <p:nvPr>
            <p:ph type="title" idx="8" hasCustomPrompt="1"/>
          </p:nvPr>
        </p:nvSpPr>
        <p:spPr>
          <a:xfrm>
            <a:off x="9271200" y="2555067"/>
            <a:ext cx="1960800" cy="874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9pPr>
          </a:lstStyle>
          <a:p>
            <a:r>
              <a:t>xx%</a:t>
            </a:r>
          </a:p>
        </p:txBody>
      </p:sp>
      <p:sp>
        <p:nvSpPr>
          <p:cNvPr id="950" name="Google Shape;950;p29"/>
          <p:cNvSpPr txBox="1">
            <a:spLocks noGrp="1"/>
          </p:cNvSpPr>
          <p:nvPr>
            <p:ph type="subTitle" idx="9"/>
          </p:nvPr>
        </p:nvSpPr>
        <p:spPr>
          <a:xfrm>
            <a:off x="9271200" y="4207500"/>
            <a:ext cx="1960800" cy="110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94618063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Background 1">
    <p:bg>
      <p:bgPr>
        <a:solidFill>
          <a:schemeClr val="accent6"/>
        </a:solidFill>
        <a:effectLst/>
      </p:bgPr>
    </p:bg>
    <p:spTree>
      <p:nvGrpSpPr>
        <p:cNvPr id="1" name="Shape 9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87" name="Google Shape;987;p31"/>
          <p:cNvGrpSpPr/>
          <p:nvPr/>
        </p:nvGrpSpPr>
        <p:grpSpPr>
          <a:xfrm>
            <a:off x="-129685" y="-3344800"/>
            <a:ext cx="12690592" cy="10316157"/>
            <a:chOff x="-97264" y="-2508600"/>
            <a:chExt cx="9517944" cy="7737118"/>
          </a:xfrm>
        </p:grpSpPr>
        <p:sp>
          <p:nvSpPr>
            <p:cNvPr id="988" name="Google Shape;988;p31"/>
            <p:cNvSpPr/>
            <p:nvPr/>
          </p:nvSpPr>
          <p:spPr>
            <a:xfrm>
              <a:off x="-89101" y="-1893243"/>
              <a:ext cx="3985503" cy="848251"/>
            </a:xfrm>
            <a:custGeom>
              <a:avLst/>
              <a:gdLst/>
              <a:ahLst/>
              <a:cxnLst/>
              <a:rect l="l" t="t" r="r" b="b"/>
              <a:pathLst>
                <a:path w="99594" h="21197" extrusionOk="0">
                  <a:moveTo>
                    <a:pt x="65021" y="0"/>
                  </a:moveTo>
                  <a:cubicBezTo>
                    <a:pt x="64434" y="0"/>
                    <a:pt x="63848" y="10"/>
                    <a:pt x="63260" y="29"/>
                  </a:cubicBezTo>
                  <a:cubicBezTo>
                    <a:pt x="57732" y="207"/>
                    <a:pt x="52245" y="1096"/>
                    <a:pt x="46816" y="2389"/>
                  </a:cubicBezTo>
                  <a:cubicBezTo>
                    <a:pt x="41611" y="3631"/>
                    <a:pt x="36750" y="6060"/>
                    <a:pt x="31830" y="8475"/>
                  </a:cubicBezTo>
                  <a:cubicBezTo>
                    <a:pt x="27244" y="10725"/>
                    <a:pt x="22624" y="12692"/>
                    <a:pt x="17724" y="13463"/>
                  </a:cubicBezTo>
                  <a:cubicBezTo>
                    <a:pt x="15802" y="13765"/>
                    <a:pt x="13860" y="13942"/>
                    <a:pt x="11920" y="13942"/>
                  </a:cubicBezTo>
                  <a:cubicBezTo>
                    <a:pt x="10234" y="13942"/>
                    <a:pt x="8549" y="13808"/>
                    <a:pt x="6879" y="13505"/>
                  </a:cubicBezTo>
                  <a:cubicBezTo>
                    <a:pt x="4515" y="13077"/>
                    <a:pt x="2162" y="12285"/>
                    <a:pt x="0" y="10984"/>
                  </a:cubicBezTo>
                  <a:lnTo>
                    <a:pt x="0" y="18944"/>
                  </a:lnTo>
                  <a:cubicBezTo>
                    <a:pt x="1762" y="19024"/>
                    <a:pt x="3523" y="19075"/>
                    <a:pt x="5283" y="19075"/>
                  </a:cubicBezTo>
                  <a:cubicBezTo>
                    <a:pt x="9227" y="19075"/>
                    <a:pt x="13162" y="18820"/>
                    <a:pt x="17071" y="18072"/>
                  </a:cubicBezTo>
                  <a:cubicBezTo>
                    <a:pt x="21981" y="17133"/>
                    <a:pt x="26589" y="15270"/>
                    <a:pt x="30996" y="12374"/>
                  </a:cubicBezTo>
                  <a:cubicBezTo>
                    <a:pt x="33739" y="10570"/>
                    <a:pt x="36781" y="9886"/>
                    <a:pt x="39837" y="9886"/>
                  </a:cubicBezTo>
                  <a:cubicBezTo>
                    <a:pt x="40660" y="9886"/>
                    <a:pt x="41484" y="9936"/>
                    <a:pt x="42304" y="10026"/>
                  </a:cubicBezTo>
                  <a:cubicBezTo>
                    <a:pt x="50992" y="10985"/>
                    <a:pt x="59004" y="15789"/>
                    <a:pt x="67420" y="18291"/>
                  </a:cubicBezTo>
                  <a:cubicBezTo>
                    <a:pt x="72853" y="19907"/>
                    <a:pt x="78486" y="20812"/>
                    <a:pt x="84058" y="21107"/>
                  </a:cubicBezTo>
                  <a:cubicBezTo>
                    <a:pt x="85055" y="21160"/>
                    <a:pt x="86060" y="21196"/>
                    <a:pt x="87066" y="21196"/>
                  </a:cubicBezTo>
                  <a:cubicBezTo>
                    <a:pt x="89207" y="21196"/>
                    <a:pt x="91355" y="21031"/>
                    <a:pt x="93446" y="20508"/>
                  </a:cubicBezTo>
                  <a:cubicBezTo>
                    <a:pt x="95522" y="19989"/>
                    <a:pt x="98275" y="18989"/>
                    <a:pt x="98894" y="16049"/>
                  </a:cubicBezTo>
                  <a:cubicBezTo>
                    <a:pt x="99594" y="12721"/>
                    <a:pt x="97265" y="10188"/>
                    <a:pt x="95270" y="8623"/>
                  </a:cubicBezTo>
                  <a:cubicBezTo>
                    <a:pt x="92667" y="6581"/>
                    <a:pt x="89709" y="5268"/>
                    <a:pt x="86790" y="4165"/>
                  </a:cubicBezTo>
                  <a:cubicBezTo>
                    <a:pt x="79711" y="1489"/>
                    <a:pt x="72404" y="0"/>
                    <a:pt x="65021" y="0"/>
                  </a:cubicBezTo>
                  <a:close/>
                </a:path>
              </a:pathLst>
            </a:custGeom>
            <a:solidFill>
              <a:srgbClr val="FAC539">
                <a:alpha val="368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989" name="Google Shape;989;p31"/>
            <p:cNvSpPr/>
            <p:nvPr/>
          </p:nvSpPr>
          <p:spPr>
            <a:xfrm>
              <a:off x="-89221" y="-945655"/>
              <a:ext cx="8386467" cy="1819876"/>
            </a:xfrm>
            <a:custGeom>
              <a:avLst/>
              <a:gdLst/>
              <a:ahLst/>
              <a:cxnLst/>
              <a:rect l="l" t="t" r="r" b="b"/>
              <a:pathLst>
                <a:path w="209570" h="45477" extrusionOk="0">
                  <a:moveTo>
                    <a:pt x="173399" y="0"/>
                  </a:moveTo>
                  <a:cubicBezTo>
                    <a:pt x="171819" y="0"/>
                    <a:pt x="170239" y="33"/>
                    <a:pt x="168661" y="80"/>
                  </a:cubicBezTo>
                  <a:cubicBezTo>
                    <a:pt x="164324" y="208"/>
                    <a:pt x="160018" y="528"/>
                    <a:pt x="155729" y="1390"/>
                  </a:cubicBezTo>
                  <a:cubicBezTo>
                    <a:pt x="151776" y="2184"/>
                    <a:pt x="147874" y="3386"/>
                    <a:pt x="144099" y="5071"/>
                  </a:cubicBezTo>
                  <a:cubicBezTo>
                    <a:pt x="140139" y="6838"/>
                    <a:pt x="136425" y="9227"/>
                    <a:pt x="132734" y="11745"/>
                  </a:cubicBezTo>
                  <a:cubicBezTo>
                    <a:pt x="125453" y="16714"/>
                    <a:pt x="118372" y="22168"/>
                    <a:pt x="110478" y="25489"/>
                  </a:cubicBezTo>
                  <a:cubicBezTo>
                    <a:pt x="104010" y="28211"/>
                    <a:pt x="97197" y="29287"/>
                    <a:pt x="90399" y="29287"/>
                  </a:cubicBezTo>
                  <a:cubicBezTo>
                    <a:pt x="89168" y="29287"/>
                    <a:pt x="87937" y="29252"/>
                    <a:pt x="86709" y="29185"/>
                  </a:cubicBezTo>
                  <a:cubicBezTo>
                    <a:pt x="70235" y="28285"/>
                    <a:pt x="53959" y="22404"/>
                    <a:pt x="38422" y="15780"/>
                  </a:cubicBezTo>
                  <a:cubicBezTo>
                    <a:pt x="34245" y="13999"/>
                    <a:pt x="30113" y="12729"/>
                    <a:pt x="25697" y="12479"/>
                  </a:cubicBezTo>
                  <a:cubicBezTo>
                    <a:pt x="24449" y="12409"/>
                    <a:pt x="23202" y="12379"/>
                    <a:pt x="21954" y="12379"/>
                  </a:cubicBezTo>
                  <a:cubicBezTo>
                    <a:pt x="18881" y="12379"/>
                    <a:pt x="15809" y="12558"/>
                    <a:pt x="12741" y="12746"/>
                  </a:cubicBezTo>
                  <a:cubicBezTo>
                    <a:pt x="9315" y="12958"/>
                    <a:pt x="5883" y="13109"/>
                    <a:pt x="2471" y="13588"/>
                  </a:cubicBezTo>
                  <a:cubicBezTo>
                    <a:pt x="1651" y="13702"/>
                    <a:pt x="825" y="13831"/>
                    <a:pt x="0" y="13986"/>
                  </a:cubicBezTo>
                  <a:lnTo>
                    <a:pt x="0" y="21931"/>
                  </a:lnTo>
                  <a:cubicBezTo>
                    <a:pt x="3093" y="20622"/>
                    <a:pt x="6277" y="19799"/>
                    <a:pt x="9551" y="19799"/>
                  </a:cubicBezTo>
                  <a:cubicBezTo>
                    <a:pt x="10632" y="19799"/>
                    <a:pt x="11722" y="19889"/>
                    <a:pt x="12823" y="20080"/>
                  </a:cubicBezTo>
                  <a:cubicBezTo>
                    <a:pt x="20488" y="21419"/>
                    <a:pt x="27144" y="26632"/>
                    <a:pt x="33499" y="31891"/>
                  </a:cubicBezTo>
                  <a:cubicBezTo>
                    <a:pt x="45486" y="41811"/>
                    <a:pt x="59912" y="45476"/>
                    <a:pt x="74081" y="45476"/>
                  </a:cubicBezTo>
                  <a:cubicBezTo>
                    <a:pt x="74665" y="45476"/>
                    <a:pt x="75248" y="45470"/>
                    <a:pt x="75831" y="45458"/>
                  </a:cubicBezTo>
                  <a:cubicBezTo>
                    <a:pt x="90804" y="45142"/>
                    <a:pt x="106177" y="41401"/>
                    <a:pt x="119282" y="31968"/>
                  </a:cubicBezTo>
                  <a:cubicBezTo>
                    <a:pt x="125990" y="27139"/>
                    <a:pt x="132221" y="21338"/>
                    <a:pt x="138817" y="16271"/>
                  </a:cubicBezTo>
                  <a:cubicBezTo>
                    <a:pt x="142143" y="13714"/>
                    <a:pt x="145448" y="11379"/>
                    <a:pt x="149316" y="10440"/>
                  </a:cubicBezTo>
                  <a:cubicBezTo>
                    <a:pt x="150812" y="10078"/>
                    <a:pt x="152323" y="9917"/>
                    <a:pt x="153836" y="9917"/>
                  </a:cubicBezTo>
                  <a:cubicBezTo>
                    <a:pt x="155625" y="9917"/>
                    <a:pt x="157416" y="10142"/>
                    <a:pt x="159185" y="10527"/>
                  </a:cubicBezTo>
                  <a:cubicBezTo>
                    <a:pt x="162983" y="11352"/>
                    <a:pt x="166672" y="12839"/>
                    <a:pt x="170334" y="14321"/>
                  </a:cubicBezTo>
                  <a:cubicBezTo>
                    <a:pt x="174482" y="15997"/>
                    <a:pt x="178713" y="17383"/>
                    <a:pt x="182992" y="18407"/>
                  </a:cubicBezTo>
                  <a:cubicBezTo>
                    <a:pt x="186653" y="19282"/>
                    <a:pt x="190426" y="19787"/>
                    <a:pt x="194193" y="19787"/>
                  </a:cubicBezTo>
                  <a:cubicBezTo>
                    <a:pt x="197694" y="19787"/>
                    <a:pt x="201190" y="19351"/>
                    <a:pt x="204587" y="18369"/>
                  </a:cubicBezTo>
                  <a:cubicBezTo>
                    <a:pt x="206831" y="17721"/>
                    <a:pt x="209570" y="16218"/>
                    <a:pt x="208195" y="12736"/>
                  </a:cubicBezTo>
                  <a:cubicBezTo>
                    <a:pt x="207019" y="9759"/>
                    <a:pt x="203809" y="8201"/>
                    <a:pt x="201535" y="7001"/>
                  </a:cubicBezTo>
                  <a:cubicBezTo>
                    <a:pt x="195238" y="3676"/>
                    <a:pt x="188684" y="1200"/>
                    <a:pt x="181872" y="426"/>
                  </a:cubicBezTo>
                  <a:cubicBezTo>
                    <a:pt x="179055" y="106"/>
                    <a:pt x="176227" y="0"/>
                    <a:pt x="173399" y="0"/>
                  </a:cubicBezTo>
                  <a:close/>
                </a:path>
              </a:pathLst>
            </a:custGeom>
            <a:solidFill>
              <a:srgbClr val="FAC539">
                <a:alpha val="368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990" name="Google Shape;990;p31"/>
            <p:cNvSpPr/>
            <p:nvPr/>
          </p:nvSpPr>
          <p:spPr>
            <a:xfrm>
              <a:off x="-89101" y="159523"/>
              <a:ext cx="819678" cy="314658"/>
            </a:xfrm>
            <a:custGeom>
              <a:avLst/>
              <a:gdLst/>
              <a:ahLst/>
              <a:cxnLst/>
              <a:rect l="l" t="t" r="r" b="b"/>
              <a:pathLst>
                <a:path w="20483" h="7863" extrusionOk="0">
                  <a:moveTo>
                    <a:pt x="10679" y="1"/>
                  </a:moveTo>
                  <a:cubicBezTo>
                    <a:pt x="7200" y="1"/>
                    <a:pt x="3530" y="930"/>
                    <a:pt x="0" y="1036"/>
                  </a:cubicBezTo>
                  <a:lnTo>
                    <a:pt x="0" y="7210"/>
                  </a:lnTo>
                  <a:cubicBezTo>
                    <a:pt x="73" y="7210"/>
                    <a:pt x="146" y="7210"/>
                    <a:pt x="218" y="7210"/>
                  </a:cubicBezTo>
                  <a:cubicBezTo>
                    <a:pt x="2966" y="7210"/>
                    <a:pt x="5723" y="7366"/>
                    <a:pt x="8473" y="7532"/>
                  </a:cubicBezTo>
                  <a:cubicBezTo>
                    <a:pt x="10471" y="7652"/>
                    <a:pt x="12481" y="7858"/>
                    <a:pt x="14482" y="7862"/>
                  </a:cubicBezTo>
                  <a:cubicBezTo>
                    <a:pt x="14579" y="7862"/>
                    <a:pt x="14677" y="7863"/>
                    <a:pt x="14776" y="7863"/>
                  </a:cubicBezTo>
                  <a:cubicBezTo>
                    <a:pt x="16107" y="7863"/>
                    <a:pt x="17589" y="7805"/>
                    <a:pt x="18794" y="7093"/>
                  </a:cubicBezTo>
                  <a:cubicBezTo>
                    <a:pt x="20483" y="6096"/>
                    <a:pt x="19330" y="4228"/>
                    <a:pt x="18366" y="3075"/>
                  </a:cubicBezTo>
                  <a:cubicBezTo>
                    <a:pt x="16959" y="1395"/>
                    <a:pt x="15150" y="529"/>
                    <a:pt x="13253" y="203"/>
                  </a:cubicBezTo>
                  <a:cubicBezTo>
                    <a:pt x="12410" y="59"/>
                    <a:pt x="11551" y="1"/>
                    <a:pt x="10679" y="1"/>
                  </a:cubicBezTo>
                  <a:close/>
                </a:path>
              </a:pathLst>
            </a:custGeom>
            <a:solidFill>
              <a:srgbClr val="FAC539">
                <a:alpha val="368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991" name="Google Shape;991;p31"/>
            <p:cNvSpPr/>
            <p:nvPr/>
          </p:nvSpPr>
          <p:spPr>
            <a:xfrm>
              <a:off x="-89101" y="-181311"/>
              <a:ext cx="9361694" cy="2012360"/>
            </a:xfrm>
            <a:custGeom>
              <a:avLst/>
              <a:gdLst/>
              <a:ahLst/>
              <a:cxnLst/>
              <a:rect l="l" t="t" r="r" b="b"/>
              <a:pathLst>
                <a:path w="233940" h="50287" extrusionOk="0">
                  <a:moveTo>
                    <a:pt x="233940" y="0"/>
                  </a:moveTo>
                  <a:cubicBezTo>
                    <a:pt x="230479" y="1532"/>
                    <a:pt x="227264" y="3838"/>
                    <a:pt x="224035" y="6016"/>
                  </a:cubicBezTo>
                  <a:cubicBezTo>
                    <a:pt x="219999" y="8735"/>
                    <a:pt x="215918" y="11195"/>
                    <a:pt x="211510" y="12795"/>
                  </a:cubicBezTo>
                  <a:cubicBezTo>
                    <a:pt x="205977" y="14804"/>
                    <a:pt x="200252" y="15619"/>
                    <a:pt x="194517" y="15619"/>
                  </a:cubicBezTo>
                  <a:cubicBezTo>
                    <a:pt x="191019" y="15619"/>
                    <a:pt x="187518" y="15316"/>
                    <a:pt x="184053" y="14796"/>
                  </a:cubicBezTo>
                  <a:cubicBezTo>
                    <a:pt x="174879" y="13417"/>
                    <a:pt x="165892" y="10575"/>
                    <a:pt x="156983" y="7553"/>
                  </a:cubicBezTo>
                  <a:cubicBezTo>
                    <a:pt x="154186" y="6603"/>
                    <a:pt x="151295" y="5923"/>
                    <a:pt x="148402" y="5923"/>
                  </a:cubicBezTo>
                  <a:cubicBezTo>
                    <a:pt x="147105" y="5923"/>
                    <a:pt x="145807" y="6060"/>
                    <a:pt x="144518" y="6370"/>
                  </a:cubicBezTo>
                  <a:cubicBezTo>
                    <a:pt x="141010" y="7213"/>
                    <a:pt x="137841" y="9316"/>
                    <a:pt x="134862" y="11732"/>
                  </a:cubicBezTo>
                  <a:cubicBezTo>
                    <a:pt x="131415" y="14529"/>
                    <a:pt x="128149" y="17665"/>
                    <a:pt x="124700" y="20457"/>
                  </a:cubicBezTo>
                  <a:cubicBezTo>
                    <a:pt x="120681" y="23709"/>
                    <a:pt x="116461" y="26565"/>
                    <a:pt x="112085" y="28971"/>
                  </a:cubicBezTo>
                  <a:cubicBezTo>
                    <a:pt x="103869" y="33488"/>
                    <a:pt x="95132" y="36387"/>
                    <a:pt x="86236" y="37674"/>
                  </a:cubicBezTo>
                  <a:cubicBezTo>
                    <a:pt x="82434" y="38224"/>
                    <a:pt x="78620" y="38471"/>
                    <a:pt x="74803" y="38471"/>
                  </a:cubicBezTo>
                  <a:cubicBezTo>
                    <a:pt x="58405" y="38471"/>
                    <a:pt x="41951" y="33908"/>
                    <a:pt x="26125" y="29171"/>
                  </a:cubicBezTo>
                  <a:cubicBezTo>
                    <a:pt x="17408" y="26561"/>
                    <a:pt x="8732" y="23693"/>
                    <a:pt x="0" y="21148"/>
                  </a:cubicBezTo>
                  <a:lnTo>
                    <a:pt x="0" y="30371"/>
                  </a:lnTo>
                  <a:cubicBezTo>
                    <a:pt x="3472" y="33108"/>
                    <a:pt x="7489" y="35009"/>
                    <a:pt x="11115" y="36595"/>
                  </a:cubicBezTo>
                  <a:cubicBezTo>
                    <a:pt x="17532" y="39404"/>
                    <a:pt x="24220" y="41608"/>
                    <a:pt x="30929" y="42938"/>
                  </a:cubicBezTo>
                  <a:cubicBezTo>
                    <a:pt x="38228" y="44386"/>
                    <a:pt x="45630" y="44923"/>
                    <a:pt x="53022" y="44923"/>
                  </a:cubicBezTo>
                  <a:cubicBezTo>
                    <a:pt x="55748" y="44923"/>
                    <a:pt x="58473" y="44850"/>
                    <a:pt x="61191" y="44723"/>
                  </a:cubicBezTo>
                  <a:cubicBezTo>
                    <a:pt x="71533" y="44237"/>
                    <a:pt x="81978" y="43258"/>
                    <a:pt x="92233" y="41498"/>
                  </a:cubicBezTo>
                  <a:cubicBezTo>
                    <a:pt x="102742" y="39694"/>
                    <a:pt x="112661" y="35767"/>
                    <a:pt x="122701" y="31597"/>
                  </a:cubicBezTo>
                  <a:cubicBezTo>
                    <a:pt x="132437" y="27557"/>
                    <a:pt x="142206" y="24207"/>
                    <a:pt x="152521" y="24092"/>
                  </a:cubicBezTo>
                  <a:cubicBezTo>
                    <a:pt x="152754" y="24089"/>
                    <a:pt x="152988" y="24088"/>
                    <a:pt x="153222" y="24088"/>
                  </a:cubicBezTo>
                  <a:cubicBezTo>
                    <a:pt x="163194" y="24088"/>
                    <a:pt x="173100" y="26520"/>
                    <a:pt x="182555" y="30450"/>
                  </a:cubicBezTo>
                  <a:cubicBezTo>
                    <a:pt x="187610" y="32550"/>
                    <a:pt x="192565" y="35025"/>
                    <a:pt x="197604" y="37193"/>
                  </a:cubicBezTo>
                  <a:cubicBezTo>
                    <a:pt x="202625" y="39352"/>
                    <a:pt x="207681" y="41382"/>
                    <a:pt x="212770" y="43265"/>
                  </a:cubicBezTo>
                  <a:cubicBezTo>
                    <a:pt x="219747" y="45846"/>
                    <a:pt x="226825" y="48256"/>
                    <a:pt x="233940" y="50286"/>
                  </a:cubicBezTo>
                  <a:lnTo>
                    <a:pt x="233940" y="34729"/>
                  </a:lnTo>
                  <a:cubicBezTo>
                    <a:pt x="233339" y="34539"/>
                    <a:pt x="232731" y="34368"/>
                    <a:pt x="232112" y="34224"/>
                  </a:cubicBezTo>
                  <a:cubicBezTo>
                    <a:pt x="229270" y="33551"/>
                    <a:pt x="226381" y="33250"/>
                    <a:pt x="223499" y="32996"/>
                  </a:cubicBezTo>
                  <a:cubicBezTo>
                    <a:pt x="219753" y="32668"/>
                    <a:pt x="216005" y="32333"/>
                    <a:pt x="212261" y="31960"/>
                  </a:cubicBezTo>
                  <a:cubicBezTo>
                    <a:pt x="208072" y="31543"/>
                    <a:pt x="203886" y="31089"/>
                    <a:pt x="199705" y="30539"/>
                  </a:cubicBezTo>
                  <a:cubicBezTo>
                    <a:pt x="195713" y="30014"/>
                    <a:pt x="191661" y="29550"/>
                    <a:pt x="187710" y="28635"/>
                  </a:cubicBezTo>
                  <a:cubicBezTo>
                    <a:pt x="184185" y="27821"/>
                    <a:pt x="180587" y="27222"/>
                    <a:pt x="177204" y="25665"/>
                  </a:cubicBezTo>
                  <a:cubicBezTo>
                    <a:pt x="175719" y="24980"/>
                    <a:pt x="173996" y="24080"/>
                    <a:pt x="173054" y="22380"/>
                  </a:cubicBezTo>
                  <a:cubicBezTo>
                    <a:pt x="172381" y="21164"/>
                    <a:pt x="172300" y="19467"/>
                    <a:pt x="173266" y="18466"/>
                  </a:cubicBezTo>
                  <a:cubicBezTo>
                    <a:pt x="174400" y="17293"/>
                    <a:pt x="176205" y="17248"/>
                    <a:pt x="177591" y="17230"/>
                  </a:cubicBezTo>
                  <a:cubicBezTo>
                    <a:pt x="177667" y="17230"/>
                    <a:pt x="177743" y="17229"/>
                    <a:pt x="177820" y="17229"/>
                  </a:cubicBezTo>
                  <a:cubicBezTo>
                    <a:pt x="179957" y="17229"/>
                    <a:pt x="182098" y="17572"/>
                    <a:pt x="184206" y="17983"/>
                  </a:cubicBezTo>
                  <a:cubicBezTo>
                    <a:pt x="186167" y="18365"/>
                    <a:pt x="188113" y="18845"/>
                    <a:pt x="190056" y="19342"/>
                  </a:cubicBezTo>
                  <a:cubicBezTo>
                    <a:pt x="192155" y="19880"/>
                    <a:pt x="194290" y="20178"/>
                    <a:pt x="196416" y="20482"/>
                  </a:cubicBezTo>
                  <a:cubicBezTo>
                    <a:pt x="200378" y="21047"/>
                    <a:pt x="204372" y="21430"/>
                    <a:pt x="208364" y="21430"/>
                  </a:cubicBezTo>
                  <a:cubicBezTo>
                    <a:pt x="209889" y="21430"/>
                    <a:pt x="211413" y="21374"/>
                    <a:pt x="212936" y="21251"/>
                  </a:cubicBezTo>
                  <a:cubicBezTo>
                    <a:pt x="218320" y="20818"/>
                    <a:pt x="223791" y="19532"/>
                    <a:pt x="228641" y="16425"/>
                  </a:cubicBezTo>
                  <a:cubicBezTo>
                    <a:pt x="230586" y="15179"/>
                    <a:pt x="232358" y="13636"/>
                    <a:pt x="233940" y="11842"/>
                  </a:cubicBezTo>
                  <a:lnTo>
                    <a:pt x="233940" y="0"/>
                  </a:lnTo>
                  <a:close/>
                </a:path>
              </a:pathLst>
            </a:custGeom>
            <a:solidFill>
              <a:srgbClr val="FAC539">
                <a:alpha val="368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992" name="Google Shape;992;p31"/>
            <p:cNvSpPr/>
            <p:nvPr/>
          </p:nvSpPr>
          <p:spPr>
            <a:xfrm>
              <a:off x="-88861" y="1234528"/>
              <a:ext cx="5153814" cy="1015564"/>
            </a:xfrm>
            <a:custGeom>
              <a:avLst/>
              <a:gdLst/>
              <a:ahLst/>
              <a:cxnLst/>
              <a:rect l="l" t="t" r="r" b="b"/>
              <a:pathLst>
                <a:path w="128789" h="25378" extrusionOk="0">
                  <a:moveTo>
                    <a:pt x="125460" y="1"/>
                  </a:moveTo>
                  <a:cubicBezTo>
                    <a:pt x="124112" y="1"/>
                    <a:pt x="122755" y="233"/>
                    <a:pt x="121432" y="495"/>
                  </a:cubicBezTo>
                  <a:cubicBezTo>
                    <a:pt x="117708" y="1235"/>
                    <a:pt x="114038" y="2428"/>
                    <a:pt x="110408" y="3702"/>
                  </a:cubicBezTo>
                  <a:cubicBezTo>
                    <a:pt x="101528" y="6816"/>
                    <a:pt x="92732" y="10293"/>
                    <a:pt x="83787" y="13112"/>
                  </a:cubicBezTo>
                  <a:cubicBezTo>
                    <a:pt x="72182" y="16772"/>
                    <a:pt x="60329" y="19483"/>
                    <a:pt x="48340" y="19746"/>
                  </a:cubicBezTo>
                  <a:cubicBezTo>
                    <a:pt x="47589" y="19762"/>
                    <a:pt x="46838" y="19771"/>
                    <a:pt x="46087" y="19771"/>
                  </a:cubicBezTo>
                  <a:cubicBezTo>
                    <a:pt x="36277" y="19771"/>
                    <a:pt x="26528" y="18319"/>
                    <a:pt x="17277" y="13958"/>
                  </a:cubicBezTo>
                  <a:cubicBezTo>
                    <a:pt x="14817" y="12796"/>
                    <a:pt x="12434" y="11433"/>
                    <a:pt x="10052" y="10038"/>
                  </a:cubicBezTo>
                  <a:cubicBezTo>
                    <a:pt x="7467" y="8528"/>
                    <a:pt x="4765" y="7378"/>
                    <a:pt x="2106" y="6103"/>
                  </a:cubicBezTo>
                  <a:cubicBezTo>
                    <a:pt x="1402" y="5766"/>
                    <a:pt x="699" y="5418"/>
                    <a:pt x="0" y="5056"/>
                  </a:cubicBezTo>
                  <a:lnTo>
                    <a:pt x="0" y="11211"/>
                  </a:lnTo>
                  <a:cubicBezTo>
                    <a:pt x="4701" y="13100"/>
                    <a:pt x="9362" y="15161"/>
                    <a:pt x="14041" y="17090"/>
                  </a:cubicBezTo>
                  <a:cubicBezTo>
                    <a:pt x="16400" y="18063"/>
                    <a:pt x="18775" y="19117"/>
                    <a:pt x="21195" y="19846"/>
                  </a:cubicBezTo>
                  <a:cubicBezTo>
                    <a:pt x="23656" y="20587"/>
                    <a:pt x="26170" y="20896"/>
                    <a:pt x="28695" y="21030"/>
                  </a:cubicBezTo>
                  <a:cubicBezTo>
                    <a:pt x="33506" y="21285"/>
                    <a:pt x="38258" y="21488"/>
                    <a:pt x="43036" y="22348"/>
                  </a:cubicBezTo>
                  <a:cubicBezTo>
                    <a:pt x="47992" y="23241"/>
                    <a:pt x="52914" y="24461"/>
                    <a:pt x="57900" y="25055"/>
                  </a:cubicBezTo>
                  <a:cubicBezTo>
                    <a:pt x="59669" y="25266"/>
                    <a:pt x="61430" y="25377"/>
                    <a:pt x="63185" y="25377"/>
                  </a:cubicBezTo>
                  <a:cubicBezTo>
                    <a:pt x="66528" y="25377"/>
                    <a:pt x="69851" y="24974"/>
                    <a:pt x="73168" y="24091"/>
                  </a:cubicBezTo>
                  <a:cubicBezTo>
                    <a:pt x="82572" y="21585"/>
                    <a:pt x="91311" y="16379"/>
                    <a:pt x="100290" y="12209"/>
                  </a:cubicBezTo>
                  <a:cubicBezTo>
                    <a:pt x="102551" y="11159"/>
                    <a:pt x="104832" y="10174"/>
                    <a:pt x="107142" y="9317"/>
                  </a:cubicBezTo>
                  <a:cubicBezTo>
                    <a:pt x="109515" y="8437"/>
                    <a:pt x="111919" y="7831"/>
                    <a:pt x="114326" y="7132"/>
                  </a:cubicBezTo>
                  <a:cubicBezTo>
                    <a:pt x="119263" y="5699"/>
                    <a:pt x="123997" y="3389"/>
                    <a:pt x="128789" y="1350"/>
                  </a:cubicBezTo>
                  <a:cubicBezTo>
                    <a:pt x="128436" y="255"/>
                    <a:pt x="127130" y="101"/>
                    <a:pt x="126329" y="35"/>
                  </a:cubicBezTo>
                  <a:cubicBezTo>
                    <a:pt x="126040" y="12"/>
                    <a:pt x="125750" y="1"/>
                    <a:pt x="125460" y="1"/>
                  </a:cubicBezTo>
                  <a:close/>
                </a:path>
              </a:pathLst>
            </a:custGeom>
            <a:solidFill>
              <a:srgbClr val="FAC539">
                <a:alpha val="368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993" name="Google Shape;993;p31"/>
            <p:cNvSpPr/>
            <p:nvPr/>
          </p:nvSpPr>
          <p:spPr>
            <a:xfrm>
              <a:off x="-89101" y="3200694"/>
              <a:ext cx="949935" cy="459281"/>
            </a:xfrm>
            <a:custGeom>
              <a:avLst/>
              <a:gdLst/>
              <a:ahLst/>
              <a:cxnLst/>
              <a:rect l="l" t="t" r="r" b="b"/>
              <a:pathLst>
                <a:path w="23738" h="11477" extrusionOk="0">
                  <a:moveTo>
                    <a:pt x="0" y="0"/>
                  </a:moveTo>
                  <a:lnTo>
                    <a:pt x="0" y="7277"/>
                  </a:lnTo>
                  <a:cubicBezTo>
                    <a:pt x="3475" y="8436"/>
                    <a:pt x="6937" y="9675"/>
                    <a:pt x="10474" y="10467"/>
                  </a:cubicBezTo>
                  <a:cubicBezTo>
                    <a:pt x="12599" y="10942"/>
                    <a:pt x="14945" y="11477"/>
                    <a:pt x="17230" y="11477"/>
                  </a:cubicBezTo>
                  <a:cubicBezTo>
                    <a:pt x="18607" y="11477"/>
                    <a:pt x="19963" y="11282"/>
                    <a:pt x="21233" y="10762"/>
                  </a:cubicBezTo>
                  <a:cubicBezTo>
                    <a:pt x="22964" y="10052"/>
                    <a:pt x="23737" y="8373"/>
                    <a:pt x="22783" y="6233"/>
                  </a:cubicBezTo>
                  <a:cubicBezTo>
                    <a:pt x="21854" y="4148"/>
                    <a:pt x="19780" y="3350"/>
                    <a:pt x="18049" y="2892"/>
                  </a:cubicBezTo>
                  <a:cubicBezTo>
                    <a:pt x="14044" y="1834"/>
                    <a:pt x="9964" y="2398"/>
                    <a:pt x="5923" y="1958"/>
                  </a:cubicBezTo>
                  <a:cubicBezTo>
                    <a:pt x="3848" y="1734"/>
                    <a:pt x="1868" y="1036"/>
                    <a:pt x="0" y="0"/>
                  </a:cubicBezTo>
                  <a:close/>
                </a:path>
              </a:pathLst>
            </a:custGeom>
            <a:solidFill>
              <a:srgbClr val="FAC539">
                <a:alpha val="368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994" name="Google Shape;994;p31"/>
            <p:cNvSpPr/>
            <p:nvPr/>
          </p:nvSpPr>
          <p:spPr>
            <a:xfrm>
              <a:off x="-89101" y="1559514"/>
              <a:ext cx="9361814" cy="2217890"/>
            </a:xfrm>
            <a:custGeom>
              <a:avLst/>
              <a:gdLst/>
              <a:ahLst/>
              <a:cxnLst/>
              <a:rect l="l" t="t" r="r" b="b"/>
              <a:pathLst>
                <a:path w="233943" h="55423" extrusionOk="0">
                  <a:moveTo>
                    <a:pt x="144772" y="1"/>
                  </a:moveTo>
                  <a:cubicBezTo>
                    <a:pt x="142102" y="1"/>
                    <a:pt x="139431" y="96"/>
                    <a:pt x="136766" y="286"/>
                  </a:cubicBezTo>
                  <a:cubicBezTo>
                    <a:pt x="128012" y="909"/>
                    <a:pt x="119276" y="2552"/>
                    <a:pt x="110812" y="5489"/>
                  </a:cubicBezTo>
                  <a:cubicBezTo>
                    <a:pt x="106624" y="6944"/>
                    <a:pt x="102575" y="8874"/>
                    <a:pt x="98468" y="10653"/>
                  </a:cubicBezTo>
                  <a:cubicBezTo>
                    <a:pt x="93953" y="12609"/>
                    <a:pt x="89399" y="14424"/>
                    <a:pt x="84794" y="16010"/>
                  </a:cubicBezTo>
                  <a:cubicBezTo>
                    <a:pt x="74251" y="19642"/>
                    <a:pt x="63428" y="21981"/>
                    <a:pt x="52620" y="21981"/>
                  </a:cubicBezTo>
                  <a:cubicBezTo>
                    <a:pt x="45059" y="21981"/>
                    <a:pt x="37505" y="20836"/>
                    <a:pt x="30059" y="18189"/>
                  </a:cubicBezTo>
                  <a:cubicBezTo>
                    <a:pt x="25579" y="16596"/>
                    <a:pt x="21178" y="14667"/>
                    <a:pt x="16828" y="12578"/>
                  </a:cubicBezTo>
                  <a:cubicBezTo>
                    <a:pt x="12514" y="10509"/>
                    <a:pt x="8272" y="8266"/>
                    <a:pt x="3815" y="6712"/>
                  </a:cubicBezTo>
                  <a:cubicBezTo>
                    <a:pt x="2549" y="6272"/>
                    <a:pt x="1276" y="5888"/>
                    <a:pt x="0" y="5548"/>
                  </a:cubicBezTo>
                  <a:lnTo>
                    <a:pt x="0" y="23614"/>
                  </a:lnTo>
                  <a:cubicBezTo>
                    <a:pt x="12657" y="29572"/>
                    <a:pt x="26166" y="33013"/>
                    <a:pt x="39600" y="33024"/>
                  </a:cubicBezTo>
                  <a:cubicBezTo>
                    <a:pt x="39625" y="33024"/>
                    <a:pt x="39649" y="33024"/>
                    <a:pt x="39674" y="33024"/>
                  </a:cubicBezTo>
                  <a:cubicBezTo>
                    <a:pt x="43920" y="33024"/>
                    <a:pt x="48167" y="32654"/>
                    <a:pt x="52367" y="31843"/>
                  </a:cubicBezTo>
                  <a:cubicBezTo>
                    <a:pt x="54553" y="31420"/>
                    <a:pt x="56709" y="30737"/>
                    <a:pt x="58881" y="30217"/>
                  </a:cubicBezTo>
                  <a:cubicBezTo>
                    <a:pt x="61539" y="29579"/>
                    <a:pt x="64252" y="29008"/>
                    <a:pt x="66965" y="29005"/>
                  </a:cubicBezTo>
                  <a:cubicBezTo>
                    <a:pt x="66982" y="29005"/>
                    <a:pt x="66999" y="29005"/>
                    <a:pt x="67017" y="29005"/>
                  </a:cubicBezTo>
                  <a:cubicBezTo>
                    <a:pt x="68762" y="29005"/>
                    <a:pt x="71102" y="29156"/>
                    <a:pt x="72309" y="31005"/>
                  </a:cubicBezTo>
                  <a:cubicBezTo>
                    <a:pt x="73261" y="32464"/>
                    <a:pt x="73035" y="34779"/>
                    <a:pt x="72433" y="36381"/>
                  </a:cubicBezTo>
                  <a:cubicBezTo>
                    <a:pt x="71760" y="38175"/>
                    <a:pt x="70452" y="39418"/>
                    <a:pt x="69067" y="40261"/>
                  </a:cubicBezTo>
                  <a:cubicBezTo>
                    <a:pt x="65139" y="42655"/>
                    <a:pt x="60371" y="42850"/>
                    <a:pt x="56096" y="42852"/>
                  </a:cubicBezTo>
                  <a:cubicBezTo>
                    <a:pt x="56089" y="42852"/>
                    <a:pt x="56082" y="42852"/>
                    <a:pt x="56075" y="42852"/>
                  </a:cubicBezTo>
                  <a:cubicBezTo>
                    <a:pt x="46902" y="42852"/>
                    <a:pt x="37792" y="41022"/>
                    <a:pt x="28834" y="38660"/>
                  </a:cubicBezTo>
                  <a:cubicBezTo>
                    <a:pt x="19225" y="36125"/>
                    <a:pt x="9684" y="33151"/>
                    <a:pt x="0" y="31087"/>
                  </a:cubicBezTo>
                  <a:lnTo>
                    <a:pt x="0" y="40459"/>
                  </a:lnTo>
                  <a:cubicBezTo>
                    <a:pt x="415" y="40687"/>
                    <a:pt x="838" y="40900"/>
                    <a:pt x="1269" y="41094"/>
                  </a:cubicBezTo>
                  <a:cubicBezTo>
                    <a:pt x="3834" y="42246"/>
                    <a:pt x="6360" y="42550"/>
                    <a:pt x="9049" y="42595"/>
                  </a:cubicBezTo>
                  <a:cubicBezTo>
                    <a:pt x="11321" y="42632"/>
                    <a:pt x="13601" y="42650"/>
                    <a:pt x="15862" y="42966"/>
                  </a:cubicBezTo>
                  <a:cubicBezTo>
                    <a:pt x="17766" y="43232"/>
                    <a:pt x="19811" y="43645"/>
                    <a:pt x="21476" y="44925"/>
                  </a:cubicBezTo>
                  <a:cubicBezTo>
                    <a:pt x="22689" y="45858"/>
                    <a:pt x="23822" y="47631"/>
                    <a:pt x="23620" y="49546"/>
                  </a:cubicBezTo>
                  <a:cubicBezTo>
                    <a:pt x="23450" y="51198"/>
                    <a:pt x="22153" y="51995"/>
                    <a:pt x="21013" y="52388"/>
                  </a:cubicBezTo>
                  <a:cubicBezTo>
                    <a:pt x="19769" y="52816"/>
                    <a:pt x="18468" y="52983"/>
                    <a:pt x="17149" y="52983"/>
                  </a:cubicBezTo>
                  <a:cubicBezTo>
                    <a:pt x="14678" y="52983"/>
                    <a:pt x="12147" y="52396"/>
                    <a:pt x="9822" y="51845"/>
                  </a:cubicBezTo>
                  <a:cubicBezTo>
                    <a:pt x="6510" y="51059"/>
                    <a:pt x="3259" y="49899"/>
                    <a:pt x="0" y="48810"/>
                  </a:cubicBezTo>
                  <a:lnTo>
                    <a:pt x="0" y="54602"/>
                  </a:lnTo>
                  <a:cubicBezTo>
                    <a:pt x="5036" y="55007"/>
                    <a:pt x="10079" y="55225"/>
                    <a:pt x="15119" y="55348"/>
                  </a:cubicBezTo>
                  <a:cubicBezTo>
                    <a:pt x="17082" y="55396"/>
                    <a:pt x="19048" y="55423"/>
                    <a:pt x="21015" y="55423"/>
                  </a:cubicBezTo>
                  <a:cubicBezTo>
                    <a:pt x="29997" y="55423"/>
                    <a:pt x="38994" y="54866"/>
                    <a:pt x="47880" y="53219"/>
                  </a:cubicBezTo>
                  <a:cubicBezTo>
                    <a:pt x="52943" y="52282"/>
                    <a:pt x="58028" y="51048"/>
                    <a:pt x="62912" y="49101"/>
                  </a:cubicBezTo>
                  <a:cubicBezTo>
                    <a:pt x="67581" y="47240"/>
                    <a:pt x="72025" y="44594"/>
                    <a:pt x="76326" y="41657"/>
                  </a:cubicBezTo>
                  <a:cubicBezTo>
                    <a:pt x="84683" y="35949"/>
                    <a:pt x="92557" y="29085"/>
                    <a:pt x="101261" y="24207"/>
                  </a:cubicBezTo>
                  <a:cubicBezTo>
                    <a:pt x="110109" y="19249"/>
                    <a:pt x="119692" y="17446"/>
                    <a:pt x="129288" y="16670"/>
                  </a:cubicBezTo>
                  <a:cubicBezTo>
                    <a:pt x="132649" y="16399"/>
                    <a:pt x="136013" y="16271"/>
                    <a:pt x="139377" y="16271"/>
                  </a:cubicBezTo>
                  <a:cubicBezTo>
                    <a:pt x="157478" y="16271"/>
                    <a:pt x="175585" y="19963"/>
                    <a:pt x="193212" y="24804"/>
                  </a:cubicBezTo>
                  <a:cubicBezTo>
                    <a:pt x="203630" y="27665"/>
                    <a:pt x="214279" y="30372"/>
                    <a:pt x="224304" y="35040"/>
                  </a:cubicBezTo>
                  <a:cubicBezTo>
                    <a:pt x="227597" y="36575"/>
                    <a:pt x="230795" y="38437"/>
                    <a:pt x="233942" y="40411"/>
                  </a:cubicBezTo>
                  <a:lnTo>
                    <a:pt x="233942" y="31703"/>
                  </a:lnTo>
                  <a:cubicBezTo>
                    <a:pt x="228231" y="27859"/>
                    <a:pt x="222155" y="24807"/>
                    <a:pt x="216214" y="21705"/>
                  </a:cubicBezTo>
                  <a:cubicBezTo>
                    <a:pt x="207456" y="17134"/>
                    <a:pt x="198525" y="13002"/>
                    <a:pt x="189487" y="9410"/>
                  </a:cubicBezTo>
                  <a:cubicBezTo>
                    <a:pt x="180687" y="5912"/>
                    <a:pt x="171778" y="2926"/>
                    <a:pt x="162615" y="1437"/>
                  </a:cubicBezTo>
                  <a:cubicBezTo>
                    <a:pt x="156702" y="476"/>
                    <a:pt x="150736" y="1"/>
                    <a:pt x="144772" y="1"/>
                  </a:cubicBezTo>
                  <a:close/>
                </a:path>
              </a:pathLst>
            </a:custGeom>
            <a:solidFill>
              <a:srgbClr val="FAC539">
                <a:alpha val="368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995" name="Google Shape;995;p31"/>
            <p:cNvSpPr/>
            <p:nvPr/>
          </p:nvSpPr>
          <p:spPr>
            <a:xfrm>
              <a:off x="4312517" y="2474126"/>
              <a:ext cx="4960169" cy="2176352"/>
            </a:xfrm>
            <a:custGeom>
              <a:avLst/>
              <a:gdLst/>
              <a:ahLst/>
              <a:cxnLst/>
              <a:rect l="l" t="t" r="r" b="b"/>
              <a:pathLst>
                <a:path w="123950" h="54385" extrusionOk="0">
                  <a:moveTo>
                    <a:pt x="25687" y="0"/>
                  </a:moveTo>
                  <a:cubicBezTo>
                    <a:pt x="25613" y="0"/>
                    <a:pt x="25540" y="0"/>
                    <a:pt x="25467" y="0"/>
                  </a:cubicBezTo>
                  <a:cubicBezTo>
                    <a:pt x="22189" y="8"/>
                    <a:pt x="18895" y="286"/>
                    <a:pt x="15653" y="893"/>
                  </a:cubicBezTo>
                  <a:cubicBezTo>
                    <a:pt x="12106" y="1558"/>
                    <a:pt x="8455" y="2579"/>
                    <a:pt x="5276" y="4757"/>
                  </a:cubicBezTo>
                  <a:cubicBezTo>
                    <a:pt x="2358" y="6754"/>
                    <a:pt x="1" y="10011"/>
                    <a:pt x="133" y="14446"/>
                  </a:cubicBezTo>
                  <a:cubicBezTo>
                    <a:pt x="289" y="19675"/>
                    <a:pt x="3866" y="23250"/>
                    <a:pt x="7286" y="25363"/>
                  </a:cubicBezTo>
                  <a:cubicBezTo>
                    <a:pt x="11223" y="27796"/>
                    <a:pt x="15408" y="28684"/>
                    <a:pt x="19651" y="28684"/>
                  </a:cubicBezTo>
                  <a:cubicBezTo>
                    <a:pt x="25154" y="28684"/>
                    <a:pt x="30756" y="27191"/>
                    <a:pt x="36046" y="25632"/>
                  </a:cubicBezTo>
                  <a:cubicBezTo>
                    <a:pt x="41465" y="24035"/>
                    <a:pt x="46862" y="22167"/>
                    <a:pt x="52380" y="21177"/>
                  </a:cubicBezTo>
                  <a:cubicBezTo>
                    <a:pt x="56587" y="20424"/>
                    <a:pt x="60828" y="20023"/>
                    <a:pt x="65073" y="20023"/>
                  </a:cubicBezTo>
                  <a:cubicBezTo>
                    <a:pt x="66363" y="20023"/>
                    <a:pt x="67654" y="20060"/>
                    <a:pt x="68944" y="20135"/>
                  </a:cubicBezTo>
                  <a:cubicBezTo>
                    <a:pt x="79965" y="20783"/>
                    <a:pt x="90870" y="24103"/>
                    <a:pt x="100937" y="29809"/>
                  </a:cubicBezTo>
                  <a:cubicBezTo>
                    <a:pt x="105755" y="32540"/>
                    <a:pt x="110519" y="35684"/>
                    <a:pt x="114557" y="40038"/>
                  </a:cubicBezTo>
                  <a:cubicBezTo>
                    <a:pt x="118056" y="43811"/>
                    <a:pt x="120978" y="48359"/>
                    <a:pt x="123419" y="53277"/>
                  </a:cubicBezTo>
                  <a:cubicBezTo>
                    <a:pt x="123600" y="53644"/>
                    <a:pt x="123773" y="54016"/>
                    <a:pt x="123950" y="54384"/>
                  </a:cubicBezTo>
                  <a:lnTo>
                    <a:pt x="123950" y="30590"/>
                  </a:lnTo>
                  <a:cubicBezTo>
                    <a:pt x="115011" y="23740"/>
                    <a:pt x="104675" y="20070"/>
                    <a:pt x="94699" y="16430"/>
                  </a:cubicBezTo>
                  <a:cubicBezTo>
                    <a:pt x="83278" y="12265"/>
                    <a:pt x="71945" y="7950"/>
                    <a:pt x="60279" y="4996"/>
                  </a:cubicBezTo>
                  <a:cubicBezTo>
                    <a:pt x="48938" y="2125"/>
                    <a:pt x="37275" y="0"/>
                    <a:pt x="25687" y="0"/>
                  </a:cubicBezTo>
                  <a:close/>
                </a:path>
              </a:pathLst>
            </a:custGeom>
            <a:solidFill>
              <a:srgbClr val="FAC539">
                <a:alpha val="368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996" name="Google Shape;996;p31"/>
            <p:cNvSpPr/>
            <p:nvPr/>
          </p:nvSpPr>
          <p:spPr>
            <a:xfrm>
              <a:off x="-89101" y="3255999"/>
              <a:ext cx="4579363" cy="1972262"/>
            </a:xfrm>
            <a:custGeom>
              <a:avLst/>
              <a:gdLst/>
              <a:ahLst/>
              <a:cxnLst/>
              <a:rect l="l" t="t" r="r" b="b"/>
              <a:pathLst>
                <a:path w="114434" h="49285" extrusionOk="0">
                  <a:moveTo>
                    <a:pt x="97111" y="0"/>
                  </a:moveTo>
                  <a:cubicBezTo>
                    <a:pt x="92375" y="0"/>
                    <a:pt x="88229" y="4066"/>
                    <a:pt x="85079" y="8725"/>
                  </a:cubicBezTo>
                  <a:cubicBezTo>
                    <a:pt x="81036" y="14698"/>
                    <a:pt x="78056" y="22263"/>
                    <a:pt x="72346" y="26006"/>
                  </a:cubicBezTo>
                  <a:cubicBezTo>
                    <a:pt x="69011" y="28192"/>
                    <a:pt x="65286" y="29191"/>
                    <a:pt x="61597" y="29874"/>
                  </a:cubicBezTo>
                  <a:cubicBezTo>
                    <a:pt x="57172" y="30696"/>
                    <a:pt x="52733" y="31343"/>
                    <a:pt x="48270" y="31736"/>
                  </a:cubicBezTo>
                  <a:cubicBezTo>
                    <a:pt x="43819" y="32127"/>
                    <a:pt x="39334" y="32342"/>
                    <a:pt x="34849" y="32342"/>
                  </a:cubicBezTo>
                  <a:cubicBezTo>
                    <a:pt x="29827" y="32342"/>
                    <a:pt x="24804" y="32073"/>
                    <a:pt x="19828" y="31484"/>
                  </a:cubicBezTo>
                  <a:cubicBezTo>
                    <a:pt x="13156" y="30694"/>
                    <a:pt x="6527" y="29288"/>
                    <a:pt x="0" y="27342"/>
                  </a:cubicBezTo>
                  <a:lnTo>
                    <a:pt x="0" y="45284"/>
                  </a:lnTo>
                  <a:cubicBezTo>
                    <a:pt x="0" y="47494"/>
                    <a:pt x="1415" y="49285"/>
                    <a:pt x="3161" y="49285"/>
                  </a:cubicBezTo>
                  <a:lnTo>
                    <a:pt x="54554" y="49285"/>
                  </a:lnTo>
                  <a:cubicBezTo>
                    <a:pt x="57524" y="43691"/>
                    <a:pt x="61460" y="38933"/>
                    <a:pt x="66165" y="35699"/>
                  </a:cubicBezTo>
                  <a:cubicBezTo>
                    <a:pt x="74007" y="30307"/>
                    <a:pt x="82814" y="29860"/>
                    <a:pt x="91444" y="28199"/>
                  </a:cubicBezTo>
                  <a:cubicBezTo>
                    <a:pt x="94850" y="27544"/>
                    <a:pt x="98284" y="26656"/>
                    <a:pt x="101576" y="25345"/>
                  </a:cubicBezTo>
                  <a:cubicBezTo>
                    <a:pt x="104402" y="24220"/>
                    <a:pt x="107468" y="22637"/>
                    <a:pt x="109397" y="19658"/>
                  </a:cubicBezTo>
                  <a:cubicBezTo>
                    <a:pt x="114434" y="11884"/>
                    <a:pt x="106261" y="3395"/>
                    <a:pt x="100927" y="890"/>
                  </a:cubicBezTo>
                  <a:cubicBezTo>
                    <a:pt x="99620" y="276"/>
                    <a:pt x="98345" y="0"/>
                    <a:pt x="97111" y="0"/>
                  </a:cubicBezTo>
                  <a:close/>
                </a:path>
              </a:pathLst>
            </a:custGeom>
            <a:solidFill>
              <a:srgbClr val="FAC539">
                <a:alpha val="368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997" name="Google Shape;997;p31"/>
            <p:cNvSpPr/>
            <p:nvPr/>
          </p:nvSpPr>
          <p:spPr>
            <a:xfrm>
              <a:off x="2774626" y="4515847"/>
              <a:ext cx="4319449" cy="712432"/>
            </a:xfrm>
            <a:custGeom>
              <a:avLst/>
              <a:gdLst/>
              <a:ahLst/>
              <a:cxnLst/>
              <a:rect l="l" t="t" r="r" b="b"/>
              <a:pathLst>
                <a:path w="107939" h="17803" extrusionOk="0">
                  <a:moveTo>
                    <a:pt x="27543" y="0"/>
                  </a:moveTo>
                  <a:cubicBezTo>
                    <a:pt x="27240" y="0"/>
                    <a:pt x="26937" y="6"/>
                    <a:pt x="26634" y="18"/>
                  </a:cubicBezTo>
                  <a:cubicBezTo>
                    <a:pt x="24027" y="121"/>
                    <a:pt x="21392" y="745"/>
                    <a:pt x="19094" y="2364"/>
                  </a:cubicBezTo>
                  <a:cubicBezTo>
                    <a:pt x="18481" y="2797"/>
                    <a:pt x="16577" y="4050"/>
                    <a:pt x="17537" y="5118"/>
                  </a:cubicBezTo>
                  <a:cubicBezTo>
                    <a:pt x="18117" y="5762"/>
                    <a:pt x="19161" y="5928"/>
                    <a:pt x="19890" y="6091"/>
                  </a:cubicBezTo>
                  <a:cubicBezTo>
                    <a:pt x="23855" y="6979"/>
                    <a:pt x="27949" y="6569"/>
                    <a:pt x="31949" y="6998"/>
                  </a:cubicBezTo>
                  <a:cubicBezTo>
                    <a:pt x="35180" y="7344"/>
                    <a:pt x="39652" y="7834"/>
                    <a:pt x="41798" y="11379"/>
                  </a:cubicBezTo>
                  <a:cubicBezTo>
                    <a:pt x="41873" y="11504"/>
                    <a:pt x="41874" y="11697"/>
                    <a:pt x="41748" y="11777"/>
                  </a:cubicBezTo>
                  <a:cubicBezTo>
                    <a:pt x="40684" y="12461"/>
                    <a:pt x="39488" y="12703"/>
                    <a:pt x="38262" y="12703"/>
                  </a:cubicBezTo>
                  <a:cubicBezTo>
                    <a:pt x="36542" y="12703"/>
                    <a:pt x="34763" y="12227"/>
                    <a:pt x="33207" y="11823"/>
                  </a:cubicBezTo>
                  <a:cubicBezTo>
                    <a:pt x="31601" y="11407"/>
                    <a:pt x="30013" y="10894"/>
                    <a:pt x="28412" y="10466"/>
                  </a:cubicBezTo>
                  <a:cubicBezTo>
                    <a:pt x="26593" y="9980"/>
                    <a:pt x="24742" y="9711"/>
                    <a:pt x="22919" y="9248"/>
                  </a:cubicBezTo>
                  <a:cubicBezTo>
                    <a:pt x="18811" y="8207"/>
                    <a:pt x="14751" y="6811"/>
                    <a:pt x="10581" y="6185"/>
                  </a:cubicBezTo>
                  <a:cubicBezTo>
                    <a:pt x="9499" y="6023"/>
                    <a:pt x="8286" y="5852"/>
                    <a:pt x="7075" y="5852"/>
                  </a:cubicBezTo>
                  <a:cubicBezTo>
                    <a:pt x="5505" y="5852"/>
                    <a:pt x="3938" y="6139"/>
                    <a:pt x="2667" y="7101"/>
                  </a:cubicBezTo>
                  <a:cubicBezTo>
                    <a:pt x="702" y="8588"/>
                    <a:pt x="1" y="12230"/>
                    <a:pt x="827" y="14868"/>
                  </a:cubicBezTo>
                  <a:cubicBezTo>
                    <a:pt x="1191" y="16035"/>
                    <a:pt x="1835" y="16995"/>
                    <a:pt x="2588" y="17803"/>
                  </a:cubicBezTo>
                  <a:lnTo>
                    <a:pt x="107349" y="17803"/>
                  </a:lnTo>
                  <a:cubicBezTo>
                    <a:pt x="107939" y="14229"/>
                    <a:pt x="104542" y="9947"/>
                    <a:pt x="102361" y="8404"/>
                  </a:cubicBezTo>
                  <a:cubicBezTo>
                    <a:pt x="99751" y="6560"/>
                    <a:pt x="96718" y="5974"/>
                    <a:pt x="93716" y="5974"/>
                  </a:cubicBezTo>
                  <a:cubicBezTo>
                    <a:pt x="92496" y="5974"/>
                    <a:pt x="91282" y="6070"/>
                    <a:pt x="90103" y="6219"/>
                  </a:cubicBezTo>
                  <a:cubicBezTo>
                    <a:pt x="87978" y="6486"/>
                    <a:pt x="85895" y="7048"/>
                    <a:pt x="83786" y="7444"/>
                  </a:cubicBezTo>
                  <a:cubicBezTo>
                    <a:pt x="81051" y="7961"/>
                    <a:pt x="78295" y="8278"/>
                    <a:pt x="75534" y="8442"/>
                  </a:cubicBezTo>
                  <a:cubicBezTo>
                    <a:pt x="74026" y="8532"/>
                    <a:pt x="72516" y="8576"/>
                    <a:pt x="71005" y="8576"/>
                  </a:cubicBezTo>
                  <a:cubicBezTo>
                    <a:pt x="66567" y="8576"/>
                    <a:pt x="62125" y="8194"/>
                    <a:pt x="57730" y="7447"/>
                  </a:cubicBezTo>
                  <a:cubicBezTo>
                    <a:pt x="52546" y="6565"/>
                    <a:pt x="47524" y="4962"/>
                    <a:pt x="42478" y="3264"/>
                  </a:cubicBezTo>
                  <a:cubicBezTo>
                    <a:pt x="37619" y="1632"/>
                    <a:pt x="32605" y="0"/>
                    <a:pt x="27543" y="0"/>
                  </a:cubicBezTo>
                  <a:close/>
                </a:path>
              </a:pathLst>
            </a:custGeom>
            <a:solidFill>
              <a:srgbClr val="FAC539">
                <a:alpha val="368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998" name="Google Shape;998;p31"/>
            <p:cNvSpPr/>
            <p:nvPr/>
          </p:nvSpPr>
          <p:spPr>
            <a:xfrm>
              <a:off x="8048796" y="4511685"/>
              <a:ext cx="658408" cy="716833"/>
            </a:xfrm>
            <a:custGeom>
              <a:avLst/>
              <a:gdLst/>
              <a:ahLst/>
              <a:cxnLst/>
              <a:rect l="l" t="t" r="r" b="b"/>
              <a:pathLst>
                <a:path w="16453" h="17913" extrusionOk="0">
                  <a:moveTo>
                    <a:pt x="3031" y="0"/>
                  </a:moveTo>
                  <a:cubicBezTo>
                    <a:pt x="3004" y="0"/>
                    <a:pt x="2977" y="1"/>
                    <a:pt x="2950" y="2"/>
                  </a:cubicBezTo>
                  <a:cubicBezTo>
                    <a:pt x="1" y="132"/>
                    <a:pt x="2474" y="3624"/>
                    <a:pt x="3374" y="4819"/>
                  </a:cubicBezTo>
                  <a:cubicBezTo>
                    <a:pt x="5353" y="7446"/>
                    <a:pt x="8065" y="13097"/>
                    <a:pt x="8485" y="17912"/>
                  </a:cubicBezTo>
                  <a:lnTo>
                    <a:pt x="16452" y="17912"/>
                  </a:lnTo>
                  <a:cubicBezTo>
                    <a:pt x="15488" y="16742"/>
                    <a:pt x="14559" y="15523"/>
                    <a:pt x="13682" y="14232"/>
                  </a:cubicBezTo>
                  <a:cubicBezTo>
                    <a:pt x="11356" y="10805"/>
                    <a:pt x="9597" y="6836"/>
                    <a:pt x="7171" y="3507"/>
                  </a:cubicBezTo>
                  <a:cubicBezTo>
                    <a:pt x="6176" y="2144"/>
                    <a:pt x="4651" y="0"/>
                    <a:pt x="3031" y="0"/>
                  </a:cubicBezTo>
                  <a:close/>
                </a:path>
              </a:pathLst>
            </a:custGeom>
            <a:solidFill>
              <a:srgbClr val="FAC539">
                <a:alpha val="368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999" name="Google Shape;999;p31"/>
            <p:cNvSpPr/>
            <p:nvPr/>
          </p:nvSpPr>
          <p:spPr>
            <a:xfrm>
              <a:off x="4946282" y="3681071"/>
              <a:ext cx="4326332" cy="1547277"/>
            </a:xfrm>
            <a:custGeom>
              <a:avLst/>
              <a:gdLst/>
              <a:ahLst/>
              <a:cxnLst/>
              <a:rect l="l" t="t" r="r" b="b"/>
              <a:pathLst>
                <a:path w="108111" h="38665" extrusionOk="0">
                  <a:moveTo>
                    <a:pt x="45814" y="1"/>
                  </a:moveTo>
                  <a:cubicBezTo>
                    <a:pt x="35137" y="1"/>
                    <a:pt x="24388" y="2076"/>
                    <a:pt x="14090" y="5571"/>
                  </a:cubicBezTo>
                  <a:cubicBezTo>
                    <a:pt x="10624" y="6748"/>
                    <a:pt x="7061" y="8059"/>
                    <a:pt x="3946" y="10366"/>
                  </a:cubicBezTo>
                  <a:cubicBezTo>
                    <a:pt x="2615" y="11352"/>
                    <a:pt x="1078" y="12695"/>
                    <a:pt x="565" y="14641"/>
                  </a:cubicBezTo>
                  <a:cubicBezTo>
                    <a:pt x="1" y="16782"/>
                    <a:pt x="1151" y="18845"/>
                    <a:pt x="2414" y="20142"/>
                  </a:cubicBezTo>
                  <a:cubicBezTo>
                    <a:pt x="4524" y="22313"/>
                    <a:pt x="7328" y="22930"/>
                    <a:pt x="10110" y="22930"/>
                  </a:cubicBezTo>
                  <a:cubicBezTo>
                    <a:pt x="11691" y="22930"/>
                    <a:pt x="13266" y="22730"/>
                    <a:pt x="14702" y="22504"/>
                  </a:cubicBezTo>
                  <a:cubicBezTo>
                    <a:pt x="19304" y="21780"/>
                    <a:pt x="23791" y="20252"/>
                    <a:pt x="28307" y="18979"/>
                  </a:cubicBezTo>
                  <a:cubicBezTo>
                    <a:pt x="31469" y="18088"/>
                    <a:pt x="34583" y="17727"/>
                    <a:pt x="37812" y="17553"/>
                  </a:cubicBezTo>
                  <a:cubicBezTo>
                    <a:pt x="39567" y="17460"/>
                    <a:pt x="41324" y="17409"/>
                    <a:pt x="43081" y="17409"/>
                  </a:cubicBezTo>
                  <a:cubicBezTo>
                    <a:pt x="45289" y="17409"/>
                    <a:pt x="47497" y="17490"/>
                    <a:pt x="49701" y="17670"/>
                  </a:cubicBezTo>
                  <a:cubicBezTo>
                    <a:pt x="53900" y="18013"/>
                    <a:pt x="58120" y="18692"/>
                    <a:pt x="62182" y="20121"/>
                  </a:cubicBezTo>
                  <a:cubicBezTo>
                    <a:pt x="65643" y="21338"/>
                    <a:pt x="69140" y="23140"/>
                    <a:pt x="71836" y="26229"/>
                  </a:cubicBezTo>
                  <a:cubicBezTo>
                    <a:pt x="74556" y="29344"/>
                    <a:pt x="76197" y="34210"/>
                    <a:pt x="75759" y="38664"/>
                  </a:cubicBezTo>
                  <a:lnTo>
                    <a:pt x="85535" y="38664"/>
                  </a:lnTo>
                  <a:cubicBezTo>
                    <a:pt x="85296" y="35981"/>
                    <a:pt x="84353" y="33119"/>
                    <a:pt x="83500" y="31067"/>
                  </a:cubicBezTo>
                  <a:cubicBezTo>
                    <a:pt x="82723" y="29197"/>
                    <a:pt x="81831" y="27538"/>
                    <a:pt x="80681" y="26012"/>
                  </a:cubicBezTo>
                  <a:cubicBezTo>
                    <a:pt x="79935" y="25023"/>
                    <a:pt x="78306" y="23246"/>
                    <a:pt x="78633" y="21650"/>
                  </a:cubicBezTo>
                  <a:cubicBezTo>
                    <a:pt x="78840" y="20643"/>
                    <a:pt x="79649" y="20281"/>
                    <a:pt x="80449" y="20281"/>
                  </a:cubicBezTo>
                  <a:cubicBezTo>
                    <a:pt x="80893" y="20281"/>
                    <a:pt x="81334" y="20392"/>
                    <a:pt x="81670" y="20567"/>
                  </a:cubicBezTo>
                  <a:cubicBezTo>
                    <a:pt x="83214" y="21372"/>
                    <a:pt x="84460" y="23111"/>
                    <a:pt x="85532" y="24674"/>
                  </a:cubicBezTo>
                  <a:cubicBezTo>
                    <a:pt x="88081" y="28395"/>
                    <a:pt x="90008" y="32694"/>
                    <a:pt x="92680" y="36288"/>
                  </a:cubicBezTo>
                  <a:cubicBezTo>
                    <a:pt x="93289" y="37105"/>
                    <a:pt x="93919" y="37895"/>
                    <a:pt x="94562" y="38663"/>
                  </a:cubicBezTo>
                  <a:lnTo>
                    <a:pt x="104952" y="38663"/>
                  </a:lnTo>
                  <a:cubicBezTo>
                    <a:pt x="106677" y="38663"/>
                    <a:pt x="108077" y="36912"/>
                    <a:pt x="108110" y="34738"/>
                  </a:cubicBezTo>
                  <a:cubicBezTo>
                    <a:pt x="104684" y="32047"/>
                    <a:pt x="101346" y="29175"/>
                    <a:pt x="98018" y="26250"/>
                  </a:cubicBezTo>
                  <a:cubicBezTo>
                    <a:pt x="92264" y="21194"/>
                    <a:pt x="86645" y="15791"/>
                    <a:pt x="80705" y="11085"/>
                  </a:cubicBezTo>
                  <a:cubicBezTo>
                    <a:pt x="70628" y="3099"/>
                    <a:pt x="58598" y="156"/>
                    <a:pt x="46845" y="7"/>
                  </a:cubicBezTo>
                  <a:cubicBezTo>
                    <a:pt x="46501" y="3"/>
                    <a:pt x="46158" y="1"/>
                    <a:pt x="45814" y="1"/>
                  </a:cubicBezTo>
                  <a:close/>
                </a:path>
              </a:pathLst>
            </a:custGeom>
            <a:solidFill>
              <a:srgbClr val="FAC539">
                <a:alpha val="368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000" name="Google Shape;1000;p31"/>
            <p:cNvSpPr/>
            <p:nvPr/>
          </p:nvSpPr>
          <p:spPr>
            <a:xfrm>
              <a:off x="5076700" y="-2354598"/>
              <a:ext cx="4335896" cy="796099"/>
            </a:xfrm>
            <a:custGeom>
              <a:avLst/>
              <a:gdLst/>
              <a:ahLst/>
              <a:cxnLst/>
              <a:rect l="l" t="t" r="r" b="b"/>
              <a:pathLst>
                <a:path w="108350" h="27758" extrusionOk="0">
                  <a:moveTo>
                    <a:pt x="51648" y="1"/>
                  </a:moveTo>
                  <a:cubicBezTo>
                    <a:pt x="50846" y="407"/>
                    <a:pt x="50018" y="729"/>
                    <a:pt x="49203" y="1014"/>
                  </a:cubicBezTo>
                  <a:cubicBezTo>
                    <a:pt x="42065" y="3506"/>
                    <a:pt x="34586" y="3501"/>
                    <a:pt x="27241" y="3584"/>
                  </a:cubicBezTo>
                  <a:cubicBezTo>
                    <a:pt x="20757" y="3656"/>
                    <a:pt x="14163" y="3777"/>
                    <a:pt x="7797" y="5515"/>
                  </a:cubicBezTo>
                  <a:cubicBezTo>
                    <a:pt x="5715" y="6083"/>
                    <a:pt x="3438" y="6902"/>
                    <a:pt x="1858" y="8814"/>
                  </a:cubicBezTo>
                  <a:cubicBezTo>
                    <a:pt x="0" y="11058"/>
                    <a:pt x="83" y="14195"/>
                    <a:pt x="776" y="17107"/>
                  </a:cubicBezTo>
                  <a:cubicBezTo>
                    <a:pt x="2438" y="24097"/>
                    <a:pt x="7861" y="27758"/>
                    <a:pt x="13371" y="27758"/>
                  </a:cubicBezTo>
                  <a:cubicBezTo>
                    <a:pt x="13681" y="27758"/>
                    <a:pt x="13992" y="27746"/>
                    <a:pt x="14303" y="27723"/>
                  </a:cubicBezTo>
                  <a:cubicBezTo>
                    <a:pt x="20922" y="27226"/>
                    <a:pt x="26485" y="22282"/>
                    <a:pt x="32673" y="19847"/>
                  </a:cubicBezTo>
                  <a:cubicBezTo>
                    <a:pt x="36195" y="18461"/>
                    <a:pt x="39879" y="17578"/>
                    <a:pt x="43501" y="16728"/>
                  </a:cubicBezTo>
                  <a:cubicBezTo>
                    <a:pt x="47244" y="15849"/>
                    <a:pt x="51012" y="15131"/>
                    <a:pt x="54789" y="14515"/>
                  </a:cubicBezTo>
                  <a:cubicBezTo>
                    <a:pt x="62223" y="13302"/>
                    <a:pt x="69695" y="12486"/>
                    <a:pt x="77160" y="11610"/>
                  </a:cubicBezTo>
                  <a:cubicBezTo>
                    <a:pt x="86796" y="10479"/>
                    <a:pt x="96503" y="9420"/>
                    <a:pt x="106195" y="9420"/>
                  </a:cubicBezTo>
                  <a:cubicBezTo>
                    <a:pt x="106913" y="9420"/>
                    <a:pt x="107630" y="9426"/>
                    <a:pt x="108348" y="9438"/>
                  </a:cubicBezTo>
                  <a:lnTo>
                    <a:pt x="108348" y="4002"/>
                  </a:lnTo>
                  <a:cubicBezTo>
                    <a:pt x="108350" y="1793"/>
                    <a:pt x="106935" y="1"/>
                    <a:pt x="105190" y="1"/>
                  </a:cubicBezTo>
                  <a:lnTo>
                    <a:pt x="90762" y="1"/>
                  </a:lnTo>
                  <a:cubicBezTo>
                    <a:pt x="89703" y="1934"/>
                    <a:pt x="88395" y="3470"/>
                    <a:pt x="86599" y="4557"/>
                  </a:cubicBezTo>
                  <a:cubicBezTo>
                    <a:pt x="83877" y="6208"/>
                    <a:pt x="80880" y="7099"/>
                    <a:pt x="77918" y="7745"/>
                  </a:cubicBezTo>
                  <a:cubicBezTo>
                    <a:pt x="74349" y="8524"/>
                    <a:pt x="70756" y="9202"/>
                    <a:pt x="67162" y="9801"/>
                  </a:cubicBezTo>
                  <a:cubicBezTo>
                    <a:pt x="59627" y="11058"/>
                    <a:pt x="52047" y="11784"/>
                    <a:pt x="44534" y="13253"/>
                  </a:cubicBezTo>
                  <a:cubicBezTo>
                    <a:pt x="40916" y="13963"/>
                    <a:pt x="37300" y="14822"/>
                    <a:pt x="33793" y="16179"/>
                  </a:cubicBezTo>
                  <a:cubicBezTo>
                    <a:pt x="31120" y="17214"/>
                    <a:pt x="28648" y="18964"/>
                    <a:pt x="26050" y="20259"/>
                  </a:cubicBezTo>
                  <a:cubicBezTo>
                    <a:pt x="24092" y="21236"/>
                    <a:pt x="21957" y="22126"/>
                    <a:pt x="19819" y="22126"/>
                  </a:cubicBezTo>
                  <a:cubicBezTo>
                    <a:pt x="19398" y="22126"/>
                    <a:pt x="18976" y="22091"/>
                    <a:pt x="18556" y="22016"/>
                  </a:cubicBezTo>
                  <a:cubicBezTo>
                    <a:pt x="16742" y="21690"/>
                    <a:pt x="14667" y="20360"/>
                    <a:pt x="13727" y="18271"/>
                  </a:cubicBezTo>
                  <a:cubicBezTo>
                    <a:pt x="12111" y="14673"/>
                    <a:pt x="16343" y="12032"/>
                    <a:pt x="18335" y="10924"/>
                  </a:cubicBezTo>
                  <a:cubicBezTo>
                    <a:pt x="29038" y="4972"/>
                    <a:pt x="41116" y="7214"/>
                    <a:pt x="52462" y="6363"/>
                  </a:cubicBezTo>
                  <a:cubicBezTo>
                    <a:pt x="56489" y="6062"/>
                    <a:pt x="60477" y="5377"/>
                    <a:pt x="64377" y="4066"/>
                  </a:cubicBezTo>
                  <a:cubicBezTo>
                    <a:pt x="66858" y="3233"/>
                    <a:pt x="69388" y="2647"/>
                    <a:pt x="71900" y="1973"/>
                  </a:cubicBezTo>
                  <a:cubicBezTo>
                    <a:pt x="74066" y="1391"/>
                    <a:pt x="76235" y="775"/>
                    <a:pt x="78366" y="1"/>
                  </a:cubicBezTo>
                  <a:close/>
                </a:path>
              </a:pathLst>
            </a:custGeom>
            <a:solidFill>
              <a:srgbClr val="FAC539">
                <a:alpha val="368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001" name="Google Shape;1001;p31"/>
            <p:cNvSpPr/>
            <p:nvPr/>
          </p:nvSpPr>
          <p:spPr>
            <a:xfrm>
              <a:off x="-97224" y="-1965635"/>
              <a:ext cx="3996027" cy="864218"/>
            </a:xfrm>
            <a:custGeom>
              <a:avLst/>
              <a:gdLst/>
              <a:ahLst/>
              <a:cxnLst/>
              <a:rect l="l" t="t" r="r" b="b"/>
              <a:pathLst>
                <a:path w="99857" h="21596" extrusionOk="0">
                  <a:moveTo>
                    <a:pt x="65198" y="399"/>
                  </a:moveTo>
                  <a:cubicBezTo>
                    <a:pt x="72321" y="399"/>
                    <a:pt x="79621" y="1791"/>
                    <a:pt x="86922" y="4550"/>
                  </a:cubicBezTo>
                  <a:cubicBezTo>
                    <a:pt x="89575" y="5554"/>
                    <a:pt x="92653" y="6864"/>
                    <a:pt x="95348" y="8979"/>
                  </a:cubicBezTo>
                  <a:cubicBezTo>
                    <a:pt x="98235" y="11247"/>
                    <a:pt x="99428" y="13677"/>
                    <a:pt x="98898" y="16206"/>
                  </a:cubicBezTo>
                  <a:cubicBezTo>
                    <a:pt x="98311" y="18994"/>
                    <a:pt x="95759" y="19972"/>
                    <a:pt x="93599" y="20511"/>
                  </a:cubicBezTo>
                  <a:cubicBezTo>
                    <a:pt x="91491" y="21039"/>
                    <a:pt x="89309" y="21193"/>
                    <a:pt x="87246" y="21193"/>
                  </a:cubicBezTo>
                  <a:cubicBezTo>
                    <a:pt x="86217" y="21193"/>
                    <a:pt x="85218" y="21155"/>
                    <a:pt x="84273" y="21106"/>
                  </a:cubicBezTo>
                  <a:cubicBezTo>
                    <a:pt x="78503" y="20800"/>
                    <a:pt x="72921" y="19852"/>
                    <a:pt x="67683" y="18295"/>
                  </a:cubicBezTo>
                  <a:cubicBezTo>
                    <a:pt x="64541" y="17362"/>
                    <a:pt x="61400" y="16083"/>
                    <a:pt x="58362" y="14847"/>
                  </a:cubicBezTo>
                  <a:cubicBezTo>
                    <a:pt x="53266" y="12773"/>
                    <a:pt x="47995" y="10628"/>
                    <a:pt x="42530" y="10025"/>
                  </a:cubicBezTo>
                  <a:cubicBezTo>
                    <a:pt x="41682" y="9932"/>
                    <a:pt x="40859" y="9885"/>
                    <a:pt x="40058" y="9885"/>
                  </a:cubicBezTo>
                  <a:cubicBezTo>
                    <a:pt x="36646" y="9885"/>
                    <a:pt x="33636" y="10728"/>
                    <a:pt x="31087" y="12400"/>
                  </a:cubicBezTo>
                  <a:cubicBezTo>
                    <a:pt x="26728" y="15269"/>
                    <a:pt x="22197" y="17122"/>
                    <a:pt x="17235" y="18071"/>
                  </a:cubicBezTo>
                  <a:cubicBezTo>
                    <a:pt x="13172" y="18848"/>
                    <a:pt x="9086" y="19070"/>
                    <a:pt x="5424" y="19070"/>
                  </a:cubicBezTo>
                  <a:cubicBezTo>
                    <a:pt x="3631" y="19070"/>
                    <a:pt x="1941" y="19017"/>
                    <a:pt x="403" y="18949"/>
                  </a:cubicBezTo>
                  <a:lnTo>
                    <a:pt x="403" y="11532"/>
                  </a:lnTo>
                  <a:cubicBezTo>
                    <a:pt x="2361" y="12661"/>
                    <a:pt x="4594" y="13456"/>
                    <a:pt x="7045" y="13900"/>
                  </a:cubicBezTo>
                  <a:cubicBezTo>
                    <a:pt x="8672" y="14195"/>
                    <a:pt x="10356" y="14343"/>
                    <a:pt x="12121" y="14343"/>
                  </a:cubicBezTo>
                  <a:cubicBezTo>
                    <a:pt x="13968" y="14343"/>
                    <a:pt x="15904" y="14181"/>
                    <a:pt x="17957" y="13858"/>
                  </a:cubicBezTo>
                  <a:cubicBezTo>
                    <a:pt x="23076" y="13055"/>
                    <a:pt x="27790" y="10978"/>
                    <a:pt x="32121" y="8853"/>
                  </a:cubicBezTo>
                  <a:lnTo>
                    <a:pt x="32595" y="8620"/>
                  </a:lnTo>
                  <a:cubicBezTo>
                    <a:pt x="37243" y="6337"/>
                    <a:pt x="42049" y="3980"/>
                    <a:pt x="47066" y="2784"/>
                  </a:cubicBezTo>
                  <a:cubicBezTo>
                    <a:pt x="53031" y="1361"/>
                    <a:pt x="58397" y="590"/>
                    <a:pt x="63469" y="426"/>
                  </a:cubicBezTo>
                  <a:cubicBezTo>
                    <a:pt x="64044" y="408"/>
                    <a:pt x="64620" y="399"/>
                    <a:pt x="65198" y="399"/>
                  </a:cubicBezTo>
                  <a:close/>
                  <a:moveTo>
                    <a:pt x="65203" y="1"/>
                  </a:moveTo>
                  <a:cubicBezTo>
                    <a:pt x="64619" y="1"/>
                    <a:pt x="64036" y="10"/>
                    <a:pt x="63455" y="29"/>
                  </a:cubicBezTo>
                  <a:cubicBezTo>
                    <a:pt x="58355" y="192"/>
                    <a:pt x="52963" y="968"/>
                    <a:pt x="46970" y="2396"/>
                  </a:cubicBezTo>
                  <a:cubicBezTo>
                    <a:pt x="41911" y="3604"/>
                    <a:pt x="37084" y="5971"/>
                    <a:pt x="32416" y="8263"/>
                  </a:cubicBezTo>
                  <a:lnTo>
                    <a:pt x="31942" y="8496"/>
                  </a:lnTo>
                  <a:cubicBezTo>
                    <a:pt x="27640" y="10606"/>
                    <a:pt x="22957" y="12670"/>
                    <a:pt x="17892" y="13466"/>
                  </a:cubicBezTo>
                  <a:cubicBezTo>
                    <a:pt x="15860" y="13785"/>
                    <a:pt x="13946" y="13945"/>
                    <a:pt x="12120" y="13945"/>
                  </a:cubicBezTo>
                  <a:cubicBezTo>
                    <a:pt x="10379" y="13945"/>
                    <a:pt x="8719" y="13799"/>
                    <a:pt x="7116" y="13508"/>
                  </a:cubicBezTo>
                  <a:cubicBezTo>
                    <a:pt x="4584" y="13050"/>
                    <a:pt x="2294" y="12211"/>
                    <a:pt x="305" y="11012"/>
                  </a:cubicBezTo>
                  <a:lnTo>
                    <a:pt x="0" y="10828"/>
                  </a:lnTo>
                  <a:lnTo>
                    <a:pt x="0" y="19337"/>
                  </a:lnTo>
                  <a:lnTo>
                    <a:pt x="193" y="19345"/>
                  </a:lnTo>
                  <a:cubicBezTo>
                    <a:pt x="1788" y="19417"/>
                    <a:pt x="3552" y="19474"/>
                    <a:pt x="5427" y="19474"/>
                  </a:cubicBezTo>
                  <a:cubicBezTo>
                    <a:pt x="9110" y="19474"/>
                    <a:pt x="13220" y="19251"/>
                    <a:pt x="17311" y="18469"/>
                  </a:cubicBezTo>
                  <a:cubicBezTo>
                    <a:pt x="22324" y="17509"/>
                    <a:pt x="26904" y="15636"/>
                    <a:pt x="31309" y="12740"/>
                  </a:cubicBezTo>
                  <a:cubicBezTo>
                    <a:pt x="33791" y="11110"/>
                    <a:pt x="36725" y="10287"/>
                    <a:pt x="40058" y="10287"/>
                  </a:cubicBezTo>
                  <a:cubicBezTo>
                    <a:pt x="40845" y="10287"/>
                    <a:pt x="41654" y="10333"/>
                    <a:pt x="42485" y="10425"/>
                  </a:cubicBezTo>
                  <a:cubicBezTo>
                    <a:pt x="47895" y="11021"/>
                    <a:pt x="53139" y="13156"/>
                    <a:pt x="58211" y="15220"/>
                  </a:cubicBezTo>
                  <a:cubicBezTo>
                    <a:pt x="61257" y="16459"/>
                    <a:pt x="64408" y="17742"/>
                    <a:pt x="67568" y="18681"/>
                  </a:cubicBezTo>
                  <a:cubicBezTo>
                    <a:pt x="72838" y="20248"/>
                    <a:pt x="78452" y="21200"/>
                    <a:pt x="84253" y="21507"/>
                  </a:cubicBezTo>
                  <a:cubicBezTo>
                    <a:pt x="85207" y="21557"/>
                    <a:pt x="86216" y="21596"/>
                    <a:pt x="87255" y="21596"/>
                  </a:cubicBezTo>
                  <a:cubicBezTo>
                    <a:pt x="89341" y="21596"/>
                    <a:pt x="91554" y="21438"/>
                    <a:pt x="93697" y="20904"/>
                  </a:cubicBezTo>
                  <a:cubicBezTo>
                    <a:pt x="95795" y="20381"/>
                    <a:pt x="98654" y="19332"/>
                    <a:pt x="99293" y="16292"/>
                  </a:cubicBezTo>
                  <a:cubicBezTo>
                    <a:pt x="99857" y="13600"/>
                    <a:pt x="98614" y="11035"/>
                    <a:pt x="95596" y="8666"/>
                  </a:cubicBezTo>
                  <a:cubicBezTo>
                    <a:pt x="92859" y="6520"/>
                    <a:pt x="89747" y="5193"/>
                    <a:pt x="87062" y="4178"/>
                  </a:cubicBezTo>
                  <a:cubicBezTo>
                    <a:pt x="79719" y="1402"/>
                    <a:pt x="72371" y="1"/>
                    <a:pt x="6520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grpSp>
          <p:nvGrpSpPr>
            <p:cNvPr id="1002" name="Google Shape;1002;p31"/>
            <p:cNvGrpSpPr/>
            <p:nvPr/>
          </p:nvGrpSpPr>
          <p:grpSpPr>
            <a:xfrm>
              <a:off x="-97224" y="-2508600"/>
              <a:ext cx="9377821" cy="2147740"/>
              <a:chOff x="-97224" y="-2508600"/>
              <a:chExt cx="9377821" cy="2147740"/>
            </a:xfrm>
          </p:grpSpPr>
          <p:sp>
            <p:nvSpPr>
              <p:cNvPr id="1003" name="Google Shape;1003;p31"/>
              <p:cNvSpPr/>
              <p:nvPr/>
            </p:nvSpPr>
            <p:spPr>
              <a:xfrm>
                <a:off x="-89101" y="-2436047"/>
                <a:ext cx="9361814" cy="2075187"/>
              </a:xfrm>
              <a:custGeom>
                <a:avLst/>
                <a:gdLst/>
                <a:ahLst/>
                <a:cxnLst/>
                <a:rect l="l" t="t" r="r" b="b"/>
                <a:pathLst>
                  <a:path w="233943" h="51857" extrusionOk="0">
                    <a:moveTo>
                      <a:pt x="114254" y="0"/>
                    </a:moveTo>
                    <a:cubicBezTo>
                      <a:pt x="113814" y="3337"/>
                      <a:pt x="107760" y="3970"/>
                      <a:pt x="105882" y="4185"/>
                    </a:cubicBezTo>
                    <a:cubicBezTo>
                      <a:pt x="103480" y="4463"/>
                      <a:pt x="101037" y="4580"/>
                      <a:pt x="98593" y="4580"/>
                    </a:cubicBezTo>
                    <a:cubicBezTo>
                      <a:pt x="96187" y="4580"/>
                      <a:pt x="93780" y="4466"/>
                      <a:pt x="91413" y="4277"/>
                    </a:cubicBezTo>
                    <a:cubicBezTo>
                      <a:pt x="83262" y="3622"/>
                      <a:pt x="75254" y="1586"/>
                      <a:pt x="67197" y="2"/>
                    </a:cubicBezTo>
                    <a:lnTo>
                      <a:pt x="3161" y="2"/>
                    </a:lnTo>
                    <a:cubicBezTo>
                      <a:pt x="1415" y="2"/>
                      <a:pt x="0" y="1794"/>
                      <a:pt x="0" y="4003"/>
                    </a:cubicBezTo>
                    <a:lnTo>
                      <a:pt x="0" y="12983"/>
                    </a:lnTo>
                    <a:cubicBezTo>
                      <a:pt x="752" y="13703"/>
                      <a:pt x="1532" y="14304"/>
                      <a:pt x="2202" y="14753"/>
                    </a:cubicBezTo>
                    <a:cubicBezTo>
                      <a:pt x="5867" y="17202"/>
                      <a:pt x="10108" y="17905"/>
                      <a:pt x="14266" y="17905"/>
                    </a:cubicBezTo>
                    <a:cubicBezTo>
                      <a:pt x="15542" y="17905"/>
                      <a:pt x="16811" y="17839"/>
                      <a:pt x="18052" y="17736"/>
                    </a:cubicBezTo>
                    <a:cubicBezTo>
                      <a:pt x="23329" y="17301"/>
                      <a:pt x="28524" y="16026"/>
                      <a:pt x="33704" y="14740"/>
                    </a:cubicBezTo>
                    <a:cubicBezTo>
                      <a:pt x="40948" y="12940"/>
                      <a:pt x="48135" y="10828"/>
                      <a:pt x="55442" y="9439"/>
                    </a:cubicBezTo>
                    <a:cubicBezTo>
                      <a:pt x="61321" y="8322"/>
                      <a:pt x="67233" y="7670"/>
                      <a:pt x="73167" y="7670"/>
                    </a:cubicBezTo>
                    <a:cubicBezTo>
                      <a:pt x="74688" y="7670"/>
                      <a:pt x="76210" y="7713"/>
                      <a:pt x="77734" y="7802"/>
                    </a:cubicBezTo>
                    <a:cubicBezTo>
                      <a:pt x="85106" y="8232"/>
                      <a:pt x="92423" y="9785"/>
                      <a:pt x="99530" y="12287"/>
                    </a:cubicBezTo>
                    <a:cubicBezTo>
                      <a:pt x="102317" y="13268"/>
                      <a:pt x="105115" y="14314"/>
                      <a:pt x="107858" y="15489"/>
                    </a:cubicBezTo>
                    <a:cubicBezTo>
                      <a:pt x="110332" y="16548"/>
                      <a:pt x="112809" y="17789"/>
                      <a:pt x="115004" y="19608"/>
                    </a:cubicBezTo>
                    <a:cubicBezTo>
                      <a:pt x="117824" y="21944"/>
                      <a:pt x="120303" y="25852"/>
                      <a:pt x="120226" y="30339"/>
                    </a:cubicBezTo>
                    <a:cubicBezTo>
                      <a:pt x="120101" y="37466"/>
                      <a:pt x="112935" y="40330"/>
                      <a:pt x="108516" y="41748"/>
                    </a:cubicBezTo>
                    <a:cubicBezTo>
                      <a:pt x="101630" y="43955"/>
                      <a:pt x="94414" y="44564"/>
                      <a:pt x="87337" y="44821"/>
                    </a:cubicBezTo>
                    <a:cubicBezTo>
                      <a:pt x="84855" y="44912"/>
                      <a:pt x="82371" y="44958"/>
                      <a:pt x="79887" y="44958"/>
                    </a:cubicBezTo>
                    <a:cubicBezTo>
                      <a:pt x="73140" y="44958"/>
                      <a:pt x="66393" y="44612"/>
                      <a:pt x="59673" y="43851"/>
                    </a:cubicBezTo>
                    <a:cubicBezTo>
                      <a:pt x="52128" y="42997"/>
                      <a:pt x="44620" y="41722"/>
                      <a:pt x="37128" y="40332"/>
                    </a:cubicBezTo>
                    <a:cubicBezTo>
                      <a:pt x="29596" y="38936"/>
                      <a:pt x="22076" y="37257"/>
                      <a:pt x="14513" y="36145"/>
                    </a:cubicBezTo>
                    <a:cubicBezTo>
                      <a:pt x="10469" y="35552"/>
                      <a:pt x="6279" y="35103"/>
                      <a:pt x="2100" y="35103"/>
                    </a:cubicBezTo>
                    <a:cubicBezTo>
                      <a:pt x="1400" y="35103"/>
                      <a:pt x="700" y="35116"/>
                      <a:pt x="0" y="35142"/>
                    </a:cubicBezTo>
                    <a:lnTo>
                      <a:pt x="0" y="41392"/>
                    </a:lnTo>
                    <a:cubicBezTo>
                      <a:pt x="3897" y="40406"/>
                      <a:pt x="7757" y="39113"/>
                      <a:pt x="11701" y="38520"/>
                    </a:cubicBezTo>
                    <a:cubicBezTo>
                      <a:pt x="12850" y="38347"/>
                      <a:pt x="14002" y="38268"/>
                      <a:pt x="15153" y="38268"/>
                    </a:cubicBezTo>
                    <a:cubicBezTo>
                      <a:pt x="18352" y="38268"/>
                      <a:pt x="21545" y="38880"/>
                      <a:pt x="24665" y="39789"/>
                    </a:cubicBezTo>
                    <a:cubicBezTo>
                      <a:pt x="29176" y="41103"/>
                      <a:pt x="33559" y="43015"/>
                      <a:pt x="37996" y="44675"/>
                    </a:cubicBezTo>
                    <a:cubicBezTo>
                      <a:pt x="42689" y="46433"/>
                      <a:pt x="47479" y="47692"/>
                      <a:pt x="52300" y="48740"/>
                    </a:cubicBezTo>
                    <a:cubicBezTo>
                      <a:pt x="61496" y="50745"/>
                      <a:pt x="70937" y="51857"/>
                      <a:pt x="80373" y="51857"/>
                    </a:cubicBezTo>
                    <a:cubicBezTo>
                      <a:pt x="91348" y="51857"/>
                      <a:pt x="102317" y="50352"/>
                      <a:pt x="112889" y="46997"/>
                    </a:cubicBezTo>
                    <a:cubicBezTo>
                      <a:pt x="122215" y="44038"/>
                      <a:pt x="130897" y="39216"/>
                      <a:pt x="139694" y="34414"/>
                    </a:cubicBezTo>
                    <a:cubicBezTo>
                      <a:pt x="143466" y="32352"/>
                      <a:pt x="147358" y="30634"/>
                      <a:pt x="151383" y="29556"/>
                    </a:cubicBezTo>
                    <a:cubicBezTo>
                      <a:pt x="155813" y="28370"/>
                      <a:pt x="160303" y="28105"/>
                      <a:pt x="164816" y="27914"/>
                    </a:cubicBezTo>
                    <a:cubicBezTo>
                      <a:pt x="167320" y="27807"/>
                      <a:pt x="169825" y="27756"/>
                      <a:pt x="172331" y="27756"/>
                    </a:cubicBezTo>
                    <a:cubicBezTo>
                      <a:pt x="189289" y="27756"/>
                      <a:pt x="206270" y="30094"/>
                      <a:pt x="222996" y="33398"/>
                    </a:cubicBezTo>
                    <a:cubicBezTo>
                      <a:pt x="226644" y="34116"/>
                      <a:pt x="230302" y="34924"/>
                      <a:pt x="233942" y="35864"/>
                    </a:cubicBezTo>
                    <a:lnTo>
                      <a:pt x="233942" y="9938"/>
                    </a:lnTo>
                    <a:cubicBezTo>
                      <a:pt x="233216" y="9925"/>
                      <a:pt x="232489" y="9919"/>
                      <a:pt x="231762" y="9919"/>
                    </a:cubicBezTo>
                    <a:cubicBezTo>
                      <a:pt x="219843" y="9919"/>
                      <a:pt x="207922" y="11530"/>
                      <a:pt x="196068" y="12904"/>
                    </a:cubicBezTo>
                    <a:cubicBezTo>
                      <a:pt x="188339" y="13801"/>
                      <a:pt x="180609" y="14806"/>
                      <a:pt x="172944" y="16393"/>
                    </a:cubicBezTo>
                    <a:cubicBezTo>
                      <a:pt x="169135" y="17181"/>
                      <a:pt x="165343" y="18112"/>
                      <a:pt x="161591" y="19260"/>
                    </a:cubicBezTo>
                    <a:cubicBezTo>
                      <a:pt x="158213" y="20291"/>
                      <a:pt x="155063" y="21813"/>
                      <a:pt x="151893" y="23606"/>
                    </a:cubicBezTo>
                    <a:cubicBezTo>
                      <a:pt x="147715" y="25970"/>
                      <a:pt x="143374" y="28204"/>
                      <a:pt x="138868" y="28204"/>
                    </a:cubicBezTo>
                    <a:cubicBezTo>
                      <a:pt x="137422" y="28204"/>
                      <a:pt x="135960" y="27974"/>
                      <a:pt x="134480" y="27445"/>
                    </a:cubicBezTo>
                    <a:cubicBezTo>
                      <a:pt x="129632" y="25711"/>
                      <a:pt x="125716" y="20547"/>
                      <a:pt x="125484" y="13951"/>
                    </a:cubicBezTo>
                    <a:cubicBezTo>
                      <a:pt x="125286" y="8300"/>
                      <a:pt x="129601" y="6027"/>
                      <a:pt x="133294" y="5020"/>
                    </a:cubicBezTo>
                    <a:cubicBezTo>
                      <a:pt x="139570" y="3307"/>
                      <a:pt x="146074" y="3151"/>
                      <a:pt x="152463" y="3078"/>
                    </a:cubicBezTo>
                    <a:cubicBezTo>
                      <a:pt x="160083" y="2991"/>
                      <a:pt x="167851" y="3042"/>
                      <a:pt x="175233" y="328"/>
                    </a:cubicBezTo>
                    <a:cubicBezTo>
                      <a:pt x="175511" y="226"/>
                      <a:pt x="175788" y="116"/>
                      <a:pt x="176066" y="0"/>
                    </a:cubicBezTo>
                    <a:close/>
                  </a:path>
                </a:pathLst>
              </a:custGeom>
              <a:solidFill>
                <a:srgbClr val="FAC539">
                  <a:alpha val="368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004" name="Google Shape;1004;p31"/>
              <p:cNvSpPr/>
              <p:nvPr/>
            </p:nvSpPr>
            <p:spPr>
              <a:xfrm>
                <a:off x="-97224" y="-2508600"/>
                <a:ext cx="9377821" cy="2090634"/>
              </a:xfrm>
              <a:custGeom>
                <a:avLst/>
                <a:gdLst/>
                <a:ahLst/>
                <a:cxnLst/>
                <a:rect l="l" t="t" r="r" b="b"/>
                <a:pathLst>
                  <a:path w="234343" h="52243" extrusionOk="0">
                    <a:moveTo>
                      <a:pt x="67361" y="400"/>
                    </a:moveTo>
                    <a:cubicBezTo>
                      <a:pt x="69340" y="790"/>
                      <a:pt x="71349" y="1215"/>
                      <a:pt x="73292" y="1625"/>
                    </a:cubicBezTo>
                    <a:cubicBezTo>
                      <a:pt x="79265" y="2884"/>
                      <a:pt x="85439" y="4185"/>
                      <a:pt x="91598" y="4680"/>
                    </a:cubicBezTo>
                    <a:cubicBezTo>
                      <a:pt x="94144" y="4885"/>
                      <a:pt x="96537" y="4987"/>
                      <a:pt x="98805" y="4987"/>
                    </a:cubicBezTo>
                    <a:cubicBezTo>
                      <a:pt x="101387" y="4987"/>
                      <a:pt x="103808" y="4854"/>
                      <a:pt x="106108" y="4590"/>
                    </a:cubicBezTo>
                    <a:lnTo>
                      <a:pt x="106218" y="4577"/>
                    </a:lnTo>
                    <a:cubicBezTo>
                      <a:pt x="108158" y="4354"/>
                      <a:pt x="114000" y="3685"/>
                      <a:pt x="114628" y="406"/>
                    </a:cubicBezTo>
                    <a:lnTo>
                      <a:pt x="175193" y="406"/>
                    </a:lnTo>
                    <a:cubicBezTo>
                      <a:pt x="168249" y="2915"/>
                      <a:pt x="160889" y="2994"/>
                      <a:pt x="153768" y="3069"/>
                    </a:cubicBezTo>
                    <a:lnTo>
                      <a:pt x="152665" y="3082"/>
                    </a:lnTo>
                    <a:cubicBezTo>
                      <a:pt x="145764" y="3162"/>
                      <a:pt x="139551" y="3364"/>
                      <a:pt x="133446" y="5030"/>
                    </a:cubicBezTo>
                    <a:cubicBezTo>
                      <a:pt x="128003" y="6516"/>
                      <a:pt x="125326" y="9588"/>
                      <a:pt x="125487" y="14164"/>
                    </a:cubicBezTo>
                    <a:cubicBezTo>
                      <a:pt x="125709" y="20471"/>
                      <a:pt x="129379" y="25966"/>
                      <a:pt x="134618" y="27839"/>
                    </a:cubicBezTo>
                    <a:cubicBezTo>
                      <a:pt x="136131" y="28380"/>
                      <a:pt x="137619" y="28617"/>
                      <a:pt x="139091" y="28617"/>
                    </a:cubicBezTo>
                    <a:cubicBezTo>
                      <a:pt x="143547" y="28617"/>
                      <a:pt x="147847" y="26448"/>
                      <a:pt x="152196" y="23987"/>
                    </a:cubicBezTo>
                    <a:cubicBezTo>
                      <a:pt x="155813" y="21943"/>
                      <a:pt x="158880" y="20567"/>
                      <a:pt x="161854" y="19658"/>
                    </a:cubicBezTo>
                    <a:cubicBezTo>
                      <a:pt x="165379" y="18581"/>
                      <a:pt x="169085" y="17643"/>
                      <a:pt x="173189" y="16795"/>
                    </a:cubicBezTo>
                    <a:cubicBezTo>
                      <a:pt x="180974" y="15181"/>
                      <a:pt x="188894" y="14166"/>
                      <a:pt x="196294" y="13308"/>
                    </a:cubicBezTo>
                    <a:cubicBezTo>
                      <a:pt x="197767" y="13138"/>
                      <a:pt x="199245" y="12964"/>
                      <a:pt x="200722" y="12788"/>
                    </a:cubicBezTo>
                    <a:cubicBezTo>
                      <a:pt x="210970" y="11576"/>
                      <a:pt x="221543" y="10326"/>
                      <a:pt x="231999" y="10326"/>
                    </a:cubicBezTo>
                    <a:cubicBezTo>
                      <a:pt x="232648" y="10326"/>
                      <a:pt x="233296" y="10331"/>
                      <a:pt x="233944" y="10341"/>
                    </a:cubicBezTo>
                    <a:lnTo>
                      <a:pt x="233944" y="35809"/>
                    </a:lnTo>
                    <a:cubicBezTo>
                      <a:pt x="230629" y="34959"/>
                      <a:pt x="227123" y="34173"/>
                      <a:pt x="223236" y="33405"/>
                    </a:cubicBezTo>
                    <a:cubicBezTo>
                      <a:pt x="203906" y="29587"/>
                      <a:pt x="187591" y="27758"/>
                      <a:pt x="172597" y="27758"/>
                    </a:cubicBezTo>
                    <a:cubicBezTo>
                      <a:pt x="170032" y="27758"/>
                      <a:pt x="167505" y="27812"/>
                      <a:pt x="165009" y="27918"/>
                    </a:cubicBezTo>
                    <a:cubicBezTo>
                      <a:pt x="160422" y="28112"/>
                      <a:pt x="155941" y="28387"/>
                      <a:pt x="151533" y="29567"/>
                    </a:cubicBezTo>
                    <a:cubicBezTo>
                      <a:pt x="147826" y="30560"/>
                      <a:pt x="143986" y="32153"/>
                      <a:pt x="139798" y="34441"/>
                    </a:cubicBezTo>
                    <a:lnTo>
                      <a:pt x="138875" y="34945"/>
                    </a:lnTo>
                    <a:cubicBezTo>
                      <a:pt x="130584" y="39473"/>
                      <a:pt x="122011" y="44161"/>
                      <a:pt x="113029" y="47009"/>
                    </a:cubicBezTo>
                    <a:cubicBezTo>
                      <a:pt x="102889" y="50226"/>
                      <a:pt x="91919" y="51840"/>
                      <a:pt x="80509" y="51840"/>
                    </a:cubicBezTo>
                    <a:cubicBezTo>
                      <a:pt x="71401" y="51840"/>
                      <a:pt x="62013" y="50811"/>
                      <a:pt x="52541" y="48749"/>
                    </a:cubicBezTo>
                    <a:cubicBezTo>
                      <a:pt x="46930" y="47526"/>
                      <a:pt x="42394" y="46236"/>
                      <a:pt x="38264" y="44691"/>
                    </a:cubicBezTo>
                    <a:cubicBezTo>
                      <a:pt x="36953" y="44199"/>
                      <a:pt x="35624" y="43678"/>
                      <a:pt x="34338" y="43172"/>
                    </a:cubicBezTo>
                    <a:cubicBezTo>
                      <a:pt x="31276" y="41971"/>
                      <a:pt x="28107" y="40726"/>
                      <a:pt x="24921" y="39799"/>
                    </a:cubicBezTo>
                    <a:cubicBezTo>
                      <a:pt x="21414" y="38777"/>
                      <a:pt x="18247" y="38271"/>
                      <a:pt x="15326" y="38271"/>
                    </a:cubicBezTo>
                    <a:cubicBezTo>
                      <a:pt x="14137" y="38271"/>
                      <a:pt x="12987" y="38356"/>
                      <a:pt x="11874" y="38521"/>
                    </a:cubicBezTo>
                    <a:cubicBezTo>
                      <a:pt x="9119" y="38936"/>
                      <a:pt x="6366" y="39703"/>
                      <a:pt x="3703" y="40442"/>
                    </a:cubicBezTo>
                    <a:cubicBezTo>
                      <a:pt x="2622" y="40742"/>
                      <a:pt x="1508" y="41053"/>
                      <a:pt x="406" y="41335"/>
                    </a:cubicBezTo>
                    <a:lnTo>
                      <a:pt x="406" y="35538"/>
                    </a:lnTo>
                    <a:cubicBezTo>
                      <a:pt x="1027" y="35516"/>
                      <a:pt x="1658" y="35506"/>
                      <a:pt x="2301" y="35506"/>
                    </a:cubicBezTo>
                    <a:cubicBezTo>
                      <a:pt x="5902" y="35506"/>
                      <a:pt x="9901" y="35844"/>
                      <a:pt x="14687" y="36547"/>
                    </a:cubicBezTo>
                    <a:cubicBezTo>
                      <a:pt x="19745" y="37290"/>
                      <a:pt x="24868" y="38304"/>
                      <a:pt x="29822" y="39284"/>
                    </a:cubicBezTo>
                    <a:cubicBezTo>
                      <a:pt x="32271" y="39769"/>
                      <a:pt x="34802" y="40270"/>
                      <a:pt x="37296" y="40733"/>
                    </a:cubicBezTo>
                    <a:cubicBezTo>
                      <a:pt x="43914" y="41961"/>
                      <a:pt x="51770" y="43339"/>
                      <a:pt x="59854" y="44254"/>
                    </a:cubicBezTo>
                    <a:cubicBezTo>
                      <a:pt x="66359" y="44990"/>
                      <a:pt x="73165" y="45361"/>
                      <a:pt x="80163" y="45361"/>
                    </a:cubicBezTo>
                    <a:cubicBezTo>
                      <a:pt x="82603" y="45361"/>
                      <a:pt x="85067" y="45316"/>
                      <a:pt x="87550" y="45225"/>
                    </a:cubicBezTo>
                    <a:cubicBezTo>
                      <a:pt x="94026" y="44991"/>
                      <a:pt x="101613" y="44441"/>
                      <a:pt x="108780" y="42142"/>
                    </a:cubicBezTo>
                    <a:cubicBezTo>
                      <a:pt x="113810" y="40529"/>
                      <a:pt x="120508" y="37574"/>
                      <a:pt x="120629" y="30544"/>
                    </a:cubicBezTo>
                    <a:cubicBezTo>
                      <a:pt x="120696" y="26529"/>
                      <a:pt x="118718" y="22458"/>
                      <a:pt x="115334" y="19654"/>
                    </a:cubicBezTo>
                    <a:cubicBezTo>
                      <a:pt x="112985" y="17708"/>
                      <a:pt x="110379" y="16465"/>
                      <a:pt x="108140" y="15506"/>
                    </a:cubicBezTo>
                    <a:cubicBezTo>
                      <a:pt x="105719" y="14467"/>
                      <a:pt x="103070" y="13450"/>
                      <a:pt x="99798" y="12298"/>
                    </a:cubicBezTo>
                    <a:cubicBezTo>
                      <a:pt x="92520" y="9735"/>
                      <a:pt x="85169" y="8223"/>
                      <a:pt x="77949" y="7802"/>
                    </a:cubicBezTo>
                    <a:cubicBezTo>
                      <a:pt x="76425" y="7713"/>
                      <a:pt x="74890" y="7669"/>
                      <a:pt x="73339" y="7669"/>
                    </a:cubicBezTo>
                    <a:cubicBezTo>
                      <a:pt x="67706" y="7669"/>
                      <a:pt x="61863" y="8255"/>
                      <a:pt x="55605" y="9443"/>
                    </a:cubicBezTo>
                    <a:cubicBezTo>
                      <a:pt x="50502" y="10413"/>
                      <a:pt x="45374" y="11757"/>
                      <a:pt x="40416" y="13057"/>
                    </a:cubicBezTo>
                    <a:cubicBezTo>
                      <a:pt x="38267" y="13620"/>
                      <a:pt x="36046" y="14201"/>
                      <a:pt x="33857" y="14746"/>
                    </a:cubicBezTo>
                    <a:cubicBezTo>
                      <a:pt x="29050" y="15939"/>
                      <a:pt x="23603" y="17293"/>
                      <a:pt x="18238" y="17736"/>
                    </a:cubicBezTo>
                    <a:cubicBezTo>
                      <a:pt x="17038" y="17835"/>
                      <a:pt x="15751" y="17910"/>
                      <a:pt x="14415" y="17910"/>
                    </a:cubicBezTo>
                    <a:cubicBezTo>
                      <a:pt x="10534" y="17910"/>
                      <a:pt x="6246" y="17280"/>
                      <a:pt x="2517" y="14787"/>
                    </a:cubicBezTo>
                    <a:cubicBezTo>
                      <a:pt x="2004" y="14446"/>
                      <a:pt x="1229" y="13878"/>
                      <a:pt x="403" y="13098"/>
                    </a:cubicBezTo>
                    <a:lnTo>
                      <a:pt x="403" y="4204"/>
                    </a:lnTo>
                    <a:cubicBezTo>
                      <a:pt x="403" y="2108"/>
                      <a:pt x="1731" y="405"/>
                      <a:pt x="3364" y="405"/>
                    </a:cubicBezTo>
                    <a:lnTo>
                      <a:pt x="67361" y="400"/>
                    </a:lnTo>
                    <a:close/>
                    <a:moveTo>
                      <a:pt x="114278" y="0"/>
                    </a:moveTo>
                    <a:lnTo>
                      <a:pt x="114255" y="176"/>
                    </a:lnTo>
                    <a:cubicBezTo>
                      <a:pt x="113845" y="3294"/>
                      <a:pt x="108068" y="3957"/>
                      <a:pt x="106170" y="4175"/>
                    </a:cubicBezTo>
                    <a:lnTo>
                      <a:pt x="106061" y="4187"/>
                    </a:lnTo>
                    <a:cubicBezTo>
                      <a:pt x="103777" y="4451"/>
                      <a:pt x="101371" y="4582"/>
                      <a:pt x="98803" y="4582"/>
                    </a:cubicBezTo>
                    <a:cubicBezTo>
                      <a:pt x="96546" y="4582"/>
                      <a:pt x="94164" y="4481"/>
                      <a:pt x="91630" y="4277"/>
                    </a:cubicBezTo>
                    <a:cubicBezTo>
                      <a:pt x="85496" y="3785"/>
                      <a:pt x="79335" y="2485"/>
                      <a:pt x="73374" y="1229"/>
                    </a:cubicBezTo>
                    <a:cubicBezTo>
                      <a:pt x="71430" y="820"/>
                      <a:pt x="69420" y="395"/>
                      <a:pt x="67400" y="2"/>
                    </a:cubicBezTo>
                    <a:lnTo>
                      <a:pt x="3365" y="2"/>
                    </a:lnTo>
                    <a:cubicBezTo>
                      <a:pt x="1511" y="2"/>
                      <a:pt x="3" y="1889"/>
                      <a:pt x="3" y="4205"/>
                    </a:cubicBezTo>
                    <a:lnTo>
                      <a:pt x="3" y="13267"/>
                    </a:lnTo>
                    <a:lnTo>
                      <a:pt x="66" y="13327"/>
                    </a:lnTo>
                    <a:cubicBezTo>
                      <a:pt x="935" y="14157"/>
                      <a:pt x="1758" y="14760"/>
                      <a:pt x="2295" y="15120"/>
                    </a:cubicBezTo>
                    <a:cubicBezTo>
                      <a:pt x="6107" y="17668"/>
                      <a:pt x="10473" y="18312"/>
                      <a:pt x="14416" y="18312"/>
                    </a:cubicBezTo>
                    <a:cubicBezTo>
                      <a:pt x="15764" y="18312"/>
                      <a:pt x="17063" y="18236"/>
                      <a:pt x="18274" y="18136"/>
                    </a:cubicBezTo>
                    <a:cubicBezTo>
                      <a:pt x="23670" y="17692"/>
                      <a:pt x="29134" y="16335"/>
                      <a:pt x="33955" y="15136"/>
                    </a:cubicBezTo>
                    <a:cubicBezTo>
                      <a:pt x="36148" y="14591"/>
                      <a:pt x="38370" y="14008"/>
                      <a:pt x="40521" y="13444"/>
                    </a:cubicBezTo>
                    <a:cubicBezTo>
                      <a:pt x="45471" y="12145"/>
                      <a:pt x="50591" y="10802"/>
                      <a:pt x="55682" y="9836"/>
                    </a:cubicBezTo>
                    <a:cubicBezTo>
                      <a:pt x="61914" y="8652"/>
                      <a:pt x="67733" y="8068"/>
                      <a:pt x="73339" y="8068"/>
                    </a:cubicBezTo>
                    <a:cubicBezTo>
                      <a:pt x="74883" y="8068"/>
                      <a:pt x="76410" y="8112"/>
                      <a:pt x="77924" y="8200"/>
                    </a:cubicBezTo>
                    <a:cubicBezTo>
                      <a:pt x="85109" y="8620"/>
                      <a:pt x="92423" y="10126"/>
                      <a:pt x="99664" y="12674"/>
                    </a:cubicBezTo>
                    <a:cubicBezTo>
                      <a:pt x="102926" y="13823"/>
                      <a:pt x="105569" y="14839"/>
                      <a:pt x="107978" y="15872"/>
                    </a:cubicBezTo>
                    <a:cubicBezTo>
                      <a:pt x="110192" y="16820"/>
                      <a:pt x="112765" y="18046"/>
                      <a:pt x="115074" y="19959"/>
                    </a:cubicBezTo>
                    <a:cubicBezTo>
                      <a:pt x="118366" y="22686"/>
                      <a:pt x="120289" y="26638"/>
                      <a:pt x="120224" y="30531"/>
                    </a:cubicBezTo>
                    <a:cubicBezTo>
                      <a:pt x="120108" y="37304"/>
                      <a:pt x="113565" y="40179"/>
                      <a:pt x="108656" y="41753"/>
                    </a:cubicBezTo>
                    <a:cubicBezTo>
                      <a:pt x="101534" y="44037"/>
                      <a:pt x="93982" y="44584"/>
                      <a:pt x="87532" y="44818"/>
                    </a:cubicBezTo>
                    <a:cubicBezTo>
                      <a:pt x="85053" y="44908"/>
                      <a:pt x="82593" y="44953"/>
                      <a:pt x="80156" y="44953"/>
                    </a:cubicBezTo>
                    <a:cubicBezTo>
                      <a:pt x="73174" y="44953"/>
                      <a:pt x="66385" y="44584"/>
                      <a:pt x="59897" y="43849"/>
                    </a:cubicBezTo>
                    <a:cubicBezTo>
                      <a:pt x="51824" y="42936"/>
                      <a:pt x="43978" y="41560"/>
                      <a:pt x="37366" y="40335"/>
                    </a:cubicBezTo>
                    <a:cubicBezTo>
                      <a:pt x="34874" y="39874"/>
                      <a:pt x="32343" y="39371"/>
                      <a:pt x="29894" y="38889"/>
                    </a:cubicBezTo>
                    <a:cubicBezTo>
                      <a:pt x="24935" y="37906"/>
                      <a:pt x="19807" y="36891"/>
                      <a:pt x="14740" y="36147"/>
                    </a:cubicBezTo>
                    <a:cubicBezTo>
                      <a:pt x="9938" y="35440"/>
                      <a:pt x="5923" y="35101"/>
                      <a:pt x="2306" y="35101"/>
                    </a:cubicBezTo>
                    <a:cubicBezTo>
                      <a:pt x="1587" y="35101"/>
                      <a:pt x="884" y="35114"/>
                      <a:pt x="193" y="35141"/>
                    </a:cubicBezTo>
                    <a:lnTo>
                      <a:pt x="0" y="35148"/>
                    </a:lnTo>
                    <a:lnTo>
                      <a:pt x="0" y="41850"/>
                    </a:lnTo>
                    <a:lnTo>
                      <a:pt x="250" y="41789"/>
                    </a:lnTo>
                    <a:cubicBezTo>
                      <a:pt x="1438" y="41486"/>
                      <a:pt x="2642" y="41153"/>
                      <a:pt x="3807" y="40829"/>
                    </a:cubicBezTo>
                    <a:cubicBezTo>
                      <a:pt x="6459" y="40093"/>
                      <a:pt x="9201" y="39331"/>
                      <a:pt x="11931" y="38920"/>
                    </a:cubicBezTo>
                    <a:cubicBezTo>
                      <a:pt x="13025" y="38755"/>
                      <a:pt x="14155" y="38672"/>
                      <a:pt x="15326" y="38672"/>
                    </a:cubicBezTo>
                    <a:cubicBezTo>
                      <a:pt x="18207" y="38672"/>
                      <a:pt x="21339" y="39173"/>
                      <a:pt x="24808" y="40183"/>
                    </a:cubicBezTo>
                    <a:cubicBezTo>
                      <a:pt x="27977" y="41106"/>
                      <a:pt x="31136" y="42346"/>
                      <a:pt x="34192" y="43547"/>
                    </a:cubicBezTo>
                    <a:cubicBezTo>
                      <a:pt x="35480" y="44051"/>
                      <a:pt x="36810" y="44575"/>
                      <a:pt x="38124" y="45065"/>
                    </a:cubicBezTo>
                    <a:cubicBezTo>
                      <a:pt x="42272" y="46618"/>
                      <a:pt x="46826" y="47913"/>
                      <a:pt x="52458" y="49140"/>
                    </a:cubicBezTo>
                    <a:cubicBezTo>
                      <a:pt x="61960" y="51209"/>
                      <a:pt x="71376" y="52242"/>
                      <a:pt x="80515" y="52242"/>
                    </a:cubicBezTo>
                    <a:cubicBezTo>
                      <a:pt x="91963" y="52242"/>
                      <a:pt x="102972" y="50622"/>
                      <a:pt x="113151" y="47393"/>
                    </a:cubicBezTo>
                    <a:cubicBezTo>
                      <a:pt x="122171" y="44531"/>
                      <a:pt x="130760" y="39837"/>
                      <a:pt x="139068" y="35298"/>
                    </a:cubicBezTo>
                    <a:lnTo>
                      <a:pt x="139990" y="34794"/>
                    </a:lnTo>
                    <a:cubicBezTo>
                      <a:pt x="144149" y="32523"/>
                      <a:pt x="147959" y="30939"/>
                      <a:pt x="151635" y="29954"/>
                    </a:cubicBezTo>
                    <a:cubicBezTo>
                      <a:pt x="156001" y="28784"/>
                      <a:pt x="160459" y="28512"/>
                      <a:pt x="165023" y="28318"/>
                    </a:cubicBezTo>
                    <a:cubicBezTo>
                      <a:pt x="167510" y="28212"/>
                      <a:pt x="170027" y="28159"/>
                      <a:pt x="172583" y="28159"/>
                    </a:cubicBezTo>
                    <a:cubicBezTo>
                      <a:pt x="187551" y="28159"/>
                      <a:pt x="203846" y="29985"/>
                      <a:pt x="223155" y="33798"/>
                    </a:cubicBezTo>
                    <a:cubicBezTo>
                      <a:pt x="227133" y="34583"/>
                      <a:pt x="230708" y="35389"/>
                      <a:pt x="234091" y="36262"/>
                    </a:cubicBezTo>
                    <a:lnTo>
                      <a:pt x="234343" y="36327"/>
                    </a:lnTo>
                    <a:lnTo>
                      <a:pt x="234343" y="9942"/>
                    </a:lnTo>
                    <a:lnTo>
                      <a:pt x="234144" y="9938"/>
                    </a:lnTo>
                    <a:cubicBezTo>
                      <a:pt x="233436" y="9926"/>
                      <a:pt x="232728" y="9920"/>
                      <a:pt x="232019" y="9920"/>
                    </a:cubicBezTo>
                    <a:cubicBezTo>
                      <a:pt x="221533" y="9920"/>
                      <a:pt x="210937" y="11173"/>
                      <a:pt x="200668" y="12387"/>
                    </a:cubicBezTo>
                    <a:cubicBezTo>
                      <a:pt x="199192" y="12560"/>
                      <a:pt x="197716" y="12735"/>
                      <a:pt x="196241" y="12907"/>
                    </a:cubicBezTo>
                    <a:cubicBezTo>
                      <a:pt x="188833" y="13765"/>
                      <a:pt x="180900" y="14784"/>
                      <a:pt x="173099" y="16399"/>
                    </a:cubicBezTo>
                    <a:cubicBezTo>
                      <a:pt x="168984" y="17250"/>
                      <a:pt x="165266" y="18189"/>
                      <a:pt x="161730" y="19271"/>
                    </a:cubicBezTo>
                    <a:cubicBezTo>
                      <a:pt x="158729" y="20188"/>
                      <a:pt x="155634" y="21574"/>
                      <a:pt x="151992" y="23636"/>
                    </a:cubicBezTo>
                    <a:cubicBezTo>
                      <a:pt x="147694" y="26067"/>
                      <a:pt x="143448" y="28211"/>
                      <a:pt x="139076" y="28211"/>
                    </a:cubicBezTo>
                    <a:cubicBezTo>
                      <a:pt x="137648" y="28211"/>
                      <a:pt x="136206" y="27982"/>
                      <a:pt x="134745" y="27459"/>
                    </a:cubicBezTo>
                    <a:cubicBezTo>
                      <a:pt x="129659" y="25640"/>
                      <a:pt x="126097" y="20292"/>
                      <a:pt x="125882" y="14148"/>
                    </a:cubicBezTo>
                    <a:cubicBezTo>
                      <a:pt x="125729" y="9782"/>
                      <a:pt x="128305" y="6844"/>
                      <a:pt x="133544" y="5415"/>
                    </a:cubicBezTo>
                    <a:cubicBezTo>
                      <a:pt x="139606" y="3761"/>
                      <a:pt x="145790" y="3559"/>
                      <a:pt x="152664" y="3482"/>
                    </a:cubicBezTo>
                    <a:lnTo>
                      <a:pt x="153767" y="3469"/>
                    </a:lnTo>
                    <a:cubicBezTo>
                      <a:pt x="160981" y="3392"/>
                      <a:pt x="168439" y="3314"/>
                      <a:pt x="175499" y="719"/>
                    </a:cubicBezTo>
                    <a:cubicBezTo>
                      <a:pt x="175781" y="617"/>
                      <a:pt x="176061" y="506"/>
                      <a:pt x="176341" y="389"/>
                    </a:cubicBezTo>
                    <a:lnTo>
                      <a:pt x="177262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005" name="Google Shape;1005;p31"/>
            <p:cNvSpPr/>
            <p:nvPr/>
          </p:nvSpPr>
          <p:spPr>
            <a:xfrm>
              <a:off x="-97224" y="-1018288"/>
              <a:ext cx="8367499" cy="1836163"/>
            </a:xfrm>
            <a:custGeom>
              <a:avLst/>
              <a:gdLst/>
              <a:ahLst/>
              <a:cxnLst/>
              <a:rect l="l" t="t" r="r" b="b"/>
              <a:pathLst>
                <a:path w="209096" h="45884" extrusionOk="0">
                  <a:moveTo>
                    <a:pt x="173615" y="405"/>
                  </a:moveTo>
                  <a:cubicBezTo>
                    <a:pt x="176375" y="405"/>
                    <a:pt x="179213" y="507"/>
                    <a:pt x="182050" y="829"/>
                  </a:cubicBezTo>
                  <a:cubicBezTo>
                    <a:pt x="188207" y="1528"/>
                    <a:pt x="194615" y="3672"/>
                    <a:pt x="201642" y="7381"/>
                  </a:cubicBezTo>
                  <a:lnTo>
                    <a:pt x="202000" y="7570"/>
                  </a:lnTo>
                  <a:cubicBezTo>
                    <a:pt x="204160" y="8703"/>
                    <a:pt x="207122" y="10258"/>
                    <a:pt x="208209" y="13014"/>
                  </a:cubicBezTo>
                  <a:cubicBezTo>
                    <a:pt x="208659" y="14157"/>
                    <a:pt x="208681" y="15157"/>
                    <a:pt x="208272" y="15990"/>
                  </a:cubicBezTo>
                  <a:cubicBezTo>
                    <a:pt x="207624" y="17309"/>
                    <a:pt x="205989" y="18018"/>
                    <a:pt x="204732" y="18381"/>
                  </a:cubicBezTo>
                  <a:cubicBezTo>
                    <a:pt x="201461" y="19325"/>
                    <a:pt x="198006" y="19797"/>
                    <a:pt x="194392" y="19797"/>
                  </a:cubicBezTo>
                  <a:cubicBezTo>
                    <a:pt x="190821" y="19797"/>
                    <a:pt x="187096" y="19336"/>
                    <a:pt x="183241" y="18415"/>
                  </a:cubicBezTo>
                  <a:cubicBezTo>
                    <a:pt x="179114" y="17429"/>
                    <a:pt x="174866" y="16057"/>
                    <a:pt x="170611" y="14337"/>
                  </a:cubicBezTo>
                  <a:cubicBezTo>
                    <a:pt x="166998" y="12878"/>
                    <a:pt x="163261" y="11368"/>
                    <a:pt x="159428" y="10535"/>
                  </a:cubicBezTo>
                  <a:cubicBezTo>
                    <a:pt x="157531" y="10122"/>
                    <a:pt x="155742" y="9916"/>
                    <a:pt x="154034" y="9916"/>
                  </a:cubicBezTo>
                  <a:cubicBezTo>
                    <a:pt x="152450" y="9916"/>
                    <a:pt x="150935" y="10094"/>
                    <a:pt x="149470" y="10449"/>
                  </a:cubicBezTo>
                  <a:cubicBezTo>
                    <a:pt x="145504" y="11411"/>
                    <a:pt x="142070" y="13874"/>
                    <a:pt x="138895" y="16316"/>
                  </a:cubicBezTo>
                  <a:cubicBezTo>
                    <a:pt x="136054" y="18501"/>
                    <a:pt x="133233" y="20858"/>
                    <a:pt x="130505" y="23139"/>
                  </a:cubicBezTo>
                  <a:cubicBezTo>
                    <a:pt x="126905" y="26149"/>
                    <a:pt x="123181" y="29264"/>
                    <a:pt x="119366" y="32010"/>
                  </a:cubicBezTo>
                  <a:cubicBezTo>
                    <a:pt x="107458" y="40580"/>
                    <a:pt x="92880" y="45107"/>
                    <a:pt x="76028" y="45462"/>
                  </a:cubicBezTo>
                  <a:cubicBezTo>
                    <a:pt x="75424" y="45475"/>
                    <a:pt x="74822" y="45482"/>
                    <a:pt x="74224" y="45482"/>
                  </a:cubicBezTo>
                  <a:cubicBezTo>
                    <a:pt x="58269" y="45482"/>
                    <a:pt x="44689" y="40929"/>
                    <a:pt x="33828" y="31942"/>
                  </a:cubicBezTo>
                  <a:cubicBezTo>
                    <a:pt x="27187" y="26448"/>
                    <a:pt x="20603" y="21405"/>
                    <a:pt x="13056" y="20088"/>
                  </a:cubicBezTo>
                  <a:cubicBezTo>
                    <a:pt x="11967" y="19897"/>
                    <a:pt x="10865" y="19801"/>
                    <a:pt x="9746" y="19801"/>
                  </a:cubicBezTo>
                  <a:cubicBezTo>
                    <a:pt x="6781" y="19801"/>
                    <a:pt x="3696" y="20474"/>
                    <a:pt x="406" y="21833"/>
                  </a:cubicBezTo>
                  <a:lnTo>
                    <a:pt x="406" y="14358"/>
                  </a:lnTo>
                  <a:cubicBezTo>
                    <a:pt x="1109" y="14230"/>
                    <a:pt x="1864" y="14110"/>
                    <a:pt x="2702" y="13993"/>
                  </a:cubicBezTo>
                  <a:cubicBezTo>
                    <a:pt x="5594" y="13588"/>
                    <a:pt x="8552" y="13414"/>
                    <a:pt x="11411" y="13245"/>
                  </a:cubicBezTo>
                  <a:lnTo>
                    <a:pt x="12958" y="13152"/>
                  </a:lnTo>
                  <a:cubicBezTo>
                    <a:pt x="15818" y="12978"/>
                    <a:pt x="18953" y="12785"/>
                    <a:pt x="22145" y="12785"/>
                  </a:cubicBezTo>
                  <a:cubicBezTo>
                    <a:pt x="23389" y="12785"/>
                    <a:pt x="24641" y="12814"/>
                    <a:pt x="25889" y="12885"/>
                  </a:cubicBezTo>
                  <a:cubicBezTo>
                    <a:pt x="29786" y="13104"/>
                    <a:pt x="33808" y="14150"/>
                    <a:pt x="38546" y="16169"/>
                  </a:cubicBezTo>
                  <a:cubicBezTo>
                    <a:pt x="52883" y="22283"/>
                    <a:pt x="69842" y="28659"/>
                    <a:pt x="86902" y="29591"/>
                  </a:cubicBezTo>
                  <a:cubicBezTo>
                    <a:pt x="88135" y="29659"/>
                    <a:pt x="89353" y="29692"/>
                    <a:pt x="90554" y="29692"/>
                  </a:cubicBezTo>
                  <a:cubicBezTo>
                    <a:pt x="97955" y="29692"/>
                    <a:pt x="104738" y="28414"/>
                    <a:pt x="110758" y="25880"/>
                  </a:cubicBezTo>
                  <a:cubicBezTo>
                    <a:pt x="117187" y="23174"/>
                    <a:pt x="123174" y="18993"/>
                    <a:pt x="128962" y="14950"/>
                  </a:cubicBezTo>
                  <a:cubicBezTo>
                    <a:pt x="130301" y="14015"/>
                    <a:pt x="131684" y="13050"/>
                    <a:pt x="133052" y="12117"/>
                  </a:cubicBezTo>
                  <a:cubicBezTo>
                    <a:pt x="136569" y="9716"/>
                    <a:pt x="140379" y="7249"/>
                    <a:pt x="144384" y="5460"/>
                  </a:cubicBezTo>
                  <a:cubicBezTo>
                    <a:pt x="148006" y="3842"/>
                    <a:pt x="151905" y="2608"/>
                    <a:pt x="155970" y="1792"/>
                  </a:cubicBezTo>
                  <a:cubicBezTo>
                    <a:pt x="159701" y="1042"/>
                    <a:pt x="163680" y="640"/>
                    <a:pt x="168868" y="486"/>
                  </a:cubicBezTo>
                  <a:cubicBezTo>
                    <a:pt x="170413" y="440"/>
                    <a:pt x="172001" y="405"/>
                    <a:pt x="173615" y="405"/>
                  </a:cubicBezTo>
                  <a:close/>
                  <a:moveTo>
                    <a:pt x="173609" y="0"/>
                  </a:moveTo>
                  <a:cubicBezTo>
                    <a:pt x="171993" y="0"/>
                    <a:pt x="170405" y="35"/>
                    <a:pt x="168858" y="80"/>
                  </a:cubicBezTo>
                  <a:cubicBezTo>
                    <a:pt x="163644" y="234"/>
                    <a:pt x="159645" y="639"/>
                    <a:pt x="155891" y="1393"/>
                  </a:cubicBezTo>
                  <a:cubicBezTo>
                    <a:pt x="151795" y="2216"/>
                    <a:pt x="147870" y="3459"/>
                    <a:pt x="144219" y="5088"/>
                  </a:cubicBezTo>
                  <a:cubicBezTo>
                    <a:pt x="140186" y="6888"/>
                    <a:pt x="136359" y="9369"/>
                    <a:pt x="132824" y="11781"/>
                  </a:cubicBezTo>
                  <a:cubicBezTo>
                    <a:pt x="131454" y="12715"/>
                    <a:pt x="130070" y="13683"/>
                    <a:pt x="128732" y="14617"/>
                  </a:cubicBezTo>
                  <a:cubicBezTo>
                    <a:pt x="122961" y="18648"/>
                    <a:pt x="116993" y="22817"/>
                    <a:pt x="110602" y="25506"/>
                  </a:cubicBezTo>
                  <a:cubicBezTo>
                    <a:pt x="104631" y="28019"/>
                    <a:pt x="97899" y="29287"/>
                    <a:pt x="90554" y="29287"/>
                  </a:cubicBezTo>
                  <a:cubicBezTo>
                    <a:pt x="89360" y="29287"/>
                    <a:pt x="88149" y="29254"/>
                    <a:pt x="86923" y="29187"/>
                  </a:cubicBezTo>
                  <a:cubicBezTo>
                    <a:pt x="69926" y="28261"/>
                    <a:pt x="53010" y="21898"/>
                    <a:pt x="38703" y="15797"/>
                  </a:cubicBezTo>
                  <a:cubicBezTo>
                    <a:pt x="33922" y="13758"/>
                    <a:pt x="29857" y="12704"/>
                    <a:pt x="25911" y="12481"/>
                  </a:cubicBezTo>
                  <a:cubicBezTo>
                    <a:pt x="24653" y="12410"/>
                    <a:pt x="23392" y="12381"/>
                    <a:pt x="22140" y="12381"/>
                  </a:cubicBezTo>
                  <a:cubicBezTo>
                    <a:pt x="18938" y="12381"/>
                    <a:pt x="15797" y="12572"/>
                    <a:pt x="12931" y="12748"/>
                  </a:cubicBezTo>
                  <a:lnTo>
                    <a:pt x="11384" y="12841"/>
                  </a:lnTo>
                  <a:cubicBezTo>
                    <a:pt x="8518" y="13010"/>
                    <a:pt x="5551" y="13184"/>
                    <a:pt x="2644" y="13591"/>
                  </a:cubicBezTo>
                  <a:cubicBezTo>
                    <a:pt x="1731" y="13718"/>
                    <a:pt x="921" y="13848"/>
                    <a:pt x="165" y="13990"/>
                  </a:cubicBezTo>
                  <a:lnTo>
                    <a:pt x="0" y="14020"/>
                  </a:lnTo>
                  <a:lnTo>
                    <a:pt x="0" y="22434"/>
                  </a:lnTo>
                  <a:lnTo>
                    <a:pt x="280" y="22317"/>
                  </a:lnTo>
                  <a:cubicBezTo>
                    <a:pt x="3624" y="20902"/>
                    <a:pt x="6748" y="20202"/>
                    <a:pt x="9745" y="20202"/>
                  </a:cubicBezTo>
                  <a:cubicBezTo>
                    <a:pt x="10841" y="20202"/>
                    <a:pt x="11920" y="20296"/>
                    <a:pt x="12987" y="20482"/>
                  </a:cubicBezTo>
                  <a:cubicBezTo>
                    <a:pt x="20436" y="21784"/>
                    <a:pt x="26975" y="26792"/>
                    <a:pt x="33571" y="32250"/>
                  </a:cubicBezTo>
                  <a:cubicBezTo>
                    <a:pt x="44508" y="41302"/>
                    <a:pt x="58178" y="45884"/>
                    <a:pt x="74230" y="45884"/>
                  </a:cubicBezTo>
                  <a:cubicBezTo>
                    <a:pt x="74828" y="45884"/>
                    <a:pt x="75434" y="45878"/>
                    <a:pt x="76041" y="45864"/>
                  </a:cubicBezTo>
                  <a:cubicBezTo>
                    <a:pt x="92973" y="45507"/>
                    <a:pt x="107630" y="40953"/>
                    <a:pt x="119603" y="32334"/>
                  </a:cubicBezTo>
                  <a:cubicBezTo>
                    <a:pt x="123430" y="29580"/>
                    <a:pt x="127160" y="26462"/>
                    <a:pt x="130767" y="23446"/>
                  </a:cubicBezTo>
                  <a:cubicBezTo>
                    <a:pt x="133490" y="21168"/>
                    <a:pt x="136306" y="18812"/>
                    <a:pt x="139143" y="16633"/>
                  </a:cubicBezTo>
                  <a:cubicBezTo>
                    <a:pt x="142286" y="14218"/>
                    <a:pt x="145678" y="11782"/>
                    <a:pt x="149569" y="10839"/>
                  </a:cubicBezTo>
                  <a:cubicBezTo>
                    <a:pt x="151002" y="10492"/>
                    <a:pt x="152486" y="10318"/>
                    <a:pt x="154040" y="10318"/>
                  </a:cubicBezTo>
                  <a:cubicBezTo>
                    <a:pt x="155718" y="10318"/>
                    <a:pt x="157477" y="10521"/>
                    <a:pt x="159345" y="10926"/>
                  </a:cubicBezTo>
                  <a:cubicBezTo>
                    <a:pt x="163146" y="11754"/>
                    <a:pt x="166866" y="13255"/>
                    <a:pt x="170463" y="14710"/>
                  </a:cubicBezTo>
                  <a:cubicBezTo>
                    <a:pt x="174735" y="16434"/>
                    <a:pt x="179004" y="17813"/>
                    <a:pt x="183149" y="18805"/>
                  </a:cubicBezTo>
                  <a:cubicBezTo>
                    <a:pt x="187035" y="19734"/>
                    <a:pt x="190791" y="20198"/>
                    <a:pt x="194393" y="20198"/>
                  </a:cubicBezTo>
                  <a:cubicBezTo>
                    <a:pt x="198045" y="20198"/>
                    <a:pt x="201538" y="19721"/>
                    <a:pt x="204846" y="18766"/>
                  </a:cubicBezTo>
                  <a:cubicBezTo>
                    <a:pt x="206788" y="18205"/>
                    <a:pt x="208062" y="17332"/>
                    <a:pt x="208634" y="16167"/>
                  </a:cubicBezTo>
                  <a:cubicBezTo>
                    <a:pt x="209095" y="15229"/>
                    <a:pt x="209080" y="14117"/>
                    <a:pt x="208584" y="12865"/>
                  </a:cubicBezTo>
                  <a:cubicBezTo>
                    <a:pt x="207441" y="9969"/>
                    <a:pt x="204404" y="8376"/>
                    <a:pt x="202188" y="7211"/>
                  </a:cubicBezTo>
                  <a:lnTo>
                    <a:pt x="201831" y="7024"/>
                  </a:lnTo>
                  <a:cubicBezTo>
                    <a:pt x="194760" y="3289"/>
                    <a:pt x="188306" y="1132"/>
                    <a:pt x="182098" y="427"/>
                  </a:cubicBezTo>
                  <a:cubicBezTo>
                    <a:pt x="179239" y="102"/>
                    <a:pt x="176384" y="0"/>
                    <a:pt x="17360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006" name="Google Shape;1006;p31"/>
            <p:cNvSpPr/>
            <p:nvPr/>
          </p:nvSpPr>
          <p:spPr>
            <a:xfrm>
              <a:off x="-97184" y="87130"/>
              <a:ext cx="807313" cy="330705"/>
            </a:xfrm>
            <a:custGeom>
              <a:avLst/>
              <a:gdLst/>
              <a:ahLst/>
              <a:cxnLst/>
              <a:rect l="l" t="t" r="r" b="b"/>
              <a:pathLst>
                <a:path w="20174" h="8264" extrusionOk="0">
                  <a:moveTo>
                    <a:pt x="10888" y="404"/>
                  </a:moveTo>
                  <a:cubicBezTo>
                    <a:pt x="11749" y="404"/>
                    <a:pt x="12597" y="461"/>
                    <a:pt x="13422" y="602"/>
                  </a:cubicBezTo>
                  <a:cubicBezTo>
                    <a:pt x="15472" y="954"/>
                    <a:pt x="17153" y="1897"/>
                    <a:pt x="18413" y="3404"/>
                  </a:cubicBezTo>
                  <a:cubicBezTo>
                    <a:pt x="19054" y="4170"/>
                    <a:pt x="19787" y="5267"/>
                    <a:pt x="19634" y="6147"/>
                  </a:cubicBezTo>
                  <a:cubicBezTo>
                    <a:pt x="19567" y="6546"/>
                    <a:pt x="19324" y="6863"/>
                    <a:pt x="18894" y="7118"/>
                  </a:cubicBezTo>
                  <a:cubicBezTo>
                    <a:pt x="17704" y="7820"/>
                    <a:pt x="16206" y="7861"/>
                    <a:pt x="14950" y="7861"/>
                  </a:cubicBezTo>
                  <a:cubicBezTo>
                    <a:pt x="14860" y="7861"/>
                    <a:pt x="14771" y="7861"/>
                    <a:pt x="14684" y="7861"/>
                  </a:cubicBezTo>
                  <a:cubicBezTo>
                    <a:pt x="13289" y="7856"/>
                    <a:pt x="11866" y="7753"/>
                    <a:pt x="10488" y="7653"/>
                  </a:cubicBezTo>
                  <a:cubicBezTo>
                    <a:pt x="9887" y="7608"/>
                    <a:pt x="9287" y="7565"/>
                    <a:pt x="8687" y="7529"/>
                  </a:cubicBezTo>
                  <a:cubicBezTo>
                    <a:pt x="5827" y="7359"/>
                    <a:pt x="3245" y="7206"/>
                    <a:pt x="649" y="7206"/>
                  </a:cubicBezTo>
                  <a:cubicBezTo>
                    <a:pt x="568" y="7206"/>
                    <a:pt x="486" y="7206"/>
                    <a:pt x="405" y="7206"/>
                  </a:cubicBezTo>
                  <a:lnTo>
                    <a:pt x="405" y="1428"/>
                  </a:lnTo>
                  <a:cubicBezTo>
                    <a:pt x="2017" y="1368"/>
                    <a:pt x="3674" y="1139"/>
                    <a:pt x="5280" y="919"/>
                  </a:cubicBezTo>
                  <a:cubicBezTo>
                    <a:pt x="7141" y="665"/>
                    <a:pt x="9044" y="404"/>
                    <a:pt x="10888" y="404"/>
                  </a:cubicBezTo>
                  <a:close/>
                  <a:moveTo>
                    <a:pt x="10888" y="1"/>
                  </a:moveTo>
                  <a:cubicBezTo>
                    <a:pt x="9018" y="1"/>
                    <a:pt x="7099" y="265"/>
                    <a:pt x="5223" y="522"/>
                  </a:cubicBezTo>
                  <a:cubicBezTo>
                    <a:pt x="3564" y="751"/>
                    <a:pt x="1848" y="984"/>
                    <a:pt x="195" y="1034"/>
                  </a:cubicBezTo>
                  <a:lnTo>
                    <a:pt x="1" y="1039"/>
                  </a:lnTo>
                  <a:lnTo>
                    <a:pt x="1" y="7612"/>
                  </a:lnTo>
                  <a:lnTo>
                    <a:pt x="202" y="7612"/>
                  </a:lnTo>
                  <a:cubicBezTo>
                    <a:pt x="266" y="7612"/>
                    <a:pt x="330" y="7612"/>
                    <a:pt x="393" y="7612"/>
                  </a:cubicBezTo>
                  <a:cubicBezTo>
                    <a:pt x="3056" y="7612"/>
                    <a:pt x="5717" y="7756"/>
                    <a:pt x="8664" y="7932"/>
                  </a:cubicBezTo>
                  <a:cubicBezTo>
                    <a:pt x="9261" y="7968"/>
                    <a:pt x="9860" y="8012"/>
                    <a:pt x="10460" y="8055"/>
                  </a:cubicBezTo>
                  <a:cubicBezTo>
                    <a:pt x="11844" y="8155"/>
                    <a:pt x="13275" y="8259"/>
                    <a:pt x="14682" y="8264"/>
                  </a:cubicBezTo>
                  <a:lnTo>
                    <a:pt x="14998" y="8264"/>
                  </a:lnTo>
                  <a:cubicBezTo>
                    <a:pt x="16295" y="8264"/>
                    <a:pt x="17831" y="8211"/>
                    <a:pt x="19096" y="7463"/>
                  </a:cubicBezTo>
                  <a:cubicBezTo>
                    <a:pt x="19626" y="7152"/>
                    <a:pt x="19940" y="6730"/>
                    <a:pt x="20030" y="6216"/>
                  </a:cubicBezTo>
                  <a:cubicBezTo>
                    <a:pt x="20173" y="5387"/>
                    <a:pt x="19732" y="4354"/>
                    <a:pt x="18720" y="3145"/>
                  </a:cubicBezTo>
                  <a:cubicBezTo>
                    <a:pt x="17395" y="1562"/>
                    <a:pt x="15637" y="574"/>
                    <a:pt x="13488" y="205"/>
                  </a:cubicBezTo>
                  <a:cubicBezTo>
                    <a:pt x="12639" y="59"/>
                    <a:pt x="11769" y="1"/>
                    <a:pt x="1088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007" name="Google Shape;1007;p31"/>
            <p:cNvSpPr/>
            <p:nvPr/>
          </p:nvSpPr>
          <p:spPr>
            <a:xfrm>
              <a:off x="-97104" y="-258065"/>
              <a:ext cx="9377861" cy="2035410"/>
            </a:xfrm>
            <a:custGeom>
              <a:avLst/>
              <a:gdLst/>
              <a:ahLst/>
              <a:cxnLst/>
              <a:rect l="l" t="t" r="r" b="b"/>
              <a:pathLst>
                <a:path w="234344" h="50863" extrusionOk="0">
                  <a:moveTo>
                    <a:pt x="233940" y="621"/>
                  </a:moveTo>
                  <a:lnTo>
                    <a:pt x="233940" y="12077"/>
                  </a:lnTo>
                  <a:cubicBezTo>
                    <a:pt x="232371" y="13846"/>
                    <a:pt x="230619" y="15358"/>
                    <a:pt x="228734" y="16565"/>
                  </a:cubicBezTo>
                  <a:cubicBezTo>
                    <a:pt x="224484" y="19289"/>
                    <a:pt x="219376" y="20857"/>
                    <a:pt x="213122" y="21360"/>
                  </a:cubicBezTo>
                  <a:cubicBezTo>
                    <a:pt x="211653" y="21479"/>
                    <a:pt x="210146" y="21539"/>
                    <a:pt x="208580" y="21539"/>
                  </a:cubicBezTo>
                  <a:cubicBezTo>
                    <a:pt x="205000" y="21539"/>
                    <a:pt x="201109" y="21226"/>
                    <a:pt x="196647" y="20590"/>
                  </a:cubicBezTo>
                  <a:lnTo>
                    <a:pt x="196529" y="20574"/>
                  </a:lnTo>
                  <a:cubicBezTo>
                    <a:pt x="194477" y="20283"/>
                    <a:pt x="192356" y="19981"/>
                    <a:pt x="190306" y="19457"/>
                  </a:cubicBezTo>
                  <a:cubicBezTo>
                    <a:pt x="188131" y="18901"/>
                    <a:pt x="186302" y="18457"/>
                    <a:pt x="184446" y="18095"/>
                  </a:cubicBezTo>
                  <a:cubicBezTo>
                    <a:pt x="182413" y="17700"/>
                    <a:pt x="180221" y="17338"/>
                    <a:pt x="178016" y="17338"/>
                  </a:cubicBezTo>
                  <a:cubicBezTo>
                    <a:pt x="177942" y="17338"/>
                    <a:pt x="177867" y="17339"/>
                    <a:pt x="177792" y="17340"/>
                  </a:cubicBezTo>
                  <a:cubicBezTo>
                    <a:pt x="176496" y="17354"/>
                    <a:pt x="174542" y="17378"/>
                    <a:pt x="173323" y="18637"/>
                  </a:cubicBezTo>
                  <a:cubicBezTo>
                    <a:pt x="172261" y="19733"/>
                    <a:pt x="172397" y="21555"/>
                    <a:pt x="173080" y="22788"/>
                  </a:cubicBezTo>
                  <a:cubicBezTo>
                    <a:pt x="174004" y="24459"/>
                    <a:pt x="175665" y="25395"/>
                    <a:pt x="177319" y="26158"/>
                  </a:cubicBezTo>
                  <a:cubicBezTo>
                    <a:pt x="180088" y="27433"/>
                    <a:pt x="183032" y="28076"/>
                    <a:pt x="185878" y="28699"/>
                  </a:cubicBezTo>
                  <a:cubicBezTo>
                    <a:pt x="186544" y="28844"/>
                    <a:pt x="187205" y="28990"/>
                    <a:pt x="187866" y="29142"/>
                  </a:cubicBezTo>
                  <a:cubicBezTo>
                    <a:pt x="191326" y="29942"/>
                    <a:pt x="194903" y="30405"/>
                    <a:pt x="198362" y="30852"/>
                  </a:cubicBezTo>
                  <a:lnTo>
                    <a:pt x="199879" y="31048"/>
                  </a:lnTo>
                  <a:cubicBezTo>
                    <a:pt x="203501" y="31524"/>
                    <a:pt x="207493" y="31975"/>
                    <a:pt x="212443" y="32469"/>
                  </a:cubicBezTo>
                  <a:cubicBezTo>
                    <a:pt x="216296" y="32854"/>
                    <a:pt x="220110" y="33192"/>
                    <a:pt x="223683" y="33505"/>
                  </a:cubicBezTo>
                  <a:cubicBezTo>
                    <a:pt x="226437" y="33747"/>
                    <a:pt x="229366" y="34040"/>
                    <a:pt x="232268" y="34727"/>
                  </a:cubicBezTo>
                  <a:cubicBezTo>
                    <a:pt x="232812" y="34856"/>
                    <a:pt x="233374" y="35011"/>
                    <a:pt x="233940" y="35186"/>
                  </a:cubicBezTo>
                  <a:lnTo>
                    <a:pt x="233940" y="50330"/>
                  </a:lnTo>
                  <a:cubicBezTo>
                    <a:pt x="227593" y="48509"/>
                    <a:pt x="220754" y="46238"/>
                    <a:pt x="213042" y="43386"/>
                  </a:cubicBezTo>
                  <a:cubicBezTo>
                    <a:pt x="208088" y="41555"/>
                    <a:pt x="202988" y="39512"/>
                    <a:pt x="197884" y="37317"/>
                  </a:cubicBezTo>
                  <a:cubicBezTo>
                    <a:pt x="195613" y="36339"/>
                    <a:pt x="193318" y="35281"/>
                    <a:pt x="191099" y="34257"/>
                  </a:cubicBezTo>
                  <a:cubicBezTo>
                    <a:pt x="188401" y="33014"/>
                    <a:pt x="185611" y="31726"/>
                    <a:pt x="182833" y="30573"/>
                  </a:cubicBezTo>
                  <a:cubicBezTo>
                    <a:pt x="172649" y="26340"/>
                    <a:pt x="162754" y="24195"/>
                    <a:pt x="153409" y="24195"/>
                  </a:cubicBezTo>
                  <a:cubicBezTo>
                    <a:pt x="153178" y="24195"/>
                    <a:pt x="152948" y="24197"/>
                    <a:pt x="152719" y="24198"/>
                  </a:cubicBezTo>
                  <a:cubicBezTo>
                    <a:pt x="142080" y="24319"/>
                    <a:pt x="132064" y="27884"/>
                    <a:pt x="122824" y="31721"/>
                  </a:cubicBezTo>
                  <a:cubicBezTo>
                    <a:pt x="112729" y="35913"/>
                    <a:pt x="102805" y="39822"/>
                    <a:pt x="92400" y="41608"/>
                  </a:cubicBezTo>
                  <a:cubicBezTo>
                    <a:pt x="82867" y="43244"/>
                    <a:pt x="72721" y="44299"/>
                    <a:pt x="61383" y="44830"/>
                  </a:cubicBezTo>
                  <a:cubicBezTo>
                    <a:pt x="58519" y="44965"/>
                    <a:pt x="55783" y="45032"/>
                    <a:pt x="53152" y="45032"/>
                  </a:cubicBezTo>
                  <a:cubicBezTo>
                    <a:pt x="45012" y="45032"/>
                    <a:pt x="37887" y="44383"/>
                    <a:pt x="31169" y="43050"/>
                  </a:cubicBezTo>
                  <a:cubicBezTo>
                    <a:pt x="24718" y="41770"/>
                    <a:pt x="18066" y="39641"/>
                    <a:pt x="11397" y="36720"/>
                  </a:cubicBezTo>
                  <a:cubicBezTo>
                    <a:pt x="7680" y="35093"/>
                    <a:pt x="3780" y="33224"/>
                    <a:pt x="405" y="30582"/>
                  </a:cubicBezTo>
                  <a:lnTo>
                    <a:pt x="405" y="21725"/>
                  </a:lnTo>
                  <a:cubicBezTo>
                    <a:pt x="5173" y="23118"/>
                    <a:pt x="10001" y="24631"/>
                    <a:pt x="14673" y="26094"/>
                  </a:cubicBezTo>
                  <a:cubicBezTo>
                    <a:pt x="18472" y="27283"/>
                    <a:pt x="22397" y="28512"/>
                    <a:pt x="26269" y="29670"/>
                  </a:cubicBezTo>
                  <a:cubicBezTo>
                    <a:pt x="42759" y="34607"/>
                    <a:pt x="58954" y="38982"/>
                    <a:pt x="74991" y="38982"/>
                  </a:cubicBezTo>
                  <a:cubicBezTo>
                    <a:pt x="78823" y="38982"/>
                    <a:pt x="82649" y="38732"/>
                    <a:pt x="86466" y="38179"/>
                  </a:cubicBezTo>
                  <a:cubicBezTo>
                    <a:pt x="95509" y="36872"/>
                    <a:pt x="104228" y="33938"/>
                    <a:pt x="112383" y="29455"/>
                  </a:cubicBezTo>
                  <a:cubicBezTo>
                    <a:pt x="116730" y="27066"/>
                    <a:pt x="120985" y="24195"/>
                    <a:pt x="125029" y="20922"/>
                  </a:cubicBezTo>
                  <a:cubicBezTo>
                    <a:pt x="126767" y="19511"/>
                    <a:pt x="128488" y="17994"/>
                    <a:pt x="130152" y="16524"/>
                  </a:cubicBezTo>
                  <a:cubicBezTo>
                    <a:pt x="131788" y="15078"/>
                    <a:pt x="133483" y="13582"/>
                    <a:pt x="135190" y="12196"/>
                  </a:cubicBezTo>
                  <a:cubicBezTo>
                    <a:pt x="137654" y="10200"/>
                    <a:pt x="140969" y="7788"/>
                    <a:pt x="144768" y="6873"/>
                  </a:cubicBezTo>
                  <a:cubicBezTo>
                    <a:pt x="145990" y="6580"/>
                    <a:pt x="147258" y="6432"/>
                    <a:pt x="148594" y="6432"/>
                  </a:cubicBezTo>
                  <a:cubicBezTo>
                    <a:pt x="151134" y="6432"/>
                    <a:pt x="153922" y="6966"/>
                    <a:pt x="157120" y="8052"/>
                  </a:cubicBezTo>
                  <a:cubicBezTo>
                    <a:pt x="165254" y="10813"/>
                    <a:pt x="174727" y="13878"/>
                    <a:pt x="184226" y="15304"/>
                  </a:cubicBezTo>
                  <a:cubicBezTo>
                    <a:pt x="187914" y="15858"/>
                    <a:pt x="191419" y="16136"/>
                    <a:pt x="194766" y="16136"/>
                  </a:cubicBezTo>
                  <a:cubicBezTo>
                    <a:pt x="200932" y="16136"/>
                    <a:pt x="206557" y="15192"/>
                    <a:pt x="211781" y="13295"/>
                  </a:cubicBezTo>
                  <a:cubicBezTo>
                    <a:pt x="216509" y="11579"/>
                    <a:pt x="220789" y="8892"/>
                    <a:pt x="224351" y="6492"/>
                  </a:cubicBezTo>
                  <a:cubicBezTo>
                    <a:pt x="224766" y="6212"/>
                    <a:pt x="225182" y="5928"/>
                    <a:pt x="225598" y="5645"/>
                  </a:cubicBezTo>
                  <a:cubicBezTo>
                    <a:pt x="228277" y="3826"/>
                    <a:pt x="231045" y="1944"/>
                    <a:pt x="233940" y="621"/>
                  </a:cubicBezTo>
                  <a:close/>
                  <a:moveTo>
                    <a:pt x="234344" y="1"/>
                  </a:moveTo>
                  <a:lnTo>
                    <a:pt x="234062" y="127"/>
                  </a:lnTo>
                  <a:cubicBezTo>
                    <a:pt x="231032" y="1470"/>
                    <a:pt x="228156" y="3423"/>
                    <a:pt x="225375" y="5313"/>
                  </a:cubicBezTo>
                  <a:cubicBezTo>
                    <a:pt x="224959" y="5595"/>
                    <a:pt x="224545" y="5878"/>
                    <a:pt x="224128" y="6158"/>
                  </a:cubicBezTo>
                  <a:cubicBezTo>
                    <a:pt x="220589" y="8544"/>
                    <a:pt x="216336" y="11214"/>
                    <a:pt x="211647" y="12916"/>
                  </a:cubicBezTo>
                  <a:cubicBezTo>
                    <a:pt x="206466" y="14796"/>
                    <a:pt x="200885" y="15732"/>
                    <a:pt x="194765" y="15732"/>
                  </a:cubicBezTo>
                  <a:cubicBezTo>
                    <a:pt x="191440" y="15732"/>
                    <a:pt x="187955" y="15456"/>
                    <a:pt x="184289" y="14905"/>
                  </a:cubicBezTo>
                  <a:cubicBezTo>
                    <a:pt x="174822" y="13485"/>
                    <a:pt x="165370" y="10424"/>
                    <a:pt x="157251" y="7671"/>
                  </a:cubicBezTo>
                  <a:cubicBezTo>
                    <a:pt x="154011" y="6571"/>
                    <a:pt x="151182" y="6028"/>
                    <a:pt x="148600" y="6028"/>
                  </a:cubicBezTo>
                  <a:cubicBezTo>
                    <a:pt x="147230" y="6028"/>
                    <a:pt x="145930" y="6181"/>
                    <a:pt x="144675" y="6483"/>
                  </a:cubicBezTo>
                  <a:cubicBezTo>
                    <a:pt x="140797" y="7416"/>
                    <a:pt x="137434" y="9860"/>
                    <a:pt x="134939" y="11886"/>
                  </a:cubicBezTo>
                  <a:cubicBezTo>
                    <a:pt x="133224" y="13277"/>
                    <a:pt x="131528" y="14775"/>
                    <a:pt x="129887" y="16224"/>
                  </a:cubicBezTo>
                  <a:cubicBezTo>
                    <a:pt x="128225" y="17690"/>
                    <a:pt x="126509" y="19207"/>
                    <a:pt x="124774" y="20610"/>
                  </a:cubicBezTo>
                  <a:cubicBezTo>
                    <a:pt x="120749" y="23869"/>
                    <a:pt x="116514" y="26727"/>
                    <a:pt x="112189" y="29105"/>
                  </a:cubicBezTo>
                  <a:cubicBezTo>
                    <a:pt x="104076" y="33564"/>
                    <a:pt x="95402" y="36484"/>
                    <a:pt x="86407" y="37785"/>
                  </a:cubicBezTo>
                  <a:cubicBezTo>
                    <a:pt x="82611" y="38334"/>
                    <a:pt x="78806" y="38583"/>
                    <a:pt x="74991" y="38583"/>
                  </a:cubicBezTo>
                  <a:cubicBezTo>
                    <a:pt x="59005" y="38583"/>
                    <a:pt x="42843" y="34216"/>
                    <a:pt x="26384" y="29289"/>
                  </a:cubicBezTo>
                  <a:cubicBezTo>
                    <a:pt x="22516" y="28130"/>
                    <a:pt x="18589" y="26901"/>
                    <a:pt x="14793" y="25711"/>
                  </a:cubicBezTo>
                  <a:cubicBezTo>
                    <a:pt x="10035" y="24222"/>
                    <a:pt x="5116" y="22681"/>
                    <a:pt x="257" y="21265"/>
                  </a:cubicBezTo>
                  <a:lnTo>
                    <a:pt x="0" y="21189"/>
                  </a:lnTo>
                  <a:lnTo>
                    <a:pt x="0" y="30778"/>
                  </a:lnTo>
                  <a:lnTo>
                    <a:pt x="77" y="30839"/>
                  </a:lnTo>
                  <a:cubicBezTo>
                    <a:pt x="3505" y="33541"/>
                    <a:pt x="7466" y="35440"/>
                    <a:pt x="11235" y="37090"/>
                  </a:cubicBezTo>
                  <a:cubicBezTo>
                    <a:pt x="17931" y="40022"/>
                    <a:pt x="24610" y="42161"/>
                    <a:pt x="31090" y="43447"/>
                  </a:cubicBezTo>
                  <a:cubicBezTo>
                    <a:pt x="37834" y="44786"/>
                    <a:pt x="44983" y="45437"/>
                    <a:pt x="53148" y="45437"/>
                  </a:cubicBezTo>
                  <a:cubicBezTo>
                    <a:pt x="55786" y="45437"/>
                    <a:pt x="58530" y="45369"/>
                    <a:pt x="61401" y="45235"/>
                  </a:cubicBezTo>
                  <a:cubicBezTo>
                    <a:pt x="72756" y="44700"/>
                    <a:pt x="82917" y="43644"/>
                    <a:pt x="92467" y="42007"/>
                  </a:cubicBezTo>
                  <a:cubicBezTo>
                    <a:pt x="102913" y="40214"/>
                    <a:pt x="112861" y="36296"/>
                    <a:pt x="122978" y="32095"/>
                  </a:cubicBezTo>
                  <a:cubicBezTo>
                    <a:pt x="132181" y="28274"/>
                    <a:pt x="142153" y="24722"/>
                    <a:pt x="152725" y="24602"/>
                  </a:cubicBezTo>
                  <a:cubicBezTo>
                    <a:pt x="152952" y="24600"/>
                    <a:pt x="153179" y="24598"/>
                    <a:pt x="153407" y="24598"/>
                  </a:cubicBezTo>
                  <a:cubicBezTo>
                    <a:pt x="162694" y="24598"/>
                    <a:pt x="172541" y="26730"/>
                    <a:pt x="182679" y="30945"/>
                  </a:cubicBezTo>
                  <a:cubicBezTo>
                    <a:pt x="185447" y="32095"/>
                    <a:pt x="188234" y="33381"/>
                    <a:pt x="190930" y="34624"/>
                  </a:cubicBezTo>
                  <a:cubicBezTo>
                    <a:pt x="193152" y="35649"/>
                    <a:pt x="195448" y="36707"/>
                    <a:pt x="197726" y="37686"/>
                  </a:cubicBezTo>
                  <a:cubicBezTo>
                    <a:pt x="202837" y="39885"/>
                    <a:pt x="207942" y="41928"/>
                    <a:pt x="212901" y="43763"/>
                  </a:cubicBezTo>
                  <a:cubicBezTo>
                    <a:pt x="220729" y="46656"/>
                    <a:pt x="227658" y="48955"/>
                    <a:pt x="234085" y="50788"/>
                  </a:cubicBezTo>
                  <a:lnTo>
                    <a:pt x="234341" y="50863"/>
                  </a:lnTo>
                  <a:lnTo>
                    <a:pt x="234344" y="50863"/>
                  </a:lnTo>
                  <a:lnTo>
                    <a:pt x="234344" y="34896"/>
                  </a:lnTo>
                  <a:lnTo>
                    <a:pt x="234204" y="34850"/>
                  </a:lnTo>
                  <a:cubicBezTo>
                    <a:pt x="233582" y="34654"/>
                    <a:pt x="232962" y="34481"/>
                    <a:pt x="232362" y="34340"/>
                  </a:cubicBezTo>
                  <a:cubicBezTo>
                    <a:pt x="229433" y="33647"/>
                    <a:pt x="226488" y="33352"/>
                    <a:pt x="223721" y="33110"/>
                  </a:cubicBezTo>
                  <a:cubicBezTo>
                    <a:pt x="220148" y="32797"/>
                    <a:pt x="216338" y="32457"/>
                    <a:pt x="212486" y="32074"/>
                  </a:cubicBezTo>
                  <a:cubicBezTo>
                    <a:pt x="207542" y="31581"/>
                    <a:pt x="203553" y="31128"/>
                    <a:pt x="199935" y="30653"/>
                  </a:cubicBezTo>
                  <a:lnTo>
                    <a:pt x="198416" y="30455"/>
                  </a:lnTo>
                  <a:cubicBezTo>
                    <a:pt x="194968" y="30009"/>
                    <a:pt x="191400" y="29547"/>
                    <a:pt x="187960" y="28753"/>
                  </a:cubicBezTo>
                  <a:cubicBezTo>
                    <a:pt x="187298" y="28602"/>
                    <a:pt x="186634" y="28454"/>
                    <a:pt x="185969" y="28310"/>
                  </a:cubicBezTo>
                  <a:cubicBezTo>
                    <a:pt x="183145" y="27690"/>
                    <a:pt x="180223" y="27051"/>
                    <a:pt x="177494" y="25795"/>
                  </a:cubicBezTo>
                  <a:cubicBezTo>
                    <a:pt x="176009" y="25111"/>
                    <a:pt x="174350" y="24245"/>
                    <a:pt x="173437" y="22596"/>
                  </a:cubicBezTo>
                  <a:cubicBezTo>
                    <a:pt x="172829" y="21493"/>
                    <a:pt x="172693" y="19876"/>
                    <a:pt x="173617" y="18921"/>
                  </a:cubicBezTo>
                  <a:cubicBezTo>
                    <a:pt x="174717" y="17783"/>
                    <a:pt x="176574" y="17760"/>
                    <a:pt x="177801" y="17745"/>
                  </a:cubicBezTo>
                  <a:cubicBezTo>
                    <a:pt x="177883" y="17744"/>
                    <a:pt x="177965" y="17744"/>
                    <a:pt x="178047" y="17744"/>
                  </a:cubicBezTo>
                  <a:cubicBezTo>
                    <a:pt x="180223" y="17744"/>
                    <a:pt x="182367" y="18103"/>
                    <a:pt x="184375" y="18494"/>
                  </a:cubicBezTo>
                  <a:cubicBezTo>
                    <a:pt x="186221" y="18853"/>
                    <a:pt x="188043" y="19296"/>
                    <a:pt x="190212" y="19850"/>
                  </a:cubicBezTo>
                  <a:cubicBezTo>
                    <a:pt x="192283" y="20380"/>
                    <a:pt x="194415" y="20683"/>
                    <a:pt x="196477" y="20976"/>
                  </a:cubicBezTo>
                  <a:lnTo>
                    <a:pt x="196594" y="20993"/>
                  </a:lnTo>
                  <a:cubicBezTo>
                    <a:pt x="201071" y="21630"/>
                    <a:pt x="204978" y="21943"/>
                    <a:pt x="208576" y="21943"/>
                  </a:cubicBezTo>
                  <a:cubicBezTo>
                    <a:pt x="210156" y="21943"/>
                    <a:pt x="211676" y="21883"/>
                    <a:pt x="213159" y="21763"/>
                  </a:cubicBezTo>
                  <a:cubicBezTo>
                    <a:pt x="219481" y="21255"/>
                    <a:pt x="224648" y="19666"/>
                    <a:pt x="228956" y="16905"/>
                  </a:cubicBezTo>
                  <a:cubicBezTo>
                    <a:pt x="230892" y="15665"/>
                    <a:pt x="232689" y="14110"/>
                    <a:pt x="234294" y="12287"/>
                  </a:cubicBezTo>
                  <a:lnTo>
                    <a:pt x="234344" y="12230"/>
                  </a:lnTo>
                  <a:lnTo>
                    <a:pt x="234344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008" name="Google Shape;1008;p31"/>
            <p:cNvSpPr/>
            <p:nvPr/>
          </p:nvSpPr>
          <p:spPr>
            <a:xfrm>
              <a:off x="-97264" y="1162055"/>
              <a:ext cx="5171942" cy="1031731"/>
            </a:xfrm>
            <a:custGeom>
              <a:avLst/>
              <a:gdLst/>
              <a:ahLst/>
              <a:cxnLst/>
              <a:rect l="l" t="t" r="r" b="b"/>
              <a:pathLst>
                <a:path w="129242" h="25782" extrusionOk="0">
                  <a:moveTo>
                    <a:pt x="125667" y="404"/>
                  </a:moveTo>
                  <a:cubicBezTo>
                    <a:pt x="125949" y="404"/>
                    <a:pt x="126232" y="415"/>
                    <a:pt x="126514" y="437"/>
                  </a:cubicBezTo>
                  <a:cubicBezTo>
                    <a:pt x="127419" y="510"/>
                    <a:pt x="128375" y="690"/>
                    <a:pt x="128733" y="1442"/>
                  </a:cubicBezTo>
                  <a:cubicBezTo>
                    <a:pt x="127667" y="1898"/>
                    <a:pt x="126604" y="2366"/>
                    <a:pt x="125540" y="2833"/>
                  </a:cubicBezTo>
                  <a:cubicBezTo>
                    <a:pt x="121951" y="4414"/>
                    <a:pt x="118237" y="6047"/>
                    <a:pt x="114473" y="7141"/>
                  </a:cubicBezTo>
                  <a:cubicBezTo>
                    <a:pt x="113881" y="7314"/>
                    <a:pt x="113286" y="7483"/>
                    <a:pt x="112693" y="7649"/>
                  </a:cubicBezTo>
                  <a:cubicBezTo>
                    <a:pt x="110914" y="8149"/>
                    <a:pt x="109073" y="8666"/>
                    <a:pt x="107278" y="9330"/>
                  </a:cubicBezTo>
                  <a:cubicBezTo>
                    <a:pt x="105183" y="10108"/>
                    <a:pt x="102936" y="11055"/>
                    <a:pt x="100411" y="12228"/>
                  </a:cubicBezTo>
                  <a:cubicBezTo>
                    <a:pt x="97928" y="13381"/>
                    <a:pt x="95424" y="14634"/>
                    <a:pt x="93002" y="15844"/>
                  </a:cubicBezTo>
                  <a:cubicBezTo>
                    <a:pt x="86663" y="19013"/>
                    <a:pt x="80109" y="22288"/>
                    <a:pt x="73322" y="24097"/>
                  </a:cubicBezTo>
                  <a:cubicBezTo>
                    <a:pt x="70106" y="24955"/>
                    <a:pt x="66829" y="25381"/>
                    <a:pt x="63411" y="25381"/>
                  </a:cubicBezTo>
                  <a:cubicBezTo>
                    <a:pt x="61691" y="25381"/>
                    <a:pt x="59935" y="25273"/>
                    <a:pt x="58132" y="25057"/>
                  </a:cubicBezTo>
                  <a:cubicBezTo>
                    <a:pt x="54870" y="24667"/>
                    <a:pt x="51578" y="24000"/>
                    <a:pt x="48394" y="23351"/>
                  </a:cubicBezTo>
                  <a:cubicBezTo>
                    <a:pt x="46720" y="23010"/>
                    <a:pt x="44988" y="22658"/>
                    <a:pt x="43281" y="22351"/>
                  </a:cubicBezTo>
                  <a:cubicBezTo>
                    <a:pt x="38827" y="21551"/>
                    <a:pt x="34306" y="21314"/>
                    <a:pt x="29931" y="21085"/>
                  </a:cubicBezTo>
                  <a:lnTo>
                    <a:pt x="28914" y="21031"/>
                  </a:lnTo>
                  <a:cubicBezTo>
                    <a:pt x="25978" y="20874"/>
                    <a:pt x="23609" y="20501"/>
                    <a:pt x="21462" y="19855"/>
                  </a:cubicBezTo>
                  <a:cubicBezTo>
                    <a:pt x="19489" y="19259"/>
                    <a:pt x="17512" y="18432"/>
                    <a:pt x="15599" y="17635"/>
                  </a:cubicBezTo>
                  <a:cubicBezTo>
                    <a:pt x="15171" y="17457"/>
                    <a:pt x="14747" y="17279"/>
                    <a:pt x="14321" y="17105"/>
                  </a:cubicBezTo>
                  <a:cubicBezTo>
                    <a:pt x="12341" y="16286"/>
                    <a:pt x="10328" y="15433"/>
                    <a:pt x="8383" y="14606"/>
                  </a:cubicBezTo>
                  <a:cubicBezTo>
                    <a:pt x="5772" y="13497"/>
                    <a:pt x="3075" y="12349"/>
                    <a:pt x="404" y="11276"/>
                  </a:cubicBezTo>
                  <a:lnTo>
                    <a:pt x="403" y="11276"/>
                  </a:lnTo>
                  <a:lnTo>
                    <a:pt x="403" y="5584"/>
                  </a:lnTo>
                  <a:cubicBezTo>
                    <a:pt x="967" y="5874"/>
                    <a:pt x="1566" y="6170"/>
                    <a:pt x="2220" y="6484"/>
                  </a:cubicBezTo>
                  <a:cubicBezTo>
                    <a:pt x="2905" y="6811"/>
                    <a:pt x="3592" y="7131"/>
                    <a:pt x="4281" y="7450"/>
                  </a:cubicBezTo>
                  <a:cubicBezTo>
                    <a:pt x="6227" y="8357"/>
                    <a:pt x="8240" y="9293"/>
                    <a:pt x="10153" y="10412"/>
                  </a:cubicBezTo>
                  <a:cubicBezTo>
                    <a:pt x="12434" y="11746"/>
                    <a:pt x="14871" y="13148"/>
                    <a:pt x="17395" y="14337"/>
                  </a:cubicBezTo>
                  <a:cubicBezTo>
                    <a:pt x="25707" y="18255"/>
                    <a:pt x="35202" y="20169"/>
                    <a:pt x="46355" y="20169"/>
                  </a:cubicBezTo>
                  <a:cubicBezTo>
                    <a:pt x="47079" y="20169"/>
                    <a:pt x="47811" y="20161"/>
                    <a:pt x="48549" y="20145"/>
                  </a:cubicBezTo>
                  <a:cubicBezTo>
                    <a:pt x="59131" y="19914"/>
                    <a:pt x="70411" y="17805"/>
                    <a:pt x="84049" y="13504"/>
                  </a:cubicBezTo>
                  <a:cubicBezTo>
                    <a:pt x="89815" y="11685"/>
                    <a:pt x="95612" y="9562"/>
                    <a:pt x="101217" y="7507"/>
                  </a:cubicBezTo>
                  <a:cubicBezTo>
                    <a:pt x="104315" y="6374"/>
                    <a:pt x="107517" y="5200"/>
                    <a:pt x="110679" y="4091"/>
                  </a:cubicBezTo>
                  <a:cubicBezTo>
                    <a:pt x="114143" y="2876"/>
                    <a:pt x="117874" y="1648"/>
                    <a:pt x="121675" y="895"/>
                  </a:cubicBezTo>
                  <a:cubicBezTo>
                    <a:pt x="122896" y="652"/>
                    <a:pt x="124279" y="404"/>
                    <a:pt x="125667" y="404"/>
                  </a:cubicBezTo>
                  <a:close/>
                  <a:moveTo>
                    <a:pt x="125672" y="1"/>
                  </a:moveTo>
                  <a:cubicBezTo>
                    <a:pt x="124248" y="1"/>
                    <a:pt x="122839" y="252"/>
                    <a:pt x="121598" y="497"/>
                  </a:cubicBezTo>
                  <a:cubicBezTo>
                    <a:pt x="117773" y="1256"/>
                    <a:pt x="114025" y="2491"/>
                    <a:pt x="110546" y="3711"/>
                  </a:cubicBezTo>
                  <a:cubicBezTo>
                    <a:pt x="107384" y="4820"/>
                    <a:pt x="104179" y="5993"/>
                    <a:pt x="101080" y="7129"/>
                  </a:cubicBezTo>
                  <a:cubicBezTo>
                    <a:pt x="95477" y="9180"/>
                    <a:pt x="89685" y="11305"/>
                    <a:pt x="83929" y="13120"/>
                  </a:cubicBezTo>
                  <a:cubicBezTo>
                    <a:pt x="70328" y="17407"/>
                    <a:pt x="59084" y="19512"/>
                    <a:pt x="48540" y="19742"/>
                  </a:cubicBezTo>
                  <a:cubicBezTo>
                    <a:pt x="47811" y="19758"/>
                    <a:pt x="47089" y="19766"/>
                    <a:pt x="46374" y="19766"/>
                  </a:cubicBezTo>
                  <a:cubicBezTo>
                    <a:pt x="35268" y="19766"/>
                    <a:pt x="25827" y="17865"/>
                    <a:pt x="17567" y="13971"/>
                  </a:cubicBezTo>
                  <a:cubicBezTo>
                    <a:pt x="15057" y="12788"/>
                    <a:pt x="12628" y="11391"/>
                    <a:pt x="10355" y="10062"/>
                  </a:cubicBezTo>
                  <a:cubicBezTo>
                    <a:pt x="8426" y="8935"/>
                    <a:pt x="6404" y="7993"/>
                    <a:pt x="4448" y="7084"/>
                  </a:cubicBezTo>
                  <a:cubicBezTo>
                    <a:pt x="3762" y="6767"/>
                    <a:pt x="3076" y="6447"/>
                    <a:pt x="2395" y="6120"/>
                  </a:cubicBezTo>
                  <a:cubicBezTo>
                    <a:pt x="1626" y="5754"/>
                    <a:pt x="940" y="5411"/>
                    <a:pt x="294" y="5075"/>
                  </a:cubicBezTo>
                  <a:lnTo>
                    <a:pt x="0" y="4921"/>
                  </a:lnTo>
                  <a:lnTo>
                    <a:pt x="0" y="11545"/>
                  </a:lnTo>
                  <a:lnTo>
                    <a:pt x="126" y="11595"/>
                  </a:lnTo>
                  <a:cubicBezTo>
                    <a:pt x="2833" y="12684"/>
                    <a:pt x="5574" y="13848"/>
                    <a:pt x="8224" y="14973"/>
                  </a:cubicBezTo>
                  <a:cubicBezTo>
                    <a:pt x="10170" y="15801"/>
                    <a:pt x="12184" y="16656"/>
                    <a:pt x="14167" y="17473"/>
                  </a:cubicBezTo>
                  <a:cubicBezTo>
                    <a:pt x="14591" y="17649"/>
                    <a:pt x="15016" y="17828"/>
                    <a:pt x="15441" y="18003"/>
                  </a:cubicBezTo>
                  <a:cubicBezTo>
                    <a:pt x="17363" y="18808"/>
                    <a:pt x="19349" y="19638"/>
                    <a:pt x="21344" y="20238"/>
                  </a:cubicBezTo>
                  <a:cubicBezTo>
                    <a:pt x="23523" y="20895"/>
                    <a:pt x="25922" y="21274"/>
                    <a:pt x="28892" y="21431"/>
                  </a:cubicBezTo>
                  <a:lnTo>
                    <a:pt x="29910" y="21485"/>
                  </a:lnTo>
                  <a:cubicBezTo>
                    <a:pt x="34272" y="21714"/>
                    <a:pt x="38783" y="21950"/>
                    <a:pt x="43209" y="22746"/>
                  </a:cubicBezTo>
                  <a:cubicBezTo>
                    <a:pt x="44912" y="23053"/>
                    <a:pt x="46641" y="23406"/>
                    <a:pt x="48313" y="23744"/>
                  </a:cubicBezTo>
                  <a:cubicBezTo>
                    <a:pt x="51505" y="24393"/>
                    <a:pt x="54806" y="25065"/>
                    <a:pt x="58085" y="25456"/>
                  </a:cubicBezTo>
                  <a:cubicBezTo>
                    <a:pt x="59905" y="25673"/>
                    <a:pt x="61677" y="25782"/>
                    <a:pt x="63414" y="25782"/>
                  </a:cubicBezTo>
                  <a:cubicBezTo>
                    <a:pt x="66866" y="25782"/>
                    <a:pt x="70177" y="25352"/>
                    <a:pt x="73425" y="24486"/>
                  </a:cubicBezTo>
                  <a:cubicBezTo>
                    <a:pt x="80253" y="22666"/>
                    <a:pt x="86826" y="19379"/>
                    <a:pt x="93183" y="16202"/>
                  </a:cubicBezTo>
                  <a:cubicBezTo>
                    <a:pt x="95603" y="14991"/>
                    <a:pt x="98105" y="13741"/>
                    <a:pt x="100582" y="12591"/>
                  </a:cubicBezTo>
                  <a:cubicBezTo>
                    <a:pt x="103097" y="11422"/>
                    <a:pt x="105333" y="10479"/>
                    <a:pt x="107419" y="9706"/>
                  </a:cubicBezTo>
                  <a:cubicBezTo>
                    <a:pt x="109198" y="9046"/>
                    <a:pt x="111031" y="8532"/>
                    <a:pt x="112803" y="8033"/>
                  </a:cubicBezTo>
                  <a:cubicBezTo>
                    <a:pt x="113399" y="7867"/>
                    <a:pt x="113993" y="7699"/>
                    <a:pt x="114588" y="7526"/>
                  </a:cubicBezTo>
                  <a:cubicBezTo>
                    <a:pt x="118376" y="6424"/>
                    <a:pt x="122102" y="4784"/>
                    <a:pt x="125704" y="3199"/>
                  </a:cubicBezTo>
                  <a:cubicBezTo>
                    <a:pt x="126826" y="2705"/>
                    <a:pt x="127947" y="2212"/>
                    <a:pt x="129073" y="1733"/>
                  </a:cubicBezTo>
                  <a:lnTo>
                    <a:pt x="129242" y="1662"/>
                  </a:lnTo>
                  <a:lnTo>
                    <a:pt x="129185" y="1488"/>
                  </a:lnTo>
                  <a:cubicBezTo>
                    <a:pt x="128775" y="216"/>
                    <a:pt x="127216" y="89"/>
                    <a:pt x="126549" y="34"/>
                  </a:cubicBezTo>
                  <a:cubicBezTo>
                    <a:pt x="126257" y="11"/>
                    <a:pt x="125964" y="1"/>
                    <a:pt x="12567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009" name="Google Shape;1009;p31"/>
            <p:cNvSpPr/>
            <p:nvPr/>
          </p:nvSpPr>
          <p:spPr>
            <a:xfrm>
              <a:off x="-97184" y="1487081"/>
              <a:ext cx="9378021" cy="2233737"/>
            </a:xfrm>
            <a:custGeom>
              <a:avLst/>
              <a:gdLst/>
              <a:ahLst/>
              <a:cxnLst/>
              <a:rect l="l" t="t" r="r" b="b"/>
              <a:pathLst>
                <a:path w="234348" h="55819" extrusionOk="0">
                  <a:moveTo>
                    <a:pt x="144981" y="403"/>
                  </a:moveTo>
                  <a:cubicBezTo>
                    <a:pt x="150962" y="403"/>
                    <a:pt x="156924" y="882"/>
                    <a:pt x="162787" y="1836"/>
                  </a:cubicBezTo>
                  <a:cubicBezTo>
                    <a:pt x="170740" y="3127"/>
                    <a:pt x="179016" y="5583"/>
                    <a:pt x="189615" y="9797"/>
                  </a:cubicBezTo>
                  <a:cubicBezTo>
                    <a:pt x="198427" y="13299"/>
                    <a:pt x="207411" y="17431"/>
                    <a:pt x="216323" y="22082"/>
                  </a:cubicBezTo>
                  <a:lnTo>
                    <a:pt x="218254" y="23088"/>
                  </a:lnTo>
                  <a:cubicBezTo>
                    <a:pt x="223483" y="25804"/>
                    <a:pt x="228885" y="28612"/>
                    <a:pt x="233942" y="32005"/>
                  </a:cubicBezTo>
                  <a:lnTo>
                    <a:pt x="233942" y="40242"/>
                  </a:lnTo>
                  <a:cubicBezTo>
                    <a:pt x="230357" y="38005"/>
                    <a:pt x="227378" y="36353"/>
                    <a:pt x="224590" y="35054"/>
                  </a:cubicBezTo>
                  <a:cubicBezTo>
                    <a:pt x="215470" y="30808"/>
                    <a:pt x="205746" y="28155"/>
                    <a:pt x="196343" y="25590"/>
                  </a:cubicBezTo>
                  <a:cubicBezTo>
                    <a:pt x="195383" y="25330"/>
                    <a:pt x="194423" y="25067"/>
                    <a:pt x="193466" y="24804"/>
                  </a:cubicBezTo>
                  <a:cubicBezTo>
                    <a:pt x="172307" y="18995"/>
                    <a:pt x="155262" y="16255"/>
                    <a:pt x="139723" y="16255"/>
                  </a:cubicBezTo>
                  <a:cubicBezTo>
                    <a:pt x="136241" y="16255"/>
                    <a:pt x="132834" y="16392"/>
                    <a:pt x="129473" y="16664"/>
                  </a:cubicBezTo>
                  <a:cubicBezTo>
                    <a:pt x="117659" y="17617"/>
                    <a:pt x="108992" y="19950"/>
                    <a:pt x="101363" y="24225"/>
                  </a:cubicBezTo>
                  <a:cubicBezTo>
                    <a:pt x="95848" y="27316"/>
                    <a:pt x="90586" y="31262"/>
                    <a:pt x="85495" y="35080"/>
                  </a:cubicBezTo>
                  <a:cubicBezTo>
                    <a:pt x="82539" y="37296"/>
                    <a:pt x="79484" y="39588"/>
                    <a:pt x="76413" y="41684"/>
                  </a:cubicBezTo>
                  <a:cubicBezTo>
                    <a:pt x="71394" y="45113"/>
                    <a:pt x="67146" y="47471"/>
                    <a:pt x="63039" y="49108"/>
                  </a:cubicBezTo>
                  <a:cubicBezTo>
                    <a:pt x="58787" y="50804"/>
                    <a:pt x="54022" y="52109"/>
                    <a:pt x="48045" y="53216"/>
                  </a:cubicBezTo>
                  <a:cubicBezTo>
                    <a:pt x="40031" y="54703"/>
                    <a:pt x="31384" y="55416"/>
                    <a:pt x="21189" y="55416"/>
                  </a:cubicBezTo>
                  <a:cubicBezTo>
                    <a:pt x="19290" y="55416"/>
                    <a:pt x="17337" y="55391"/>
                    <a:pt x="15325" y="55342"/>
                  </a:cubicBezTo>
                  <a:cubicBezTo>
                    <a:pt x="9761" y="55207"/>
                    <a:pt x="4879" y="54966"/>
                    <a:pt x="402" y="54612"/>
                  </a:cubicBezTo>
                  <a:lnTo>
                    <a:pt x="407" y="54612"/>
                  </a:lnTo>
                  <a:lnTo>
                    <a:pt x="407" y="49284"/>
                  </a:lnTo>
                  <a:cubicBezTo>
                    <a:pt x="817" y="49421"/>
                    <a:pt x="1230" y="49561"/>
                    <a:pt x="1643" y="49700"/>
                  </a:cubicBezTo>
                  <a:cubicBezTo>
                    <a:pt x="4359" y="50619"/>
                    <a:pt x="7168" y="51566"/>
                    <a:pt x="9980" y="52235"/>
                  </a:cubicBezTo>
                  <a:cubicBezTo>
                    <a:pt x="12206" y="52763"/>
                    <a:pt x="14788" y="53377"/>
                    <a:pt x="17344" y="53377"/>
                  </a:cubicBezTo>
                  <a:cubicBezTo>
                    <a:pt x="18683" y="53377"/>
                    <a:pt x="20014" y="53208"/>
                    <a:pt x="21283" y="52772"/>
                  </a:cubicBezTo>
                  <a:cubicBezTo>
                    <a:pt x="22931" y="52205"/>
                    <a:pt x="23878" y="51164"/>
                    <a:pt x="24025" y="49761"/>
                  </a:cubicBezTo>
                  <a:cubicBezTo>
                    <a:pt x="24231" y="47784"/>
                    <a:pt x="23055" y="45926"/>
                    <a:pt x="21802" y="44960"/>
                  </a:cubicBezTo>
                  <a:cubicBezTo>
                    <a:pt x="20124" y="43670"/>
                    <a:pt x="18067" y="43236"/>
                    <a:pt x="16094" y="42961"/>
                  </a:cubicBezTo>
                  <a:cubicBezTo>
                    <a:pt x="13968" y="42663"/>
                    <a:pt x="11797" y="42629"/>
                    <a:pt x="9701" y="42596"/>
                  </a:cubicBezTo>
                  <a:lnTo>
                    <a:pt x="9254" y="42589"/>
                  </a:lnTo>
                  <a:cubicBezTo>
                    <a:pt x="6994" y="42550"/>
                    <a:pt x="4310" y="42346"/>
                    <a:pt x="1553" y="41105"/>
                  </a:cubicBezTo>
                  <a:cubicBezTo>
                    <a:pt x="1170" y="40933"/>
                    <a:pt x="784" y="40741"/>
                    <a:pt x="402" y="40534"/>
                  </a:cubicBezTo>
                  <a:lnTo>
                    <a:pt x="402" y="31531"/>
                  </a:lnTo>
                  <a:cubicBezTo>
                    <a:pt x="6844" y="32915"/>
                    <a:pt x="13326" y="34726"/>
                    <a:pt x="19599" y="36477"/>
                  </a:cubicBezTo>
                  <a:cubicBezTo>
                    <a:pt x="22674" y="37335"/>
                    <a:pt x="25850" y="38224"/>
                    <a:pt x="28985" y="39049"/>
                  </a:cubicBezTo>
                  <a:cubicBezTo>
                    <a:pt x="36397" y="41005"/>
                    <a:pt x="46195" y="43249"/>
                    <a:pt x="56268" y="43249"/>
                  </a:cubicBezTo>
                  <a:lnTo>
                    <a:pt x="56298" y="43249"/>
                  </a:lnTo>
                  <a:cubicBezTo>
                    <a:pt x="60549" y="43247"/>
                    <a:pt x="65413" y="43043"/>
                    <a:pt x="69372" y="40633"/>
                  </a:cubicBezTo>
                  <a:cubicBezTo>
                    <a:pt x="71055" y="39609"/>
                    <a:pt x="72214" y="38269"/>
                    <a:pt x="72821" y="36652"/>
                  </a:cubicBezTo>
                  <a:cubicBezTo>
                    <a:pt x="73454" y="34967"/>
                    <a:pt x="73654" y="32595"/>
                    <a:pt x="72675" y="31095"/>
                  </a:cubicBezTo>
                  <a:cubicBezTo>
                    <a:pt x="71475" y="29255"/>
                    <a:pt x="69235" y="29002"/>
                    <a:pt x="67193" y="29002"/>
                  </a:cubicBezTo>
                  <a:lnTo>
                    <a:pt x="67163" y="29002"/>
                  </a:lnTo>
                  <a:cubicBezTo>
                    <a:pt x="64338" y="29005"/>
                    <a:pt x="61485" y="29632"/>
                    <a:pt x="59033" y="30219"/>
                  </a:cubicBezTo>
                  <a:cubicBezTo>
                    <a:pt x="58197" y="30419"/>
                    <a:pt x="57351" y="30648"/>
                    <a:pt x="56532" y="30868"/>
                  </a:cubicBezTo>
                  <a:cubicBezTo>
                    <a:pt x="55224" y="31222"/>
                    <a:pt x="53869" y="31587"/>
                    <a:pt x="52529" y="31845"/>
                  </a:cubicBezTo>
                  <a:cubicBezTo>
                    <a:pt x="48490" y="32626"/>
                    <a:pt x="44235" y="33024"/>
                    <a:pt x="39894" y="33024"/>
                  </a:cubicBezTo>
                  <a:cubicBezTo>
                    <a:pt x="39863" y="33024"/>
                    <a:pt x="39832" y="33024"/>
                    <a:pt x="39801" y="33024"/>
                  </a:cubicBezTo>
                  <a:cubicBezTo>
                    <a:pt x="26833" y="33011"/>
                    <a:pt x="13576" y="29869"/>
                    <a:pt x="402" y="23687"/>
                  </a:cubicBezTo>
                  <a:lnTo>
                    <a:pt x="402" y="6011"/>
                  </a:lnTo>
                  <a:cubicBezTo>
                    <a:pt x="1635" y="6344"/>
                    <a:pt x="2827" y="6712"/>
                    <a:pt x="3952" y="7104"/>
                  </a:cubicBezTo>
                  <a:cubicBezTo>
                    <a:pt x="7474" y="8330"/>
                    <a:pt x="10930" y="10023"/>
                    <a:pt x="14269" y="11659"/>
                  </a:cubicBezTo>
                  <a:cubicBezTo>
                    <a:pt x="15159" y="12095"/>
                    <a:pt x="16051" y="12530"/>
                    <a:pt x="16944" y="12959"/>
                  </a:cubicBezTo>
                  <a:cubicBezTo>
                    <a:pt x="21849" y="15315"/>
                    <a:pt x="26184" y="17153"/>
                    <a:pt x="30193" y="18579"/>
                  </a:cubicBezTo>
                  <a:cubicBezTo>
                    <a:pt x="37329" y="21116"/>
                    <a:pt x="44835" y="22386"/>
                    <a:pt x="52799" y="22386"/>
                  </a:cubicBezTo>
                  <a:cubicBezTo>
                    <a:pt x="62775" y="22386"/>
                    <a:pt x="73472" y="20393"/>
                    <a:pt x="85065" y="16400"/>
                  </a:cubicBezTo>
                  <a:cubicBezTo>
                    <a:pt x="89374" y="14915"/>
                    <a:pt x="93852" y="13162"/>
                    <a:pt x="98753" y="11037"/>
                  </a:cubicBezTo>
                  <a:cubicBezTo>
                    <a:pt x="99763" y="10600"/>
                    <a:pt x="100773" y="10151"/>
                    <a:pt x="101781" y="9706"/>
                  </a:cubicBezTo>
                  <a:cubicBezTo>
                    <a:pt x="104805" y="8364"/>
                    <a:pt x="107933" y="6975"/>
                    <a:pt x="111082" y="5882"/>
                  </a:cubicBezTo>
                  <a:cubicBezTo>
                    <a:pt x="119135" y="3086"/>
                    <a:pt x="127851" y="1338"/>
                    <a:pt x="136984" y="688"/>
                  </a:cubicBezTo>
                  <a:cubicBezTo>
                    <a:pt x="139649" y="498"/>
                    <a:pt x="142317" y="403"/>
                    <a:pt x="144981" y="403"/>
                  </a:cubicBezTo>
                  <a:close/>
                  <a:moveTo>
                    <a:pt x="144959" y="1"/>
                  </a:moveTo>
                  <a:cubicBezTo>
                    <a:pt x="142293" y="1"/>
                    <a:pt x="139623" y="96"/>
                    <a:pt x="136956" y="285"/>
                  </a:cubicBezTo>
                  <a:cubicBezTo>
                    <a:pt x="127785" y="938"/>
                    <a:pt x="119037" y="2693"/>
                    <a:pt x="110949" y="5501"/>
                  </a:cubicBezTo>
                  <a:cubicBezTo>
                    <a:pt x="107786" y="6599"/>
                    <a:pt x="104650" y="7991"/>
                    <a:pt x="101618" y="9337"/>
                  </a:cubicBezTo>
                  <a:cubicBezTo>
                    <a:pt x="100610" y="9784"/>
                    <a:pt x="99605" y="10230"/>
                    <a:pt x="98594" y="10669"/>
                  </a:cubicBezTo>
                  <a:cubicBezTo>
                    <a:pt x="93702" y="12788"/>
                    <a:pt x="89236" y="14538"/>
                    <a:pt x="84935" y="16020"/>
                  </a:cubicBezTo>
                  <a:cubicBezTo>
                    <a:pt x="73384" y="19997"/>
                    <a:pt x="62731" y="21983"/>
                    <a:pt x="52798" y="21983"/>
                  </a:cubicBezTo>
                  <a:cubicBezTo>
                    <a:pt x="44880" y="21983"/>
                    <a:pt x="37420" y="20721"/>
                    <a:pt x="30329" y="18200"/>
                  </a:cubicBezTo>
                  <a:cubicBezTo>
                    <a:pt x="26334" y="16780"/>
                    <a:pt x="22012" y="14948"/>
                    <a:pt x="17118" y="12599"/>
                  </a:cubicBezTo>
                  <a:cubicBezTo>
                    <a:pt x="16225" y="12172"/>
                    <a:pt x="15335" y="11736"/>
                    <a:pt x="14448" y="11300"/>
                  </a:cubicBezTo>
                  <a:cubicBezTo>
                    <a:pt x="11097" y="9658"/>
                    <a:pt x="7631" y="7961"/>
                    <a:pt x="4086" y="6726"/>
                  </a:cubicBezTo>
                  <a:cubicBezTo>
                    <a:pt x="2874" y="6305"/>
                    <a:pt x="1587" y="5911"/>
                    <a:pt x="257" y="5556"/>
                  </a:cubicBezTo>
                  <a:lnTo>
                    <a:pt x="2" y="5489"/>
                  </a:lnTo>
                  <a:lnTo>
                    <a:pt x="2" y="23947"/>
                  </a:lnTo>
                  <a:lnTo>
                    <a:pt x="118" y="24001"/>
                  </a:lnTo>
                  <a:cubicBezTo>
                    <a:pt x="13383" y="30245"/>
                    <a:pt x="26736" y="33418"/>
                    <a:pt x="39802" y="33430"/>
                  </a:cubicBezTo>
                  <a:cubicBezTo>
                    <a:pt x="39862" y="33430"/>
                    <a:pt x="39922" y="33430"/>
                    <a:pt x="39983" y="33430"/>
                  </a:cubicBezTo>
                  <a:cubicBezTo>
                    <a:pt x="44319" y="33430"/>
                    <a:pt x="48571" y="33023"/>
                    <a:pt x="52607" y="32244"/>
                  </a:cubicBezTo>
                  <a:cubicBezTo>
                    <a:pt x="53961" y="31982"/>
                    <a:pt x="55324" y="31615"/>
                    <a:pt x="56640" y="31261"/>
                  </a:cubicBezTo>
                  <a:cubicBezTo>
                    <a:pt x="57454" y="31041"/>
                    <a:pt x="58297" y="30815"/>
                    <a:pt x="59127" y="30616"/>
                  </a:cubicBezTo>
                  <a:cubicBezTo>
                    <a:pt x="61559" y="30033"/>
                    <a:pt x="64382" y="29412"/>
                    <a:pt x="67164" y="29409"/>
                  </a:cubicBezTo>
                  <a:cubicBezTo>
                    <a:pt x="67187" y="29409"/>
                    <a:pt x="67210" y="29409"/>
                    <a:pt x="67233" y="29409"/>
                  </a:cubicBezTo>
                  <a:cubicBezTo>
                    <a:pt x="69147" y="29409"/>
                    <a:pt x="71252" y="29651"/>
                    <a:pt x="72340" y="31318"/>
                  </a:cubicBezTo>
                  <a:cubicBezTo>
                    <a:pt x="73241" y="32701"/>
                    <a:pt x="73043" y="34924"/>
                    <a:pt x="72447" y="36513"/>
                  </a:cubicBezTo>
                  <a:cubicBezTo>
                    <a:pt x="71871" y="38046"/>
                    <a:pt x="70768" y="39317"/>
                    <a:pt x="69163" y="40292"/>
                  </a:cubicBezTo>
                  <a:cubicBezTo>
                    <a:pt x="65293" y="42649"/>
                    <a:pt x="60492" y="42849"/>
                    <a:pt x="56298" y="42850"/>
                  </a:cubicBezTo>
                  <a:lnTo>
                    <a:pt x="56268" y="42850"/>
                  </a:lnTo>
                  <a:cubicBezTo>
                    <a:pt x="46241" y="42850"/>
                    <a:pt x="36475" y="40614"/>
                    <a:pt x="29086" y="38666"/>
                  </a:cubicBezTo>
                  <a:cubicBezTo>
                    <a:pt x="25956" y="37839"/>
                    <a:pt x="22778" y="36952"/>
                    <a:pt x="19706" y="36095"/>
                  </a:cubicBezTo>
                  <a:cubicBezTo>
                    <a:pt x="13350" y="34319"/>
                    <a:pt x="6776" y="32482"/>
                    <a:pt x="244" y="31089"/>
                  </a:cubicBezTo>
                  <a:lnTo>
                    <a:pt x="1" y="31038"/>
                  </a:lnTo>
                  <a:lnTo>
                    <a:pt x="1" y="40777"/>
                  </a:lnTo>
                  <a:lnTo>
                    <a:pt x="105" y="40834"/>
                  </a:lnTo>
                  <a:cubicBezTo>
                    <a:pt x="528" y="41068"/>
                    <a:pt x="960" y="41284"/>
                    <a:pt x="1387" y="41477"/>
                  </a:cubicBezTo>
                  <a:cubicBezTo>
                    <a:pt x="4210" y="42747"/>
                    <a:pt x="6945" y="42957"/>
                    <a:pt x="9247" y="42996"/>
                  </a:cubicBezTo>
                  <a:lnTo>
                    <a:pt x="9694" y="43003"/>
                  </a:lnTo>
                  <a:cubicBezTo>
                    <a:pt x="11777" y="43036"/>
                    <a:pt x="13933" y="43072"/>
                    <a:pt x="16035" y="43364"/>
                  </a:cubicBezTo>
                  <a:cubicBezTo>
                    <a:pt x="17956" y="43633"/>
                    <a:pt x="19953" y="44050"/>
                    <a:pt x="21555" y="45283"/>
                  </a:cubicBezTo>
                  <a:cubicBezTo>
                    <a:pt x="22721" y="46179"/>
                    <a:pt x="23812" y="47901"/>
                    <a:pt x="23624" y="49723"/>
                  </a:cubicBezTo>
                  <a:cubicBezTo>
                    <a:pt x="23492" y="50977"/>
                    <a:pt x="22661" y="51876"/>
                    <a:pt x="21149" y="52395"/>
                  </a:cubicBezTo>
                  <a:cubicBezTo>
                    <a:pt x="19929" y="52815"/>
                    <a:pt x="18642" y="52977"/>
                    <a:pt x="17343" y="52977"/>
                  </a:cubicBezTo>
                  <a:cubicBezTo>
                    <a:pt x="14829" y="52977"/>
                    <a:pt x="12272" y="52369"/>
                    <a:pt x="10068" y="51847"/>
                  </a:cubicBezTo>
                  <a:cubicBezTo>
                    <a:pt x="7275" y="51184"/>
                    <a:pt x="4475" y="50237"/>
                    <a:pt x="1767" y="49323"/>
                  </a:cubicBezTo>
                  <a:cubicBezTo>
                    <a:pt x="1267" y="49155"/>
                    <a:pt x="767" y="48985"/>
                    <a:pt x="265" y="48818"/>
                  </a:cubicBezTo>
                  <a:lnTo>
                    <a:pt x="1" y="48728"/>
                  </a:lnTo>
                  <a:lnTo>
                    <a:pt x="1" y="54985"/>
                  </a:lnTo>
                  <a:lnTo>
                    <a:pt x="187" y="54999"/>
                  </a:lnTo>
                  <a:cubicBezTo>
                    <a:pt x="4720" y="55364"/>
                    <a:pt x="9668" y="55608"/>
                    <a:pt x="15316" y="55745"/>
                  </a:cubicBezTo>
                  <a:cubicBezTo>
                    <a:pt x="17327" y="55794"/>
                    <a:pt x="19280" y="55818"/>
                    <a:pt x="21180" y="55818"/>
                  </a:cubicBezTo>
                  <a:cubicBezTo>
                    <a:pt x="31405" y="55818"/>
                    <a:pt x="40078" y="55104"/>
                    <a:pt x="48122" y="53615"/>
                  </a:cubicBezTo>
                  <a:cubicBezTo>
                    <a:pt x="54125" y="52502"/>
                    <a:pt x="58913" y="51189"/>
                    <a:pt x="63191" y="49484"/>
                  </a:cubicBezTo>
                  <a:cubicBezTo>
                    <a:pt x="67326" y="47835"/>
                    <a:pt x="71599" y="45463"/>
                    <a:pt x="76643" y="42018"/>
                  </a:cubicBezTo>
                  <a:cubicBezTo>
                    <a:pt x="79721" y="39917"/>
                    <a:pt x="82780" y="37621"/>
                    <a:pt x="85739" y="35403"/>
                  </a:cubicBezTo>
                  <a:cubicBezTo>
                    <a:pt x="90819" y="31594"/>
                    <a:pt x="96072" y="27654"/>
                    <a:pt x="101563" y="24578"/>
                  </a:cubicBezTo>
                  <a:cubicBezTo>
                    <a:pt x="109139" y="20330"/>
                    <a:pt x="117758" y="18014"/>
                    <a:pt x="129508" y="17065"/>
                  </a:cubicBezTo>
                  <a:cubicBezTo>
                    <a:pt x="132858" y="16795"/>
                    <a:pt x="136254" y="16658"/>
                    <a:pt x="139725" y="16658"/>
                  </a:cubicBezTo>
                  <a:cubicBezTo>
                    <a:pt x="155229" y="16658"/>
                    <a:pt x="172239" y="19393"/>
                    <a:pt x="193363" y="25194"/>
                  </a:cubicBezTo>
                  <a:cubicBezTo>
                    <a:pt x="194320" y="25456"/>
                    <a:pt x="195279" y="25717"/>
                    <a:pt x="196240" y="25980"/>
                  </a:cubicBezTo>
                  <a:cubicBezTo>
                    <a:pt x="205628" y="28540"/>
                    <a:pt x="215334" y="31188"/>
                    <a:pt x="224421" y="35420"/>
                  </a:cubicBezTo>
                  <a:cubicBezTo>
                    <a:pt x="227275" y="36749"/>
                    <a:pt x="230329" y="38452"/>
                    <a:pt x="234037" y="40778"/>
                  </a:cubicBezTo>
                  <a:lnTo>
                    <a:pt x="234347" y="40971"/>
                  </a:lnTo>
                  <a:lnTo>
                    <a:pt x="234347" y="31794"/>
                  </a:lnTo>
                  <a:lnTo>
                    <a:pt x="234257" y="31734"/>
                  </a:lnTo>
                  <a:cubicBezTo>
                    <a:pt x="229156" y="28302"/>
                    <a:pt x="223710" y="25471"/>
                    <a:pt x="218442" y="22732"/>
                  </a:cubicBezTo>
                  <a:lnTo>
                    <a:pt x="216510" y="21728"/>
                  </a:lnTo>
                  <a:cubicBezTo>
                    <a:pt x="207587" y="17070"/>
                    <a:pt x="198587" y="12930"/>
                    <a:pt x="189764" y="9423"/>
                  </a:cubicBezTo>
                  <a:cubicBezTo>
                    <a:pt x="179135" y="5199"/>
                    <a:pt x="170836" y="2739"/>
                    <a:pt x="162852" y="1440"/>
                  </a:cubicBezTo>
                  <a:cubicBezTo>
                    <a:pt x="156959" y="482"/>
                    <a:pt x="150969" y="1"/>
                    <a:pt x="14495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010" name="Google Shape;1010;p31"/>
            <p:cNvSpPr/>
            <p:nvPr/>
          </p:nvSpPr>
          <p:spPr>
            <a:xfrm>
              <a:off x="4303273" y="2401574"/>
              <a:ext cx="4977457" cy="2219891"/>
            </a:xfrm>
            <a:custGeom>
              <a:avLst/>
              <a:gdLst/>
              <a:ahLst/>
              <a:cxnLst/>
              <a:rect l="l" t="t" r="r" b="b"/>
              <a:pathLst>
                <a:path w="124382" h="55473" extrusionOk="0">
                  <a:moveTo>
                    <a:pt x="25918" y="402"/>
                  </a:moveTo>
                  <a:cubicBezTo>
                    <a:pt x="36041" y="402"/>
                    <a:pt x="47026" y="1991"/>
                    <a:pt x="60462" y="5393"/>
                  </a:cubicBezTo>
                  <a:cubicBezTo>
                    <a:pt x="70856" y="8024"/>
                    <a:pt x="81175" y="11807"/>
                    <a:pt x="91155" y="15464"/>
                  </a:cubicBezTo>
                  <a:cubicBezTo>
                    <a:pt x="92391" y="15917"/>
                    <a:pt x="93627" y="16369"/>
                    <a:pt x="94863" y="16822"/>
                  </a:cubicBezTo>
                  <a:lnTo>
                    <a:pt x="95647" y="17108"/>
                  </a:lnTo>
                  <a:cubicBezTo>
                    <a:pt x="105319" y="20631"/>
                    <a:pt x="115319" y="24277"/>
                    <a:pt x="123981" y="30890"/>
                  </a:cubicBezTo>
                  <a:lnTo>
                    <a:pt x="123981" y="53695"/>
                  </a:lnTo>
                  <a:cubicBezTo>
                    <a:pt x="123931" y="53594"/>
                    <a:pt x="123881" y="53490"/>
                    <a:pt x="123831" y="53388"/>
                  </a:cubicBezTo>
                  <a:cubicBezTo>
                    <a:pt x="121216" y="48116"/>
                    <a:pt x="118223" y="43645"/>
                    <a:pt x="114937" y="40100"/>
                  </a:cubicBezTo>
                  <a:cubicBezTo>
                    <a:pt x="110571" y="35392"/>
                    <a:pt x="105339" y="32142"/>
                    <a:pt x="101268" y="29834"/>
                  </a:cubicBezTo>
                  <a:cubicBezTo>
                    <a:pt x="91058" y="24049"/>
                    <a:pt x="80265" y="20787"/>
                    <a:pt x="69187" y="20137"/>
                  </a:cubicBezTo>
                  <a:cubicBezTo>
                    <a:pt x="67907" y="20061"/>
                    <a:pt x="66618" y="20024"/>
                    <a:pt x="65319" y="20024"/>
                  </a:cubicBezTo>
                  <a:cubicBezTo>
                    <a:pt x="61141" y="20024"/>
                    <a:pt x="56870" y="20411"/>
                    <a:pt x="52577" y="21181"/>
                  </a:cubicBezTo>
                  <a:cubicBezTo>
                    <a:pt x="48332" y="21940"/>
                    <a:pt x="44099" y="23239"/>
                    <a:pt x="40004" y="24495"/>
                  </a:cubicBezTo>
                  <a:cubicBezTo>
                    <a:pt x="38744" y="24880"/>
                    <a:pt x="37484" y="25268"/>
                    <a:pt x="36221" y="25639"/>
                  </a:cubicBezTo>
                  <a:cubicBezTo>
                    <a:pt x="30814" y="27232"/>
                    <a:pt x="25249" y="28662"/>
                    <a:pt x="19858" y="28662"/>
                  </a:cubicBezTo>
                  <a:cubicBezTo>
                    <a:pt x="15618" y="28662"/>
                    <a:pt x="11486" y="27778"/>
                    <a:pt x="7624" y="25392"/>
                  </a:cubicBezTo>
                  <a:cubicBezTo>
                    <a:pt x="1653" y="21703"/>
                    <a:pt x="639" y="17073"/>
                    <a:pt x="567" y="14640"/>
                  </a:cubicBezTo>
                  <a:cubicBezTo>
                    <a:pt x="413" y="9480"/>
                    <a:pt x="3668" y="6464"/>
                    <a:pt x="5623" y="5124"/>
                  </a:cubicBezTo>
                  <a:cubicBezTo>
                    <a:pt x="9015" y="2801"/>
                    <a:pt x="12910" y="1856"/>
                    <a:pt x="15924" y="1292"/>
                  </a:cubicBezTo>
                  <a:cubicBezTo>
                    <a:pt x="19039" y="709"/>
                    <a:pt x="22328" y="409"/>
                    <a:pt x="25700" y="402"/>
                  </a:cubicBezTo>
                  <a:close/>
                  <a:moveTo>
                    <a:pt x="25696" y="0"/>
                  </a:moveTo>
                  <a:cubicBezTo>
                    <a:pt x="22298" y="9"/>
                    <a:pt x="18984" y="309"/>
                    <a:pt x="15846" y="896"/>
                  </a:cubicBezTo>
                  <a:cubicBezTo>
                    <a:pt x="12791" y="1468"/>
                    <a:pt x="8843" y="2428"/>
                    <a:pt x="5390" y="4792"/>
                  </a:cubicBezTo>
                  <a:cubicBezTo>
                    <a:pt x="3368" y="6176"/>
                    <a:pt x="0" y="9300"/>
                    <a:pt x="160" y="14653"/>
                  </a:cubicBezTo>
                  <a:cubicBezTo>
                    <a:pt x="236" y="17166"/>
                    <a:pt x="1277" y="21947"/>
                    <a:pt x="7409" y="25735"/>
                  </a:cubicBezTo>
                  <a:cubicBezTo>
                    <a:pt x="11344" y="28167"/>
                    <a:pt x="15543" y="29067"/>
                    <a:pt x="19845" y="29067"/>
                  </a:cubicBezTo>
                  <a:cubicBezTo>
                    <a:pt x="25284" y="29067"/>
                    <a:pt x="30887" y="27628"/>
                    <a:pt x="36329" y="26025"/>
                  </a:cubicBezTo>
                  <a:cubicBezTo>
                    <a:pt x="37594" y="25653"/>
                    <a:pt x="38857" y="25265"/>
                    <a:pt x="40120" y="24877"/>
                  </a:cubicBezTo>
                  <a:cubicBezTo>
                    <a:pt x="44202" y="23626"/>
                    <a:pt x="48423" y="22331"/>
                    <a:pt x="52645" y="21575"/>
                  </a:cubicBezTo>
                  <a:cubicBezTo>
                    <a:pt x="56919" y="20811"/>
                    <a:pt x="61167" y="20426"/>
                    <a:pt x="65320" y="20426"/>
                  </a:cubicBezTo>
                  <a:cubicBezTo>
                    <a:pt x="66611" y="20426"/>
                    <a:pt x="67892" y="20464"/>
                    <a:pt x="69163" y="20538"/>
                  </a:cubicBezTo>
                  <a:cubicBezTo>
                    <a:pt x="80177" y="21183"/>
                    <a:pt x="90911" y="24429"/>
                    <a:pt x="101068" y="30184"/>
                  </a:cubicBezTo>
                  <a:cubicBezTo>
                    <a:pt x="105113" y="32476"/>
                    <a:pt x="110313" y="35707"/>
                    <a:pt x="114641" y="40373"/>
                  </a:cubicBezTo>
                  <a:cubicBezTo>
                    <a:pt x="117901" y="43892"/>
                    <a:pt x="120872" y="48330"/>
                    <a:pt x="123468" y="53567"/>
                  </a:cubicBezTo>
                  <a:cubicBezTo>
                    <a:pt x="123595" y="53824"/>
                    <a:pt x="123718" y="54084"/>
                    <a:pt x="123842" y="54344"/>
                  </a:cubicBezTo>
                  <a:lnTo>
                    <a:pt x="124380" y="55470"/>
                  </a:lnTo>
                  <a:lnTo>
                    <a:pt x="124380" y="30691"/>
                  </a:lnTo>
                  <a:lnTo>
                    <a:pt x="124301" y="30630"/>
                  </a:lnTo>
                  <a:cubicBezTo>
                    <a:pt x="115571" y="23942"/>
                    <a:pt x="105512" y="20275"/>
                    <a:pt x="95782" y="16727"/>
                  </a:cubicBezTo>
                  <a:lnTo>
                    <a:pt x="94996" y="16442"/>
                  </a:lnTo>
                  <a:cubicBezTo>
                    <a:pt x="93760" y="15992"/>
                    <a:pt x="92525" y="15539"/>
                    <a:pt x="91289" y="15087"/>
                  </a:cubicBezTo>
                  <a:cubicBezTo>
                    <a:pt x="81300" y="11425"/>
                    <a:pt x="70971" y="7640"/>
                    <a:pt x="60557" y="5003"/>
                  </a:cubicBezTo>
                  <a:cubicBezTo>
                    <a:pt x="47087" y="1592"/>
                    <a:pt x="36071" y="0"/>
                    <a:pt x="25913" y="0"/>
                  </a:cubicBezTo>
                  <a:close/>
                  <a:moveTo>
                    <a:pt x="124380" y="55470"/>
                  </a:moveTo>
                  <a:lnTo>
                    <a:pt x="124380" y="55473"/>
                  </a:lnTo>
                  <a:lnTo>
                    <a:pt x="124381" y="55473"/>
                  </a:lnTo>
                  <a:lnTo>
                    <a:pt x="124380" y="5547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011" name="Google Shape;1011;p31"/>
            <p:cNvSpPr/>
            <p:nvPr/>
          </p:nvSpPr>
          <p:spPr>
            <a:xfrm>
              <a:off x="-97184" y="3183486"/>
              <a:ext cx="4473596" cy="1988630"/>
            </a:xfrm>
            <a:custGeom>
              <a:avLst/>
              <a:gdLst/>
              <a:ahLst/>
              <a:cxnLst/>
              <a:rect l="l" t="t" r="r" b="b"/>
              <a:pathLst>
                <a:path w="111791" h="49694" extrusionOk="0">
                  <a:moveTo>
                    <a:pt x="97341" y="420"/>
                  </a:moveTo>
                  <a:cubicBezTo>
                    <a:pt x="98733" y="420"/>
                    <a:pt x="99979" y="773"/>
                    <a:pt x="101045" y="1273"/>
                  </a:cubicBezTo>
                  <a:cubicBezTo>
                    <a:pt x="104764" y="3021"/>
                    <a:pt x="109232" y="7243"/>
                    <a:pt x="110572" y="11931"/>
                  </a:cubicBezTo>
                  <a:cubicBezTo>
                    <a:pt x="111369" y="14719"/>
                    <a:pt x="110985" y="17351"/>
                    <a:pt x="109429" y="19750"/>
                  </a:cubicBezTo>
                  <a:cubicBezTo>
                    <a:pt x="107469" y="22776"/>
                    <a:pt x="104270" y="24339"/>
                    <a:pt x="101702" y="25361"/>
                  </a:cubicBezTo>
                  <a:cubicBezTo>
                    <a:pt x="98754" y="26534"/>
                    <a:pt x="95452" y="27464"/>
                    <a:pt x="91607" y="28204"/>
                  </a:cubicBezTo>
                  <a:cubicBezTo>
                    <a:pt x="89921" y="28528"/>
                    <a:pt x="88200" y="28811"/>
                    <a:pt x="86532" y="29084"/>
                  </a:cubicBezTo>
                  <a:cubicBezTo>
                    <a:pt x="79681" y="30207"/>
                    <a:pt x="72597" y="31372"/>
                    <a:pt x="66253" y="35734"/>
                  </a:cubicBezTo>
                  <a:cubicBezTo>
                    <a:pt x="61721" y="38849"/>
                    <a:pt x="57707" y="43535"/>
                    <a:pt x="54638" y="49289"/>
                  </a:cubicBezTo>
                  <a:lnTo>
                    <a:pt x="3363" y="49289"/>
                  </a:lnTo>
                  <a:cubicBezTo>
                    <a:pt x="1730" y="49289"/>
                    <a:pt x="402" y="47585"/>
                    <a:pt x="402" y="45488"/>
                  </a:cubicBezTo>
                  <a:lnTo>
                    <a:pt x="402" y="27817"/>
                  </a:lnTo>
                  <a:cubicBezTo>
                    <a:pt x="6956" y="29756"/>
                    <a:pt x="13549" y="31125"/>
                    <a:pt x="20006" y="31888"/>
                  </a:cubicBezTo>
                  <a:cubicBezTo>
                    <a:pt x="24832" y="32458"/>
                    <a:pt x="29867" y="32744"/>
                    <a:pt x="35067" y="32744"/>
                  </a:cubicBezTo>
                  <a:cubicBezTo>
                    <a:pt x="39433" y="32744"/>
                    <a:pt x="43915" y="32543"/>
                    <a:pt x="48490" y="32140"/>
                  </a:cubicBezTo>
                  <a:cubicBezTo>
                    <a:pt x="52725" y="31766"/>
                    <a:pt x="57090" y="31156"/>
                    <a:pt x="61838" y="30276"/>
                  </a:cubicBezTo>
                  <a:cubicBezTo>
                    <a:pt x="65200" y="29650"/>
                    <a:pt x="69115" y="28700"/>
                    <a:pt x="72658" y="26377"/>
                  </a:cubicBezTo>
                  <a:cubicBezTo>
                    <a:pt x="76773" y="23677"/>
                    <a:pt x="79509" y="18971"/>
                    <a:pt x="82157" y="14419"/>
                  </a:cubicBezTo>
                  <a:cubicBezTo>
                    <a:pt x="83207" y="12610"/>
                    <a:pt x="84295" y="10742"/>
                    <a:pt x="85446" y="9038"/>
                  </a:cubicBezTo>
                  <a:cubicBezTo>
                    <a:pt x="89943" y="2389"/>
                    <a:pt x="94052" y="420"/>
                    <a:pt x="97341" y="420"/>
                  </a:cubicBezTo>
                  <a:close/>
                  <a:moveTo>
                    <a:pt x="97320" y="1"/>
                  </a:moveTo>
                  <a:cubicBezTo>
                    <a:pt x="92272" y="1"/>
                    <a:pt x="88015" y="4523"/>
                    <a:pt x="85113" y="8813"/>
                  </a:cubicBezTo>
                  <a:cubicBezTo>
                    <a:pt x="83953" y="10529"/>
                    <a:pt x="82863" y="12404"/>
                    <a:pt x="81808" y="14217"/>
                  </a:cubicBezTo>
                  <a:cubicBezTo>
                    <a:pt x="79187" y="18729"/>
                    <a:pt x="76473" y="23393"/>
                    <a:pt x="72437" y="26041"/>
                  </a:cubicBezTo>
                  <a:cubicBezTo>
                    <a:pt x="68955" y="28325"/>
                    <a:pt x="65088" y="29264"/>
                    <a:pt x="61763" y="29881"/>
                  </a:cubicBezTo>
                  <a:cubicBezTo>
                    <a:pt x="57027" y="30760"/>
                    <a:pt x="52675" y="31369"/>
                    <a:pt x="48454" y="31740"/>
                  </a:cubicBezTo>
                  <a:cubicBezTo>
                    <a:pt x="43892" y="32141"/>
                    <a:pt x="39422" y="32342"/>
                    <a:pt x="35069" y="32342"/>
                  </a:cubicBezTo>
                  <a:cubicBezTo>
                    <a:pt x="29883" y="32342"/>
                    <a:pt x="24864" y="32057"/>
                    <a:pt x="20053" y="31489"/>
                  </a:cubicBezTo>
                  <a:cubicBezTo>
                    <a:pt x="13535" y="30716"/>
                    <a:pt x="6875" y="29326"/>
                    <a:pt x="259" y="27354"/>
                  </a:cubicBezTo>
                  <a:lnTo>
                    <a:pt x="1" y="27277"/>
                  </a:lnTo>
                  <a:lnTo>
                    <a:pt x="1" y="45491"/>
                  </a:lnTo>
                  <a:cubicBezTo>
                    <a:pt x="1" y="47809"/>
                    <a:pt x="1508" y="49694"/>
                    <a:pt x="3363" y="49694"/>
                  </a:cubicBezTo>
                  <a:lnTo>
                    <a:pt x="54879" y="49694"/>
                  </a:lnTo>
                  <a:lnTo>
                    <a:pt x="54936" y="49585"/>
                  </a:lnTo>
                  <a:cubicBezTo>
                    <a:pt x="57983" y="43837"/>
                    <a:pt x="61975" y="39163"/>
                    <a:pt x="66481" y="36064"/>
                  </a:cubicBezTo>
                  <a:cubicBezTo>
                    <a:pt x="72751" y="31752"/>
                    <a:pt x="79791" y="30597"/>
                    <a:pt x="86599" y="29479"/>
                  </a:cubicBezTo>
                  <a:cubicBezTo>
                    <a:pt x="88267" y="29206"/>
                    <a:pt x="89993" y="28921"/>
                    <a:pt x="91683" y="28597"/>
                  </a:cubicBezTo>
                  <a:cubicBezTo>
                    <a:pt x="95554" y="27852"/>
                    <a:pt x="98882" y="26914"/>
                    <a:pt x="101852" y="25732"/>
                  </a:cubicBezTo>
                  <a:cubicBezTo>
                    <a:pt x="104477" y="24689"/>
                    <a:pt x="107747" y="23089"/>
                    <a:pt x="109769" y="19968"/>
                  </a:cubicBezTo>
                  <a:cubicBezTo>
                    <a:pt x="111389" y="17466"/>
                    <a:pt x="111791" y="14724"/>
                    <a:pt x="110961" y="11820"/>
                  </a:cubicBezTo>
                  <a:cubicBezTo>
                    <a:pt x="109585" y="7016"/>
                    <a:pt x="105018" y="2695"/>
                    <a:pt x="101216" y="909"/>
                  </a:cubicBezTo>
                  <a:cubicBezTo>
                    <a:pt x="99874" y="279"/>
                    <a:pt x="98573" y="1"/>
                    <a:pt x="9732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012" name="Google Shape;1012;p31"/>
            <p:cNvSpPr/>
            <p:nvPr/>
          </p:nvSpPr>
          <p:spPr>
            <a:xfrm>
              <a:off x="2768223" y="4443454"/>
              <a:ext cx="4335456" cy="728679"/>
            </a:xfrm>
            <a:custGeom>
              <a:avLst/>
              <a:gdLst/>
              <a:ahLst/>
              <a:cxnLst/>
              <a:rect l="l" t="t" r="r" b="b"/>
              <a:pathLst>
                <a:path w="108339" h="18209" extrusionOk="0">
                  <a:moveTo>
                    <a:pt x="27698" y="402"/>
                  </a:moveTo>
                  <a:cubicBezTo>
                    <a:pt x="32888" y="402"/>
                    <a:pt x="38022" y="2124"/>
                    <a:pt x="42576" y="3656"/>
                  </a:cubicBezTo>
                  <a:cubicBezTo>
                    <a:pt x="47416" y="5283"/>
                    <a:pt x="52582" y="6948"/>
                    <a:pt x="57857" y="7844"/>
                  </a:cubicBezTo>
                  <a:cubicBezTo>
                    <a:pt x="62292" y="8597"/>
                    <a:pt x="66755" y="8977"/>
                    <a:pt x="71177" y="8977"/>
                  </a:cubicBezTo>
                  <a:cubicBezTo>
                    <a:pt x="72693" y="8977"/>
                    <a:pt x="74204" y="8932"/>
                    <a:pt x="75707" y="8843"/>
                  </a:cubicBezTo>
                  <a:cubicBezTo>
                    <a:pt x="78578" y="8671"/>
                    <a:pt x="81363" y="8335"/>
                    <a:pt x="83983" y="7841"/>
                  </a:cubicBezTo>
                  <a:cubicBezTo>
                    <a:pt x="84740" y="7698"/>
                    <a:pt x="85506" y="7531"/>
                    <a:pt x="86246" y="7371"/>
                  </a:cubicBezTo>
                  <a:cubicBezTo>
                    <a:pt x="87567" y="7085"/>
                    <a:pt x="88932" y="6788"/>
                    <a:pt x="90288" y="6616"/>
                  </a:cubicBezTo>
                  <a:cubicBezTo>
                    <a:pt x="91569" y="6455"/>
                    <a:pt x="92767" y="6374"/>
                    <a:pt x="93889" y="6374"/>
                  </a:cubicBezTo>
                  <a:cubicBezTo>
                    <a:pt x="97369" y="6374"/>
                    <a:pt x="100126" y="7157"/>
                    <a:pt x="102405" y="8765"/>
                  </a:cubicBezTo>
                  <a:cubicBezTo>
                    <a:pt x="104715" y="10399"/>
                    <a:pt x="107752" y="14521"/>
                    <a:pt x="107336" y="17804"/>
                  </a:cubicBezTo>
                  <a:lnTo>
                    <a:pt x="2840" y="17804"/>
                  </a:lnTo>
                  <a:cubicBezTo>
                    <a:pt x="2038" y="16930"/>
                    <a:pt x="1495" y="16015"/>
                    <a:pt x="1180" y="15011"/>
                  </a:cubicBezTo>
                  <a:cubicBezTo>
                    <a:pt x="328" y="12292"/>
                    <a:pt x="1140" y="8835"/>
                    <a:pt x="2950" y="7464"/>
                  </a:cubicBezTo>
                  <a:cubicBezTo>
                    <a:pt x="4188" y="6527"/>
                    <a:pt x="5746" y="6255"/>
                    <a:pt x="7263" y="6255"/>
                  </a:cubicBezTo>
                  <a:cubicBezTo>
                    <a:pt x="8508" y="6255"/>
                    <a:pt x="9724" y="6438"/>
                    <a:pt x="10713" y="6586"/>
                  </a:cubicBezTo>
                  <a:cubicBezTo>
                    <a:pt x="13555" y="7015"/>
                    <a:pt x="16398" y="7815"/>
                    <a:pt x="19148" y="8591"/>
                  </a:cubicBezTo>
                  <a:cubicBezTo>
                    <a:pt x="20420" y="8950"/>
                    <a:pt x="21733" y="9320"/>
                    <a:pt x="23031" y="9648"/>
                  </a:cubicBezTo>
                  <a:cubicBezTo>
                    <a:pt x="23892" y="9867"/>
                    <a:pt x="24772" y="10044"/>
                    <a:pt x="25624" y="10217"/>
                  </a:cubicBezTo>
                  <a:cubicBezTo>
                    <a:pt x="26578" y="10410"/>
                    <a:pt x="27561" y="10610"/>
                    <a:pt x="28520" y="10866"/>
                  </a:cubicBezTo>
                  <a:cubicBezTo>
                    <a:pt x="29266" y="11066"/>
                    <a:pt x="30023" y="11287"/>
                    <a:pt x="30753" y="11502"/>
                  </a:cubicBezTo>
                  <a:cubicBezTo>
                    <a:pt x="31592" y="11746"/>
                    <a:pt x="32458" y="12000"/>
                    <a:pt x="33317" y="12223"/>
                  </a:cubicBezTo>
                  <a:lnTo>
                    <a:pt x="33467" y="12263"/>
                  </a:lnTo>
                  <a:cubicBezTo>
                    <a:pt x="34991" y="12659"/>
                    <a:pt x="36728" y="13111"/>
                    <a:pt x="38421" y="13111"/>
                  </a:cubicBezTo>
                  <a:cubicBezTo>
                    <a:pt x="39680" y="13111"/>
                    <a:pt x="40914" y="12861"/>
                    <a:pt x="42017" y="12152"/>
                  </a:cubicBezTo>
                  <a:cubicBezTo>
                    <a:pt x="42247" y="12003"/>
                    <a:pt x="42254" y="11687"/>
                    <a:pt x="42130" y="11480"/>
                  </a:cubicBezTo>
                  <a:cubicBezTo>
                    <a:pt x="39927" y="7838"/>
                    <a:pt x="35420" y="7355"/>
                    <a:pt x="32131" y="7002"/>
                  </a:cubicBezTo>
                  <a:cubicBezTo>
                    <a:pt x="30552" y="6834"/>
                    <a:pt x="28936" y="6794"/>
                    <a:pt x="27373" y="6755"/>
                  </a:cubicBezTo>
                  <a:cubicBezTo>
                    <a:pt x="24971" y="6694"/>
                    <a:pt x="22485" y="6634"/>
                    <a:pt x="20094" y="6098"/>
                  </a:cubicBezTo>
                  <a:lnTo>
                    <a:pt x="19861" y="6045"/>
                  </a:lnTo>
                  <a:cubicBezTo>
                    <a:pt x="19174" y="5899"/>
                    <a:pt x="18323" y="5715"/>
                    <a:pt x="17845" y="5185"/>
                  </a:cubicBezTo>
                  <a:cubicBezTo>
                    <a:pt x="17683" y="5000"/>
                    <a:pt x="17613" y="4809"/>
                    <a:pt x="17637" y="4599"/>
                  </a:cubicBezTo>
                  <a:cubicBezTo>
                    <a:pt x="17720" y="3886"/>
                    <a:pt x="18816" y="3119"/>
                    <a:pt x="19284" y="2791"/>
                  </a:cubicBezTo>
                  <a:lnTo>
                    <a:pt x="19370" y="2730"/>
                  </a:lnTo>
                  <a:cubicBezTo>
                    <a:pt x="21382" y="1313"/>
                    <a:pt x="23882" y="535"/>
                    <a:pt x="26803" y="420"/>
                  </a:cubicBezTo>
                  <a:cubicBezTo>
                    <a:pt x="27101" y="408"/>
                    <a:pt x="27399" y="402"/>
                    <a:pt x="27698" y="402"/>
                  </a:cubicBezTo>
                  <a:close/>
                  <a:moveTo>
                    <a:pt x="27716" y="0"/>
                  </a:moveTo>
                  <a:cubicBezTo>
                    <a:pt x="27408" y="0"/>
                    <a:pt x="27101" y="6"/>
                    <a:pt x="26793" y="18"/>
                  </a:cubicBezTo>
                  <a:cubicBezTo>
                    <a:pt x="23792" y="137"/>
                    <a:pt x="21220" y="940"/>
                    <a:pt x="19143" y="2401"/>
                  </a:cubicBezTo>
                  <a:lnTo>
                    <a:pt x="19057" y="2461"/>
                  </a:lnTo>
                  <a:cubicBezTo>
                    <a:pt x="18500" y="2850"/>
                    <a:pt x="17342" y="3659"/>
                    <a:pt x="17241" y="4552"/>
                  </a:cubicBezTo>
                  <a:cubicBezTo>
                    <a:pt x="17204" y="4879"/>
                    <a:pt x="17307" y="5183"/>
                    <a:pt x="17550" y="5452"/>
                  </a:cubicBezTo>
                  <a:cubicBezTo>
                    <a:pt x="18114" y="6081"/>
                    <a:pt x="19037" y="6279"/>
                    <a:pt x="19779" y="6438"/>
                  </a:cubicBezTo>
                  <a:lnTo>
                    <a:pt x="20009" y="6488"/>
                  </a:lnTo>
                  <a:cubicBezTo>
                    <a:pt x="22436" y="7034"/>
                    <a:pt x="24942" y="7095"/>
                    <a:pt x="27366" y="7155"/>
                  </a:cubicBezTo>
                  <a:cubicBezTo>
                    <a:pt x="28920" y="7194"/>
                    <a:pt x="30528" y="7234"/>
                    <a:pt x="32089" y="7401"/>
                  </a:cubicBezTo>
                  <a:cubicBezTo>
                    <a:pt x="35297" y="7744"/>
                    <a:pt x="39689" y="8215"/>
                    <a:pt x="41788" y="11686"/>
                  </a:cubicBezTo>
                  <a:cubicBezTo>
                    <a:pt x="41818" y="11736"/>
                    <a:pt x="41813" y="11800"/>
                    <a:pt x="41803" y="11810"/>
                  </a:cubicBezTo>
                  <a:cubicBezTo>
                    <a:pt x="40777" y="12469"/>
                    <a:pt x="39614" y="12703"/>
                    <a:pt x="38419" y="12703"/>
                  </a:cubicBezTo>
                  <a:cubicBezTo>
                    <a:pt x="36773" y="12703"/>
                    <a:pt x="35066" y="12260"/>
                    <a:pt x="33571" y="11872"/>
                  </a:cubicBezTo>
                  <a:lnTo>
                    <a:pt x="33421" y="11832"/>
                  </a:lnTo>
                  <a:cubicBezTo>
                    <a:pt x="32568" y="11613"/>
                    <a:pt x="31706" y="11359"/>
                    <a:pt x="30871" y="11114"/>
                  </a:cubicBezTo>
                  <a:cubicBezTo>
                    <a:pt x="30136" y="10900"/>
                    <a:pt x="29377" y="10677"/>
                    <a:pt x="28627" y="10477"/>
                  </a:cubicBezTo>
                  <a:cubicBezTo>
                    <a:pt x="27659" y="10217"/>
                    <a:pt x="26667" y="10017"/>
                    <a:pt x="25708" y="9823"/>
                  </a:cubicBezTo>
                  <a:cubicBezTo>
                    <a:pt x="24862" y="9650"/>
                    <a:pt x="23985" y="9473"/>
                    <a:pt x="23133" y="9257"/>
                  </a:cubicBezTo>
                  <a:cubicBezTo>
                    <a:pt x="21840" y="8930"/>
                    <a:pt x="20529" y="8560"/>
                    <a:pt x="19261" y="8202"/>
                  </a:cubicBezTo>
                  <a:cubicBezTo>
                    <a:pt x="16498" y="7424"/>
                    <a:pt x="13642" y="6619"/>
                    <a:pt x="10776" y="6188"/>
                  </a:cubicBezTo>
                  <a:cubicBezTo>
                    <a:pt x="9769" y="6036"/>
                    <a:pt x="8534" y="5850"/>
                    <a:pt x="7263" y="5850"/>
                  </a:cubicBezTo>
                  <a:cubicBezTo>
                    <a:pt x="5677" y="5850"/>
                    <a:pt x="4036" y="6139"/>
                    <a:pt x="2711" y="7142"/>
                  </a:cubicBezTo>
                  <a:cubicBezTo>
                    <a:pt x="579" y="8757"/>
                    <a:pt x="1" y="12576"/>
                    <a:pt x="798" y="15131"/>
                  </a:cubicBezTo>
                  <a:cubicBezTo>
                    <a:pt x="1138" y="16218"/>
                    <a:pt x="1730" y="17203"/>
                    <a:pt x="2606" y="18144"/>
                  </a:cubicBezTo>
                  <a:lnTo>
                    <a:pt x="2666" y="18209"/>
                  </a:lnTo>
                  <a:lnTo>
                    <a:pt x="107680" y="18209"/>
                  </a:lnTo>
                  <a:lnTo>
                    <a:pt x="107713" y="18040"/>
                  </a:lnTo>
                  <a:cubicBezTo>
                    <a:pt x="108339" y="14231"/>
                    <a:pt x="104720" y="9907"/>
                    <a:pt x="102642" y="8438"/>
                  </a:cubicBezTo>
                  <a:cubicBezTo>
                    <a:pt x="100295" y="6780"/>
                    <a:pt x="97465" y="5972"/>
                    <a:pt x="93901" y="5972"/>
                  </a:cubicBezTo>
                  <a:cubicBezTo>
                    <a:pt x="92759" y="5972"/>
                    <a:pt x="91543" y="6055"/>
                    <a:pt x="90243" y="6219"/>
                  </a:cubicBezTo>
                  <a:cubicBezTo>
                    <a:pt x="88870" y="6392"/>
                    <a:pt x="87495" y="6691"/>
                    <a:pt x="86166" y="6979"/>
                  </a:cubicBezTo>
                  <a:cubicBezTo>
                    <a:pt x="85428" y="7141"/>
                    <a:pt x="84666" y="7307"/>
                    <a:pt x="83913" y="7448"/>
                  </a:cubicBezTo>
                  <a:cubicBezTo>
                    <a:pt x="81310" y="7937"/>
                    <a:pt x="78543" y="8272"/>
                    <a:pt x="75687" y="8443"/>
                  </a:cubicBezTo>
                  <a:cubicBezTo>
                    <a:pt x="74193" y="8531"/>
                    <a:pt x="72692" y="8575"/>
                    <a:pt x="71186" y="8575"/>
                  </a:cubicBezTo>
                  <a:cubicBezTo>
                    <a:pt x="66784" y="8575"/>
                    <a:pt x="62342" y="8199"/>
                    <a:pt x="57928" y="7448"/>
                  </a:cubicBezTo>
                  <a:cubicBezTo>
                    <a:pt x="52682" y="6556"/>
                    <a:pt x="47532" y="4898"/>
                    <a:pt x="42708" y="3276"/>
                  </a:cubicBezTo>
                  <a:cubicBezTo>
                    <a:pt x="38128" y="1734"/>
                    <a:pt x="32975" y="0"/>
                    <a:pt x="2771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013" name="Google Shape;1013;p31"/>
            <p:cNvSpPr/>
            <p:nvPr/>
          </p:nvSpPr>
          <p:spPr>
            <a:xfrm>
              <a:off x="4932235" y="3608718"/>
              <a:ext cx="4348422" cy="1563444"/>
            </a:xfrm>
            <a:custGeom>
              <a:avLst/>
              <a:gdLst/>
              <a:ahLst/>
              <a:cxnLst/>
              <a:rect l="l" t="t" r="r" b="b"/>
              <a:pathLst>
                <a:path w="108663" h="39069" extrusionOk="0">
                  <a:moveTo>
                    <a:pt x="46151" y="403"/>
                  </a:moveTo>
                  <a:cubicBezTo>
                    <a:pt x="46500" y="403"/>
                    <a:pt x="46847" y="405"/>
                    <a:pt x="47194" y="409"/>
                  </a:cubicBezTo>
                  <a:cubicBezTo>
                    <a:pt x="60555" y="576"/>
                    <a:pt x="71907" y="4288"/>
                    <a:pt x="80932" y="11441"/>
                  </a:cubicBezTo>
                  <a:cubicBezTo>
                    <a:pt x="84958" y="14633"/>
                    <a:pt x="88903" y="18201"/>
                    <a:pt x="92718" y="21653"/>
                  </a:cubicBezTo>
                  <a:cubicBezTo>
                    <a:pt x="94523" y="23286"/>
                    <a:pt x="96389" y="24974"/>
                    <a:pt x="98238" y="26600"/>
                  </a:cubicBezTo>
                  <a:cubicBezTo>
                    <a:pt x="101177" y="29181"/>
                    <a:pt x="104663" y="32202"/>
                    <a:pt x="108257" y="35034"/>
                  </a:cubicBezTo>
                  <a:cubicBezTo>
                    <a:pt x="108185" y="37046"/>
                    <a:pt x="106877" y="38663"/>
                    <a:pt x="105303" y="38663"/>
                  </a:cubicBezTo>
                  <a:lnTo>
                    <a:pt x="95006" y="38663"/>
                  </a:lnTo>
                  <a:cubicBezTo>
                    <a:pt x="94337" y="37862"/>
                    <a:pt x="93741" y="37110"/>
                    <a:pt x="93190" y="36368"/>
                  </a:cubicBezTo>
                  <a:cubicBezTo>
                    <a:pt x="91738" y="34415"/>
                    <a:pt x="90482" y="32209"/>
                    <a:pt x="89268" y="30076"/>
                  </a:cubicBezTo>
                  <a:cubicBezTo>
                    <a:pt x="88255" y="28296"/>
                    <a:pt x="87207" y="26455"/>
                    <a:pt x="86046" y="24761"/>
                  </a:cubicBezTo>
                  <a:cubicBezTo>
                    <a:pt x="84901" y="23090"/>
                    <a:pt x="83654" y="21394"/>
                    <a:pt x="82109" y="20589"/>
                  </a:cubicBezTo>
                  <a:cubicBezTo>
                    <a:pt x="81766" y="20411"/>
                    <a:pt x="81285" y="20282"/>
                    <a:pt x="80790" y="20282"/>
                  </a:cubicBezTo>
                  <a:cubicBezTo>
                    <a:pt x="80446" y="20282"/>
                    <a:pt x="80095" y="20344"/>
                    <a:pt x="79779" y="20494"/>
                  </a:cubicBezTo>
                  <a:cubicBezTo>
                    <a:pt x="79253" y="20744"/>
                    <a:pt x="78909" y="21200"/>
                    <a:pt x="78784" y="21809"/>
                  </a:cubicBezTo>
                  <a:cubicBezTo>
                    <a:pt x="78479" y="23295"/>
                    <a:pt x="79725" y="24879"/>
                    <a:pt x="80550" y="25925"/>
                  </a:cubicBezTo>
                  <a:cubicBezTo>
                    <a:pt x="80666" y="26074"/>
                    <a:pt x="80775" y="26210"/>
                    <a:pt x="80868" y="26335"/>
                  </a:cubicBezTo>
                  <a:cubicBezTo>
                    <a:pt x="81946" y="27764"/>
                    <a:pt x="82835" y="29354"/>
                    <a:pt x="83661" y="31345"/>
                  </a:cubicBezTo>
                  <a:cubicBezTo>
                    <a:pt x="84287" y="32848"/>
                    <a:pt x="85364" y="35767"/>
                    <a:pt x="85660" y="38663"/>
                  </a:cubicBezTo>
                  <a:lnTo>
                    <a:pt x="76327" y="38663"/>
                  </a:lnTo>
                  <a:cubicBezTo>
                    <a:pt x="76685" y="34328"/>
                    <a:pt x="75134" y="29497"/>
                    <a:pt x="72336" y="26295"/>
                  </a:cubicBezTo>
                  <a:cubicBezTo>
                    <a:pt x="70016" y="23636"/>
                    <a:pt x="66829" y="21619"/>
                    <a:pt x="62597" y="20130"/>
                  </a:cubicBezTo>
                  <a:cubicBezTo>
                    <a:pt x="58968" y="18853"/>
                    <a:pt x="54987" y="18071"/>
                    <a:pt x="50066" y="17668"/>
                  </a:cubicBezTo>
                  <a:cubicBezTo>
                    <a:pt x="47919" y="17494"/>
                    <a:pt x="45723" y="17407"/>
                    <a:pt x="43437" y="17407"/>
                  </a:cubicBezTo>
                  <a:cubicBezTo>
                    <a:pt x="41731" y="17407"/>
                    <a:pt x="39974" y="17455"/>
                    <a:pt x="38150" y="17552"/>
                  </a:cubicBezTo>
                  <a:cubicBezTo>
                    <a:pt x="34341" y="17757"/>
                    <a:pt x="31394" y="18197"/>
                    <a:pt x="28604" y="18985"/>
                  </a:cubicBezTo>
                  <a:cubicBezTo>
                    <a:pt x="27525" y="19288"/>
                    <a:pt x="26448" y="19608"/>
                    <a:pt x="25369" y="19927"/>
                  </a:cubicBezTo>
                  <a:cubicBezTo>
                    <a:pt x="21997" y="20924"/>
                    <a:pt x="18511" y="21956"/>
                    <a:pt x="15020" y="22506"/>
                  </a:cubicBezTo>
                  <a:cubicBezTo>
                    <a:pt x="13538" y="22740"/>
                    <a:pt x="11993" y="22922"/>
                    <a:pt x="10477" y="22922"/>
                  </a:cubicBezTo>
                  <a:cubicBezTo>
                    <a:pt x="7660" y="22922"/>
                    <a:pt x="4942" y="22294"/>
                    <a:pt x="2908" y="20201"/>
                  </a:cubicBezTo>
                  <a:cubicBezTo>
                    <a:pt x="2318" y="19594"/>
                    <a:pt x="445" y="17417"/>
                    <a:pt x="1110" y="14892"/>
                  </a:cubicBezTo>
                  <a:cubicBezTo>
                    <a:pt x="1609" y="13004"/>
                    <a:pt x="3139" y="11676"/>
                    <a:pt x="4417" y="10728"/>
                  </a:cubicBezTo>
                  <a:cubicBezTo>
                    <a:pt x="7502" y="8442"/>
                    <a:pt x="11094" y="7120"/>
                    <a:pt x="14506" y="5962"/>
                  </a:cubicBezTo>
                  <a:cubicBezTo>
                    <a:pt x="25380" y="2272"/>
                    <a:pt x="36012" y="403"/>
                    <a:pt x="46151" y="403"/>
                  </a:cubicBezTo>
                  <a:close/>
                  <a:moveTo>
                    <a:pt x="46184" y="0"/>
                  </a:moveTo>
                  <a:cubicBezTo>
                    <a:pt x="35995" y="0"/>
                    <a:pt x="25302" y="1873"/>
                    <a:pt x="14376" y="5582"/>
                  </a:cubicBezTo>
                  <a:cubicBezTo>
                    <a:pt x="10932" y="6749"/>
                    <a:pt x="7309" y="8083"/>
                    <a:pt x="4175" y="10405"/>
                  </a:cubicBezTo>
                  <a:cubicBezTo>
                    <a:pt x="2845" y="11391"/>
                    <a:pt x="1250" y="12780"/>
                    <a:pt x="720" y="14790"/>
                  </a:cubicBezTo>
                  <a:cubicBezTo>
                    <a:pt x="0" y="17521"/>
                    <a:pt x="1992" y="19837"/>
                    <a:pt x="2618" y="20484"/>
                  </a:cubicBezTo>
                  <a:cubicBezTo>
                    <a:pt x="4745" y="22672"/>
                    <a:pt x="7559" y="23326"/>
                    <a:pt x="10464" y="23326"/>
                  </a:cubicBezTo>
                  <a:cubicBezTo>
                    <a:pt x="12008" y="23326"/>
                    <a:pt x="13578" y="23141"/>
                    <a:pt x="15083" y="22903"/>
                  </a:cubicBezTo>
                  <a:cubicBezTo>
                    <a:pt x="18599" y="22350"/>
                    <a:pt x="22098" y="21314"/>
                    <a:pt x="25483" y="20314"/>
                  </a:cubicBezTo>
                  <a:cubicBezTo>
                    <a:pt x="26558" y="19996"/>
                    <a:pt x="27635" y="19678"/>
                    <a:pt x="28713" y="19374"/>
                  </a:cubicBezTo>
                  <a:cubicBezTo>
                    <a:pt x="31476" y="18595"/>
                    <a:pt x="34392" y="18158"/>
                    <a:pt x="38171" y="17957"/>
                  </a:cubicBezTo>
                  <a:cubicBezTo>
                    <a:pt x="39992" y="17859"/>
                    <a:pt x="41744" y="17811"/>
                    <a:pt x="43446" y="17811"/>
                  </a:cubicBezTo>
                  <a:cubicBezTo>
                    <a:pt x="45718" y="17811"/>
                    <a:pt x="47900" y="17898"/>
                    <a:pt x="50034" y="18072"/>
                  </a:cubicBezTo>
                  <a:cubicBezTo>
                    <a:pt x="54919" y="18471"/>
                    <a:pt x="58869" y="19245"/>
                    <a:pt x="62464" y="20513"/>
                  </a:cubicBezTo>
                  <a:cubicBezTo>
                    <a:pt x="66629" y="21980"/>
                    <a:pt x="69761" y="23959"/>
                    <a:pt x="72035" y="26564"/>
                  </a:cubicBezTo>
                  <a:cubicBezTo>
                    <a:pt x="74808" y="29740"/>
                    <a:pt x="76328" y="34562"/>
                    <a:pt x="75907" y="38847"/>
                  </a:cubicBezTo>
                  <a:lnTo>
                    <a:pt x="75885" y="39069"/>
                  </a:lnTo>
                  <a:lnTo>
                    <a:pt x="86103" y="39069"/>
                  </a:lnTo>
                  <a:lnTo>
                    <a:pt x="86083" y="38849"/>
                  </a:lnTo>
                  <a:cubicBezTo>
                    <a:pt x="85816" y="35827"/>
                    <a:pt x="84685" y="32755"/>
                    <a:pt x="84035" y="31193"/>
                  </a:cubicBezTo>
                  <a:cubicBezTo>
                    <a:pt x="83194" y="29170"/>
                    <a:pt x="82289" y="27550"/>
                    <a:pt x="81192" y="26094"/>
                  </a:cubicBezTo>
                  <a:cubicBezTo>
                    <a:pt x="81095" y="25968"/>
                    <a:pt x="80986" y="25829"/>
                    <a:pt x="80868" y="25679"/>
                  </a:cubicBezTo>
                  <a:cubicBezTo>
                    <a:pt x="80089" y="24692"/>
                    <a:pt x="78913" y="23196"/>
                    <a:pt x="79180" y="21893"/>
                  </a:cubicBezTo>
                  <a:cubicBezTo>
                    <a:pt x="79280" y="21406"/>
                    <a:pt x="79542" y="21057"/>
                    <a:pt x="79953" y="20860"/>
                  </a:cubicBezTo>
                  <a:cubicBezTo>
                    <a:pt x="80215" y="20736"/>
                    <a:pt x="80506" y="20684"/>
                    <a:pt x="80793" y="20684"/>
                  </a:cubicBezTo>
                  <a:cubicBezTo>
                    <a:pt x="81216" y="20684"/>
                    <a:pt x="81630" y="20796"/>
                    <a:pt x="81925" y="20950"/>
                  </a:cubicBezTo>
                  <a:cubicBezTo>
                    <a:pt x="83388" y="21710"/>
                    <a:pt x="84600" y="23365"/>
                    <a:pt x="85716" y="24991"/>
                  </a:cubicBezTo>
                  <a:cubicBezTo>
                    <a:pt x="86867" y="26672"/>
                    <a:pt x="87910" y="28506"/>
                    <a:pt x="88919" y="30277"/>
                  </a:cubicBezTo>
                  <a:cubicBezTo>
                    <a:pt x="90139" y="32421"/>
                    <a:pt x="91401" y="34638"/>
                    <a:pt x="92868" y="36611"/>
                  </a:cubicBezTo>
                  <a:cubicBezTo>
                    <a:pt x="93440" y="37380"/>
                    <a:pt x="94059" y="38160"/>
                    <a:pt x="94759" y="38996"/>
                  </a:cubicBezTo>
                  <a:lnTo>
                    <a:pt x="94819" y="39068"/>
                  </a:lnTo>
                  <a:lnTo>
                    <a:pt x="105303" y="39068"/>
                  </a:lnTo>
                  <a:cubicBezTo>
                    <a:pt x="107121" y="39068"/>
                    <a:pt x="108627" y="37217"/>
                    <a:pt x="108661" y="34947"/>
                  </a:cubicBezTo>
                  <a:lnTo>
                    <a:pt x="108663" y="34847"/>
                  </a:lnTo>
                  <a:lnTo>
                    <a:pt x="108584" y="34784"/>
                  </a:lnTo>
                  <a:cubicBezTo>
                    <a:pt x="104971" y="31939"/>
                    <a:pt x="101460" y="28897"/>
                    <a:pt x="98502" y="26300"/>
                  </a:cubicBezTo>
                  <a:cubicBezTo>
                    <a:pt x="96655" y="24675"/>
                    <a:pt x="94790" y="22989"/>
                    <a:pt x="92987" y="21357"/>
                  </a:cubicBezTo>
                  <a:cubicBezTo>
                    <a:pt x="89168" y="17899"/>
                    <a:pt x="85217" y="14326"/>
                    <a:pt x="81181" y="11127"/>
                  </a:cubicBezTo>
                  <a:cubicBezTo>
                    <a:pt x="72085" y="3918"/>
                    <a:pt x="60650" y="176"/>
                    <a:pt x="47197" y="6"/>
                  </a:cubicBezTo>
                  <a:cubicBezTo>
                    <a:pt x="46860" y="2"/>
                    <a:pt x="46522" y="0"/>
                    <a:pt x="4618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014" name="Google Shape;1014;p31"/>
            <p:cNvSpPr/>
            <p:nvPr/>
          </p:nvSpPr>
          <p:spPr>
            <a:xfrm>
              <a:off x="5065015" y="-2406714"/>
              <a:ext cx="4355665" cy="807744"/>
            </a:xfrm>
            <a:custGeom>
              <a:avLst/>
              <a:gdLst/>
              <a:ahLst/>
              <a:cxnLst/>
              <a:rect l="l" t="t" r="r" b="b"/>
              <a:pathLst>
                <a:path w="108844" h="28164" extrusionOk="0">
                  <a:moveTo>
                    <a:pt x="105484" y="409"/>
                  </a:moveTo>
                  <a:cubicBezTo>
                    <a:pt x="107116" y="409"/>
                    <a:pt x="108443" y="2114"/>
                    <a:pt x="108443" y="4208"/>
                  </a:cubicBezTo>
                  <a:lnTo>
                    <a:pt x="108443" y="9441"/>
                  </a:lnTo>
                  <a:cubicBezTo>
                    <a:pt x="107791" y="9431"/>
                    <a:pt x="107138" y="9426"/>
                    <a:pt x="106485" y="9426"/>
                  </a:cubicBezTo>
                  <a:cubicBezTo>
                    <a:pt x="96929" y="9426"/>
                    <a:pt x="87281" y="10461"/>
                    <a:pt x="77432" y="11618"/>
                  </a:cubicBezTo>
                  <a:lnTo>
                    <a:pt x="74438" y="11967"/>
                  </a:lnTo>
                  <a:cubicBezTo>
                    <a:pt x="68077" y="12707"/>
                    <a:pt x="61497" y="13471"/>
                    <a:pt x="55052" y="14524"/>
                  </a:cubicBezTo>
                  <a:cubicBezTo>
                    <a:pt x="50937" y="15196"/>
                    <a:pt x="47239" y="15919"/>
                    <a:pt x="43750" y="16739"/>
                  </a:cubicBezTo>
                  <a:cubicBezTo>
                    <a:pt x="39671" y="17698"/>
                    <a:pt x="36280" y="18535"/>
                    <a:pt x="32894" y="19868"/>
                  </a:cubicBezTo>
                  <a:cubicBezTo>
                    <a:pt x="30642" y="20754"/>
                    <a:pt x="28443" y="21986"/>
                    <a:pt x="26315" y="23179"/>
                  </a:cubicBezTo>
                  <a:cubicBezTo>
                    <a:pt x="22603" y="25262"/>
                    <a:pt x="18761" y="27414"/>
                    <a:pt x="14582" y="27728"/>
                  </a:cubicBezTo>
                  <a:cubicBezTo>
                    <a:pt x="14284" y="27750"/>
                    <a:pt x="13983" y="27761"/>
                    <a:pt x="13680" y="27761"/>
                  </a:cubicBezTo>
                  <a:cubicBezTo>
                    <a:pt x="8600" y="27761"/>
                    <a:pt x="3011" y="24606"/>
                    <a:pt x="1265" y="17265"/>
                  </a:cubicBezTo>
                  <a:cubicBezTo>
                    <a:pt x="424" y="13728"/>
                    <a:pt x="774" y="10998"/>
                    <a:pt x="2304" y="9148"/>
                  </a:cubicBezTo>
                  <a:cubicBezTo>
                    <a:pt x="3847" y="7282"/>
                    <a:pt x="6123" y="6467"/>
                    <a:pt x="8144" y="5916"/>
                  </a:cubicBezTo>
                  <a:cubicBezTo>
                    <a:pt x="14663" y="4135"/>
                    <a:pt x="21503" y="4060"/>
                    <a:pt x="27536" y="3991"/>
                  </a:cubicBezTo>
                  <a:lnTo>
                    <a:pt x="28284" y="3982"/>
                  </a:lnTo>
                  <a:cubicBezTo>
                    <a:pt x="35338" y="3908"/>
                    <a:pt x="42635" y="3830"/>
                    <a:pt x="49562" y="1411"/>
                  </a:cubicBezTo>
                  <a:cubicBezTo>
                    <a:pt x="50530" y="1072"/>
                    <a:pt x="51303" y="753"/>
                    <a:pt x="51989" y="409"/>
                  </a:cubicBezTo>
                  <a:lnTo>
                    <a:pt x="51989" y="410"/>
                  </a:lnTo>
                  <a:lnTo>
                    <a:pt x="77472" y="410"/>
                  </a:lnTo>
                  <a:cubicBezTo>
                    <a:pt x="75657" y="1022"/>
                    <a:pt x="73845" y="1526"/>
                    <a:pt x="72138" y="1986"/>
                  </a:cubicBezTo>
                  <a:cubicBezTo>
                    <a:pt x="71479" y="2162"/>
                    <a:pt x="70816" y="2334"/>
                    <a:pt x="70156" y="2505"/>
                  </a:cubicBezTo>
                  <a:cubicBezTo>
                    <a:pt x="68329" y="2977"/>
                    <a:pt x="66440" y="3467"/>
                    <a:pt x="64605" y="4082"/>
                  </a:cubicBezTo>
                  <a:cubicBezTo>
                    <a:pt x="61004" y="5291"/>
                    <a:pt x="57124" y="6040"/>
                    <a:pt x="52740" y="6369"/>
                  </a:cubicBezTo>
                  <a:cubicBezTo>
                    <a:pt x="49638" y="6602"/>
                    <a:pt x="46418" y="6602"/>
                    <a:pt x="43304" y="6603"/>
                  </a:cubicBezTo>
                  <a:cubicBezTo>
                    <a:pt x="34965" y="6606"/>
                    <a:pt x="26344" y="6609"/>
                    <a:pt x="18528" y="10955"/>
                  </a:cubicBezTo>
                  <a:cubicBezTo>
                    <a:pt x="14223" y="13350"/>
                    <a:pt x="12644" y="15910"/>
                    <a:pt x="13835" y="18561"/>
                  </a:cubicBezTo>
                  <a:cubicBezTo>
                    <a:pt x="14838" y="20791"/>
                    <a:pt x="17057" y="22107"/>
                    <a:pt x="18813" y="22421"/>
                  </a:cubicBezTo>
                  <a:cubicBezTo>
                    <a:pt x="19239" y="22498"/>
                    <a:pt x="19668" y="22533"/>
                    <a:pt x="20097" y="22533"/>
                  </a:cubicBezTo>
                  <a:cubicBezTo>
                    <a:pt x="22307" y="22533"/>
                    <a:pt x="24513" y="21604"/>
                    <a:pt x="26433" y="20647"/>
                  </a:cubicBezTo>
                  <a:cubicBezTo>
                    <a:pt x="27444" y="20142"/>
                    <a:pt x="28451" y="19561"/>
                    <a:pt x="29427" y="18998"/>
                  </a:cubicBezTo>
                  <a:cubicBezTo>
                    <a:pt x="30955" y="18116"/>
                    <a:pt x="32534" y="17203"/>
                    <a:pt x="34157" y="16576"/>
                  </a:cubicBezTo>
                  <a:cubicBezTo>
                    <a:pt x="37956" y="15106"/>
                    <a:pt x="41874" y="14247"/>
                    <a:pt x="44864" y="13661"/>
                  </a:cubicBezTo>
                  <a:cubicBezTo>
                    <a:pt x="49244" y="12804"/>
                    <a:pt x="53720" y="12190"/>
                    <a:pt x="58050" y="11597"/>
                  </a:cubicBezTo>
                  <a:cubicBezTo>
                    <a:pt x="61146" y="11172"/>
                    <a:pt x="64344" y="10734"/>
                    <a:pt x="67486" y="10209"/>
                  </a:cubicBezTo>
                  <a:cubicBezTo>
                    <a:pt x="71305" y="9572"/>
                    <a:pt x="74827" y="8898"/>
                    <a:pt x="78252" y="8150"/>
                  </a:cubicBezTo>
                  <a:cubicBezTo>
                    <a:pt x="80759" y="7602"/>
                    <a:pt x="84017" y="6743"/>
                    <a:pt x="86995" y="4937"/>
                  </a:cubicBezTo>
                  <a:cubicBezTo>
                    <a:pt x="88677" y="3915"/>
                    <a:pt x="90044" y="2435"/>
                    <a:pt x="91173" y="409"/>
                  </a:cubicBezTo>
                  <a:close/>
                  <a:moveTo>
                    <a:pt x="90934" y="0"/>
                  </a:moveTo>
                  <a:lnTo>
                    <a:pt x="90877" y="105"/>
                  </a:lnTo>
                  <a:cubicBezTo>
                    <a:pt x="89755" y="2148"/>
                    <a:pt x="88458" y="3572"/>
                    <a:pt x="86786" y="4587"/>
                  </a:cubicBezTo>
                  <a:cubicBezTo>
                    <a:pt x="83860" y="6361"/>
                    <a:pt x="80642" y="7209"/>
                    <a:pt x="78166" y="7749"/>
                  </a:cubicBezTo>
                  <a:cubicBezTo>
                    <a:pt x="74747" y="8496"/>
                    <a:pt x="71232" y="9168"/>
                    <a:pt x="67420" y="9804"/>
                  </a:cubicBezTo>
                  <a:cubicBezTo>
                    <a:pt x="64284" y="10326"/>
                    <a:pt x="61086" y="10767"/>
                    <a:pt x="57994" y="11189"/>
                  </a:cubicBezTo>
                  <a:cubicBezTo>
                    <a:pt x="53660" y="11784"/>
                    <a:pt x="49177" y="12398"/>
                    <a:pt x="44787" y="13257"/>
                  </a:cubicBezTo>
                  <a:cubicBezTo>
                    <a:pt x="41781" y="13846"/>
                    <a:pt x="37840" y="14712"/>
                    <a:pt x="34011" y="16192"/>
                  </a:cubicBezTo>
                  <a:cubicBezTo>
                    <a:pt x="32361" y="16832"/>
                    <a:pt x="30768" y="17751"/>
                    <a:pt x="29227" y="18641"/>
                  </a:cubicBezTo>
                  <a:cubicBezTo>
                    <a:pt x="28257" y="19199"/>
                    <a:pt x="27256" y="19778"/>
                    <a:pt x="26252" y="20278"/>
                  </a:cubicBezTo>
                  <a:cubicBezTo>
                    <a:pt x="24377" y="21213"/>
                    <a:pt x="22228" y="22123"/>
                    <a:pt x="20096" y="22123"/>
                  </a:cubicBezTo>
                  <a:cubicBezTo>
                    <a:pt x="19691" y="22123"/>
                    <a:pt x="19286" y="22090"/>
                    <a:pt x="18884" y="22019"/>
                  </a:cubicBezTo>
                  <a:cubicBezTo>
                    <a:pt x="17234" y="21723"/>
                    <a:pt x="15146" y="20485"/>
                    <a:pt x="14203" y="18389"/>
                  </a:cubicBezTo>
                  <a:cubicBezTo>
                    <a:pt x="13112" y="15962"/>
                    <a:pt x="14633" y="13577"/>
                    <a:pt x="18725" y="11302"/>
                  </a:cubicBezTo>
                  <a:cubicBezTo>
                    <a:pt x="26450" y="7006"/>
                    <a:pt x="35017" y="7004"/>
                    <a:pt x="43304" y="7002"/>
                  </a:cubicBezTo>
                  <a:cubicBezTo>
                    <a:pt x="46426" y="7002"/>
                    <a:pt x="49654" y="6999"/>
                    <a:pt x="52770" y="6766"/>
                  </a:cubicBezTo>
                  <a:cubicBezTo>
                    <a:pt x="57188" y="6433"/>
                    <a:pt x="61100" y="5680"/>
                    <a:pt x="64734" y="4460"/>
                  </a:cubicBezTo>
                  <a:cubicBezTo>
                    <a:pt x="66555" y="3847"/>
                    <a:pt x="68437" y="3359"/>
                    <a:pt x="70258" y="2889"/>
                  </a:cubicBezTo>
                  <a:cubicBezTo>
                    <a:pt x="70921" y="2718"/>
                    <a:pt x="71583" y="2546"/>
                    <a:pt x="72244" y="2369"/>
                  </a:cubicBezTo>
                  <a:cubicBezTo>
                    <a:pt x="74310" y="1815"/>
                    <a:pt x="76526" y="1191"/>
                    <a:pt x="78725" y="393"/>
                  </a:cubicBezTo>
                  <a:lnTo>
                    <a:pt x="79801" y="3"/>
                  </a:lnTo>
                  <a:lnTo>
                    <a:pt x="51891" y="3"/>
                  </a:lnTo>
                  <a:lnTo>
                    <a:pt x="51849" y="25"/>
                  </a:lnTo>
                  <a:cubicBezTo>
                    <a:pt x="51168" y="369"/>
                    <a:pt x="50398" y="688"/>
                    <a:pt x="49430" y="1026"/>
                  </a:cubicBezTo>
                  <a:cubicBezTo>
                    <a:pt x="42565" y="3424"/>
                    <a:pt x="35301" y="3502"/>
                    <a:pt x="28279" y="3577"/>
                  </a:cubicBezTo>
                  <a:lnTo>
                    <a:pt x="27530" y="3587"/>
                  </a:lnTo>
                  <a:cubicBezTo>
                    <a:pt x="21472" y="3654"/>
                    <a:pt x="14606" y="3731"/>
                    <a:pt x="8035" y="5524"/>
                  </a:cubicBezTo>
                  <a:cubicBezTo>
                    <a:pt x="5955" y="6091"/>
                    <a:pt x="3608" y="6937"/>
                    <a:pt x="1994" y="8889"/>
                  </a:cubicBezTo>
                  <a:cubicBezTo>
                    <a:pt x="378" y="10842"/>
                    <a:pt x="1" y="13691"/>
                    <a:pt x="872" y="17356"/>
                  </a:cubicBezTo>
                  <a:cubicBezTo>
                    <a:pt x="2415" y="23842"/>
                    <a:pt x="7591" y="28164"/>
                    <a:pt x="13647" y="28164"/>
                  </a:cubicBezTo>
                  <a:cubicBezTo>
                    <a:pt x="13966" y="28164"/>
                    <a:pt x="14287" y="28154"/>
                    <a:pt x="14609" y="28121"/>
                  </a:cubicBezTo>
                  <a:cubicBezTo>
                    <a:pt x="18878" y="27800"/>
                    <a:pt x="22758" y="25623"/>
                    <a:pt x="26511" y="23520"/>
                  </a:cubicBezTo>
                  <a:cubicBezTo>
                    <a:pt x="28626" y="22334"/>
                    <a:pt x="30812" y="21108"/>
                    <a:pt x="33038" y="20233"/>
                  </a:cubicBezTo>
                  <a:cubicBezTo>
                    <a:pt x="36400" y="18911"/>
                    <a:pt x="39775" y="18075"/>
                    <a:pt x="43838" y="17121"/>
                  </a:cubicBezTo>
                  <a:cubicBezTo>
                    <a:pt x="47319" y="16305"/>
                    <a:pt x="51008" y="15582"/>
                    <a:pt x="55113" y="14912"/>
                  </a:cubicBezTo>
                  <a:cubicBezTo>
                    <a:pt x="61550" y="13861"/>
                    <a:pt x="68126" y="13097"/>
                    <a:pt x="74484" y="12357"/>
                  </a:cubicBezTo>
                  <a:lnTo>
                    <a:pt x="77477" y="12010"/>
                  </a:lnTo>
                  <a:cubicBezTo>
                    <a:pt x="87323" y="10854"/>
                    <a:pt x="96973" y="9822"/>
                    <a:pt x="106514" y="9822"/>
                  </a:cubicBezTo>
                  <a:cubicBezTo>
                    <a:pt x="107222" y="9822"/>
                    <a:pt x="107930" y="9827"/>
                    <a:pt x="108637" y="9839"/>
                  </a:cubicBezTo>
                  <a:lnTo>
                    <a:pt x="108843" y="9842"/>
                  </a:lnTo>
                  <a:lnTo>
                    <a:pt x="108843" y="4203"/>
                  </a:lnTo>
                  <a:cubicBezTo>
                    <a:pt x="108843" y="1884"/>
                    <a:pt x="107336" y="0"/>
                    <a:pt x="10548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9893202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E54B5D-9530-48CE-B534-33EE2BD22ECA}" type="datetimeFigureOut">
              <a:rPr lang="en-US" smtClean="0"/>
              <a:t>9/15/2025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1D274C-BC7F-4ABE-BD7A-FC5664456C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716540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2">
  <p:cSld name="Background 2">
    <p:bg>
      <p:bgPr>
        <a:solidFill>
          <a:schemeClr val="lt1"/>
        </a:solidFill>
        <a:effectLst/>
      </p:bgPr>
    </p:bg>
    <p:spTree>
      <p:nvGrpSpPr>
        <p:cNvPr id="1" name="Shape 10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16" name="Google Shape;1016;p32"/>
          <p:cNvGrpSpPr/>
          <p:nvPr/>
        </p:nvGrpSpPr>
        <p:grpSpPr>
          <a:xfrm>
            <a:off x="-332885" y="-3243200"/>
            <a:ext cx="12690592" cy="10316157"/>
            <a:chOff x="-249664" y="-2432400"/>
            <a:chExt cx="9517944" cy="7737118"/>
          </a:xfrm>
        </p:grpSpPr>
        <p:sp>
          <p:nvSpPr>
            <p:cNvPr id="1017" name="Google Shape;1017;p32"/>
            <p:cNvSpPr/>
            <p:nvPr/>
          </p:nvSpPr>
          <p:spPr>
            <a:xfrm flipH="1">
              <a:off x="5274613" y="-1817043"/>
              <a:ext cx="3985503" cy="848251"/>
            </a:xfrm>
            <a:custGeom>
              <a:avLst/>
              <a:gdLst/>
              <a:ahLst/>
              <a:cxnLst/>
              <a:rect l="l" t="t" r="r" b="b"/>
              <a:pathLst>
                <a:path w="99594" h="21197" extrusionOk="0">
                  <a:moveTo>
                    <a:pt x="65021" y="0"/>
                  </a:moveTo>
                  <a:cubicBezTo>
                    <a:pt x="64434" y="0"/>
                    <a:pt x="63848" y="10"/>
                    <a:pt x="63260" y="29"/>
                  </a:cubicBezTo>
                  <a:cubicBezTo>
                    <a:pt x="57732" y="207"/>
                    <a:pt x="52245" y="1096"/>
                    <a:pt x="46816" y="2389"/>
                  </a:cubicBezTo>
                  <a:cubicBezTo>
                    <a:pt x="41611" y="3631"/>
                    <a:pt x="36750" y="6060"/>
                    <a:pt x="31830" y="8475"/>
                  </a:cubicBezTo>
                  <a:cubicBezTo>
                    <a:pt x="27244" y="10725"/>
                    <a:pt x="22624" y="12692"/>
                    <a:pt x="17724" y="13463"/>
                  </a:cubicBezTo>
                  <a:cubicBezTo>
                    <a:pt x="15802" y="13765"/>
                    <a:pt x="13860" y="13942"/>
                    <a:pt x="11920" y="13942"/>
                  </a:cubicBezTo>
                  <a:cubicBezTo>
                    <a:pt x="10234" y="13942"/>
                    <a:pt x="8549" y="13808"/>
                    <a:pt x="6879" y="13505"/>
                  </a:cubicBezTo>
                  <a:cubicBezTo>
                    <a:pt x="4515" y="13077"/>
                    <a:pt x="2162" y="12285"/>
                    <a:pt x="0" y="10984"/>
                  </a:cubicBezTo>
                  <a:lnTo>
                    <a:pt x="0" y="18944"/>
                  </a:lnTo>
                  <a:cubicBezTo>
                    <a:pt x="1762" y="19024"/>
                    <a:pt x="3523" y="19075"/>
                    <a:pt x="5283" y="19075"/>
                  </a:cubicBezTo>
                  <a:cubicBezTo>
                    <a:pt x="9227" y="19075"/>
                    <a:pt x="13162" y="18820"/>
                    <a:pt x="17071" y="18072"/>
                  </a:cubicBezTo>
                  <a:cubicBezTo>
                    <a:pt x="21981" y="17133"/>
                    <a:pt x="26589" y="15270"/>
                    <a:pt x="30996" y="12374"/>
                  </a:cubicBezTo>
                  <a:cubicBezTo>
                    <a:pt x="33739" y="10570"/>
                    <a:pt x="36781" y="9886"/>
                    <a:pt x="39837" y="9886"/>
                  </a:cubicBezTo>
                  <a:cubicBezTo>
                    <a:pt x="40660" y="9886"/>
                    <a:pt x="41484" y="9936"/>
                    <a:pt x="42304" y="10026"/>
                  </a:cubicBezTo>
                  <a:cubicBezTo>
                    <a:pt x="50992" y="10985"/>
                    <a:pt x="59004" y="15789"/>
                    <a:pt x="67420" y="18291"/>
                  </a:cubicBezTo>
                  <a:cubicBezTo>
                    <a:pt x="72853" y="19907"/>
                    <a:pt x="78486" y="20812"/>
                    <a:pt x="84058" y="21107"/>
                  </a:cubicBezTo>
                  <a:cubicBezTo>
                    <a:pt x="85055" y="21160"/>
                    <a:pt x="86060" y="21196"/>
                    <a:pt x="87066" y="21196"/>
                  </a:cubicBezTo>
                  <a:cubicBezTo>
                    <a:pt x="89207" y="21196"/>
                    <a:pt x="91355" y="21031"/>
                    <a:pt x="93446" y="20508"/>
                  </a:cubicBezTo>
                  <a:cubicBezTo>
                    <a:pt x="95522" y="19989"/>
                    <a:pt x="98275" y="18989"/>
                    <a:pt x="98894" y="16049"/>
                  </a:cubicBezTo>
                  <a:cubicBezTo>
                    <a:pt x="99594" y="12721"/>
                    <a:pt x="97265" y="10188"/>
                    <a:pt x="95270" y="8623"/>
                  </a:cubicBezTo>
                  <a:cubicBezTo>
                    <a:pt x="92667" y="6581"/>
                    <a:pt x="89709" y="5268"/>
                    <a:pt x="86790" y="4165"/>
                  </a:cubicBezTo>
                  <a:cubicBezTo>
                    <a:pt x="79711" y="1489"/>
                    <a:pt x="72404" y="0"/>
                    <a:pt x="6502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018" name="Google Shape;1018;p32"/>
            <p:cNvSpPr/>
            <p:nvPr/>
          </p:nvSpPr>
          <p:spPr>
            <a:xfrm flipH="1">
              <a:off x="873769" y="-869455"/>
              <a:ext cx="8386467" cy="1819876"/>
            </a:xfrm>
            <a:custGeom>
              <a:avLst/>
              <a:gdLst/>
              <a:ahLst/>
              <a:cxnLst/>
              <a:rect l="l" t="t" r="r" b="b"/>
              <a:pathLst>
                <a:path w="209570" h="45477" extrusionOk="0">
                  <a:moveTo>
                    <a:pt x="173399" y="0"/>
                  </a:moveTo>
                  <a:cubicBezTo>
                    <a:pt x="171819" y="0"/>
                    <a:pt x="170239" y="33"/>
                    <a:pt x="168661" y="80"/>
                  </a:cubicBezTo>
                  <a:cubicBezTo>
                    <a:pt x="164324" y="208"/>
                    <a:pt x="160018" y="528"/>
                    <a:pt x="155729" y="1390"/>
                  </a:cubicBezTo>
                  <a:cubicBezTo>
                    <a:pt x="151776" y="2184"/>
                    <a:pt x="147874" y="3386"/>
                    <a:pt x="144099" y="5071"/>
                  </a:cubicBezTo>
                  <a:cubicBezTo>
                    <a:pt x="140139" y="6838"/>
                    <a:pt x="136425" y="9227"/>
                    <a:pt x="132734" y="11745"/>
                  </a:cubicBezTo>
                  <a:cubicBezTo>
                    <a:pt x="125453" y="16714"/>
                    <a:pt x="118372" y="22168"/>
                    <a:pt x="110478" y="25489"/>
                  </a:cubicBezTo>
                  <a:cubicBezTo>
                    <a:pt x="104010" y="28211"/>
                    <a:pt x="97197" y="29287"/>
                    <a:pt x="90399" y="29287"/>
                  </a:cubicBezTo>
                  <a:cubicBezTo>
                    <a:pt x="89168" y="29287"/>
                    <a:pt x="87937" y="29252"/>
                    <a:pt x="86709" y="29185"/>
                  </a:cubicBezTo>
                  <a:cubicBezTo>
                    <a:pt x="70235" y="28285"/>
                    <a:pt x="53959" y="22404"/>
                    <a:pt x="38422" y="15780"/>
                  </a:cubicBezTo>
                  <a:cubicBezTo>
                    <a:pt x="34245" y="13999"/>
                    <a:pt x="30113" y="12729"/>
                    <a:pt x="25697" y="12479"/>
                  </a:cubicBezTo>
                  <a:cubicBezTo>
                    <a:pt x="24449" y="12409"/>
                    <a:pt x="23202" y="12379"/>
                    <a:pt x="21954" y="12379"/>
                  </a:cubicBezTo>
                  <a:cubicBezTo>
                    <a:pt x="18881" y="12379"/>
                    <a:pt x="15809" y="12558"/>
                    <a:pt x="12741" y="12746"/>
                  </a:cubicBezTo>
                  <a:cubicBezTo>
                    <a:pt x="9315" y="12958"/>
                    <a:pt x="5883" y="13109"/>
                    <a:pt x="2471" y="13588"/>
                  </a:cubicBezTo>
                  <a:cubicBezTo>
                    <a:pt x="1651" y="13702"/>
                    <a:pt x="825" y="13831"/>
                    <a:pt x="0" y="13986"/>
                  </a:cubicBezTo>
                  <a:lnTo>
                    <a:pt x="0" y="21931"/>
                  </a:lnTo>
                  <a:cubicBezTo>
                    <a:pt x="3093" y="20622"/>
                    <a:pt x="6277" y="19799"/>
                    <a:pt x="9551" y="19799"/>
                  </a:cubicBezTo>
                  <a:cubicBezTo>
                    <a:pt x="10632" y="19799"/>
                    <a:pt x="11722" y="19889"/>
                    <a:pt x="12823" y="20080"/>
                  </a:cubicBezTo>
                  <a:cubicBezTo>
                    <a:pt x="20488" y="21419"/>
                    <a:pt x="27144" y="26632"/>
                    <a:pt x="33499" y="31891"/>
                  </a:cubicBezTo>
                  <a:cubicBezTo>
                    <a:pt x="45486" y="41811"/>
                    <a:pt x="59912" y="45476"/>
                    <a:pt x="74081" y="45476"/>
                  </a:cubicBezTo>
                  <a:cubicBezTo>
                    <a:pt x="74665" y="45476"/>
                    <a:pt x="75248" y="45470"/>
                    <a:pt x="75831" y="45458"/>
                  </a:cubicBezTo>
                  <a:cubicBezTo>
                    <a:pt x="90804" y="45142"/>
                    <a:pt x="106177" y="41401"/>
                    <a:pt x="119282" y="31968"/>
                  </a:cubicBezTo>
                  <a:cubicBezTo>
                    <a:pt x="125990" y="27139"/>
                    <a:pt x="132221" y="21338"/>
                    <a:pt x="138817" y="16271"/>
                  </a:cubicBezTo>
                  <a:cubicBezTo>
                    <a:pt x="142143" y="13714"/>
                    <a:pt x="145448" y="11379"/>
                    <a:pt x="149316" y="10440"/>
                  </a:cubicBezTo>
                  <a:cubicBezTo>
                    <a:pt x="150812" y="10078"/>
                    <a:pt x="152323" y="9917"/>
                    <a:pt x="153836" y="9917"/>
                  </a:cubicBezTo>
                  <a:cubicBezTo>
                    <a:pt x="155625" y="9917"/>
                    <a:pt x="157416" y="10142"/>
                    <a:pt x="159185" y="10527"/>
                  </a:cubicBezTo>
                  <a:cubicBezTo>
                    <a:pt x="162983" y="11352"/>
                    <a:pt x="166672" y="12839"/>
                    <a:pt x="170334" y="14321"/>
                  </a:cubicBezTo>
                  <a:cubicBezTo>
                    <a:pt x="174482" y="15997"/>
                    <a:pt x="178713" y="17383"/>
                    <a:pt x="182992" y="18407"/>
                  </a:cubicBezTo>
                  <a:cubicBezTo>
                    <a:pt x="186653" y="19282"/>
                    <a:pt x="190426" y="19787"/>
                    <a:pt x="194193" y="19787"/>
                  </a:cubicBezTo>
                  <a:cubicBezTo>
                    <a:pt x="197694" y="19787"/>
                    <a:pt x="201190" y="19351"/>
                    <a:pt x="204587" y="18369"/>
                  </a:cubicBezTo>
                  <a:cubicBezTo>
                    <a:pt x="206831" y="17721"/>
                    <a:pt x="209570" y="16218"/>
                    <a:pt x="208195" y="12736"/>
                  </a:cubicBezTo>
                  <a:cubicBezTo>
                    <a:pt x="207019" y="9759"/>
                    <a:pt x="203809" y="8201"/>
                    <a:pt x="201535" y="7001"/>
                  </a:cubicBezTo>
                  <a:cubicBezTo>
                    <a:pt x="195238" y="3676"/>
                    <a:pt x="188684" y="1200"/>
                    <a:pt x="181872" y="426"/>
                  </a:cubicBezTo>
                  <a:cubicBezTo>
                    <a:pt x="179055" y="106"/>
                    <a:pt x="176227" y="0"/>
                    <a:pt x="17339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019" name="Google Shape;1019;p32"/>
            <p:cNvSpPr/>
            <p:nvPr/>
          </p:nvSpPr>
          <p:spPr>
            <a:xfrm flipH="1">
              <a:off x="8440438" y="235723"/>
              <a:ext cx="819678" cy="314658"/>
            </a:xfrm>
            <a:custGeom>
              <a:avLst/>
              <a:gdLst/>
              <a:ahLst/>
              <a:cxnLst/>
              <a:rect l="l" t="t" r="r" b="b"/>
              <a:pathLst>
                <a:path w="20483" h="7863" extrusionOk="0">
                  <a:moveTo>
                    <a:pt x="10679" y="1"/>
                  </a:moveTo>
                  <a:cubicBezTo>
                    <a:pt x="7200" y="1"/>
                    <a:pt x="3530" y="930"/>
                    <a:pt x="0" y="1036"/>
                  </a:cubicBezTo>
                  <a:lnTo>
                    <a:pt x="0" y="7210"/>
                  </a:lnTo>
                  <a:cubicBezTo>
                    <a:pt x="73" y="7210"/>
                    <a:pt x="146" y="7210"/>
                    <a:pt x="218" y="7210"/>
                  </a:cubicBezTo>
                  <a:cubicBezTo>
                    <a:pt x="2966" y="7210"/>
                    <a:pt x="5723" y="7366"/>
                    <a:pt x="8473" y="7532"/>
                  </a:cubicBezTo>
                  <a:cubicBezTo>
                    <a:pt x="10471" y="7652"/>
                    <a:pt x="12481" y="7858"/>
                    <a:pt x="14482" y="7862"/>
                  </a:cubicBezTo>
                  <a:cubicBezTo>
                    <a:pt x="14579" y="7862"/>
                    <a:pt x="14677" y="7863"/>
                    <a:pt x="14776" y="7863"/>
                  </a:cubicBezTo>
                  <a:cubicBezTo>
                    <a:pt x="16107" y="7863"/>
                    <a:pt x="17589" y="7805"/>
                    <a:pt x="18794" y="7093"/>
                  </a:cubicBezTo>
                  <a:cubicBezTo>
                    <a:pt x="20483" y="6096"/>
                    <a:pt x="19330" y="4228"/>
                    <a:pt x="18366" y="3075"/>
                  </a:cubicBezTo>
                  <a:cubicBezTo>
                    <a:pt x="16959" y="1395"/>
                    <a:pt x="15150" y="529"/>
                    <a:pt x="13253" y="203"/>
                  </a:cubicBezTo>
                  <a:cubicBezTo>
                    <a:pt x="12410" y="59"/>
                    <a:pt x="11551" y="1"/>
                    <a:pt x="1067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020" name="Google Shape;1020;p32"/>
            <p:cNvSpPr/>
            <p:nvPr/>
          </p:nvSpPr>
          <p:spPr>
            <a:xfrm flipH="1">
              <a:off x="-101578" y="-105111"/>
              <a:ext cx="9361694" cy="2012360"/>
            </a:xfrm>
            <a:custGeom>
              <a:avLst/>
              <a:gdLst/>
              <a:ahLst/>
              <a:cxnLst/>
              <a:rect l="l" t="t" r="r" b="b"/>
              <a:pathLst>
                <a:path w="233940" h="50287" extrusionOk="0">
                  <a:moveTo>
                    <a:pt x="233940" y="0"/>
                  </a:moveTo>
                  <a:cubicBezTo>
                    <a:pt x="230479" y="1532"/>
                    <a:pt x="227264" y="3838"/>
                    <a:pt x="224035" y="6016"/>
                  </a:cubicBezTo>
                  <a:cubicBezTo>
                    <a:pt x="219999" y="8735"/>
                    <a:pt x="215918" y="11195"/>
                    <a:pt x="211510" y="12795"/>
                  </a:cubicBezTo>
                  <a:cubicBezTo>
                    <a:pt x="205977" y="14804"/>
                    <a:pt x="200252" y="15619"/>
                    <a:pt x="194517" y="15619"/>
                  </a:cubicBezTo>
                  <a:cubicBezTo>
                    <a:pt x="191019" y="15619"/>
                    <a:pt x="187518" y="15316"/>
                    <a:pt x="184053" y="14796"/>
                  </a:cubicBezTo>
                  <a:cubicBezTo>
                    <a:pt x="174879" y="13417"/>
                    <a:pt x="165892" y="10575"/>
                    <a:pt x="156983" y="7553"/>
                  </a:cubicBezTo>
                  <a:cubicBezTo>
                    <a:pt x="154186" y="6603"/>
                    <a:pt x="151295" y="5923"/>
                    <a:pt x="148402" y="5923"/>
                  </a:cubicBezTo>
                  <a:cubicBezTo>
                    <a:pt x="147105" y="5923"/>
                    <a:pt x="145807" y="6060"/>
                    <a:pt x="144518" y="6370"/>
                  </a:cubicBezTo>
                  <a:cubicBezTo>
                    <a:pt x="141010" y="7213"/>
                    <a:pt x="137841" y="9316"/>
                    <a:pt x="134862" y="11732"/>
                  </a:cubicBezTo>
                  <a:cubicBezTo>
                    <a:pt x="131415" y="14529"/>
                    <a:pt x="128149" y="17665"/>
                    <a:pt x="124700" y="20457"/>
                  </a:cubicBezTo>
                  <a:cubicBezTo>
                    <a:pt x="120681" y="23709"/>
                    <a:pt x="116461" y="26565"/>
                    <a:pt x="112085" y="28971"/>
                  </a:cubicBezTo>
                  <a:cubicBezTo>
                    <a:pt x="103869" y="33488"/>
                    <a:pt x="95132" y="36387"/>
                    <a:pt x="86236" y="37674"/>
                  </a:cubicBezTo>
                  <a:cubicBezTo>
                    <a:pt x="82434" y="38224"/>
                    <a:pt x="78620" y="38471"/>
                    <a:pt x="74803" y="38471"/>
                  </a:cubicBezTo>
                  <a:cubicBezTo>
                    <a:pt x="58405" y="38471"/>
                    <a:pt x="41951" y="33908"/>
                    <a:pt x="26125" y="29171"/>
                  </a:cubicBezTo>
                  <a:cubicBezTo>
                    <a:pt x="17408" y="26561"/>
                    <a:pt x="8732" y="23693"/>
                    <a:pt x="0" y="21148"/>
                  </a:cubicBezTo>
                  <a:lnTo>
                    <a:pt x="0" y="30371"/>
                  </a:lnTo>
                  <a:cubicBezTo>
                    <a:pt x="3472" y="33108"/>
                    <a:pt x="7489" y="35009"/>
                    <a:pt x="11115" y="36595"/>
                  </a:cubicBezTo>
                  <a:cubicBezTo>
                    <a:pt x="17532" y="39404"/>
                    <a:pt x="24220" y="41608"/>
                    <a:pt x="30929" y="42938"/>
                  </a:cubicBezTo>
                  <a:cubicBezTo>
                    <a:pt x="38228" y="44386"/>
                    <a:pt x="45630" y="44923"/>
                    <a:pt x="53022" y="44923"/>
                  </a:cubicBezTo>
                  <a:cubicBezTo>
                    <a:pt x="55748" y="44923"/>
                    <a:pt x="58473" y="44850"/>
                    <a:pt x="61191" y="44723"/>
                  </a:cubicBezTo>
                  <a:cubicBezTo>
                    <a:pt x="71533" y="44237"/>
                    <a:pt x="81978" y="43258"/>
                    <a:pt x="92233" y="41498"/>
                  </a:cubicBezTo>
                  <a:cubicBezTo>
                    <a:pt x="102742" y="39694"/>
                    <a:pt x="112661" y="35767"/>
                    <a:pt x="122701" y="31597"/>
                  </a:cubicBezTo>
                  <a:cubicBezTo>
                    <a:pt x="132437" y="27557"/>
                    <a:pt x="142206" y="24207"/>
                    <a:pt x="152521" y="24092"/>
                  </a:cubicBezTo>
                  <a:cubicBezTo>
                    <a:pt x="152754" y="24089"/>
                    <a:pt x="152988" y="24088"/>
                    <a:pt x="153222" y="24088"/>
                  </a:cubicBezTo>
                  <a:cubicBezTo>
                    <a:pt x="163194" y="24088"/>
                    <a:pt x="173100" y="26520"/>
                    <a:pt x="182555" y="30450"/>
                  </a:cubicBezTo>
                  <a:cubicBezTo>
                    <a:pt x="187610" y="32550"/>
                    <a:pt x="192565" y="35025"/>
                    <a:pt x="197604" y="37193"/>
                  </a:cubicBezTo>
                  <a:cubicBezTo>
                    <a:pt x="202625" y="39352"/>
                    <a:pt x="207681" y="41382"/>
                    <a:pt x="212770" y="43265"/>
                  </a:cubicBezTo>
                  <a:cubicBezTo>
                    <a:pt x="219747" y="45846"/>
                    <a:pt x="226825" y="48256"/>
                    <a:pt x="233940" y="50286"/>
                  </a:cubicBezTo>
                  <a:lnTo>
                    <a:pt x="233940" y="34729"/>
                  </a:lnTo>
                  <a:cubicBezTo>
                    <a:pt x="233339" y="34539"/>
                    <a:pt x="232731" y="34368"/>
                    <a:pt x="232112" y="34224"/>
                  </a:cubicBezTo>
                  <a:cubicBezTo>
                    <a:pt x="229270" y="33551"/>
                    <a:pt x="226381" y="33250"/>
                    <a:pt x="223499" y="32996"/>
                  </a:cubicBezTo>
                  <a:cubicBezTo>
                    <a:pt x="219753" y="32668"/>
                    <a:pt x="216005" y="32333"/>
                    <a:pt x="212261" y="31960"/>
                  </a:cubicBezTo>
                  <a:cubicBezTo>
                    <a:pt x="208072" y="31543"/>
                    <a:pt x="203886" y="31089"/>
                    <a:pt x="199705" y="30539"/>
                  </a:cubicBezTo>
                  <a:cubicBezTo>
                    <a:pt x="195713" y="30014"/>
                    <a:pt x="191661" y="29550"/>
                    <a:pt x="187710" y="28635"/>
                  </a:cubicBezTo>
                  <a:cubicBezTo>
                    <a:pt x="184185" y="27821"/>
                    <a:pt x="180587" y="27222"/>
                    <a:pt x="177204" y="25665"/>
                  </a:cubicBezTo>
                  <a:cubicBezTo>
                    <a:pt x="175719" y="24980"/>
                    <a:pt x="173996" y="24080"/>
                    <a:pt x="173054" y="22380"/>
                  </a:cubicBezTo>
                  <a:cubicBezTo>
                    <a:pt x="172381" y="21164"/>
                    <a:pt x="172300" y="19467"/>
                    <a:pt x="173266" y="18466"/>
                  </a:cubicBezTo>
                  <a:cubicBezTo>
                    <a:pt x="174400" y="17293"/>
                    <a:pt x="176205" y="17248"/>
                    <a:pt x="177591" y="17230"/>
                  </a:cubicBezTo>
                  <a:cubicBezTo>
                    <a:pt x="177667" y="17230"/>
                    <a:pt x="177743" y="17229"/>
                    <a:pt x="177820" y="17229"/>
                  </a:cubicBezTo>
                  <a:cubicBezTo>
                    <a:pt x="179957" y="17229"/>
                    <a:pt x="182098" y="17572"/>
                    <a:pt x="184206" y="17983"/>
                  </a:cubicBezTo>
                  <a:cubicBezTo>
                    <a:pt x="186167" y="18365"/>
                    <a:pt x="188113" y="18845"/>
                    <a:pt x="190056" y="19342"/>
                  </a:cubicBezTo>
                  <a:cubicBezTo>
                    <a:pt x="192155" y="19880"/>
                    <a:pt x="194290" y="20178"/>
                    <a:pt x="196416" y="20482"/>
                  </a:cubicBezTo>
                  <a:cubicBezTo>
                    <a:pt x="200378" y="21047"/>
                    <a:pt x="204372" y="21430"/>
                    <a:pt x="208364" y="21430"/>
                  </a:cubicBezTo>
                  <a:cubicBezTo>
                    <a:pt x="209889" y="21430"/>
                    <a:pt x="211413" y="21374"/>
                    <a:pt x="212936" y="21251"/>
                  </a:cubicBezTo>
                  <a:cubicBezTo>
                    <a:pt x="218320" y="20818"/>
                    <a:pt x="223791" y="19532"/>
                    <a:pt x="228641" y="16425"/>
                  </a:cubicBezTo>
                  <a:cubicBezTo>
                    <a:pt x="230586" y="15179"/>
                    <a:pt x="232358" y="13636"/>
                    <a:pt x="233940" y="11842"/>
                  </a:cubicBezTo>
                  <a:lnTo>
                    <a:pt x="23394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021" name="Google Shape;1021;p32"/>
            <p:cNvSpPr/>
            <p:nvPr/>
          </p:nvSpPr>
          <p:spPr>
            <a:xfrm flipH="1">
              <a:off x="4106062" y="1310728"/>
              <a:ext cx="5153814" cy="1015564"/>
            </a:xfrm>
            <a:custGeom>
              <a:avLst/>
              <a:gdLst/>
              <a:ahLst/>
              <a:cxnLst/>
              <a:rect l="l" t="t" r="r" b="b"/>
              <a:pathLst>
                <a:path w="128789" h="25378" extrusionOk="0">
                  <a:moveTo>
                    <a:pt x="125460" y="1"/>
                  </a:moveTo>
                  <a:cubicBezTo>
                    <a:pt x="124112" y="1"/>
                    <a:pt x="122755" y="233"/>
                    <a:pt x="121432" y="495"/>
                  </a:cubicBezTo>
                  <a:cubicBezTo>
                    <a:pt x="117708" y="1235"/>
                    <a:pt x="114038" y="2428"/>
                    <a:pt x="110408" y="3702"/>
                  </a:cubicBezTo>
                  <a:cubicBezTo>
                    <a:pt x="101528" y="6816"/>
                    <a:pt x="92732" y="10293"/>
                    <a:pt x="83787" y="13112"/>
                  </a:cubicBezTo>
                  <a:cubicBezTo>
                    <a:pt x="72182" y="16772"/>
                    <a:pt x="60329" y="19483"/>
                    <a:pt x="48340" y="19746"/>
                  </a:cubicBezTo>
                  <a:cubicBezTo>
                    <a:pt x="47589" y="19762"/>
                    <a:pt x="46838" y="19771"/>
                    <a:pt x="46087" y="19771"/>
                  </a:cubicBezTo>
                  <a:cubicBezTo>
                    <a:pt x="36277" y="19771"/>
                    <a:pt x="26528" y="18319"/>
                    <a:pt x="17277" y="13958"/>
                  </a:cubicBezTo>
                  <a:cubicBezTo>
                    <a:pt x="14817" y="12796"/>
                    <a:pt x="12434" y="11433"/>
                    <a:pt x="10052" y="10038"/>
                  </a:cubicBezTo>
                  <a:cubicBezTo>
                    <a:pt x="7467" y="8528"/>
                    <a:pt x="4765" y="7378"/>
                    <a:pt x="2106" y="6103"/>
                  </a:cubicBezTo>
                  <a:cubicBezTo>
                    <a:pt x="1402" y="5766"/>
                    <a:pt x="699" y="5418"/>
                    <a:pt x="0" y="5056"/>
                  </a:cubicBezTo>
                  <a:lnTo>
                    <a:pt x="0" y="11211"/>
                  </a:lnTo>
                  <a:cubicBezTo>
                    <a:pt x="4701" y="13100"/>
                    <a:pt x="9362" y="15161"/>
                    <a:pt x="14041" y="17090"/>
                  </a:cubicBezTo>
                  <a:cubicBezTo>
                    <a:pt x="16400" y="18063"/>
                    <a:pt x="18775" y="19117"/>
                    <a:pt x="21195" y="19846"/>
                  </a:cubicBezTo>
                  <a:cubicBezTo>
                    <a:pt x="23656" y="20587"/>
                    <a:pt x="26170" y="20896"/>
                    <a:pt x="28695" y="21030"/>
                  </a:cubicBezTo>
                  <a:cubicBezTo>
                    <a:pt x="33506" y="21285"/>
                    <a:pt x="38258" y="21488"/>
                    <a:pt x="43036" y="22348"/>
                  </a:cubicBezTo>
                  <a:cubicBezTo>
                    <a:pt x="47992" y="23241"/>
                    <a:pt x="52914" y="24461"/>
                    <a:pt x="57900" y="25055"/>
                  </a:cubicBezTo>
                  <a:cubicBezTo>
                    <a:pt x="59669" y="25266"/>
                    <a:pt x="61430" y="25377"/>
                    <a:pt x="63185" y="25377"/>
                  </a:cubicBezTo>
                  <a:cubicBezTo>
                    <a:pt x="66528" y="25377"/>
                    <a:pt x="69851" y="24974"/>
                    <a:pt x="73168" y="24091"/>
                  </a:cubicBezTo>
                  <a:cubicBezTo>
                    <a:pt x="82572" y="21585"/>
                    <a:pt x="91311" y="16379"/>
                    <a:pt x="100290" y="12209"/>
                  </a:cubicBezTo>
                  <a:cubicBezTo>
                    <a:pt x="102551" y="11159"/>
                    <a:pt x="104832" y="10174"/>
                    <a:pt x="107142" y="9317"/>
                  </a:cubicBezTo>
                  <a:cubicBezTo>
                    <a:pt x="109515" y="8437"/>
                    <a:pt x="111919" y="7831"/>
                    <a:pt x="114326" y="7132"/>
                  </a:cubicBezTo>
                  <a:cubicBezTo>
                    <a:pt x="119263" y="5699"/>
                    <a:pt x="123997" y="3389"/>
                    <a:pt x="128789" y="1350"/>
                  </a:cubicBezTo>
                  <a:cubicBezTo>
                    <a:pt x="128436" y="255"/>
                    <a:pt x="127130" y="101"/>
                    <a:pt x="126329" y="35"/>
                  </a:cubicBezTo>
                  <a:cubicBezTo>
                    <a:pt x="126040" y="12"/>
                    <a:pt x="125750" y="1"/>
                    <a:pt x="12546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022" name="Google Shape;1022;p32"/>
            <p:cNvSpPr/>
            <p:nvPr/>
          </p:nvSpPr>
          <p:spPr>
            <a:xfrm flipH="1">
              <a:off x="8310181" y="3276894"/>
              <a:ext cx="949935" cy="459281"/>
            </a:xfrm>
            <a:custGeom>
              <a:avLst/>
              <a:gdLst/>
              <a:ahLst/>
              <a:cxnLst/>
              <a:rect l="l" t="t" r="r" b="b"/>
              <a:pathLst>
                <a:path w="23738" h="11477" extrusionOk="0">
                  <a:moveTo>
                    <a:pt x="0" y="0"/>
                  </a:moveTo>
                  <a:lnTo>
                    <a:pt x="0" y="7277"/>
                  </a:lnTo>
                  <a:cubicBezTo>
                    <a:pt x="3475" y="8436"/>
                    <a:pt x="6937" y="9675"/>
                    <a:pt x="10474" y="10467"/>
                  </a:cubicBezTo>
                  <a:cubicBezTo>
                    <a:pt x="12599" y="10942"/>
                    <a:pt x="14945" y="11477"/>
                    <a:pt x="17230" y="11477"/>
                  </a:cubicBezTo>
                  <a:cubicBezTo>
                    <a:pt x="18607" y="11477"/>
                    <a:pt x="19963" y="11282"/>
                    <a:pt x="21233" y="10762"/>
                  </a:cubicBezTo>
                  <a:cubicBezTo>
                    <a:pt x="22964" y="10052"/>
                    <a:pt x="23737" y="8373"/>
                    <a:pt x="22783" y="6233"/>
                  </a:cubicBezTo>
                  <a:cubicBezTo>
                    <a:pt x="21854" y="4148"/>
                    <a:pt x="19780" y="3350"/>
                    <a:pt x="18049" y="2892"/>
                  </a:cubicBezTo>
                  <a:cubicBezTo>
                    <a:pt x="14044" y="1834"/>
                    <a:pt x="9964" y="2398"/>
                    <a:pt x="5923" y="1958"/>
                  </a:cubicBezTo>
                  <a:cubicBezTo>
                    <a:pt x="3848" y="1734"/>
                    <a:pt x="1868" y="1036"/>
                    <a:pt x="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023" name="Google Shape;1023;p32"/>
            <p:cNvSpPr/>
            <p:nvPr/>
          </p:nvSpPr>
          <p:spPr>
            <a:xfrm flipH="1">
              <a:off x="-101698" y="1635714"/>
              <a:ext cx="9361814" cy="2217890"/>
            </a:xfrm>
            <a:custGeom>
              <a:avLst/>
              <a:gdLst/>
              <a:ahLst/>
              <a:cxnLst/>
              <a:rect l="l" t="t" r="r" b="b"/>
              <a:pathLst>
                <a:path w="233943" h="55423" extrusionOk="0">
                  <a:moveTo>
                    <a:pt x="144772" y="1"/>
                  </a:moveTo>
                  <a:cubicBezTo>
                    <a:pt x="142102" y="1"/>
                    <a:pt x="139431" y="96"/>
                    <a:pt x="136766" y="286"/>
                  </a:cubicBezTo>
                  <a:cubicBezTo>
                    <a:pt x="128012" y="909"/>
                    <a:pt x="119276" y="2552"/>
                    <a:pt x="110812" y="5489"/>
                  </a:cubicBezTo>
                  <a:cubicBezTo>
                    <a:pt x="106624" y="6944"/>
                    <a:pt x="102575" y="8874"/>
                    <a:pt x="98468" y="10653"/>
                  </a:cubicBezTo>
                  <a:cubicBezTo>
                    <a:pt x="93953" y="12609"/>
                    <a:pt x="89399" y="14424"/>
                    <a:pt x="84794" y="16010"/>
                  </a:cubicBezTo>
                  <a:cubicBezTo>
                    <a:pt x="74251" y="19642"/>
                    <a:pt x="63428" y="21981"/>
                    <a:pt x="52620" y="21981"/>
                  </a:cubicBezTo>
                  <a:cubicBezTo>
                    <a:pt x="45059" y="21981"/>
                    <a:pt x="37505" y="20836"/>
                    <a:pt x="30059" y="18189"/>
                  </a:cubicBezTo>
                  <a:cubicBezTo>
                    <a:pt x="25579" y="16596"/>
                    <a:pt x="21178" y="14667"/>
                    <a:pt x="16828" y="12578"/>
                  </a:cubicBezTo>
                  <a:cubicBezTo>
                    <a:pt x="12514" y="10509"/>
                    <a:pt x="8272" y="8266"/>
                    <a:pt x="3815" y="6712"/>
                  </a:cubicBezTo>
                  <a:cubicBezTo>
                    <a:pt x="2549" y="6272"/>
                    <a:pt x="1276" y="5888"/>
                    <a:pt x="0" y="5548"/>
                  </a:cubicBezTo>
                  <a:lnTo>
                    <a:pt x="0" y="23614"/>
                  </a:lnTo>
                  <a:cubicBezTo>
                    <a:pt x="12657" y="29572"/>
                    <a:pt x="26166" y="33013"/>
                    <a:pt x="39600" y="33024"/>
                  </a:cubicBezTo>
                  <a:cubicBezTo>
                    <a:pt x="39625" y="33024"/>
                    <a:pt x="39649" y="33024"/>
                    <a:pt x="39674" y="33024"/>
                  </a:cubicBezTo>
                  <a:cubicBezTo>
                    <a:pt x="43920" y="33024"/>
                    <a:pt x="48167" y="32654"/>
                    <a:pt x="52367" y="31843"/>
                  </a:cubicBezTo>
                  <a:cubicBezTo>
                    <a:pt x="54553" y="31420"/>
                    <a:pt x="56709" y="30737"/>
                    <a:pt x="58881" y="30217"/>
                  </a:cubicBezTo>
                  <a:cubicBezTo>
                    <a:pt x="61539" y="29579"/>
                    <a:pt x="64252" y="29008"/>
                    <a:pt x="66965" y="29005"/>
                  </a:cubicBezTo>
                  <a:cubicBezTo>
                    <a:pt x="66982" y="29005"/>
                    <a:pt x="66999" y="29005"/>
                    <a:pt x="67017" y="29005"/>
                  </a:cubicBezTo>
                  <a:cubicBezTo>
                    <a:pt x="68762" y="29005"/>
                    <a:pt x="71102" y="29156"/>
                    <a:pt x="72309" y="31005"/>
                  </a:cubicBezTo>
                  <a:cubicBezTo>
                    <a:pt x="73261" y="32464"/>
                    <a:pt x="73035" y="34779"/>
                    <a:pt x="72433" y="36381"/>
                  </a:cubicBezTo>
                  <a:cubicBezTo>
                    <a:pt x="71760" y="38175"/>
                    <a:pt x="70452" y="39418"/>
                    <a:pt x="69067" y="40261"/>
                  </a:cubicBezTo>
                  <a:cubicBezTo>
                    <a:pt x="65139" y="42655"/>
                    <a:pt x="60371" y="42850"/>
                    <a:pt x="56096" y="42852"/>
                  </a:cubicBezTo>
                  <a:cubicBezTo>
                    <a:pt x="56089" y="42852"/>
                    <a:pt x="56082" y="42852"/>
                    <a:pt x="56075" y="42852"/>
                  </a:cubicBezTo>
                  <a:cubicBezTo>
                    <a:pt x="46902" y="42852"/>
                    <a:pt x="37792" y="41022"/>
                    <a:pt x="28834" y="38660"/>
                  </a:cubicBezTo>
                  <a:cubicBezTo>
                    <a:pt x="19225" y="36125"/>
                    <a:pt x="9684" y="33151"/>
                    <a:pt x="0" y="31087"/>
                  </a:cubicBezTo>
                  <a:lnTo>
                    <a:pt x="0" y="40459"/>
                  </a:lnTo>
                  <a:cubicBezTo>
                    <a:pt x="415" y="40687"/>
                    <a:pt x="838" y="40900"/>
                    <a:pt x="1269" y="41094"/>
                  </a:cubicBezTo>
                  <a:cubicBezTo>
                    <a:pt x="3834" y="42246"/>
                    <a:pt x="6360" y="42550"/>
                    <a:pt x="9049" y="42595"/>
                  </a:cubicBezTo>
                  <a:cubicBezTo>
                    <a:pt x="11321" y="42632"/>
                    <a:pt x="13601" y="42650"/>
                    <a:pt x="15862" y="42966"/>
                  </a:cubicBezTo>
                  <a:cubicBezTo>
                    <a:pt x="17766" y="43232"/>
                    <a:pt x="19811" y="43645"/>
                    <a:pt x="21476" y="44925"/>
                  </a:cubicBezTo>
                  <a:cubicBezTo>
                    <a:pt x="22689" y="45858"/>
                    <a:pt x="23822" y="47631"/>
                    <a:pt x="23620" y="49546"/>
                  </a:cubicBezTo>
                  <a:cubicBezTo>
                    <a:pt x="23450" y="51198"/>
                    <a:pt x="22153" y="51995"/>
                    <a:pt x="21013" y="52388"/>
                  </a:cubicBezTo>
                  <a:cubicBezTo>
                    <a:pt x="19769" y="52816"/>
                    <a:pt x="18468" y="52983"/>
                    <a:pt x="17149" y="52983"/>
                  </a:cubicBezTo>
                  <a:cubicBezTo>
                    <a:pt x="14678" y="52983"/>
                    <a:pt x="12147" y="52396"/>
                    <a:pt x="9822" y="51845"/>
                  </a:cubicBezTo>
                  <a:cubicBezTo>
                    <a:pt x="6510" y="51059"/>
                    <a:pt x="3259" y="49899"/>
                    <a:pt x="0" y="48810"/>
                  </a:cubicBezTo>
                  <a:lnTo>
                    <a:pt x="0" y="54602"/>
                  </a:lnTo>
                  <a:cubicBezTo>
                    <a:pt x="5036" y="55007"/>
                    <a:pt x="10079" y="55225"/>
                    <a:pt x="15119" y="55348"/>
                  </a:cubicBezTo>
                  <a:cubicBezTo>
                    <a:pt x="17082" y="55396"/>
                    <a:pt x="19048" y="55423"/>
                    <a:pt x="21015" y="55423"/>
                  </a:cubicBezTo>
                  <a:cubicBezTo>
                    <a:pt x="29997" y="55423"/>
                    <a:pt x="38994" y="54866"/>
                    <a:pt x="47880" y="53219"/>
                  </a:cubicBezTo>
                  <a:cubicBezTo>
                    <a:pt x="52943" y="52282"/>
                    <a:pt x="58028" y="51048"/>
                    <a:pt x="62912" y="49101"/>
                  </a:cubicBezTo>
                  <a:cubicBezTo>
                    <a:pt x="67581" y="47240"/>
                    <a:pt x="72025" y="44594"/>
                    <a:pt x="76326" y="41657"/>
                  </a:cubicBezTo>
                  <a:cubicBezTo>
                    <a:pt x="84683" y="35949"/>
                    <a:pt x="92557" y="29085"/>
                    <a:pt x="101261" y="24207"/>
                  </a:cubicBezTo>
                  <a:cubicBezTo>
                    <a:pt x="110109" y="19249"/>
                    <a:pt x="119692" y="17446"/>
                    <a:pt x="129288" y="16670"/>
                  </a:cubicBezTo>
                  <a:cubicBezTo>
                    <a:pt x="132649" y="16399"/>
                    <a:pt x="136013" y="16271"/>
                    <a:pt x="139377" y="16271"/>
                  </a:cubicBezTo>
                  <a:cubicBezTo>
                    <a:pt x="157478" y="16271"/>
                    <a:pt x="175585" y="19963"/>
                    <a:pt x="193212" y="24804"/>
                  </a:cubicBezTo>
                  <a:cubicBezTo>
                    <a:pt x="203630" y="27665"/>
                    <a:pt x="214279" y="30372"/>
                    <a:pt x="224304" y="35040"/>
                  </a:cubicBezTo>
                  <a:cubicBezTo>
                    <a:pt x="227597" y="36575"/>
                    <a:pt x="230795" y="38437"/>
                    <a:pt x="233942" y="40411"/>
                  </a:cubicBezTo>
                  <a:lnTo>
                    <a:pt x="233942" y="31703"/>
                  </a:lnTo>
                  <a:cubicBezTo>
                    <a:pt x="228231" y="27859"/>
                    <a:pt x="222155" y="24807"/>
                    <a:pt x="216214" y="21705"/>
                  </a:cubicBezTo>
                  <a:cubicBezTo>
                    <a:pt x="207456" y="17134"/>
                    <a:pt x="198525" y="13002"/>
                    <a:pt x="189487" y="9410"/>
                  </a:cubicBezTo>
                  <a:cubicBezTo>
                    <a:pt x="180687" y="5912"/>
                    <a:pt x="171778" y="2926"/>
                    <a:pt x="162615" y="1437"/>
                  </a:cubicBezTo>
                  <a:cubicBezTo>
                    <a:pt x="156702" y="476"/>
                    <a:pt x="150736" y="1"/>
                    <a:pt x="14477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024" name="Google Shape;1024;p32"/>
            <p:cNvSpPr/>
            <p:nvPr/>
          </p:nvSpPr>
          <p:spPr>
            <a:xfrm flipH="1">
              <a:off x="-101671" y="2550326"/>
              <a:ext cx="4960169" cy="2176352"/>
            </a:xfrm>
            <a:custGeom>
              <a:avLst/>
              <a:gdLst/>
              <a:ahLst/>
              <a:cxnLst/>
              <a:rect l="l" t="t" r="r" b="b"/>
              <a:pathLst>
                <a:path w="123950" h="54385" extrusionOk="0">
                  <a:moveTo>
                    <a:pt x="25687" y="0"/>
                  </a:moveTo>
                  <a:cubicBezTo>
                    <a:pt x="25613" y="0"/>
                    <a:pt x="25540" y="0"/>
                    <a:pt x="25467" y="0"/>
                  </a:cubicBezTo>
                  <a:cubicBezTo>
                    <a:pt x="22189" y="8"/>
                    <a:pt x="18895" y="286"/>
                    <a:pt x="15653" y="893"/>
                  </a:cubicBezTo>
                  <a:cubicBezTo>
                    <a:pt x="12106" y="1558"/>
                    <a:pt x="8455" y="2579"/>
                    <a:pt x="5276" y="4757"/>
                  </a:cubicBezTo>
                  <a:cubicBezTo>
                    <a:pt x="2358" y="6754"/>
                    <a:pt x="1" y="10011"/>
                    <a:pt x="133" y="14446"/>
                  </a:cubicBezTo>
                  <a:cubicBezTo>
                    <a:pt x="289" y="19675"/>
                    <a:pt x="3866" y="23250"/>
                    <a:pt x="7286" y="25363"/>
                  </a:cubicBezTo>
                  <a:cubicBezTo>
                    <a:pt x="11223" y="27796"/>
                    <a:pt x="15408" y="28684"/>
                    <a:pt x="19651" y="28684"/>
                  </a:cubicBezTo>
                  <a:cubicBezTo>
                    <a:pt x="25154" y="28684"/>
                    <a:pt x="30756" y="27191"/>
                    <a:pt x="36046" y="25632"/>
                  </a:cubicBezTo>
                  <a:cubicBezTo>
                    <a:pt x="41465" y="24035"/>
                    <a:pt x="46862" y="22167"/>
                    <a:pt x="52380" y="21177"/>
                  </a:cubicBezTo>
                  <a:cubicBezTo>
                    <a:pt x="56587" y="20424"/>
                    <a:pt x="60828" y="20023"/>
                    <a:pt x="65073" y="20023"/>
                  </a:cubicBezTo>
                  <a:cubicBezTo>
                    <a:pt x="66363" y="20023"/>
                    <a:pt x="67654" y="20060"/>
                    <a:pt x="68944" y="20135"/>
                  </a:cubicBezTo>
                  <a:cubicBezTo>
                    <a:pt x="79965" y="20783"/>
                    <a:pt x="90870" y="24103"/>
                    <a:pt x="100937" y="29809"/>
                  </a:cubicBezTo>
                  <a:cubicBezTo>
                    <a:pt x="105755" y="32540"/>
                    <a:pt x="110519" y="35684"/>
                    <a:pt x="114557" y="40038"/>
                  </a:cubicBezTo>
                  <a:cubicBezTo>
                    <a:pt x="118056" y="43811"/>
                    <a:pt x="120978" y="48359"/>
                    <a:pt x="123419" y="53277"/>
                  </a:cubicBezTo>
                  <a:cubicBezTo>
                    <a:pt x="123600" y="53644"/>
                    <a:pt x="123773" y="54016"/>
                    <a:pt x="123950" y="54384"/>
                  </a:cubicBezTo>
                  <a:lnTo>
                    <a:pt x="123950" y="30590"/>
                  </a:lnTo>
                  <a:cubicBezTo>
                    <a:pt x="115011" y="23740"/>
                    <a:pt x="104675" y="20070"/>
                    <a:pt x="94699" y="16430"/>
                  </a:cubicBezTo>
                  <a:cubicBezTo>
                    <a:pt x="83278" y="12265"/>
                    <a:pt x="71945" y="7950"/>
                    <a:pt x="60279" y="4996"/>
                  </a:cubicBezTo>
                  <a:cubicBezTo>
                    <a:pt x="48938" y="2125"/>
                    <a:pt x="37275" y="0"/>
                    <a:pt x="2568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025" name="Google Shape;1025;p32"/>
            <p:cNvSpPr/>
            <p:nvPr/>
          </p:nvSpPr>
          <p:spPr>
            <a:xfrm flipH="1">
              <a:off x="4680754" y="3332199"/>
              <a:ext cx="4579363" cy="1972262"/>
            </a:xfrm>
            <a:custGeom>
              <a:avLst/>
              <a:gdLst/>
              <a:ahLst/>
              <a:cxnLst/>
              <a:rect l="l" t="t" r="r" b="b"/>
              <a:pathLst>
                <a:path w="114434" h="49285" extrusionOk="0">
                  <a:moveTo>
                    <a:pt x="97111" y="0"/>
                  </a:moveTo>
                  <a:cubicBezTo>
                    <a:pt x="92375" y="0"/>
                    <a:pt x="88229" y="4066"/>
                    <a:pt x="85079" y="8725"/>
                  </a:cubicBezTo>
                  <a:cubicBezTo>
                    <a:pt x="81036" y="14698"/>
                    <a:pt x="78056" y="22263"/>
                    <a:pt x="72346" y="26006"/>
                  </a:cubicBezTo>
                  <a:cubicBezTo>
                    <a:pt x="69011" y="28192"/>
                    <a:pt x="65286" y="29191"/>
                    <a:pt x="61597" y="29874"/>
                  </a:cubicBezTo>
                  <a:cubicBezTo>
                    <a:pt x="57172" y="30696"/>
                    <a:pt x="52733" y="31343"/>
                    <a:pt x="48270" y="31736"/>
                  </a:cubicBezTo>
                  <a:cubicBezTo>
                    <a:pt x="43819" y="32127"/>
                    <a:pt x="39334" y="32342"/>
                    <a:pt x="34849" y="32342"/>
                  </a:cubicBezTo>
                  <a:cubicBezTo>
                    <a:pt x="29827" y="32342"/>
                    <a:pt x="24804" y="32073"/>
                    <a:pt x="19828" y="31484"/>
                  </a:cubicBezTo>
                  <a:cubicBezTo>
                    <a:pt x="13156" y="30694"/>
                    <a:pt x="6527" y="29288"/>
                    <a:pt x="0" y="27342"/>
                  </a:cubicBezTo>
                  <a:lnTo>
                    <a:pt x="0" y="45284"/>
                  </a:lnTo>
                  <a:cubicBezTo>
                    <a:pt x="0" y="47494"/>
                    <a:pt x="1415" y="49285"/>
                    <a:pt x="3161" y="49285"/>
                  </a:cubicBezTo>
                  <a:lnTo>
                    <a:pt x="54554" y="49285"/>
                  </a:lnTo>
                  <a:cubicBezTo>
                    <a:pt x="57524" y="43691"/>
                    <a:pt x="61460" y="38933"/>
                    <a:pt x="66165" y="35699"/>
                  </a:cubicBezTo>
                  <a:cubicBezTo>
                    <a:pt x="74007" y="30307"/>
                    <a:pt x="82814" y="29860"/>
                    <a:pt x="91444" y="28199"/>
                  </a:cubicBezTo>
                  <a:cubicBezTo>
                    <a:pt x="94850" y="27544"/>
                    <a:pt x="98284" y="26656"/>
                    <a:pt x="101576" y="25345"/>
                  </a:cubicBezTo>
                  <a:cubicBezTo>
                    <a:pt x="104402" y="24220"/>
                    <a:pt x="107468" y="22637"/>
                    <a:pt x="109397" y="19658"/>
                  </a:cubicBezTo>
                  <a:cubicBezTo>
                    <a:pt x="114434" y="11884"/>
                    <a:pt x="106261" y="3395"/>
                    <a:pt x="100927" y="890"/>
                  </a:cubicBezTo>
                  <a:cubicBezTo>
                    <a:pt x="99620" y="276"/>
                    <a:pt x="98345" y="0"/>
                    <a:pt x="9711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026" name="Google Shape;1026;p32"/>
            <p:cNvSpPr/>
            <p:nvPr/>
          </p:nvSpPr>
          <p:spPr>
            <a:xfrm flipH="1">
              <a:off x="2076941" y="4592047"/>
              <a:ext cx="4319449" cy="712432"/>
            </a:xfrm>
            <a:custGeom>
              <a:avLst/>
              <a:gdLst/>
              <a:ahLst/>
              <a:cxnLst/>
              <a:rect l="l" t="t" r="r" b="b"/>
              <a:pathLst>
                <a:path w="107939" h="17803" extrusionOk="0">
                  <a:moveTo>
                    <a:pt x="27543" y="0"/>
                  </a:moveTo>
                  <a:cubicBezTo>
                    <a:pt x="27240" y="0"/>
                    <a:pt x="26937" y="6"/>
                    <a:pt x="26634" y="18"/>
                  </a:cubicBezTo>
                  <a:cubicBezTo>
                    <a:pt x="24027" y="121"/>
                    <a:pt x="21392" y="745"/>
                    <a:pt x="19094" y="2364"/>
                  </a:cubicBezTo>
                  <a:cubicBezTo>
                    <a:pt x="18481" y="2797"/>
                    <a:pt x="16577" y="4050"/>
                    <a:pt x="17537" y="5118"/>
                  </a:cubicBezTo>
                  <a:cubicBezTo>
                    <a:pt x="18117" y="5762"/>
                    <a:pt x="19161" y="5928"/>
                    <a:pt x="19890" y="6091"/>
                  </a:cubicBezTo>
                  <a:cubicBezTo>
                    <a:pt x="23855" y="6979"/>
                    <a:pt x="27949" y="6569"/>
                    <a:pt x="31949" y="6998"/>
                  </a:cubicBezTo>
                  <a:cubicBezTo>
                    <a:pt x="35180" y="7344"/>
                    <a:pt x="39652" y="7834"/>
                    <a:pt x="41798" y="11379"/>
                  </a:cubicBezTo>
                  <a:cubicBezTo>
                    <a:pt x="41873" y="11504"/>
                    <a:pt x="41874" y="11697"/>
                    <a:pt x="41748" y="11777"/>
                  </a:cubicBezTo>
                  <a:cubicBezTo>
                    <a:pt x="40684" y="12461"/>
                    <a:pt x="39488" y="12703"/>
                    <a:pt x="38262" y="12703"/>
                  </a:cubicBezTo>
                  <a:cubicBezTo>
                    <a:pt x="36542" y="12703"/>
                    <a:pt x="34763" y="12227"/>
                    <a:pt x="33207" y="11823"/>
                  </a:cubicBezTo>
                  <a:cubicBezTo>
                    <a:pt x="31601" y="11407"/>
                    <a:pt x="30013" y="10894"/>
                    <a:pt x="28412" y="10466"/>
                  </a:cubicBezTo>
                  <a:cubicBezTo>
                    <a:pt x="26593" y="9980"/>
                    <a:pt x="24742" y="9711"/>
                    <a:pt x="22919" y="9248"/>
                  </a:cubicBezTo>
                  <a:cubicBezTo>
                    <a:pt x="18811" y="8207"/>
                    <a:pt x="14751" y="6811"/>
                    <a:pt x="10581" y="6185"/>
                  </a:cubicBezTo>
                  <a:cubicBezTo>
                    <a:pt x="9499" y="6023"/>
                    <a:pt x="8286" y="5852"/>
                    <a:pt x="7075" y="5852"/>
                  </a:cubicBezTo>
                  <a:cubicBezTo>
                    <a:pt x="5505" y="5852"/>
                    <a:pt x="3938" y="6139"/>
                    <a:pt x="2667" y="7101"/>
                  </a:cubicBezTo>
                  <a:cubicBezTo>
                    <a:pt x="702" y="8588"/>
                    <a:pt x="1" y="12230"/>
                    <a:pt x="827" y="14868"/>
                  </a:cubicBezTo>
                  <a:cubicBezTo>
                    <a:pt x="1191" y="16035"/>
                    <a:pt x="1835" y="16995"/>
                    <a:pt x="2588" y="17803"/>
                  </a:cubicBezTo>
                  <a:lnTo>
                    <a:pt x="107349" y="17803"/>
                  </a:lnTo>
                  <a:cubicBezTo>
                    <a:pt x="107939" y="14229"/>
                    <a:pt x="104542" y="9947"/>
                    <a:pt x="102361" y="8404"/>
                  </a:cubicBezTo>
                  <a:cubicBezTo>
                    <a:pt x="99751" y="6560"/>
                    <a:pt x="96718" y="5974"/>
                    <a:pt x="93716" y="5974"/>
                  </a:cubicBezTo>
                  <a:cubicBezTo>
                    <a:pt x="92496" y="5974"/>
                    <a:pt x="91282" y="6070"/>
                    <a:pt x="90103" y="6219"/>
                  </a:cubicBezTo>
                  <a:cubicBezTo>
                    <a:pt x="87978" y="6486"/>
                    <a:pt x="85895" y="7048"/>
                    <a:pt x="83786" y="7444"/>
                  </a:cubicBezTo>
                  <a:cubicBezTo>
                    <a:pt x="81051" y="7961"/>
                    <a:pt x="78295" y="8278"/>
                    <a:pt x="75534" y="8442"/>
                  </a:cubicBezTo>
                  <a:cubicBezTo>
                    <a:pt x="74026" y="8532"/>
                    <a:pt x="72516" y="8576"/>
                    <a:pt x="71005" y="8576"/>
                  </a:cubicBezTo>
                  <a:cubicBezTo>
                    <a:pt x="66567" y="8576"/>
                    <a:pt x="62125" y="8194"/>
                    <a:pt x="57730" y="7447"/>
                  </a:cubicBezTo>
                  <a:cubicBezTo>
                    <a:pt x="52546" y="6565"/>
                    <a:pt x="47524" y="4962"/>
                    <a:pt x="42478" y="3264"/>
                  </a:cubicBezTo>
                  <a:cubicBezTo>
                    <a:pt x="37619" y="1632"/>
                    <a:pt x="32605" y="0"/>
                    <a:pt x="2754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027" name="Google Shape;1027;p32"/>
            <p:cNvSpPr/>
            <p:nvPr/>
          </p:nvSpPr>
          <p:spPr>
            <a:xfrm flipH="1">
              <a:off x="463812" y="4587885"/>
              <a:ext cx="658408" cy="716833"/>
            </a:xfrm>
            <a:custGeom>
              <a:avLst/>
              <a:gdLst/>
              <a:ahLst/>
              <a:cxnLst/>
              <a:rect l="l" t="t" r="r" b="b"/>
              <a:pathLst>
                <a:path w="16453" h="17913" extrusionOk="0">
                  <a:moveTo>
                    <a:pt x="3031" y="0"/>
                  </a:moveTo>
                  <a:cubicBezTo>
                    <a:pt x="3004" y="0"/>
                    <a:pt x="2977" y="1"/>
                    <a:pt x="2950" y="2"/>
                  </a:cubicBezTo>
                  <a:cubicBezTo>
                    <a:pt x="1" y="132"/>
                    <a:pt x="2474" y="3624"/>
                    <a:pt x="3374" y="4819"/>
                  </a:cubicBezTo>
                  <a:cubicBezTo>
                    <a:pt x="5353" y="7446"/>
                    <a:pt x="8065" y="13097"/>
                    <a:pt x="8485" y="17912"/>
                  </a:cubicBezTo>
                  <a:lnTo>
                    <a:pt x="16452" y="17912"/>
                  </a:lnTo>
                  <a:cubicBezTo>
                    <a:pt x="15488" y="16742"/>
                    <a:pt x="14559" y="15523"/>
                    <a:pt x="13682" y="14232"/>
                  </a:cubicBezTo>
                  <a:cubicBezTo>
                    <a:pt x="11356" y="10805"/>
                    <a:pt x="9597" y="6836"/>
                    <a:pt x="7171" y="3507"/>
                  </a:cubicBezTo>
                  <a:cubicBezTo>
                    <a:pt x="6176" y="2144"/>
                    <a:pt x="4651" y="0"/>
                    <a:pt x="303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028" name="Google Shape;1028;p32"/>
            <p:cNvSpPr/>
            <p:nvPr/>
          </p:nvSpPr>
          <p:spPr>
            <a:xfrm flipH="1">
              <a:off x="-101598" y="3757271"/>
              <a:ext cx="4326332" cy="1547277"/>
            </a:xfrm>
            <a:custGeom>
              <a:avLst/>
              <a:gdLst/>
              <a:ahLst/>
              <a:cxnLst/>
              <a:rect l="l" t="t" r="r" b="b"/>
              <a:pathLst>
                <a:path w="108111" h="38665" extrusionOk="0">
                  <a:moveTo>
                    <a:pt x="45814" y="1"/>
                  </a:moveTo>
                  <a:cubicBezTo>
                    <a:pt x="35137" y="1"/>
                    <a:pt x="24388" y="2076"/>
                    <a:pt x="14090" y="5571"/>
                  </a:cubicBezTo>
                  <a:cubicBezTo>
                    <a:pt x="10624" y="6748"/>
                    <a:pt x="7061" y="8059"/>
                    <a:pt x="3946" y="10366"/>
                  </a:cubicBezTo>
                  <a:cubicBezTo>
                    <a:pt x="2615" y="11352"/>
                    <a:pt x="1078" y="12695"/>
                    <a:pt x="565" y="14641"/>
                  </a:cubicBezTo>
                  <a:cubicBezTo>
                    <a:pt x="1" y="16782"/>
                    <a:pt x="1151" y="18845"/>
                    <a:pt x="2414" y="20142"/>
                  </a:cubicBezTo>
                  <a:cubicBezTo>
                    <a:pt x="4524" y="22313"/>
                    <a:pt x="7328" y="22930"/>
                    <a:pt x="10110" y="22930"/>
                  </a:cubicBezTo>
                  <a:cubicBezTo>
                    <a:pt x="11691" y="22930"/>
                    <a:pt x="13266" y="22730"/>
                    <a:pt x="14702" y="22504"/>
                  </a:cubicBezTo>
                  <a:cubicBezTo>
                    <a:pt x="19304" y="21780"/>
                    <a:pt x="23791" y="20252"/>
                    <a:pt x="28307" y="18979"/>
                  </a:cubicBezTo>
                  <a:cubicBezTo>
                    <a:pt x="31469" y="18088"/>
                    <a:pt x="34583" y="17727"/>
                    <a:pt x="37812" y="17553"/>
                  </a:cubicBezTo>
                  <a:cubicBezTo>
                    <a:pt x="39567" y="17460"/>
                    <a:pt x="41324" y="17409"/>
                    <a:pt x="43081" y="17409"/>
                  </a:cubicBezTo>
                  <a:cubicBezTo>
                    <a:pt x="45289" y="17409"/>
                    <a:pt x="47497" y="17490"/>
                    <a:pt x="49701" y="17670"/>
                  </a:cubicBezTo>
                  <a:cubicBezTo>
                    <a:pt x="53900" y="18013"/>
                    <a:pt x="58120" y="18692"/>
                    <a:pt x="62182" y="20121"/>
                  </a:cubicBezTo>
                  <a:cubicBezTo>
                    <a:pt x="65643" y="21338"/>
                    <a:pt x="69140" y="23140"/>
                    <a:pt x="71836" y="26229"/>
                  </a:cubicBezTo>
                  <a:cubicBezTo>
                    <a:pt x="74556" y="29344"/>
                    <a:pt x="76197" y="34210"/>
                    <a:pt x="75759" y="38664"/>
                  </a:cubicBezTo>
                  <a:lnTo>
                    <a:pt x="85535" y="38664"/>
                  </a:lnTo>
                  <a:cubicBezTo>
                    <a:pt x="85296" y="35981"/>
                    <a:pt x="84353" y="33119"/>
                    <a:pt x="83500" y="31067"/>
                  </a:cubicBezTo>
                  <a:cubicBezTo>
                    <a:pt x="82723" y="29197"/>
                    <a:pt x="81831" y="27538"/>
                    <a:pt x="80681" y="26012"/>
                  </a:cubicBezTo>
                  <a:cubicBezTo>
                    <a:pt x="79935" y="25023"/>
                    <a:pt x="78306" y="23246"/>
                    <a:pt x="78633" y="21650"/>
                  </a:cubicBezTo>
                  <a:cubicBezTo>
                    <a:pt x="78840" y="20643"/>
                    <a:pt x="79649" y="20281"/>
                    <a:pt x="80449" y="20281"/>
                  </a:cubicBezTo>
                  <a:cubicBezTo>
                    <a:pt x="80893" y="20281"/>
                    <a:pt x="81334" y="20392"/>
                    <a:pt x="81670" y="20567"/>
                  </a:cubicBezTo>
                  <a:cubicBezTo>
                    <a:pt x="83214" y="21372"/>
                    <a:pt x="84460" y="23111"/>
                    <a:pt x="85532" y="24674"/>
                  </a:cubicBezTo>
                  <a:cubicBezTo>
                    <a:pt x="88081" y="28395"/>
                    <a:pt x="90008" y="32694"/>
                    <a:pt x="92680" y="36288"/>
                  </a:cubicBezTo>
                  <a:cubicBezTo>
                    <a:pt x="93289" y="37105"/>
                    <a:pt x="93919" y="37895"/>
                    <a:pt x="94562" y="38663"/>
                  </a:cubicBezTo>
                  <a:lnTo>
                    <a:pt x="104952" y="38663"/>
                  </a:lnTo>
                  <a:cubicBezTo>
                    <a:pt x="106677" y="38663"/>
                    <a:pt x="108077" y="36912"/>
                    <a:pt x="108110" y="34738"/>
                  </a:cubicBezTo>
                  <a:cubicBezTo>
                    <a:pt x="104684" y="32047"/>
                    <a:pt x="101346" y="29175"/>
                    <a:pt x="98018" y="26250"/>
                  </a:cubicBezTo>
                  <a:cubicBezTo>
                    <a:pt x="92264" y="21194"/>
                    <a:pt x="86645" y="15791"/>
                    <a:pt x="80705" y="11085"/>
                  </a:cubicBezTo>
                  <a:cubicBezTo>
                    <a:pt x="70628" y="3099"/>
                    <a:pt x="58598" y="156"/>
                    <a:pt x="46845" y="7"/>
                  </a:cubicBezTo>
                  <a:cubicBezTo>
                    <a:pt x="46501" y="3"/>
                    <a:pt x="46158" y="1"/>
                    <a:pt x="4581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029" name="Google Shape;1029;p32"/>
            <p:cNvSpPr/>
            <p:nvPr/>
          </p:nvSpPr>
          <p:spPr>
            <a:xfrm flipH="1">
              <a:off x="-241581" y="-2278398"/>
              <a:ext cx="4335896" cy="796099"/>
            </a:xfrm>
            <a:custGeom>
              <a:avLst/>
              <a:gdLst/>
              <a:ahLst/>
              <a:cxnLst/>
              <a:rect l="l" t="t" r="r" b="b"/>
              <a:pathLst>
                <a:path w="108350" h="27758" extrusionOk="0">
                  <a:moveTo>
                    <a:pt x="51648" y="1"/>
                  </a:moveTo>
                  <a:cubicBezTo>
                    <a:pt x="50846" y="407"/>
                    <a:pt x="50018" y="729"/>
                    <a:pt x="49203" y="1014"/>
                  </a:cubicBezTo>
                  <a:cubicBezTo>
                    <a:pt x="42065" y="3506"/>
                    <a:pt x="34586" y="3501"/>
                    <a:pt x="27241" y="3584"/>
                  </a:cubicBezTo>
                  <a:cubicBezTo>
                    <a:pt x="20757" y="3656"/>
                    <a:pt x="14163" y="3777"/>
                    <a:pt x="7797" y="5515"/>
                  </a:cubicBezTo>
                  <a:cubicBezTo>
                    <a:pt x="5715" y="6083"/>
                    <a:pt x="3438" y="6902"/>
                    <a:pt x="1858" y="8814"/>
                  </a:cubicBezTo>
                  <a:cubicBezTo>
                    <a:pt x="0" y="11058"/>
                    <a:pt x="83" y="14195"/>
                    <a:pt x="776" y="17107"/>
                  </a:cubicBezTo>
                  <a:cubicBezTo>
                    <a:pt x="2438" y="24097"/>
                    <a:pt x="7861" y="27758"/>
                    <a:pt x="13371" y="27758"/>
                  </a:cubicBezTo>
                  <a:cubicBezTo>
                    <a:pt x="13681" y="27758"/>
                    <a:pt x="13992" y="27746"/>
                    <a:pt x="14303" y="27723"/>
                  </a:cubicBezTo>
                  <a:cubicBezTo>
                    <a:pt x="20922" y="27226"/>
                    <a:pt x="26485" y="22282"/>
                    <a:pt x="32673" y="19847"/>
                  </a:cubicBezTo>
                  <a:cubicBezTo>
                    <a:pt x="36195" y="18461"/>
                    <a:pt x="39879" y="17578"/>
                    <a:pt x="43501" y="16728"/>
                  </a:cubicBezTo>
                  <a:cubicBezTo>
                    <a:pt x="47244" y="15849"/>
                    <a:pt x="51012" y="15131"/>
                    <a:pt x="54789" y="14515"/>
                  </a:cubicBezTo>
                  <a:cubicBezTo>
                    <a:pt x="62223" y="13302"/>
                    <a:pt x="69695" y="12486"/>
                    <a:pt x="77160" y="11610"/>
                  </a:cubicBezTo>
                  <a:cubicBezTo>
                    <a:pt x="86796" y="10479"/>
                    <a:pt x="96503" y="9420"/>
                    <a:pt x="106195" y="9420"/>
                  </a:cubicBezTo>
                  <a:cubicBezTo>
                    <a:pt x="106913" y="9420"/>
                    <a:pt x="107630" y="9426"/>
                    <a:pt x="108348" y="9438"/>
                  </a:cubicBezTo>
                  <a:lnTo>
                    <a:pt x="108348" y="4002"/>
                  </a:lnTo>
                  <a:cubicBezTo>
                    <a:pt x="108350" y="1793"/>
                    <a:pt x="106935" y="1"/>
                    <a:pt x="105190" y="1"/>
                  </a:cubicBezTo>
                  <a:lnTo>
                    <a:pt x="90762" y="1"/>
                  </a:lnTo>
                  <a:cubicBezTo>
                    <a:pt x="89703" y="1934"/>
                    <a:pt x="88395" y="3470"/>
                    <a:pt x="86599" y="4557"/>
                  </a:cubicBezTo>
                  <a:cubicBezTo>
                    <a:pt x="83877" y="6208"/>
                    <a:pt x="80880" y="7099"/>
                    <a:pt x="77918" y="7745"/>
                  </a:cubicBezTo>
                  <a:cubicBezTo>
                    <a:pt x="74349" y="8524"/>
                    <a:pt x="70756" y="9202"/>
                    <a:pt x="67162" y="9801"/>
                  </a:cubicBezTo>
                  <a:cubicBezTo>
                    <a:pt x="59627" y="11058"/>
                    <a:pt x="52047" y="11784"/>
                    <a:pt x="44534" y="13253"/>
                  </a:cubicBezTo>
                  <a:cubicBezTo>
                    <a:pt x="40916" y="13963"/>
                    <a:pt x="37300" y="14822"/>
                    <a:pt x="33793" y="16179"/>
                  </a:cubicBezTo>
                  <a:cubicBezTo>
                    <a:pt x="31120" y="17214"/>
                    <a:pt x="28648" y="18964"/>
                    <a:pt x="26050" y="20259"/>
                  </a:cubicBezTo>
                  <a:cubicBezTo>
                    <a:pt x="24092" y="21236"/>
                    <a:pt x="21957" y="22126"/>
                    <a:pt x="19819" y="22126"/>
                  </a:cubicBezTo>
                  <a:cubicBezTo>
                    <a:pt x="19398" y="22126"/>
                    <a:pt x="18976" y="22091"/>
                    <a:pt x="18556" y="22016"/>
                  </a:cubicBezTo>
                  <a:cubicBezTo>
                    <a:pt x="16742" y="21690"/>
                    <a:pt x="14667" y="20360"/>
                    <a:pt x="13727" y="18271"/>
                  </a:cubicBezTo>
                  <a:cubicBezTo>
                    <a:pt x="12111" y="14673"/>
                    <a:pt x="16343" y="12032"/>
                    <a:pt x="18335" y="10924"/>
                  </a:cubicBezTo>
                  <a:cubicBezTo>
                    <a:pt x="29038" y="4972"/>
                    <a:pt x="41116" y="7214"/>
                    <a:pt x="52462" y="6363"/>
                  </a:cubicBezTo>
                  <a:cubicBezTo>
                    <a:pt x="56489" y="6062"/>
                    <a:pt x="60477" y="5377"/>
                    <a:pt x="64377" y="4066"/>
                  </a:cubicBezTo>
                  <a:cubicBezTo>
                    <a:pt x="66858" y="3233"/>
                    <a:pt x="69388" y="2647"/>
                    <a:pt x="71900" y="1973"/>
                  </a:cubicBezTo>
                  <a:cubicBezTo>
                    <a:pt x="74066" y="1391"/>
                    <a:pt x="76235" y="775"/>
                    <a:pt x="7836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030" name="Google Shape;1030;p32"/>
            <p:cNvSpPr/>
            <p:nvPr/>
          </p:nvSpPr>
          <p:spPr>
            <a:xfrm flipH="1">
              <a:off x="5272212" y="-1889435"/>
              <a:ext cx="3996027" cy="864218"/>
            </a:xfrm>
            <a:custGeom>
              <a:avLst/>
              <a:gdLst/>
              <a:ahLst/>
              <a:cxnLst/>
              <a:rect l="l" t="t" r="r" b="b"/>
              <a:pathLst>
                <a:path w="99857" h="21596" extrusionOk="0">
                  <a:moveTo>
                    <a:pt x="65198" y="399"/>
                  </a:moveTo>
                  <a:cubicBezTo>
                    <a:pt x="72321" y="399"/>
                    <a:pt x="79621" y="1791"/>
                    <a:pt x="86922" y="4550"/>
                  </a:cubicBezTo>
                  <a:cubicBezTo>
                    <a:pt x="89575" y="5554"/>
                    <a:pt x="92653" y="6864"/>
                    <a:pt x="95348" y="8979"/>
                  </a:cubicBezTo>
                  <a:cubicBezTo>
                    <a:pt x="98235" y="11247"/>
                    <a:pt x="99428" y="13677"/>
                    <a:pt x="98898" y="16206"/>
                  </a:cubicBezTo>
                  <a:cubicBezTo>
                    <a:pt x="98311" y="18994"/>
                    <a:pt x="95759" y="19972"/>
                    <a:pt x="93599" y="20511"/>
                  </a:cubicBezTo>
                  <a:cubicBezTo>
                    <a:pt x="91491" y="21039"/>
                    <a:pt x="89309" y="21193"/>
                    <a:pt x="87246" y="21193"/>
                  </a:cubicBezTo>
                  <a:cubicBezTo>
                    <a:pt x="86217" y="21193"/>
                    <a:pt x="85218" y="21155"/>
                    <a:pt x="84273" y="21106"/>
                  </a:cubicBezTo>
                  <a:cubicBezTo>
                    <a:pt x="78503" y="20800"/>
                    <a:pt x="72921" y="19852"/>
                    <a:pt x="67683" y="18295"/>
                  </a:cubicBezTo>
                  <a:cubicBezTo>
                    <a:pt x="64541" y="17362"/>
                    <a:pt x="61400" y="16083"/>
                    <a:pt x="58362" y="14847"/>
                  </a:cubicBezTo>
                  <a:cubicBezTo>
                    <a:pt x="53266" y="12773"/>
                    <a:pt x="47995" y="10628"/>
                    <a:pt x="42530" y="10025"/>
                  </a:cubicBezTo>
                  <a:cubicBezTo>
                    <a:pt x="41682" y="9932"/>
                    <a:pt x="40859" y="9885"/>
                    <a:pt x="40058" y="9885"/>
                  </a:cubicBezTo>
                  <a:cubicBezTo>
                    <a:pt x="36646" y="9885"/>
                    <a:pt x="33636" y="10728"/>
                    <a:pt x="31087" y="12400"/>
                  </a:cubicBezTo>
                  <a:cubicBezTo>
                    <a:pt x="26728" y="15269"/>
                    <a:pt x="22197" y="17122"/>
                    <a:pt x="17235" y="18071"/>
                  </a:cubicBezTo>
                  <a:cubicBezTo>
                    <a:pt x="13172" y="18848"/>
                    <a:pt x="9086" y="19070"/>
                    <a:pt x="5424" y="19070"/>
                  </a:cubicBezTo>
                  <a:cubicBezTo>
                    <a:pt x="3631" y="19070"/>
                    <a:pt x="1941" y="19017"/>
                    <a:pt x="403" y="18949"/>
                  </a:cubicBezTo>
                  <a:lnTo>
                    <a:pt x="403" y="11532"/>
                  </a:lnTo>
                  <a:cubicBezTo>
                    <a:pt x="2361" y="12661"/>
                    <a:pt x="4594" y="13456"/>
                    <a:pt x="7045" y="13900"/>
                  </a:cubicBezTo>
                  <a:cubicBezTo>
                    <a:pt x="8672" y="14195"/>
                    <a:pt x="10356" y="14343"/>
                    <a:pt x="12121" y="14343"/>
                  </a:cubicBezTo>
                  <a:cubicBezTo>
                    <a:pt x="13968" y="14343"/>
                    <a:pt x="15904" y="14181"/>
                    <a:pt x="17957" y="13858"/>
                  </a:cubicBezTo>
                  <a:cubicBezTo>
                    <a:pt x="23076" y="13055"/>
                    <a:pt x="27790" y="10978"/>
                    <a:pt x="32121" y="8853"/>
                  </a:cubicBezTo>
                  <a:lnTo>
                    <a:pt x="32595" y="8620"/>
                  </a:lnTo>
                  <a:cubicBezTo>
                    <a:pt x="37243" y="6337"/>
                    <a:pt x="42049" y="3980"/>
                    <a:pt x="47066" y="2784"/>
                  </a:cubicBezTo>
                  <a:cubicBezTo>
                    <a:pt x="53031" y="1361"/>
                    <a:pt x="58397" y="590"/>
                    <a:pt x="63469" y="426"/>
                  </a:cubicBezTo>
                  <a:cubicBezTo>
                    <a:pt x="64044" y="408"/>
                    <a:pt x="64620" y="399"/>
                    <a:pt x="65198" y="399"/>
                  </a:cubicBezTo>
                  <a:close/>
                  <a:moveTo>
                    <a:pt x="65203" y="1"/>
                  </a:moveTo>
                  <a:cubicBezTo>
                    <a:pt x="64619" y="1"/>
                    <a:pt x="64036" y="10"/>
                    <a:pt x="63455" y="29"/>
                  </a:cubicBezTo>
                  <a:cubicBezTo>
                    <a:pt x="58355" y="192"/>
                    <a:pt x="52963" y="968"/>
                    <a:pt x="46970" y="2396"/>
                  </a:cubicBezTo>
                  <a:cubicBezTo>
                    <a:pt x="41911" y="3604"/>
                    <a:pt x="37084" y="5971"/>
                    <a:pt x="32416" y="8263"/>
                  </a:cubicBezTo>
                  <a:lnTo>
                    <a:pt x="31942" y="8496"/>
                  </a:lnTo>
                  <a:cubicBezTo>
                    <a:pt x="27640" y="10606"/>
                    <a:pt x="22957" y="12670"/>
                    <a:pt x="17892" y="13466"/>
                  </a:cubicBezTo>
                  <a:cubicBezTo>
                    <a:pt x="15860" y="13785"/>
                    <a:pt x="13946" y="13945"/>
                    <a:pt x="12120" y="13945"/>
                  </a:cubicBezTo>
                  <a:cubicBezTo>
                    <a:pt x="10379" y="13945"/>
                    <a:pt x="8719" y="13799"/>
                    <a:pt x="7116" y="13508"/>
                  </a:cubicBezTo>
                  <a:cubicBezTo>
                    <a:pt x="4584" y="13050"/>
                    <a:pt x="2294" y="12211"/>
                    <a:pt x="305" y="11012"/>
                  </a:cubicBezTo>
                  <a:lnTo>
                    <a:pt x="0" y="10828"/>
                  </a:lnTo>
                  <a:lnTo>
                    <a:pt x="0" y="19337"/>
                  </a:lnTo>
                  <a:lnTo>
                    <a:pt x="193" y="19345"/>
                  </a:lnTo>
                  <a:cubicBezTo>
                    <a:pt x="1788" y="19417"/>
                    <a:pt x="3552" y="19474"/>
                    <a:pt x="5427" y="19474"/>
                  </a:cubicBezTo>
                  <a:cubicBezTo>
                    <a:pt x="9110" y="19474"/>
                    <a:pt x="13220" y="19251"/>
                    <a:pt x="17311" y="18469"/>
                  </a:cubicBezTo>
                  <a:cubicBezTo>
                    <a:pt x="22324" y="17509"/>
                    <a:pt x="26904" y="15636"/>
                    <a:pt x="31309" y="12740"/>
                  </a:cubicBezTo>
                  <a:cubicBezTo>
                    <a:pt x="33791" y="11110"/>
                    <a:pt x="36725" y="10287"/>
                    <a:pt x="40058" y="10287"/>
                  </a:cubicBezTo>
                  <a:cubicBezTo>
                    <a:pt x="40845" y="10287"/>
                    <a:pt x="41654" y="10333"/>
                    <a:pt x="42485" y="10425"/>
                  </a:cubicBezTo>
                  <a:cubicBezTo>
                    <a:pt x="47895" y="11021"/>
                    <a:pt x="53139" y="13156"/>
                    <a:pt x="58211" y="15220"/>
                  </a:cubicBezTo>
                  <a:cubicBezTo>
                    <a:pt x="61257" y="16459"/>
                    <a:pt x="64408" y="17742"/>
                    <a:pt x="67568" y="18681"/>
                  </a:cubicBezTo>
                  <a:cubicBezTo>
                    <a:pt x="72838" y="20248"/>
                    <a:pt x="78452" y="21200"/>
                    <a:pt x="84253" y="21507"/>
                  </a:cubicBezTo>
                  <a:cubicBezTo>
                    <a:pt x="85207" y="21557"/>
                    <a:pt x="86216" y="21596"/>
                    <a:pt x="87255" y="21596"/>
                  </a:cubicBezTo>
                  <a:cubicBezTo>
                    <a:pt x="89341" y="21596"/>
                    <a:pt x="91554" y="21438"/>
                    <a:pt x="93697" y="20904"/>
                  </a:cubicBezTo>
                  <a:cubicBezTo>
                    <a:pt x="95795" y="20381"/>
                    <a:pt x="98654" y="19332"/>
                    <a:pt x="99293" y="16292"/>
                  </a:cubicBezTo>
                  <a:cubicBezTo>
                    <a:pt x="99857" y="13600"/>
                    <a:pt x="98614" y="11035"/>
                    <a:pt x="95596" y="8666"/>
                  </a:cubicBezTo>
                  <a:cubicBezTo>
                    <a:pt x="92859" y="6520"/>
                    <a:pt x="89747" y="5193"/>
                    <a:pt x="87062" y="4178"/>
                  </a:cubicBezTo>
                  <a:cubicBezTo>
                    <a:pt x="79719" y="1402"/>
                    <a:pt x="72371" y="1"/>
                    <a:pt x="6520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grpSp>
          <p:nvGrpSpPr>
            <p:cNvPr id="1031" name="Google Shape;1031;p32"/>
            <p:cNvGrpSpPr/>
            <p:nvPr/>
          </p:nvGrpSpPr>
          <p:grpSpPr>
            <a:xfrm>
              <a:off x="-109581" y="-2432400"/>
              <a:ext cx="9377821" cy="2147740"/>
              <a:chOff x="-109581" y="-2432400"/>
              <a:chExt cx="9377821" cy="2147740"/>
            </a:xfrm>
          </p:grpSpPr>
          <p:sp>
            <p:nvSpPr>
              <p:cNvPr id="1032" name="Google Shape;1032;p32"/>
              <p:cNvSpPr/>
              <p:nvPr/>
            </p:nvSpPr>
            <p:spPr>
              <a:xfrm flipH="1">
                <a:off x="-101698" y="-2359847"/>
                <a:ext cx="9361814" cy="2075187"/>
              </a:xfrm>
              <a:custGeom>
                <a:avLst/>
                <a:gdLst/>
                <a:ahLst/>
                <a:cxnLst/>
                <a:rect l="l" t="t" r="r" b="b"/>
                <a:pathLst>
                  <a:path w="233943" h="51857" extrusionOk="0">
                    <a:moveTo>
                      <a:pt x="114254" y="0"/>
                    </a:moveTo>
                    <a:cubicBezTo>
                      <a:pt x="113814" y="3337"/>
                      <a:pt x="107760" y="3970"/>
                      <a:pt x="105882" y="4185"/>
                    </a:cubicBezTo>
                    <a:cubicBezTo>
                      <a:pt x="103480" y="4463"/>
                      <a:pt x="101037" y="4580"/>
                      <a:pt x="98593" y="4580"/>
                    </a:cubicBezTo>
                    <a:cubicBezTo>
                      <a:pt x="96187" y="4580"/>
                      <a:pt x="93780" y="4466"/>
                      <a:pt x="91413" y="4277"/>
                    </a:cubicBezTo>
                    <a:cubicBezTo>
                      <a:pt x="83262" y="3622"/>
                      <a:pt x="75254" y="1586"/>
                      <a:pt x="67197" y="2"/>
                    </a:cubicBezTo>
                    <a:lnTo>
                      <a:pt x="3161" y="2"/>
                    </a:lnTo>
                    <a:cubicBezTo>
                      <a:pt x="1415" y="2"/>
                      <a:pt x="0" y="1794"/>
                      <a:pt x="0" y="4003"/>
                    </a:cubicBezTo>
                    <a:lnTo>
                      <a:pt x="0" y="12983"/>
                    </a:lnTo>
                    <a:cubicBezTo>
                      <a:pt x="752" y="13703"/>
                      <a:pt x="1532" y="14304"/>
                      <a:pt x="2202" y="14753"/>
                    </a:cubicBezTo>
                    <a:cubicBezTo>
                      <a:pt x="5867" y="17202"/>
                      <a:pt x="10108" y="17905"/>
                      <a:pt x="14266" y="17905"/>
                    </a:cubicBezTo>
                    <a:cubicBezTo>
                      <a:pt x="15542" y="17905"/>
                      <a:pt x="16811" y="17839"/>
                      <a:pt x="18052" y="17736"/>
                    </a:cubicBezTo>
                    <a:cubicBezTo>
                      <a:pt x="23329" y="17301"/>
                      <a:pt x="28524" y="16026"/>
                      <a:pt x="33704" y="14740"/>
                    </a:cubicBezTo>
                    <a:cubicBezTo>
                      <a:pt x="40948" y="12940"/>
                      <a:pt x="48135" y="10828"/>
                      <a:pt x="55442" y="9439"/>
                    </a:cubicBezTo>
                    <a:cubicBezTo>
                      <a:pt x="61321" y="8322"/>
                      <a:pt x="67233" y="7670"/>
                      <a:pt x="73167" y="7670"/>
                    </a:cubicBezTo>
                    <a:cubicBezTo>
                      <a:pt x="74688" y="7670"/>
                      <a:pt x="76210" y="7713"/>
                      <a:pt x="77734" y="7802"/>
                    </a:cubicBezTo>
                    <a:cubicBezTo>
                      <a:pt x="85106" y="8232"/>
                      <a:pt x="92423" y="9785"/>
                      <a:pt x="99530" y="12287"/>
                    </a:cubicBezTo>
                    <a:cubicBezTo>
                      <a:pt x="102317" y="13268"/>
                      <a:pt x="105115" y="14314"/>
                      <a:pt x="107858" y="15489"/>
                    </a:cubicBezTo>
                    <a:cubicBezTo>
                      <a:pt x="110332" y="16548"/>
                      <a:pt x="112809" y="17789"/>
                      <a:pt x="115004" y="19608"/>
                    </a:cubicBezTo>
                    <a:cubicBezTo>
                      <a:pt x="117824" y="21944"/>
                      <a:pt x="120303" y="25852"/>
                      <a:pt x="120226" y="30339"/>
                    </a:cubicBezTo>
                    <a:cubicBezTo>
                      <a:pt x="120101" y="37466"/>
                      <a:pt x="112935" y="40330"/>
                      <a:pt x="108516" y="41748"/>
                    </a:cubicBezTo>
                    <a:cubicBezTo>
                      <a:pt x="101630" y="43955"/>
                      <a:pt x="94414" y="44564"/>
                      <a:pt x="87337" y="44821"/>
                    </a:cubicBezTo>
                    <a:cubicBezTo>
                      <a:pt x="84855" y="44912"/>
                      <a:pt x="82371" y="44958"/>
                      <a:pt x="79887" y="44958"/>
                    </a:cubicBezTo>
                    <a:cubicBezTo>
                      <a:pt x="73140" y="44958"/>
                      <a:pt x="66393" y="44612"/>
                      <a:pt x="59673" y="43851"/>
                    </a:cubicBezTo>
                    <a:cubicBezTo>
                      <a:pt x="52128" y="42997"/>
                      <a:pt x="44620" y="41722"/>
                      <a:pt x="37128" y="40332"/>
                    </a:cubicBezTo>
                    <a:cubicBezTo>
                      <a:pt x="29596" y="38936"/>
                      <a:pt x="22076" y="37257"/>
                      <a:pt x="14513" y="36145"/>
                    </a:cubicBezTo>
                    <a:cubicBezTo>
                      <a:pt x="10469" y="35552"/>
                      <a:pt x="6279" y="35103"/>
                      <a:pt x="2100" y="35103"/>
                    </a:cubicBezTo>
                    <a:cubicBezTo>
                      <a:pt x="1400" y="35103"/>
                      <a:pt x="700" y="35116"/>
                      <a:pt x="0" y="35142"/>
                    </a:cubicBezTo>
                    <a:lnTo>
                      <a:pt x="0" y="41392"/>
                    </a:lnTo>
                    <a:cubicBezTo>
                      <a:pt x="3897" y="40406"/>
                      <a:pt x="7757" y="39113"/>
                      <a:pt x="11701" y="38520"/>
                    </a:cubicBezTo>
                    <a:cubicBezTo>
                      <a:pt x="12850" y="38347"/>
                      <a:pt x="14002" y="38268"/>
                      <a:pt x="15153" y="38268"/>
                    </a:cubicBezTo>
                    <a:cubicBezTo>
                      <a:pt x="18352" y="38268"/>
                      <a:pt x="21545" y="38880"/>
                      <a:pt x="24665" y="39789"/>
                    </a:cubicBezTo>
                    <a:cubicBezTo>
                      <a:pt x="29176" y="41103"/>
                      <a:pt x="33559" y="43015"/>
                      <a:pt x="37996" y="44675"/>
                    </a:cubicBezTo>
                    <a:cubicBezTo>
                      <a:pt x="42689" y="46433"/>
                      <a:pt x="47479" y="47692"/>
                      <a:pt x="52300" y="48740"/>
                    </a:cubicBezTo>
                    <a:cubicBezTo>
                      <a:pt x="61496" y="50745"/>
                      <a:pt x="70937" y="51857"/>
                      <a:pt x="80373" y="51857"/>
                    </a:cubicBezTo>
                    <a:cubicBezTo>
                      <a:pt x="91348" y="51857"/>
                      <a:pt x="102317" y="50352"/>
                      <a:pt x="112889" y="46997"/>
                    </a:cubicBezTo>
                    <a:cubicBezTo>
                      <a:pt x="122215" y="44038"/>
                      <a:pt x="130897" y="39216"/>
                      <a:pt x="139694" y="34414"/>
                    </a:cubicBezTo>
                    <a:cubicBezTo>
                      <a:pt x="143466" y="32352"/>
                      <a:pt x="147358" y="30634"/>
                      <a:pt x="151383" y="29556"/>
                    </a:cubicBezTo>
                    <a:cubicBezTo>
                      <a:pt x="155813" y="28370"/>
                      <a:pt x="160303" y="28105"/>
                      <a:pt x="164816" y="27914"/>
                    </a:cubicBezTo>
                    <a:cubicBezTo>
                      <a:pt x="167320" y="27807"/>
                      <a:pt x="169825" y="27756"/>
                      <a:pt x="172331" y="27756"/>
                    </a:cubicBezTo>
                    <a:cubicBezTo>
                      <a:pt x="189289" y="27756"/>
                      <a:pt x="206270" y="30094"/>
                      <a:pt x="222996" y="33398"/>
                    </a:cubicBezTo>
                    <a:cubicBezTo>
                      <a:pt x="226644" y="34116"/>
                      <a:pt x="230302" y="34924"/>
                      <a:pt x="233942" y="35864"/>
                    </a:cubicBezTo>
                    <a:lnTo>
                      <a:pt x="233942" y="9938"/>
                    </a:lnTo>
                    <a:cubicBezTo>
                      <a:pt x="233216" y="9925"/>
                      <a:pt x="232489" y="9919"/>
                      <a:pt x="231762" y="9919"/>
                    </a:cubicBezTo>
                    <a:cubicBezTo>
                      <a:pt x="219843" y="9919"/>
                      <a:pt x="207922" y="11530"/>
                      <a:pt x="196068" y="12904"/>
                    </a:cubicBezTo>
                    <a:cubicBezTo>
                      <a:pt x="188339" y="13801"/>
                      <a:pt x="180609" y="14806"/>
                      <a:pt x="172944" y="16393"/>
                    </a:cubicBezTo>
                    <a:cubicBezTo>
                      <a:pt x="169135" y="17181"/>
                      <a:pt x="165343" y="18112"/>
                      <a:pt x="161591" y="19260"/>
                    </a:cubicBezTo>
                    <a:cubicBezTo>
                      <a:pt x="158213" y="20291"/>
                      <a:pt x="155063" y="21813"/>
                      <a:pt x="151893" y="23606"/>
                    </a:cubicBezTo>
                    <a:cubicBezTo>
                      <a:pt x="147715" y="25970"/>
                      <a:pt x="143374" y="28204"/>
                      <a:pt x="138868" y="28204"/>
                    </a:cubicBezTo>
                    <a:cubicBezTo>
                      <a:pt x="137422" y="28204"/>
                      <a:pt x="135960" y="27974"/>
                      <a:pt x="134480" y="27445"/>
                    </a:cubicBezTo>
                    <a:cubicBezTo>
                      <a:pt x="129632" y="25711"/>
                      <a:pt x="125716" y="20547"/>
                      <a:pt x="125484" y="13951"/>
                    </a:cubicBezTo>
                    <a:cubicBezTo>
                      <a:pt x="125286" y="8300"/>
                      <a:pt x="129601" y="6027"/>
                      <a:pt x="133294" y="5020"/>
                    </a:cubicBezTo>
                    <a:cubicBezTo>
                      <a:pt x="139570" y="3307"/>
                      <a:pt x="146074" y="3151"/>
                      <a:pt x="152463" y="3078"/>
                    </a:cubicBezTo>
                    <a:cubicBezTo>
                      <a:pt x="160083" y="2991"/>
                      <a:pt x="167851" y="3042"/>
                      <a:pt x="175233" y="328"/>
                    </a:cubicBezTo>
                    <a:cubicBezTo>
                      <a:pt x="175511" y="226"/>
                      <a:pt x="175788" y="116"/>
                      <a:pt x="176066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033" name="Google Shape;1033;p32"/>
              <p:cNvSpPr/>
              <p:nvPr/>
            </p:nvSpPr>
            <p:spPr>
              <a:xfrm flipH="1">
                <a:off x="-109581" y="-2432400"/>
                <a:ext cx="9377821" cy="2090634"/>
              </a:xfrm>
              <a:custGeom>
                <a:avLst/>
                <a:gdLst/>
                <a:ahLst/>
                <a:cxnLst/>
                <a:rect l="l" t="t" r="r" b="b"/>
                <a:pathLst>
                  <a:path w="234343" h="52243" extrusionOk="0">
                    <a:moveTo>
                      <a:pt x="67361" y="400"/>
                    </a:moveTo>
                    <a:cubicBezTo>
                      <a:pt x="69340" y="790"/>
                      <a:pt x="71349" y="1215"/>
                      <a:pt x="73292" y="1625"/>
                    </a:cubicBezTo>
                    <a:cubicBezTo>
                      <a:pt x="79265" y="2884"/>
                      <a:pt x="85439" y="4185"/>
                      <a:pt x="91598" y="4680"/>
                    </a:cubicBezTo>
                    <a:cubicBezTo>
                      <a:pt x="94144" y="4885"/>
                      <a:pt x="96537" y="4987"/>
                      <a:pt x="98805" y="4987"/>
                    </a:cubicBezTo>
                    <a:cubicBezTo>
                      <a:pt x="101387" y="4987"/>
                      <a:pt x="103808" y="4854"/>
                      <a:pt x="106108" y="4590"/>
                    </a:cubicBezTo>
                    <a:lnTo>
                      <a:pt x="106218" y="4577"/>
                    </a:lnTo>
                    <a:cubicBezTo>
                      <a:pt x="108158" y="4354"/>
                      <a:pt x="114000" y="3685"/>
                      <a:pt x="114628" y="406"/>
                    </a:cubicBezTo>
                    <a:lnTo>
                      <a:pt x="175193" y="406"/>
                    </a:lnTo>
                    <a:cubicBezTo>
                      <a:pt x="168249" y="2915"/>
                      <a:pt x="160889" y="2994"/>
                      <a:pt x="153768" y="3069"/>
                    </a:cubicBezTo>
                    <a:lnTo>
                      <a:pt x="152665" y="3082"/>
                    </a:lnTo>
                    <a:cubicBezTo>
                      <a:pt x="145764" y="3162"/>
                      <a:pt x="139551" y="3364"/>
                      <a:pt x="133446" y="5030"/>
                    </a:cubicBezTo>
                    <a:cubicBezTo>
                      <a:pt x="128003" y="6516"/>
                      <a:pt x="125326" y="9588"/>
                      <a:pt x="125487" y="14164"/>
                    </a:cubicBezTo>
                    <a:cubicBezTo>
                      <a:pt x="125709" y="20471"/>
                      <a:pt x="129379" y="25966"/>
                      <a:pt x="134618" y="27839"/>
                    </a:cubicBezTo>
                    <a:cubicBezTo>
                      <a:pt x="136131" y="28380"/>
                      <a:pt x="137619" y="28617"/>
                      <a:pt x="139091" y="28617"/>
                    </a:cubicBezTo>
                    <a:cubicBezTo>
                      <a:pt x="143547" y="28617"/>
                      <a:pt x="147847" y="26448"/>
                      <a:pt x="152196" y="23987"/>
                    </a:cubicBezTo>
                    <a:cubicBezTo>
                      <a:pt x="155813" y="21943"/>
                      <a:pt x="158880" y="20567"/>
                      <a:pt x="161854" y="19658"/>
                    </a:cubicBezTo>
                    <a:cubicBezTo>
                      <a:pt x="165379" y="18581"/>
                      <a:pt x="169085" y="17643"/>
                      <a:pt x="173189" y="16795"/>
                    </a:cubicBezTo>
                    <a:cubicBezTo>
                      <a:pt x="180974" y="15181"/>
                      <a:pt x="188894" y="14166"/>
                      <a:pt x="196294" y="13308"/>
                    </a:cubicBezTo>
                    <a:cubicBezTo>
                      <a:pt x="197767" y="13138"/>
                      <a:pt x="199245" y="12964"/>
                      <a:pt x="200722" y="12788"/>
                    </a:cubicBezTo>
                    <a:cubicBezTo>
                      <a:pt x="210970" y="11576"/>
                      <a:pt x="221543" y="10326"/>
                      <a:pt x="231999" y="10326"/>
                    </a:cubicBezTo>
                    <a:cubicBezTo>
                      <a:pt x="232648" y="10326"/>
                      <a:pt x="233296" y="10331"/>
                      <a:pt x="233944" y="10341"/>
                    </a:cubicBezTo>
                    <a:lnTo>
                      <a:pt x="233944" y="35809"/>
                    </a:lnTo>
                    <a:cubicBezTo>
                      <a:pt x="230629" y="34959"/>
                      <a:pt x="227123" y="34173"/>
                      <a:pt x="223236" y="33405"/>
                    </a:cubicBezTo>
                    <a:cubicBezTo>
                      <a:pt x="203906" y="29587"/>
                      <a:pt x="187591" y="27758"/>
                      <a:pt x="172597" y="27758"/>
                    </a:cubicBezTo>
                    <a:cubicBezTo>
                      <a:pt x="170032" y="27758"/>
                      <a:pt x="167505" y="27812"/>
                      <a:pt x="165009" y="27918"/>
                    </a:cubicBezTo>
                    <a:cubicBezTo>
                      <a:pt x="160422" y="28112"/>
                      <a:pt x="155941" y="28387"/>
                      <a:pt x="151533" y="29567"/>
                    </a:cubicBezTo>
                    <a:cubicBezTo>
                      <a:pt x="147826" y="30560"/>
                      <a:pt x="143986" y="32153"/>
                      <a:pt x="139798" y="34441"/>
                    </a:cubicBezTo>
                    <a:lnTo>
                      <a:pt x="138875" y="34945"/>
                    </a:lnTo>
                    <a:cubicBezTo>
                      <a:pt x="130584" y="39473"/>
                      <a:pt x="122011" y="44161"/>
                      <a:pt x="113029" y="47009"/>
                    </a:cubicBezTo>
                    <a:cubicBezTo>
                      <a:pt x="102889" y="50226"/>
                      <a:pt x="91919" y="51840"/>
                      <a:pt x="80509" y="51840"/>
                    </a:cubicBezTo>
                    <a:cubicBezTo>
                      <a:pt x="71401" y="51840"/>
                      <a:pt x="62013" y="50811"/>
                      <a:pt x="52541" y="48749"/>
                    </a:cubicBezTo>
                    <a:cubicBezTo>
                      <a:pt x="46930" y="47526"/>
                      <a:pt x="42394" y="46236"/>
                      <a:pt x="38264" y="44691"/>
                    </a:cubicBezTo>
                    <a:cubicBezTo>
                      <a:pt x="36953" y="44199"/>
                      <a:pt x="35624" y="43678"/>
                      <a:pt x="34338" y="43172"/>
                    </a:cubicBezTo>
                    <a:cubicBezTo>
                      <a:pt x="31276" y="41971"/>
                      <a:pt x="28107" y="40726"/>
                      <a:pt x="24921" y="39799"/>
                    </a:cubicBezTo>
                    <a:cubicBezTo>
                      <a:pt x="21414" y="38777"/>
                      <a:pt x="18247" y="38271"/>
                      <a:pt x="15326" y="38271"/>
                    </a:cubicBezTo>
                    <a:cubicBezTo>
                      <a:pt x="14137" y="38271"/>
                      <a:pt x="12987" y="38356"/>
                      <a:pt x="11874" y="38521"/>
                    </a:cubicBezTo>
                    <a:cubicBezTo>
                      <a:pt x="9119" y="38936"/>
                      <a:pt x="6366" y="39703"/>
                      <a:pt x="3703" y="40442"/>
                    </a:cubicBezTo>
                    <a:cubicBezTo>
                      <a:pt x="2622" y="40742"/>
                      <a:pt x="1508" y="41053"/>
                      <a:pt x="406" y="41335"/>
                    </a:cubicBezTo>
                    <a:lnTo>
                      <a:pt x="406" y="35538"/>
                    </a:lnTo>
                    <a:cubicBezTo>
                      <a:pt x="1027" y="35516"/>
                      <a:pt x="1658" y="35506"/>
                      <a:pt x="2301" y="35506"/>
                    </a:cubicBezTo>
                    <a:cubicBezTo>
                      <a:pt x="5902" y="35506"/>
                      <a:pt x="9901" y="35844"/>
                      <a:pt x="14687" y="36547"/>
                    </a:cubicBezTo>
                    <a:cubicBezTo>
                      <a:pt x="19745" y="37290"/>
                      <a:pt x="24868" y="38304"/>
                      <a:pt x="29822" y="39284"/>
                    </a:cubicBezTo>
                    <a:cubicBezTo>
                      <a:pt x="32271" y="39769"/>
                      <a:pt x="34802" y="40270"/>
                      <a:pt x="37296" y="40733"/>
                    </a:cubicBezTo>
                    <a:cubicBezTo>
                      <a:pt x="43914" y="41961"/>
                      <a:pt x="51770" y="43339"/>
                      <a:pt x="59854" y="44254"/>
                    </a:cubicBezTo>
                    <a:cubicBezTo>
                      <a:pt x="66359" y="44990"/>
                      <a:pt x="73165" y="45361"/>
                      <a:pt x="80163" y="45361"/>
                    </a:cubicBezTo>
                    <a:cubicBezTo>
                      <a:pt x="82603" y="45361"/>
                      <a:pt x="85067" y="45316"/>
                      <a:pt x="87550" y="45225"/>
                    </a:cubicBezTo>
                    <a:cubicBezTo>
                      <a:pt x="94026" y="44991"/>
                      <a:pt x="101613" y="44441"/>
                      <a:pt x="108780" y="42142"/>
                    </a:cubicBezTo>
                    <a:cubicBezTo>
                      <a:pt x="113810" y="40529"/>
                      <a:pt x="120508" y="37574"/>
                      <a:pt x="120629" y="30544"/>
                    </a:cubicBezTo>
                    <a:cubicBezTo>
                      <a:pt x="120696" y="26529"/>
                      <a:pt x="118718" y="22458"/>
                      <a:pt x="115334" y="19654"/>
                    </a:cubicBezTo>
                    <a:cubicBezTo>
                      <a:pt x="112985" y="17708"/>
                      <a:pt x="110379" y="16465"/>
                      <a:pt x="108140" y="15506"/>
                    </a:cubicBezTo>
                    <a:cubicBezTo>
                      <a:pt x="105719" y="14467"/>
                      <a:pt x="103070" y="13450"/>
                      <a:pt x="99798" y="12298"/>
                    </a:cubicBezTo>
                    <a:cubicBezTo>
                      <a:pt x="92520" y="9735"/>
                      <a:pt x="85169" y="8223"/>
                      <a:pt x="77949" y="7802"/>
                    </a:cubicBezTo>
                    <a:cubicBezTo>
                      <a:pt x="76425" y="7713"/>
                      <a:pt x="74890" y="7669"/>
                      <a:pt x="73339" y="7669"/>
                    </a:cubicBezTo>
                    <a:cubicBezTo>
                      <a:pt x="67706" y="7669"/>
                      <a:pt x="61863" y="8255"/>
                      <a:pt x="55605" y="9443"/>
                    </a:cubicBezTo>
                    <a:cubicBezTo>
                      <a:pt x="50502" y="10413"/>
                      <a:pt x="45374" y="11757"/>
                      <a:pt x="40416" y="13057"/>
                    </a:cubicBezTo>
                    <a:cubicBezTo>
                      <a:pt x="38267" y="13620"/>
                      <a:pt x="36046" y="14201"/>
                      <a:pt x="33857" y="14746"/>
                    </a:cubicBezTo>
                    <a:cubicBezTo>
                      <a:pt x="29050" y="15939"/>
                      <a:pt x="23603" y="17293"/>
                      <a:pt x="18238" y="17736"/>
                    </a:cubicBezTo>
                    <a:cubicBezTo>
                      <a:pt x="17038" y="17835"/>
                      <a:pt x="15751" y="17910"/>
                      <a:pt x="14415" y="17910"/>
                    </a:cubicBezTo>
                    <a:cubicBezTo>
                      <a:pt x="10534" y="17910"/>
                      <a:pt x="6246" y="17280"/>
                      <a:pt x="2517" y="14787"/>
                    </a:cubicBezTo>
                    <a:cubicBezTo>
                      <a:pt x="2004" y="14446"/>
                      <a:pt x="1229" y="13878"/>
                      <a:pt x="403" y="13098"/>
                    </a:cubicBezTo>
                    <a:lnTo>
                      <a:pt x="403" y="4204"/>
                    </a:lnTo>
                    <a:cubicBezTo>
                      <a:pt x="403" y="2108"/>
                      <a:pt x="1731" y="405"/>
                      <a:pt x="3364" y="405"/>
                    </a:cubicBezTo>
                    <a:lnTo>
                      <a:pt x="67361" y="400"/>
                    </a:lnTo>
                    <a:close/>
                    <a:moveTo>
                      <a:pt x="114278" y="0"/>
                    </a:moveTo>
                    <a:lnTo>
                      <a:pt x="114255" y="176"/>
                    </a:lnTo>
                    <a:cubicBezTo>
                      <a:pt x="113845" y="3294"/>
                      <a:pt x="108068" y="3957"/>
                      <a:pt x="106170" y="4175"/>
                    </a:cubicBezTo>
                    <a:lnTo>
                      <a:pt x="106061" y="4187"/>
                    </a:lnTo>
                    <a:cubicBezTo>
                      <a:pt x="103777" y="4451"/>
                      <a:pt x="101371" y="4582"/>
                      <a:pt x="98803" y="4582"/>
                    </a:cubicBezTo>
                    <a:cubicBezTo>
                      <a:pt x="96546" y="4582"/>
                      <a:pt x="94164" y="4481"/>
                      <a:pt x="91630" y="4277"/>
                    </a:cubicBezTo>
                    <a:cubicBezTo>
                      <a:pt x="85496" y="3785"/>
                      <a:pt x="79335" y="2485"/>
                      <a:pt x="73374" y="1229"/>
                    </a:cubicBezTo>
                    <a:cubicBezTo>
                      <a:pt x="71430" y="820"/>
                      <a:pt x="69420" y="395"/>
                      <a:pt x="67400" y="2"/>
                    </a:cubicBezTo>
                    <a:lnTo>
                      <a:pt x="3365" y="2"/>
                    </a:lnTo>
                    <a:cubicBezTo>
                      <a:pt x="1511" y="2"/>
                      <a:pt x="3" y="1889"/>
                      <a:pt x="3" y="4205"/>
                    </a:cubicBezTo>
                    <a:lnTo>
                      <a:pt x="3" y="13267"/>
                    </a:lnTo>
                    <a:lnTo>
                      <a:pt x="66" y="13327"/>
                    </a:lnTo>
                    <a:cubicBezTo>
                      <a:pt x="935" y="14157"/>
                      <a:pt x="1758" y="14760"/>
                      <a:pt x="2295" y="15120"/>
                    </a:cubicBezTo>
                    <a:cubicBezTo>
                      <a:pt x="6107" y="17668"/>
                      <a:pt x="10473" y="18312"/>
                      <a:pt x="14416" y="18312"/>
                    </a:cubicBezTo>
                    <a:cubicBezTo>
                      <a:pt x="15764" y="18312"/>
                      <a:pt x="17063" y="18236"/>
                      <a:pt x="18274" y="18136"/>
                    </a:cubicBezTo>
                    <a:cubicBezTo>
                      <a:pt x="23670" y="17692"/>
                      <a:pt x="29134" y="16335"/>
                      <a:pt x="33955" y="15136"/>
                    </a:cubicBezTo>
                    <a:cubicBezTo>
                      <a:pt x="36148" y="14591"/>
                      <a:pt x="38370" y="14008"/>
                      <a:pt x="40521" y="13444"/>
                    </a:cubicBezTo>
                    <a:cubicBezTo>
                      <a:pt x="45471" y="12145"/>
                      <a:pt x="50591" y="10802"/>
                      <a:pt x="55682" y="9836"/>
                    </a:cubicBezTo>
                    <a:cubicBezTo>
                      <a:pt x="61914" y="8652"/>
                      <a:pt x="67733" y="8068"/>
                      <a:pt x="73339" y="8068"/>
                    </a:cubicBezTo>
                    <a:cubicBezTo>
                      <a:pt x="74883" y="8068"/>
                      <a:pt x="76410" y="8112"/>
                      <a:pt x="77924" y="8200"/>
                    </a:cubicBezTo>
                    <a:cubicBezTo>
                      <a:pt x="85109" y="8620"/>
                      <a:pt x="92423" y="10126"/>
                      <a:pt x="99664" y="12674"/>
                    </a:cubicBezTo>
                    <a:cubicBezTo>
                      <a:pt x="102926" y="13823"/>
                      <a:pt x="105569" y="14839"/>
                      <a:pt x="107978" y="15872"/>
                    </a:cubicBezTo>
                    <a:cubicBezTo>
                      <a:pt x="110192" y="16820"/>
                      <a:pt x="112765" y="18046"/>
                      <a:pt x="115074" y="19959"/>
                    </a:cubicBezTo>
                    <a:cubicBezTo>
                      <a:pt x="118366" y="22686"/>
                      <a:pt x="120289" y="26638"/>
                      <a:pt x="120224" y="30531"/>
                    </a:cubicBezTo>
                    <a:cubicBezTo>
                      <a:pt x="120108" y="37304"/>
                      <a:pt x="113565" y="40179"/>
                      <a:pt x="108656" y="41753"/>
                    </a:cubicBezTo>
                    <a:cubicBezTo>
                      <a:pt x="101534" y="44037"/>
                      <a:pt x="93982" y="44584"/>
                      <a:pt x="87532" y="44818"/>
                    </a:cubicBezTo>
                    <a:cubicBezTo>
                      <a:pt x="85053" y="44908"/>
                      <a:pt x="82593" y="44953"/>
                      <a:pt x="80156" y="44953"/>
                    </a:cubicBezTo>
                    <a:cubicBezTo>
                      <a:pt x="73174" y="44953"/>
                      <a:pt x="66385" y="44584"/>
                      <a:pt x="59897" y="43849"/>
                    </a:cubicBezTo>
                    <a:cubicBezTo>
                      <a:pt x="51824" y="42936"/>
                      <a:pt x="43978" y="41560"/>
                      <a:pt x="37366" y="40335"/>
                    </a:cubicBezTo>
                    <a:cubicBezTo>
                      <a:pt x="34874" y="39874"/>
                      <a:pt x="32343" y="39371"/>
                      <a:pt x="29894" y="38889"/>
                    </a:cubicBezTo>
                    <a:cubicBezTo>
                      <a:pt x="24935" y="37906"/>
                      <a:pt x="19807" y="36891"/>
                      <a:pt x="14740" y="36147"/>
                    </a:cubicBezTo>
                    <a:cubicBezTo>
                      <a:pt x="9938" y="35440"/>
                      <a:pt x="5923" y="35101"/>
                      <a:pt x="2306" y="35101"/>
                    </a:cubicBezTo>
                    <a:cubicBezTo>
                      <a:pt x="1587" y="35101"/>
                      <a:pt x="884" y="35114"/>
                      <a:pt x="193" y="35141"/>
                    </a:cubicBezTo>
                    <a:lnTo>
                      <a:pt x="0" y="35148"/>
                    </a:lnTo>
                    <a:lnTo>
                      <a:pt x="0" y="41850"/>
                    </a:lnTo>
                    <a:lnTo>
                      <a:pt x="250" y="41789"/>
                    </a:lnTo>
                    <a:cubicBezTo>
                      <a:pt x="1438" y="41486"/>
                      <a:pt x="2642" y="41153"/>
                      <a:pt x="3807" y="40829"/>
                    </a:cubicBezTo>
                    <a:cubicBezTo>
                      <a:pt x="6459" y="40093"/>
                      <a:pt x="9201" y="39331"/>
                      <a:pt x="11931" y="38920"/>
                    </a:cubicBezTo>
                    <a:cubicBezTo>
                      <a:pt x="13025" y="38755"/>
                      <a:pt x="14155" y="38672"/>
                      <a:pt x="15326" y="38672"/>
                    </a:cubicBezTo>
                    <a:cubicBezTo>
                      <a:pt x="18207" y="38672"/>
                      <a:pt x="21339" y="39173"/>
                      <a:pt x="24808" y="40183"/>
                    </a:cubicBezTo>
                    <a:cubicBezTo>
                      <a:pt x="27977" y="41106"/>
                      <a:pt x="31136" y="42346"/>
                      <a:pt x="34192" y="43547"/>
                    </a:cubicBezTo>
                    <a:cubicBezTo>
                      <a:pt x="35480" y="44051"/>
                      <a:pt x="36810" y="44575"/>
                      <a:pt x="38124" y="45065"/>
                    </a:cubicBezTo>
                    <a:cubicBezTo>
                      <a:pt x="42272" y="46618"/>
                      <a:pt x="46826" y="47913"/>
                      <a:pt x="52458" y="49140"/>
                    </a:cubicBezTo>
                    <a:cubicBezTo>
                      <a:pt x="61960" y="51209"/>
                      <a:pt x="71376" y="52242"/>
                      <a:pt x="80515" y="52242"/>
                    </a:cubicBezTo>
                    <a:cubicBezTo>
                      <a:pt x="91963" y="52242"/>
                      <a:pt x="102972" y="50622"/>
                      <a:pt x="113151" y="47393"/>
                    </a:cubicBezTo>
                    <a:cubicBezTo>
                      <a:pt x="122171" y="44531"/>
                      <a:pt x="130760" y="39837"/>
                      <a:pt x="139068" y="35298"/>
                    </a:cubicBezTo>
                    <a:lnTo>
                      <a:pt x="139990" y="34794"/>
                    </a:lnTo>
                    <a:cubicBezTo>
                      <a:pt x="144149" y="32523"/>
                      <a:pt x="147959" y="30939"/>
                      <a:pt x="151635" y="29954"/>
                    </a:cubicBezTo>
                    <a:cubicBezTo>
                      <a:pt x="156001" y="28784"/>
                      <a:pt x="160459" y="28512"/>
                      <a:pt x="165023" y="28318"/>
                    </a:cubicBezTo>
                    <a:cubicBezTo>
                      <a:pt x="167510" y="28212"/>
                      <a:pt x="170027" y="28159"/>
                      <a:pt x="172583" y="28159"/>
                    </a:cubicBezTo>
                    <a:cubicBezTo>
                      <a:pt x="187551" y="28159"/>
                      <a:pt x="203846" y="29985"/>
                      <a:pt x="223155" y="33798"/>
                    </a:cubicBezTo>
                    <a:cubicBezTo>
                      <a:pt x="227133" y="34583"/>
                      <a:pt x="230708" y="35389"/>
                      <a:pt x="234091" y="36262"/>
                    </a:cubicBezTo>
                    <a:lnTo>
                      <a:pt x="234343" y="36327"/>
                    </a:lnTo>
                    <a:lnTo>
                      <a:pt x="234343" y="9942"/>
                    </a:lnTo>
                    <a:lnTo>
                      <a:pt x="234144" y="9938"/>
                    </a:lnTo>
                    <a:cubicBezTo>
                      <a:pt x="233436" y="9926"/>
                      <a:pt x="232728" y="9920"/>
                      <a:pt x="232019" y="9920"/>
                    </a:cubicBezTo>
                    <a:cubicBezTo>
                      <a:pt x="221533" y="9920"/>
                      <a:pt x="210937" y="11173"/>
                      <a:pt x="200668" y="12387"/>
                    </a:cubicBezTo>
                    <a:cubicBezTo>
                      <a:pt x="199192" y="12560"/>
                      <a:pt x="197716" y="12735"/>
                      <a:pt x="196241" y="12907"/>
                    </a:cubicBezTo>
                    <a:cubicBezTo>
                      <a:pt x="188833" y="13765"/>
                      <a:pt x="180900" y="14784"/>
                      <a:pt x="173099" y="16399"/>
                    </a:cubicBezTo>
                    <a:cubicBezTo>
                      <a:pt x="168984" y="17250"/>
                      <a:pt x="165266" y="18189"/>
                      <a:pt x="161730" y="19271"/>
                    </a:cubicBezTo>
                    <a:cubicBezTo>
                      <a:pt x="158729" y="20188"/>
                      <a:pt x="155634" y="21574"/>
                      <a:pt x="151992" y="23636"/>
                    </a:cubicBezTo>
                    <a:cubicBezTo>
                      <a:pt x="147694" y="26067"/>
                      <a:pt x="143448" y="28211"/>
                      <a:pt x="139076" y="28211"/>
                    </a:cubicBezTo>
                    <a:cubicBezTo>
                      <a:pt x="137648" y="28211"/>
                      <a:pt x="136206" y="27982"/>
                      <a:pt x="134745" y="27459"/>
                    </a:cubicBezTo>
                    <a:cubicBezTo>
                      <a:pt x="129659" y="25640"/>
                      <a:pt x="126097" y="20292"/>
                      <a:pt x="125882" y="14148"/>
                    </a:cubicBezTo>
                    <a:cubicBezTo>
                      <a:pt x="125729" y="9782"/>
                      <a:pt x="128305" y="6844"/>
                      <a:pt x="133544" y="5415"/>
                    </a:cubicBezTo>
                    <a:cubicBezTo>
                      <a:pt x="139606" y="3761"/>
                      <a:pt x="145790" y="3559"/>
                      <a:pt x="152664" y="3482"/>
                    </a:cubicBezTo>
                    <a:lnTo>
                      <a:pt x="153767" y="3469"/>
                    </a:lnTo>
                    <a:cubicBezTo>
                      <a:pt x="160981" y="3392"/>
                      <a:pt x="168439" y="3314"/>
                      <a:pt x="175499" y="719"/>
                    </a:cubicBezTo>
                    <a:cubicBezTo>
                      <a:pt x="175781" y="617"/>
                      <a:pt x="176061" y="506"/>
                      <a:pt x="176341" y="389"/>
                    </a:cubicBezTo>
                    <a:lnTo>
                      <a:pt x="177262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034" name="Google Shape;1034;p32"/>
            <p:cNvSpPr/>
            <p:nvPr/>
          </p:nvSpPr>
          <p:spPr>
            <a:xfrm flipH="1">
              <a:off x="900741" y="-942088"/>
              <a:ext cx="8367499" cy="1836163"/>
            </a:xfrm>
            <a:custGeom>
              <a:avLst/>
              <a:gdLst/>
              <a:ahLst/>
              <a:cxnLst/>
              <a:rect l="l" t="t" r="r" b="b"/>
              <a:pathLst>
                <a:path w="209096" h="45884" extrusionOk="0">
                  <a:moveTo>
                    <a:pt x="173615" y="405"/>
                  </a:moveTo>
                  <a:cubicBezTo>
                    <a:pt x="176375" y="405"/>
                    <a:pt x="179213" y="507"/>
                    <a:pt x="182050" y="829"/>
                  </a:cubicBezTo>
                  <a:cubicBezTo>
                    <a:pt x="188207" y="1528"/>
                    <a:pt x="194615" y="3672"/>
                    <a:pt x="201642" y="7381"/>
                  </a:cubicBezTo>
                  <a:lnTo>
                    <a:pt x="202000" y="7570"/>
                  </a:lnTo>
                  <a:cubicBezTo>
                    <a:pt x="204160" y="8703"/>
                    <a:pt x="207122" y="10258"/>
                    <a:pt x="208209" y="13014"/>
                  </a:cubicBezTo>
                  <a:cubicBezTo>
                    <a:pt x="208659" y="14157"/>
                    <a:pt x="208681" y="15157"/>
                    <a:pt x="208272" y="15990"/>
                  </a:cubicBezTo>
                  <a:cubicBezTo>
                    <a:pt x="207624" y="17309"/>
                    <a:pt x="205989" y="18018"/>
                    <a:pt x="204732" y="18381"/>
                  </a:cubicBezTo>
                  <a:cubicBezTo>
                    <a:pt x="201461" y="19325"/>
                    <a:pt x="198006" y="19797"/>
                    <a:pt x="194392" y="19797"/>
                  </a:cubicBezTo>
                  <a:cubicBezTo>
                    <a:pt x="190821" y="19797"/>
                    <a:pt x="187096" y="19336"/>
                    <a:pt x="183241" y="18415"/>
                  </a:cubicBezTo>
                  <a:cubicBezTo>
                    <a:pt x="179114" y="17429"/>
                    <a:pt x="174866" y="16057"/>
                    <a:pt x="170611" y="14337"/>
                  </a:cubicBezTo>
                  <a:cubicBezTo>
                    <a:pt x="166998" y="12878"/>
                    <a:pt x="163261" y="11368"/>
                    <a:pt x="159428" y="10535"/>
                  </a:cubicBezTo>
                  <a:cubicBezTo>
                    <a:pt x="157531" y="10122"/>
                    <a:pt x="155742" y="9916"/>
                    <a:pt x="154034" y="9916"/>
                  </a:cubicBezTo>
                  <a:cubicBezTo>
                    <a:pt x="152450" y="9916"/>
                    <a:pt x="150935" y="10094"/>
                    <a:pt x="149470" y="10449"/>
                  </a:cubicBezTo>
                  <a:cubicBezTo>
                    <a:pt x="145504" y="11411"/>
                    <a:pt x="142070" y="13874"/>
                    <a:pt x="138895" y="16316"/>
                  </a:cubicBezTo>
                  <a:cubicBezTo>
                    <a:pt x="136054" y="18501"/>
                    <a:pt x="133233" y="20858"/>
                    <a:pt x="130505" y="23139"/>
                  </a:cubicBezTo>
                  <a:cubicBezTo>
                    <a:pt x="126905" y="26149"/>
                    <a:pt x="123181" y="29264"/>
                    <a:pt x="119366" y="32010"/>
                  </a:cubicBezTo>
                  <a:cubicBezTo>
                    <a:pt x="107458" y="40580"/>
                    <a:pt x="92880" y="45107"/>
                    <a:pt x="76028" y="45462"/>
                  </a:cubicBezTo>
                  <a:cubicBezTo>
                    <a:pt x="75424" y="45475"/>
                    <a:pt x="74822" y="45482"/>
                    <a:pt x="74224" y="45482"/>
                  </a:cubicBezTo>
                  <a:cubicBezTo>
                    <a:pt x="58269" y="45482"/>
                    <a:pt x="44689" y="40929"/>
                    <a:pt x="33828" y="31942"/>
                  </a:cubicBezTo>
                  <a:cubicBezTo>
                    <a:pt x="27187" y="26448"/>
                    <a:pt x="20603" y="21405"/>
                    <a:pt x="13056" y="20088"/>
                  </a:cubicBezTo>
                  <a:cubicBezTo>
                    <a:pt x="11967" y="19897"/>
                    <a:pt x="10865" y="19801"/>
                    <a:pt x="9746" y="19801"/>
                  </a:cubicBezTo>
                  <a:cubicBezTo>
                    <a:pt x="6781" y="19801"/>
                    <a:pt x="3696" y="20474"/>
                    <a:pt x="406" y="21833"/>
                  </a:cubicBezTo>
                  <a:lnTo>
                    <a:pt x="406" y="14358"/>
                  </a:lnTo>
                  <a:cubicBezTo>
                    <a:pt x="1109" y="14230"/>
                    <a:pt x="1864" y="14110"/>
                    <a:pt x="2702" y="13993"/>
                  </a:cubicBezTo>
                  <a:cubicBezTo>
                    <a:pt x="5594" y="13588"/>
                    <a:pt x="8552" y="13414"/>
                    <a:pt x="11411" y="13245"/>
                  </a:cubicBezTo>
                  <a:lnTo>
                    <a:pt x="12958" y="13152"/>
                  </a:lnTo>
                  <a:cubicBezTo>
                    <a:pt x="15818" y="12978"/>
                    <a:pt x="18953" y="12785"/>
                    <a:pt x="22145" y="12785"/>
                  </a:cubicBezTo>
                  <a:cubicBezTo>
                    <a:pt x="23389" y="12785"/>
                    <a:pt x="24641" y="12814"/>
                    <a:pt x="25889" y="12885"/>
                  </a:cubicBezTo>
                  <a:cubicBezTo>
                    <a:pt x="29786" y="13104"/>
                    <a:pt x="33808" y="14150"/>
                    <a:pt x="38546" y="16169"/>
                  </a:cubicBezTo>
                  <a:cubicBezTo>
                    <a:pt x="52883" y="22283"/>
                    <a:pt x="69842" y="28659"/>
                    <a:pt x="86902" y="29591"/>
                  </a:cubicBezTo>
                  <a:cubicBezTo>
                    <a:pt x="88135" y="29659"/>
                    <a:pt x="89353" y="29692"/>
                    <a:pt x="90554" y="29692"/>
                  </a:cubicBezTo>
                  <a:cubicBezTo>
                    <a:pt x="97955" y="29692"/>
                    <a:pt x="104738" y="28414"/>
                    <a:pt x="110758" y="25880"/>
                  </a:cubicBezTo>
                  <a:cubicBezTo>
                    <a:pt x="117187" y="23174"/>
                    <a:pt x="123174" y="18993"/>
                    <a:pt x="128962" y="14950"/>
                  </a:cubicBezTo>
                  <a:cubicBezTo>
                    <a:pt x="130301" y="14015"/>
                    <a:pt x="131684" y="13050"/>
                    <a:pt x="133052" y="12117"/>
                  </a:cubicBezTo>
                  <a:cubicBezTo>
                    <a:pt x="136569" y="9716"/>
                    <a:pt x="140379" y="7249"/>
                    <a:pt x="144384" y="5460"/>
                  </a:cubicBezTo>
                  <a:cubicBezTo>
                    <a:pt x="148006" y="3842"/>
                    <a:pt x="151905" y="2608"/>
                    <a:pt x="155970" y="1792"/>
                  </a:cubicBezTo>
                  <a:cubicBezTo>
                    <a:pt x="159701" y="1042"/>
                    <a:pt x="163680" y="640"/>
                    <a:pt x="168868" y="486"/>
                  </a:cubicBezTo>
                  <a:cubicBezTo>
                    <a:pt x="170413" y="440"/>
                    <a:pt x="172001" y="405"/>
                    <a:pt x="173615" y="405"/>
                  </a:cubicBezTo>
                  <a:close/>
                  <a:moveTo>
                    <a:pt x="173609" y="0"/>
                  </a:moveTo>
                  <a:cubicBezTo>
                    <a:pt x="171993" y="0"/>
                    <a:pt x="170405" y="35"/>
                    <a:pt x="168858" y="80"/>
                  </a:cubicBezTo>
                  <a:cubicBezTo>
                    <a:pt x="163644" y="234"/>
                    <a:pt x="159645" y="639"/>
                    <a:pt x="155891" y="1393"/>
                  </a:cubicBezTo>
                  <a:cubicBezTo>
                    <a:pt x="151795" y="2216"/>
                    <a:pt x="147870" y="3459"/>
                    <a:pt x="144219" y="5088"/>
                  </a:cubicBezTo>
                  <a:cubicBezTo>
                    <a:pt x="140186" y="6888"/>
                    <a:pt x="136359" y="9369"/>
                    <a:pt x="132824" y="11781"/>
                  </a:cubicBezTo>
                  <a:cubicBezTo>
                    <a:pt x="131454" y="12715"/>
                    <a:pt x="130070" y="13683"/>
                    <a:pt x="128732" y="14617"/>
                  </a:cubicBezTo>
                  <a:cubicBezTo>
                    <a:pt x="122961" y="18648"/>
                    <a:pt x="116993" y="22817"/>
                    <a:pt x="110602" y="25506"/>
                  </a:cubicBezTo>
                  <a:cubicBezTo>
                    <a:pt x="104631" y="28019"/>
                    <a:pt x="97899" y="29287"/>
                    <a:pt x="90554" y="29287"/>
                  </a:cubicBezTo>
                  <a:cubicBezTo>
                    <a:pt x="89360" y="29287"/>
                    <a:pt x="88149" y="29254"/>
                    <a:pt x="86923" y="29187"/>
                  </a:cubicBezTo>
                  <a:cubicBezTo>
                    <a:pt x="69926" y="28261"/>
                    <a:pt x="53010" y="21898"/>
                    <a:pt x="38703" y="15797"/>
                  </a:cubicBezTo>
                  <a:cubicBezTo>
                    <a:pt x="33922" y="13758"/>
                    <a:pt x="29857" y="12704"/>
                    <a:pt x="25911" y="12481"/>
                  </a:cubicBezTo>
                  <a:cubicBezTo>
                    <a:pt x="24653" y="12410"/>
                    <a:pt x="23392" y="12381"/>
                    <a:pt x="22140" y="12381"/>
                  </a:cubicBezTo>
                  <a:cubicBezTo>
                    <a:pt x="18938" y="12381"/>
                    <a:pt x="15797" y="12572"/>
                    <a:pt x="12931" y="12748"/>
                  </a:cubicBezTo>
                  <a:lnTo>
                    <a:pt x="11384" y="12841"/>
                  </a:lnTo>
                  <a:cubicBezTo>
                    <a:pt x="8518" y="13010"/>
                    <a:pt x="5551" y="13184"/>
                    <a:pt x="2644" y="13591"/>
                  </a:cubicBezTo>
                  <a:cubicBezTo>
                    <a:pt x="1731" y="13718"/>
                    <a:pt x="921" y="13848"/>
                    <a:pt x="165" y="13990"/>
                  </a:cubicBezTo>
                  <a:lnTo>
                    <a:pt x="0" y="14020"/>
                  </a:lnTo>
                  <a:lnTo>
                    <a:pt x="0" y="22434"/>
                  </a:lnTo>
                  <a:lnTo>
                    <a:pt x="280" y="22317"/>
                  </a:lnTo>
                  <a:cubicBezTo>
                    <a:pt x="3624" y="20902"/>
                    <a:pt x="6748" y="20202"/>
                    <a:pt x="9745" y="20202"/>
                  </a:cubicBezTo>
                  <a:cubicBezTo>
                    <a:pt x="10841" y="20202"/>
                    <a:pt x="11920" y="20296"/>
                    <a:pt x="12987" y="20482"/>
                  </a:cubicBezTo>
                  <a:cubicBezTo>
                    <a:pt x="20436" y="21784"/>
                    <a:pt x="26975" y="26792"/>
                    <a:pt x="33571" y="32250"/>
                  </a:cubicBezTo>
                  <a:cubicBezTo>
                    <a:pt x="44508" y="41302"/>
                    <a:pt x="58178" y="45884"/>
                    <a:pt x="74230" y="45884"/>
                  </a:cubicBezTo>
                  <a:cubicBezTo>
                    <a:pt x="74828" y="45884"/>
                    <a:pt x="75434" y="45878"/>
                    <a:pt x="76041" y="45864"/>
                  </a:cubicBezTo>
                  <a:cubicBezTo>
                    <a:pt x="92973" y="45507"/>
                    <a:pt x="107630" y="40953"/>
                    <a:pt x="119603" y="32334"/>
                  </a:cubicBezTo>
                  <a:cubicBezTo>
                    <a:pt x="123430" y="29580"/>
                    <a:pt x="127160" y="26462"/>
                    <a:pt x="130767" y="23446"/>
                  </a:cubicBezTo>
                  <a:cubicBezTo>
                    <a:pt x="133490" y="21168"/>
                    <a:pt x="136306" y="18812"/>
                    <a:pt x="139143" y="16633"/>
                  </a:cubicBezTo>
                  <a:cubicBezTo>
                    <a:pt x="142286" y="14218"/>
                    <a:pt x="145678" y="11782"/>
                    <a:pt x="149569" y="10839"/>
                  </a:cubicBezTo>
                  <a:cubicBezTo>
                    <a:pt x="151002" y="10492"/>
                    <a:pt x="152486" y="10318"/>
                    <a:pt x="154040" y="10318"/>
                  </a:cubicBezTo>
                  <a:cubicBezTo>
                    <a:pt x="155718" y="10318"/>
                    <a:pt x="157477" y="10521"/>
                    <a:pt x="159345" y="10926"/>
                  </a:cubicBezTo>
                  <a:cubicBezTo>
                    <a:pt x="163146" y="11754"/>
                    <a:pt x="166866" y="13255"/>
                    <a:pt x="170463" y="14710"/>
                  </a:cubicBezTo>
                  <a:cubicBezTo>
                    <a:pt x="174735" y="16434"/>
                    <a:pt x="179004" y="17813"/>
                    <a:pt x="183149" y="18805"/>
                  </a:cubicBezTo>
                  <a:cubicBezTo>
                    <a:pt x="187035" y="19734"/>
                    <a:pt x="190791" y="20198"/>
                    <a:pt x="194393" y="20198"/>
                  </a:cubicBezTo>
                  <a:cubicBezTo>
                    <a:pt x="198045" y="20198"/>
                    <a:pt x="201538" y="19721"/>
                    <a:pt x="204846" y="18766"/>
                  </a:cubicBezTo>
                  <a:cubicBezTo>
                    <a:pt x="206788" y="18205"/>
                    <a:pt x="208062" y="17332"/>
                    <a:pt x="208634" y="16167"/>
                  </a:cubicBezTo>
                  <a:cubicBezTo>
                    <a:pt x="209095" y="15229"/>
                    <a:pt x="209080" y="14117"/>
                    <a:pt x="208584" y="12865"/>
                  </a:cubicBezTo>
                  <a:cubicBezTo>
                    <a:pt x="207441" y="9969"/>
                    <a:pt x="204404" y="8376"/>
                    <a:pt x="202188" y="7211"/>
                  </a:cubicBezTo>
                  <a:lnTo>
                    <a:pt x="201831" y="7024"/>
                  </a:lnTo>
                  <a:cubicBezTo>
                    <a:pt x="194760" y="3289"/>
                    <a:pt x="188306" y="1132"/>
                    <a:pt x="182098" y="427"/>
                  </a:cubicBezTo>
                  <a:cubicBezTo>
                    <a:pt x="179239" y="102"/>
                    <a:pt x="176384" y="0"/>
                    <a:pt x="17360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035" name="Google Shape;1035;p32"/>
            <p:cNvSpPr/>
            <p:nvPr/>
          </p:nvSpPr>
          <p:spPr>
            <a:xfrm flipH="1">
              <a:off x="8460887" y="163330"/>
              <a:ext cx="807313" cy="330705"/>
            </a:xfrm>
            <a:custGeom>
              <a:avLst/>
              <a:gdLst/>
              <a:ahLst/>
              <a:cxnLst/>
              <a:rect l="l" t="t" r="r" b="b"/>
              <a:pathLst>
                <a:path w="20174" h="8264" extrusionOk="0">
                  <a:moveTo>
                    <a:pt x="10888" y="404"/>
                  </a:moveTo>
                  <a:cubicBezTo>
                    <a:pt x="11749" y="404"/>
                    <a:pt x="12597" y="461"/>
                    <a:pt x="13422" y="602"/>
                  </a:cubicBezTo>
                  <a:cubicBezTo>
                    <a:pt x="15472" y="954"/>
                    <a:pt x="17153" y="1897"/>
                    <a:pt x="18413" y="3404"/>
                  </a:cubicBezTo>
                  <a:cubicBezTo>
                    <a:pt x="19054" y="4170"/>
                    <a:pt x="19787" y="5267"/>
                    <a:pt x="19634" y="6147"/>
                  </a:cubicBezTo>
                  <a:cubicBezTo>
                    <a:pt x="19567" y="6546"/>
                    <a:pt x="19324" y="6863"/>
                    <a:pt x="18894" y="7118"/>
                  </a:cubicBezTo>
                  <a:cubicBezTo>
                    <a:pt x="17704" y="7820"/>
                    <a:pt x="16206" y="7861"/>
                    <a:pt x="14950" y="7861"/>
                  </a:cubicBezTo>
                  <a:cubicBezTo>
                    <a:pt x="14860" y="7861"/>
                    <a:pt x="14771" y="7861"/>
                    <a:pt x="14684" y="7861"/>
                  </a:cubicBezTo>
                  <a:cubicBezTo>
                    <a:pt x="13289" y="7856"/>
                    <a:pt x="11866" y="7753"/>
                    <a:pt x="10488" y="7653"/>
                  </a:cubicBezTo>
                  <a:cubicBezTo>
                    <a:pt x="9887" y="7608"/>
                    <a:pt x="9287" y="7565"/>
                    <a:pt x="8687" y="7529"/>
                  </a:cubicBezTo>
                  <a:cubicBezTo>
                    <a:pt x="5827" y="7359"/>
                    <a:pt x="3245" y="7206"/>
                    <a:pt x="649" y="7206"/>
                  </a:cubicBezTo>
                  <a:cubicBezTo>
                    <a:pt x="568" y="7206"/>
                    <a:pt x="486" y="7206"/>
                    <a:pt x="405" y="7206"/>
                  </a:cubicBezTo>
                  <a:lnTo>
                    <a:pt x="405" y="1428"/>
                  </a:lnTo>
                  <a:cubicBezTo>
                    <a:pt x="2017" y="1368"/>
                    <a:pt x="3674" y="1139"/>
                    <a:pt x="5280" y="919"/>
                  </a:cubicBezTo>
                  <a:cubicBezTo>
                    <a:pt x="7141" y="665"/>
                    <a:pt x="9044" y="404"/>
                    <a:pt x="10888" y="404"/>
                  </a:cubicBezTo>
                  <a:close/>
                  <a:moveTo>
                    <a:pt x="10888" y="1"/>
                  </a:moveTo>
                  <a:cubicBezTo>
                    <a:pt x="9018" y="1"/>
                    <a:pt x="7099" y="265"/>
                    <a:pt x="5223" y="522"/>
                  </a:cubicBezTo>
                  <a:cubicBezTo>
                    <a:pt x="3564" y="751"/>
                    <a:pt x="1848" y="984"/>
                    <a:pt x="195" y="1034"/>
                  </a:cubicBezTo>
                  <a:lnTo>
                    <a:pt x="1" y="1039"/>
                  </a:lnTo>
                  <a:lnTo>
                    <a:pt x="1" y="7612"/>
                  </a:lnTo>
                  <a:lnTo>
                    <a:pt x="202" y="7612"/>
                  </a:lnTo>
                  <a:cubicBezTo>
                    <a:pt x="266" y="7612"/>
                    <a:pt x="330" y="7612"/>
                    <a:pt x="393" y="7612"/>
                  </a:cubicBezTo>
                  <a:cubicBezTo>
                    <a:pt x="3056" y="7612"/>
                    <a:pt x="5717" y="7756"/>
                    <a:pt x="8664" y="7932"/>
                  </a:cubicBezTo>
                  <a:cubicBezTo>
                    <a:pt x="9261" y="7968"/>
                    <a:pt x="9860" y="8012"/>
                    <a:pt x="10460" y="8055"/>
                  </a:cubicBezTo>
                  <a:cubicBezTo>
                    <a:pt x="11844" y="8155"/>
                    <a:pt x="13275" y="8259"/>
                    <a:pt x="14682" y="8264"/>
                  </a:cubicBezTo>
                  <a:lnTo>
                    <a:pt x="14998" y="8264"/>
                  </a:lnTo>
                  <a:cubicBezTo>
                    <a:pt x="16295" y="8264"/>
                    <a:pt x="17831" y="8211"/>
                    <a:pt x="19096" y="7463"/>
                  </a:cubicBezTo>
                  <a:cubicBezTo>
                    <a:pt x="19626" y="7152"/>
                    <a:pt x="19940" y="6730"/>
                    <a:pt x="20030" y="6216"/>
                  </a:cubicBezTo>
                  <a:cubicBezTo>
                    <a:pt x="20173" y="5387"/>
                    <a:pt x="19732" y="4354"/>
                    <a:pt x="18720" y="3145"/>
                  </a:cubicBezTo>
                  <a:cubicBezTo>
                    <a:pt x="17395" y="1562"/>
                    <a:pt x="15637" y="574"/>
                    <a:pt x="13488" y="205"/>
                  </a:cubicBezTo>
                  <a:cubicBezTo>
                    <a:pt x="12639" y="59"/>
                    <a:pt x="11769" y="1"/>
                    <a:pt x="1088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036" name="Google Shape;1036;p32"/>
            <p:cNvSpPr/>
            <p:nvPr/>
          </p:nvSpPr>
          <p:spPr>
            <a:xfrm flipH="1">
              <a:off x="-109741" y="-181865"/>
              <a:ext cx="9377861" cy="2035410"/>
            </a:xfrm>
            <a:custGeom>
              <a:avLst/>
              <a:gdLst/>
              <a:ahLst/>
              <a:cxnLst/>
              <a:rect l="l" t="t" r="r" b="b"/>
              <a:pathLst>
                <a:path w="234344" h="50863" extrusionOk="0">
                  <a:moveTo>
                    <a:pt x="233940" y="621"/>
                  </a:moveTo>
                  <a:lnTo>
                    <a:pt x="233940" y="12077"/>
                  </a:lnTo>
                  <a:cubicBezTo>
                    <a:pt x="232371" y="13846"/>
                    <a:pt x="230619" y="15358"/>
                    <a:pt x="228734" y="16565"/>
                  </a:cubicBezTo>
                  <a:cubicBezTo>
                    <a:pt x="224484" y="19289"/>
                    <a:pt x="219376" y="20857"/>
                    <a:pt x="213122" y="21360"/>
                  </a:cubicBezTo>
                  <a:cubicBezTo>
                    <a:pt x="211653" y="21479"/>
                    <a:pt x="210146" y="21539"/>
                    <a:pt x="208580" y="21539"/>
                  </a:cubicBezTo>
                  <a:cubicBezTo>
                    <a:pt x="205000" y="21539"/>
                    <a:pt x="201109" y="21226"/>
                    <a:pt x="196647" y="20590"/>
                  </a:cubicBezTo>
                  <a:lnTo>
                    <a:pt x="196529" y="20574"/>
                  </a:lnTo>
                  <a:cubicBezTo>
                    <a:pt x="194477" y="20283"/>
                    <a:pt x="192356" y="19981"/>
                    <a:pt x="190306" y="19457"/>
                  </a:cubicBezTo>
                  <a:cubicBezTo>
                    <a:pt x="188131" y="18901"/>
                    <a:pt x="186302" y="18457"/>
                    <a:pt x="184446" y="18095"/>
                  </a:cubicBezTo>
                  <a:cubicBezTo>
                    <a:pt x="182413" y="17700"/>
                    <a:pt x="180221" y="17338"/>
                    <a:pt x="178016" y="17338"/>
                  </a:cubicBezTo>
                  <a:cubicBezTo>
                    <a:pt x="177942" y="17338"/>
                    <a:pt x="177867" y="17339"/>
                    <a:pt x="177792" y="17340"/>
                  </a:cubicBezTo>
                  <a:cubicBezTo>
                    <a:pt x="176496" y="17354"/>
                    <a:pt x="174542" y="17378"/>
                    <a:pt x="173323" y="18637"/>
                  </a:cubicBezTo>
                  <a:cubicBezTo>
                    <a:pt x="172261" y="19733"/>
                    <a:pt x="172397" y="21555"/>
                    <a:pt x="173080" y="22788"/>
                  </a:cubicBezTo>
                  <a:cubicBezTo>
                    <a:pt x="174004" y="24459"/>
                    <a:pt x="175665" y="25395"/>
                    <a:pt x="177319" y="26158"/>
                  </a:cubicBezTo>
                  <a:cubicBezTo>
                    <a:pt x="180088" y="27433"/>
                    <a:pt x="183032" y="28076"/>
                    <a:pt x="185878" y="28699"/>
                  </a:cubicBezTo>
                  <a:cubicBezTo>
                    <a:pt x="186544" y="28844"/>
                    <a:pt x="187205" y="28990"/>
                    <a:pt x="187866" y="29142"/>
                  </a:cubicBezTo>
                  <a:cubicBezTo>
                    <a:pt x="191326" y="29942"/>
                    <a:pt x="194903" y="30405"/>
                    <a:pt x="198362" y="30852"/>
                  </a:cubicBezTo>
                  <a:lnTo>
                    <a:pt x="199879" y="31048"/>
                  </a:lnTo>
                  <a:cubicBezTo>
                    <a:pt x="203501" y="31524"/>
                    <a:pt x="207493" y="31975"/>
                    <a:pt x="212443" y="32469"/>
                  </a:cubicBezTo>
                  <a:cubicBezTo>
                    <a:pt x="216296" y="32854"/>
                    <a:pt x="220110" y="33192"/>
                    <a:pt x="223683" y="33505"/>
                  </a:cubicBezTo>
                  <a:cubicBezTo>
                    <a:pt x="226437" y="33747"/>
                    <a:pt x="229366" y="34040"/>
                    <a:pt x="232268" y="34727"/>
                  </a:cubicBezTo>
                  <a:cubicBezTo>
                    <a:pt x="232812" y="34856"/>
                    <a:pt x="233374" y="35011"/>
                    <a:pt x="233940" y="35186"/>
                  </a:cubicBezTo>
                  <a:lnTo>
                    <a:pt x="233940" y="50330"/>
                  </a:lnTo>
                  <a:cubicBezTo>
                    <a:pt x="227593" y="48509"/>
                    <a:pt x="220754" y="46238"/>
                    <a:pt x="213042" y="43386"/>
                  </a:cubicBezTo>
                  <a:cubicBezTo>
                    <a:pt x="208088" y="41555"/>
                    <a:pt x="202988" y="39512"/>
                    <a:pt x="197884" y="37317"/>
                  </a:cubicBezTo>
                  <a:cubicBezTo>
                    <a:pt x="195613" y="36339"/>
                    <a:pt x="193318" y="35281"/>
                    <a:pt x="191099" y="34257"/>
                  </a:cubicBezTo>
                  <a:cubicBezTo>
                    <a:pt x="188401" y="33014"/>
                    <a:pt x="185611" y="31726"/>
                    <a:pt x="182833" y="30573"/>
                  </a:cubicBezTo>
                  <a:cubicBezTo>
                    <a:pt x="172649" y="26340"/>
                    <a:pt x="162754" y="24195"/>
                    <a:pt x="153409" y="24195"/>
                  </a:cubicBezTo>
                  <a:cubicBezTo>
                    <a:pt x="153178" y="24195"/>
                    <a:pt x="152948" y="24197"/>
                    <a:pt x="152719" y="24198"/>
                  </a:cubicBezTo>
                  <a:cubicBezTo>
                    <a:pt x="142080" y="24319"/>
                    <a:pt x="132064" y="27884"/>
                    <a:pt x="122824" y="31721"/>
                  </a:cubicBezTo>
                  <a:cubicBezTo>
                    <a:pt x="112729" y="35913"/>
                    <a:pt x="102805" y="39822"/>
                    <a:pt x="92400" y="41608"/>
                  </a:cubicBezTo>
                  <a:cubicBezTo>
                    <a:pt x="82867" y="43244"/>
                    <a:pt x="72721" y="44299"/>
                    <a:pt x="61383" y="44830"/>
                  </a:cubicBezTo>
                  <a:cubicBezTo>
                    <a:pt x="58519" y="44965"/>
                    <a:pt x="55783" y="45032"/>
                    <a:pt x="53152" y="45032"/>
                  </a:cubicBezTo>
                  <a:cubicBezTo>
                    <a:pt x="45012" y="45032"/>
                    <a:pt x="37887" y="44383"/>
                    <a:pt x="31169" y="43050"/>
                  </a:cubicBezTo>
                  <a:cubicBezTo>
                    <a:pt x="24718" y="41770"/>
                    <a:pt x="18066" y="39641"/>
                    <a:pt x="11397" y="36720"/>
                  </a:cubicBezTo>
                  <a:cubicBezTo>
                    <a:pt x="7680" y="35093"/>
                    <a:pt x="3780" y="33224"/>
                    <a:pt x="405" y="30582"/>
                  </a:cubicBezTo>
                  <a:lnTo>
                    <a:pt x="405" y="21725"/>
                  </a:lnTo>
                  <a:cubicBezTo>
                    <a:pt x="5173" y="23118"/>
                    <a:pt x="10001" y="24631"/>
                    <a:pt x="14673" y="26094"/>
                  </a:cubicBezTo>
                  <a:cubicBezTo>
                    <a:pt x="18472" y="27283"/>
                    <a:pt x="22397" y="28512"/>
                    <a:pt x="26269" y="29670"/>
                  </a:cubicBezTo>
                  <a:cubicBezTo>
                    <a:pt x="42759" y="34607"/>
                    <a:pt x="58954" y="38982"/>
                    <a:pt x="74991" y="38982"/>
                  </a:cubicBezTo>
                  <a:cubicBezTo>
                    <a:pt x="78823" y="38982"/>
                    <a:pt x="82649" y="38732"/>
                    <a:pt x="86466" y="38179"/>
                  </a:cubicBezTo>
                  <a:cubicBezTo>
                    <a:pt x="95509" y="36872"/>
                    <a:pt x="104228" y="33938"/>
                    <a:pt x="112383" y="29455"/>
                  </a:cubicBezTo>
                  <a:cubicBezTo>
                    <a:pt x="116730" y="27066"/>
                    <a:pt x="120985" y="24195"/>
                    <a:pt x="125029" y="20922"/>
                  </a:cubicBezTo>
                  <a:cubicBezTo>
                    <a:pt x="126767" y="19511"/>
                    <a:pt x="128488" y="17994"/>
                    <a:pt x="130152" y="16524"/>
                  </a:cubicBezTo>
                  <a:cubicBezTo>
                    <a:pt x="131788" y="15078"/>
                    <a:pt x="133483" y="13582"/>
                    <a:pt x="135190" y="12196"/>
                  </a:cubicBezTo>
                  <a:cubicBezTo>
                    <a:pt x="137654" y="10200"/>
                    <a:pt x="140969" y="7788"/>
                    <a:pt x="144768" y="6873"/>
                  </a:cubicBezTo>
                  <a:cubicBezTo>
                    <a:pt x="145990" y="6580"/>
                    <a:pt x="147258" y="6432"/>
                    <a:pt x="148594" y="6432"/>
                  </a:cubicBezTo>
                  <a:cubicBezTo>
                    <a:pt x="151134" y="6432"/>
                    <a:pt x="153922" y="6966"/>
                    <a:pt x="157120" y="8052"/>
                  </a:cubicBezTo>
                  <a:cubicBezTo>
                    <a:pt x="165254" y="10813"/>
                    <a:pt x="174727" y="13878"/>
                    <a:pt x="184226" y="15304"/>
                  </a:cubicBezTo>
                  <a:cubicBezTo>
                    <a:pt x="187914" y="15858"/>
                    <a:pt x="191419" y="16136"/>
                    <a:pt x="194766" y="16136"/>
                  </a:cubicBezTo>
                  <a:cubicBezTo>
                    <a:pt x="200932" y="16136"/>
                    <a:pt x="206557" y="15192"/>
                    <a:pt x="211781" y="13295"/>
                  </a:cubicBezTo>
                  <a:cubicBezTo>
                    <a:pt x="216509" y="11579"/>
                    <a:pt x="220789" y="8892"/>
                    <a:pt x="224351" y="6492"/>
                  </a:cubicBezTo>
                  <a:cubicBezTo>
                    <a:pt x="224766" y="6212"/>
                    <a:pt x="225182" y="5928"/>
                    <a:pt x="225598" y="5645"/>
                  </a:cubicBezTo>
                  <a:cubicBezTo>
                    <a:pt x="228277" y="3826"/>
                    <a:pt x="231045" y="1944"/>
                    <a:pt x="233940" y="621"/>
                  </a:cubicBezTo>
                  <a:close/>
                  <a:moveTo>
                    <a:pt x="234344" y="1"/>
                  </a:moveTo>
                  <a:lnTo>
                    <a:pt x="234062" y="127"/>
                  </a:lnTo>
                  <a:cubicBezTo>
                    <a:pt x="231032" y="1470"/>
                    <a:pt x="228156" y="3423"/>
                    <a:pt x="225375" y="5313"/>
                  </a:cubicBezTo>
                  <a:cubicBezTo>
                    <a:pt x="224959" y="5595"/>
                    <a:pt x="224545" y="5878"/>
                    <a:pt x="224128" y="6158"/>
                  </a:cubicBezTo>
                  <a:cubicBezTo>
                    <a:pt x="220589" y="8544"/>
                    <a:pt x="216336" y="11214"/>
                    <a:pt x="211647" y="12916"/>
                  </a:cubicBezTo>
                  <a:cubicBezTo>
                    <a:pt x="206466" y="14796"/>
                    <a:pt x="200885" y="15732"/>
                    <a:pt x="194765" y="15732"/>
                  </a:cubicBezTo>
                  <a:cubicBezTo>
                    <a:pt x="191440" y="15732"/>
                    <a:pt x="187955" y="15456"/>
                    <a:pt x="184289" y="14905"/>
                  </a:cubicBezTo>
                  <a:cubicBezTo>
                    <a:pt x="174822" y="13485"/>
                    <a:pt x="165370" y="10424"/>
                    <a:pt x="157251" y="7671"/>
                  </a:cubicBezTo>
                  <a:cubicBezTo>
                    <a:pt x="154011" y="6571"/>
                    <a:pt x="151182" y="6028"/>
                    <a:pt x="148600" y="6028"/>
                  </a:cubicBezTo>
                  <a:cubicBezTo>
                    <a:pt x="147230" y="6028"/>
                    <a:pt x="145930" y="6181"/>
                    <a:pt x="144675" y="6483"/>
                  </a:cubicBezTo>
                  <a:cubicBezTo>
                    <a:pt x="140797" y="7416"/>
                    <a:pt x="137434" y="9860"/>
                    <a:pt x="134939" y="11886"/>
                  </a:cubicBezTo>
                  <a:cubicBezTo>
                    <a:pt x="133224" y="13277"/>
                    <a:pt x="131528" y="14775"/>
                    <a:pt x="129887" y="16224"/>
                  </a:cubicBezTo>
                  <a:cubicBezTo>
                    <a:pt x="128225" y="17690"/>
                    <a:pt x="126509" y="19207"/>
                    <a:pt x="124774" y="20610"/>
                  </a:cubicBezTo>
                  <a:cubicBezTo>
                    <a:pt x="120749" y="23869"/>
                    <a:pt x="116514" y="26727"/>
                    <a:pt x="112189" y="29105"/>
                  </a:cubicBezTo>
                  <a:cubicBezTo>
                    <a:pt x="104076" y="33564"/>
                    <a:pt x="95402" y="36484"/>
                    <a:pt x="86407" y="37785"/>
                  </a:cubicBezTo>
                  <a:cubicBezTo>
                    <a:pt x="82611" y="38334"/>
                    <a:pt x="78806" y="38583"/>
                    <a:pt x="74991" y="38583"/>
                  </a:cubicBezTo>
                  <a:cubicBezTo>
                    <a:pt x="59005" y="38583"/>
                    <a:pt x="42843" y="34216"/>
                    <a:pt x="26384" y="29289"/>
                  </a:cubicBezTo>
                  <a:cubicBezTo>
                    <a:pt x="22516" y="28130"/>
                    <a:pt x="18589" y="26901"/>
                    <a:pt x="14793" y="25711"/>
                  </a:cubicBezTo>
                  <a:cubicBezTo>
                    <a:pt x="10035" y="24222"/>
                    <a:pt x="5116" y="22681"/>
                    <a:pt x="257" y="21265"/>
                  </a:cubicBezTo>
                  <a:lnTo>
                    <a:pt x="0" y="21189"/>
                  </a:lnTo>
                  <a:lnTo>
                    <a:pt x="0" y="30778"/>
                  </a:lnTo>
                  <a:lnTo>
                    <a:pt x="77" y="30839"/>
                  </a:lnTo>
                  <a:cubicBezTo>
                    <a:pt x="3505" y="33541"/>
                    <a:pt x="7466" y="35440"/>
                    <a:pt x="11235" y="37090"/>
                  </a:cubicBezTo>
                  <a:cubicBezTo>
                    <a:pt x="17931" y="40022"/>
                    <a:pt x="24610" y="42161"/>
                    <a:pt x="31090" y="43447"/>
                  </a:cubicBezTo>
                  <a:cubicBezTo>
                    <a:pt x="37834" y="44786"/>
                    <a:pt x="44983" y="45437"/>
                    <a:pt x="53148" y="45437"/>
                  </a:cubicBezTo>
                  <a:cubicBezTo>
                    <a:pt x="55786" y="45437"/>
                    <a:pt x="58530" y="45369"/>
                    <a:pt x="61401" y="45235"/>
                  </a:cubicBezTo>
                  <a:cubicBezTo>
                    <a:pt x="72756" y="44700"/>
                    <a:pt x="82917" y="43644"/>
                    <a:pt x="92467" y="42007"/>
                  </a:cubicBezTo>
                  <a:cubicBezTo>
                    <a:pt x="102913" y="40214"/>
                    <a:pt x="112861" y="36296"/>
                    <a:pt x="122978" y="32095"/>
                  </a:cubicBezTo>
                  <a:cubicBezTo>
                    <a:pt x="132181" y="28274"/>
                    <a:pt x="142153" y="24722"/>
                    <a:pt x="152725" y="24602"/>
                  </a:cubicBezTo>
                  <a:cubicBezTo>
                    <a:pt x="152952" y="24600"/>
                    <a:pt x="153179" y="24598"/>
                    <a:pt x="153407" y="24598"/>
                  </a:cubicBezTo>
                  <a:cubicBezTo>
                    <a:pt x="162694" y="24598"/>
                    <a:pt x="172541" y="26730"/>
                    <a:pt x="182679" y="30945"/>
                  </a:cubicBezTo>
                  <a:cubicBezTo>
                    <a:pt x="185447" y="32095"/>
                    <a:pt x="188234" y="33381"/>
                    <a:pt x="190930" y="34624"/>
                  </a:cubicBezTo>
                  <a:cubicBezTo>
                    <a:pt x="193152" y="35649"/>
                    <a:pt x="195448" y="36707"/>
                    <a:pt x="197726" y="37686"/>
                  </a:cubicBezTo>
                  <a:cubicBezTo>
                    <a:pt x="202837" y="39885"/>
                    <a:pt x="207942" y="41928"/>
                    <a:pt x="212901" y="43763"/>
                  </a:cubicBezTo>
                  <a:cubicBezTo>
                    <a:pt x="220729" y="46656"/>
                    <a:pt x="227658" y="48955"/>
                    <a:pt x="234085" y="50788"/>
                  </a:cubicBezTo>
                  <a:lnTo>
                    <a:pt x="234341" y="50863"/>
                  </a:lnTo>
                  <a:lnTo>
                    <a:pt x="234344" y="50863"/>
                  </a:lnTo>
                  <a:lnTo>
                    <a:pt x="234344" y="34896"/>
                  </a:lnTo>
                  <a:lnTo>
                    <a:pt x="234204" y="34850"/>
                  </a:lnTo>
                  <a:cubicBezTo>
                    <a:pt x="233582" y="34654"/>
                    <a:pt x="232962" y="34481"/>
                    <a:pt x="232362" y="34340"/>
                  </a:cubicBezTo>
                  <a:cubicBezTo>
                    <a:pt x="229433" y="33647"/>
                    <a:pt x="226488" y="33352"/>
                    <a:pt x="223721" y="33110"/>
                  </a:cubicBezTo>
                  <a:cubicBezTo>
                    <a:pt x="220148" y="32797"/>
                    <a:pt x="216338" y="32457"/>
                    <a:pt x="212486" y="32074"/>
                  </a:cubicBezTo>
                  <a:cubicBezTo>
                    <a:pt x="207542" y="31581"/>
                    <a:pt x="203553" y="31128"/>
                    <a:pt x="199935" y="30653"/>
                  </a:cubicBezTo>
                  <a:lnTo>
                    <a:pt x="198416" y="30455"/>
                  </a:lnTo>
                  <a:cubicBezTo>
                    <a:pt x="194968" y="30009"/>
                    <a:pt x="191400" y="29547"/>
                    <a:pt x="187960" y="28753"/>
                  </a:cubicBezTo>
                  <a:cubicBezTo>
                    <a:pt x="187298" y="28602"/>
                    <a:pt x="186634" y="28454"/>
                    <a:pt x="185969" y="28310"/>
                  </a:cubicBezTo>
                  <a:cubicBezTo>
                    <a:pt x="183145" y="27690"/>
                    <a:pt x="180223" y="27051"/>
                    <a:pt x="177494" y="25795"/>
                  </a:cubicBezTo>
                  <a:cubicBezTo>
                    <a:pt x="176009" y="25111"/>
                    <a:pt x="174350" y="24245"/>
                    <a:pt x="173437" y="22596"/>
                  </a:cubicBezTo>
                  <a:cubicBezTo>
                    <a:pt x="172829" y="21493"/>
                    <a:pt x="172693" y="19876"/>
                    <a:pt x="173617" y="18921"/>
                  </a:cubicBezTo>
                  <a:cubicBezTo>
                    <a:pt x="174717" y="17783"/>
                    <a:pt x="176574" y="17760"/>
                    <a:pt x="177801" y="17745"/>
                  </a:cubicBezTo>
                  <a:cubicBezTo>
                    <a:pt x="177883" y="17744"/>
                    <a:pt x="177965" y="17744"/>
                    <a:pt x="178047" y="17744"/>
                  </a:cubicBezTo>
                  <a:cubicBezTo>
                    <a:pt x="180223" y="17744"/>
                    <a:pt x="182367" y="18103"/>
                    <a:pt x="184375" y="18494"/>
                  </a:cubicBezTo>
                  <a:cubicBezTo>
                    <a:pt x="186221" y="18853"/>
                    <a:pt x="188043" y="19296"/>
                    <a:pt x="190212" y="19850"/>
                  </a:cubicBezTo>
                  <a:cubicBezTo>
                    <a:pt x="192283" y="20380"/>
                    <a:pt x="194415" y="20683"/>
                    <a:pt x="196477" y="20976"/>
                  </a:cubicBezTo>
                  <a:lnTo>
                    <a:pt x="196594" y="20993"/>
                  </a:lnTo>
                  <a:cubicBezTo>
                    <a:pt x="201071" y="21630"/>
                    <a:pt x="204978" y="21943"/>
                    <a:pt x="208576" y="21943"/>
                  </a:cubicBezTo>
                  <a:cubicBezTo>
                    <a:pt x="210156" y="21943"/>
                    <a:pt x="211676" y="21883"/>
                    <a:pt x="213159" y="21763"/>
                  </a:cubicBezTo>
                  <a:cubicBezTo>
                    <a:pt x="219481" y="21255"/>
                    <a:pt x="224648" y="19666"/>
                    <a:pt x="228956" y="16905"/>
                  </a:cubicBezTo>
                  <a:cubicBezTo>
                    <a:pt x="230892" y="15665"/>
                    <a:pt x="232689" y="14110"/>
                    <a:pt x="234294" y="12287"/>
                  </a:cubicBezTo>
                  <a:lnTo>
                    <a:pt x="234344" y="12230"/>
                  </a:lnTo>
                  <a:lnTo>
                    <a:pt x="234344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037" name="Google Shape;1037;p32"/>
            <p:cNvSpPr/>
            <p:nvPr/>
          </p:nvSpPr>
          <p:spPr>
            <a:xfrm flipH="1">
              <a:off x="4096338" y="1238255"/>
              <a:ext cx="5171942" cy="1031731"/>
            </a:xfrm>
            <a:custGeom>
              <a:avLst/>
              <a:gdLst/>
              <a:ahLst/>
              <a:cxnLst/>
              <a:rect l="l" t="t" r="r" b="b"/>
              <a:pathLst>
                <a:path w="129242" h="25782" extrusionOk="0">
                  <a:moveTo>
                    <a:pt x="125667" y="404"/>
                  </a:moveTo>
                  <a:cubicBezTo>
                    <a:pt x="125949" y="404"/>
                    <a:pt x="126232" y="415"/>
                    <a:pt x="126514" y="437"/>
                  </a:cubicBezTo>
                  <a:cubicBezTo>
                    <a:pt x="127419" y="510"/>
                    <a:pt x="128375" y="690"/>
                    <a:pt x="128733" y="1442"/>
                  </a:cubicBezTo>
                  <a:cubicBezTo>
                    <a:pt x="127667" y="1898"/>
                    <a:pt x="126604" y="2366"/>
                    <a:pt x="125540" y="2833"/>
                  </a:cubicBezTo>
                  <a:cubicBezTo>
                    <a:pt x="121951" y="4414"/>
                    <a:pt x="118237" y="6047"/>
                    <a:pt x="114473" y="7141"/>
                  </a:cubicBezTo>
                  <a:cubicBezTo>
                    <a:pt x="113881" y="7314"/>
                    <a:pt x="113286" y="7483"/>
                    <a:pt x="112693" y="7649"/>
                  </a:cubicBezTo>
                  <a:cubicBezTo>
                    <a:pt x="110914" y="8149"/>
                    <a:pt x="109073" y="8666"/>
                    <a:pt x="107278" y="9330"/>
                  </a:cubicBezTo>
                  <a:cubicBezTo>
                    <a:pt x="105183" y="10108"/>
                    <a:pt x="102936" y="11055"/>
                    <a:pt x="100411" y="12228"/>
                  </a:cubicBezTo>
                  <a:cubicBezTo>
                    <a:pt x="97928" y="13381"/>
                    <a:pt x="95424" y="14634"/>
                    <a:pt x="93002" y="15844"/>
                  </a:cubicBezTo>
                  <a:cubicBezTo>
                    <a:pt x="86663" y="19013"/>
                    <a:pt x="80109" y="22288"/>
                    <a:pt x="73322" y="24097"/>
                  </a:cubicBezTo>
                  <a:cubicBezTo>
                    <a:pt x="70106" y="24955"/>
                    <a:pt x="66829" y="25381"/>
                    <a:pt x="63411" y="25381"/>
                  </a:cubicBezTo>
                  <a:cubicBezTo>
                    <a:pt x="61691" y="25381"/>
                    <a:pt x="59935" y="25273"/>
                    <a:pt x="58132" y="25057"/>
                  </a:cubicBezTo>
                  <a:cubicBezTo>
                    <a:pt x="54870" y="24667"/>
                    <a:pt x="51578" y="24000"/>
                    <a:pt x="48394" y="23351"/>
                  </a:cubicBezTo>
                  <a:cubicBezTo>
                    <a:pt x="46720" y="23010"/>
                    <a:pt x="44988" y="22658"/>
                    <a:pt x="43281" y="22351"/>
                  </a:cubicBezTo>
                  <a:cubicBezTo>
                    <a:pt x="38827" y="21551"/>
                    <a:pt x="34306" y="21314"/>
                    <a:pt x="29931" y="21085"/>
                  </a:cubicBezTo>
                  <a:lnTo>
                    <a:pt x="28914" y="21031"/>
                  </a:lnTo>
                  <a:cubicBezTo>
                    <a:pt x="25978" y="20874"/>
                    <a:pt x="23609" y="20501"/>
                    <a:pt x="21462" y="19855"/>
                  </a:cubicBezTo>
                  <a:cubicBezTo>
                    <a:pt x="19489" y="19259"/>
                    <a:pt x="17512" y="18432"/>
                    <a:pt x="15599" y="17635"/>
                  </a:cubicBezTo>
                  <a:cubicBezTo>
                    <a:pt x="15171" y="17457"/>
                    <a:pt x="14747" y="17279"/>
                    <a:pt x="14321" y="17105"/>
                  </a:cubicBezTo>
                  <a:cubicBezTo>
                    <a:pt x="12341" y="16286"/>
                    <a:pt x="10328" y="15433"/>
                    <a:pt x="8383" y="14606"/>
                  </a:cubicBezTo>
                  <a:cubicBezTo>
                    <a:pt x="5772" y="13497"/>
                    <a:pt x="3075" y="12349"/>
                    <a:pt x="404" y="11276"/>
                  </a:cubicBezTo>
                  <a:lnTo>
                    <a:pt x="403" y="11276"/>
                  </a:lnTo>
                  <a:lnTo>
                    <a:pt x="403" y="5584"/>
                  </a:lnTo>
                  <a:cubicBezTo>
                    <a:pt x="967" y="5874"/>
                    <a:pt x="1566" y="6170"/>
                    <a:pt x="2220" y="6484"/>
                  </a:cubicBezTo>
                  <a:cubicBezTo>
                    <a:pt x="2905" y="6811"/>
                    <a:pt x="3592" y="7131"/>
                    <a:pt x="4281" y="7450"/>
                  </a:cubicBezTo>
                  <a:cubicBezTo>
                    <a:pt x="6227" y="8357"/>
                    <a:pt x="8240" y="9293"/>
                    <a:pt x="10153" y="10412"/>
                  </a:cubicBezTo>
                  <a:cubicBezTo>
                    <a:pt x="12434" y="11746"/>
                    <a:pt x="14871" y="13148"/>
                    <a:pt x="17395" y="14337"/>
                  </a:cubicBezTo>
                  <a:cubicBezTo>
                    <a:pt x="25707" y="18255"/>
                    <a:pt x="35202" y="20169"/>
                    <a:pt x="46355" y="20169"/>
                  </a:cubicBezTo>
                  <a:cubicBezTo>
                    <a:pt x="47079" y="20169"/>
                    <a:pt x="47811" y="20161"/>
                    <a:pt x="48549" y="20145"/>
                  </a:cubicBezTo>
                  <a:cubicBezTo>
                    <a:pt x="59131" y="19914"/>
                    <a:pt x="70411" y="17805"/>
                    <a:pt x="84049" y="13504"/>
                  </a:cubicBezTo>
                  <a:cubicBezTo>
                    <a:pt x="89815" y="11685"/>
                    <a:pt x="95612" y="9562"/>
                    <a:pt x="101217" y="7507"/>
                  </a:cubicBezTo>
                  <a:cubicBezTo>
                    <a:pt x="104315" y="6374"/>
                    <a:pt x="107517" y="5200"/>
                    <a:pt x="110679" y="4091"/>
                  </a:cubicBezTo>
                  <a:cubicBezTo>
                    <a:pt x="114143" y="2876"/>
                    <a:pt x="117874" y="1648"/>
                    <a:pt x="121675" y="895"/>
                  </a:cubicBezTo>
                  <a:cubicBezTo>
                    <a:pt x="122896" y="652"/>
                    <a:pt x="124279" y="404"/>
                    <a:pt x="125667" y="404"/>
                  </a:cubicBezTo>
                  <a:close/>
                  <a:moveTo>
                    <a:pt x="125672" y="1"/>
                  </a:moveTo>
                  <a:cubicBezTo>
                    <a:pt x="124248" y="1"/>
                    <a:pt x="122839" y="252"/>
                    <a:pt x="121598" y="497"/>
                  </a:cubicBezTo>
                  <a:cubicBezTo>
                    <a:pt x="117773" y="1256"/>
                    <a:pt x="114025" y="2491"/>
                    <a:pt x="110546" y="3711"/>
                  </a:cubicBezTo>
                  <a:cubicBezTo>
                    <a:pt x="107384" y="4820"/>
                    <a:pt x="104179" y="5993"/>
                    <a:pt x="101080" y="7129"/>
                  </a:cubicBezTo>
                  <a:cubicBezTo>
                    <a:pt x="95477" y="9180"/>
                    <a:pt x="89685" y="11305"/>
                    <a:pt x="83929" y="13120"/>
                  </a:cubicBezTo>
                  <a:cubicBezTo>
                    <a:pt x="70328" y="17407"/>
                    <a:pt x="59084" y="19512"/>
                    <a:pt x="48540" y="19742"/>
                  </a:cubicBezTo>
                  <a:cubicBezTo>
                    <a:pt x="47811" y="19758"/>
                    <a:pt x="47089" y="19766"/>
                    <a:pt x="46374" y="19766"/>
                  </a:cubicBezTo>
                  <a:cubicBezTo>
                    <a:pt x="35268" y="19766"/>
                    <a:pt x="25827" y="17865"/>
                    <a:pt x="17567" y="13971"/>
                  </a:cubicBezTo>
                  <a:cubicBezTo>
                    <a:pt x="15057" y="12788"/>
                    <a:pt x="12628" y="11391"/>
                    <a:pt x="10355" y="10062"/>
                  </a:cubicBezTo>
                  <a:cubicBezTo>
                    <a:pt x="8426" y="8935"/>
                    <a:pt x="6404" y="7993"/>
                    <a:pt x="4448" y="7084"/>
                  </a:cubicBezTo>
                  <a:cubicBezTo>
                    <a:pt x="3762" y="6767"/>
                    <a:pt x="3076" y="6447"/>
                    <a:pt x="2395" y="6120"/>
                  </a:cubicBezTo>
                  <a:cubicBezTo>
                    <a:pt x="1626" y="5754"/>
                    <a:pt x="940" y="5411"/>
                    <a:pt x="294" y="5075"/>
                  </a:cubicBezTo>
                  <a:lnTo>
                    <a:pt x="0" y="4921"/>
                  </a:lnTo>
                  <a:lnTo>
                    <a:pt x="0" y="11545"/>
                  </a:lnTo>
                  <a:lnTo>
                    <a:pt x="126" y="11595"/>
                  </a:lnTo>
                  <a:cubicBezTo>
                    <a:pt x="2833" y="12684"/>
                    <a:pt x="5574" y="13848"/>
                    <a:pt x="8224" y="14973"/>
                  </a:cubicBezTo>
                  <a:cubicBezTo>
                    <a:pt x="10170" y="15801"/>
                    <a:pt x="12184" y="16656"/>
                    <a:pt x="14167" y="17473"/>
                  </a:cubicBezTo>
                  <a:cubicBezTo>
                    <a:pt x="14591" y="17649"/>
                    <a:pt x="15016" y="17828"/>
                    <a:pt x="15441" y="18003"/>
                  </a:cubicBezTo>
                  <a:cubicBezTo>
                    <a:pt x="17363" y="18808"/>
                    <a:pt x="19349" y="19638"/>
                    <a:pt x="21344" y="20238"/>
                  </a:cubicBezTo>
                  <a:cubicBezTo>
                    <a:pt x="23523" y="20895"/>
                    <a:pt x="25922" y="21274"/>
                    <a:pt x="28892" y="21431"/>
                  </a:cubicBezTo>
                  <a:lnTo>
                    <a:pt x="29910" y="21485"/>
                  </a:lnTo>
                  <a:cubicBezTo>
                    <a:pt x="34272" y="21714"/>
                    <a:pt x="38783" y="21950"/>
                    <a:pt x="43209" y="22746"/>
                  </a:cubicBezTo>
                  <a:cubicBezTo>
                    <a:pt x="44912" y="23053"/>
                    <a:pt x="46641" y="23406"/>
                    <a:pt x="48313" y="23744"/>
                  </a:cubicBezTo>
                  <a:cubicBezTo>
                    <a:pt x="51505" y="24393"/>
                    <a:pt x="54806" y="25065"/>
                    <a:pt x="58085" y="25456"/>
                  </a:cubicBezTo>
                  <a:cubicBezTo>
                    <a:pt x="59905" y="25673"/>
                    <a:pt x="61677" y="25782"/>
                    <a:pt x="63414" y="25782"/>
                  </a:cubicBezTo>
                  <a:cubicBezTo>
                    <a:pt x="66866" y="25782"/>
                    <a:pt x="70177" y="25352"/>
                    <a:pt x="73425" y="24486"/>
                  </a:cubicBezTo>
                  <a:cubicBezTo>
                    <a:pt x="80253" y="22666"/>
                    <a:pt x="86826" y="19379"/>
                    <a:pt x="93183" y="16202"/>
                  </a:cubicBezTo>
                  <a:cubicBezTo>
                    <a:pt x="95603" y="14991"/>
                    <a:pt x="98105" y="13741"/>
                    <a:pt x="100582" y="12591"/>
                  </a:cubicBezTo>
                  <a:cubicBezTo>
                    <a:pt x="103097" y="11422"/>
                    <a:pt x="105333" y="10479"/>
                    <a:pt x="107419" y="9706"/>
                  </a:cubicBezTo>
                  <a:cubicBezTo>
                    <a:pt x="109198" y="9046"/>
                    <a:pt x="111031" y="8532"/>
                    <a:pt x="112803" y="8033"/>
                  </a:cubicBezTo>
                  <a:cubicBezTo>
                    <a:pt x="113399" y="7867"/>
                    <a:pt x="113993" y="7699"/>
                    <a:pt x="114588" y="7526"/>
                  </a:cubicBezTo>
                  <a:cubicBezTo>
                    <a:pt x="118376" y="6424"/>
                    <a:pt x="122102" y="4784"/>
                    <a:pt x="125704" y="3199"/>
                  </a:cubicBezTo>
                  <a:cubicBezTo>
                    <a:pt x="126826" y="2705"/>
                    <a:pt x="127947" y="2212"/>
                    <a:pt x="129073" y="1733"/>
                  </a:cubicBezTo>
                  <a:lnTo>
                    <a:pt x="129242" y="1662"/>
                  </a:lnTo>
                  <a:lnTo>
                    <a:pt x="129185" y="1488"/>
                  </a:lnTo>
                  <a:cubicBezTo>
                    <a:pt x="128775" y="216"/>
                    <a:pt x="127216" y="89"/>
                    <a:pt x="126549" y="34"/>
                  </a:cubicBezTo>
                  <a:cubicBezTo>
                    <a:pt x="126257" y="11"/>
                    <a:pt x="125964" y="1"/>
                    <a:pt x="12567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038" name="Google Shape;1038;p32"/>
            <p:cNvSpPr/>
            <p:nvPr/>
          </p:nvSpPr>
          <p:spPr>
            <a:xfrm flipH="1">
              <a:off x="-109821" y="1563281"/>
              <a:ext cx="9378021" cy="2233737"/>
            </a:xfrm>
            <a:custGeom>
              <a:avLst/>
              <a:gdLst/>
              <a:ahLst/>
              <a:cxnLst/>
              <a:rect l="l" t="t" r="r" b="b"/>
              <a:pathLst>
                <a:path w="234348" h="55819" extrusionOk="0">
                  <a:moveTo>
                    <a:pt x="144981" y="403"/>
                  </a:moveTo>
                  <a:cubicBezTo>
                    <a:pt x="150962" y="403"/>
                    <a:pt x="156924" y="882"/>
                    <a:pt x="162787" y="1836"/>
                  </a:cubicBezTo>
                  <a:cubicBezTo>
                    <a:pt x="170740" y="3127"/>
                    <a:pt x="179016" y="5583"/>
                    <a:pt x="189615" y="9797"/>
                  </a:cubicBezTo>
                  <a:cubicBezTo>
                    <a:pt x="198427" y="13299"/>
                    <a:pt x="207411" y="17431"/>
                    <a:pt x="216323" y="22082"/>
                  </a:cubicBezTo>
                  <a:lnTo>
                    <a:pt x="218254" y="23088"/>
                  </a:lnTo>
                  <a:cubicBezTo>
                    <a:pt x="223483" y="25804"/>
                    <a:pt x="228885" y="28612"/>
                    <a:pt x="233942" y="32005"/>
                  </a:cubicBezTo>
                  <a:lnTo>
                    <a:pt x="233942" y="40242"/>
                  </a:lnTo>
                  <a:cubicBezTo>
                    <a:pt x="230357" y="38005"/>
                    <a:pt x="227378" y="36353"/>
                    <a:pt x="224590" y="35054"/>
                  </a:cubicBezTo>
                  <a:cubicBezTo>
                    <a:pt x="215470" y="30808"/>
                    <a:pt x="205746" y="28155"/>
                    <a:pt x="196343" y="25590"/>
                  </a:cubicBezTo>
                  <a:cubicBezTo>
                    <a:pt x="195383" y="25330"/>
                    <a:pt x="194423" y="25067"/>
                    <a:pt x="193466" y="24804"/>
                  </a:cubicBezTo>
                  <a:cubicBezTo>
                    <a:pt x="172307" y="18995"/>
                    <a:pt x="155262" y="16255"/>
                    <a:pt x="139723" y="16255"/>
                  </a:cubicBezTo>
                  <a:cubicBezTo>
                    <a:pt x="136241" y="16255"/>
                    <a:pt x="132834" y="16392"/>
                    <a:pt x="129473" y="16664"/>
                  </a:cubicBezTo>
                  <a:cubicBezTo>
                    <a:pt x="117659" y="17617"/>
                    <a:pt x="108992" y="19950"/>
                    <a:pt x="101363" y="24225"/>
                  </a:cubicBezTo>
                  <a:cubicBezTo>
                    <a:pt x="95848" y="27316"/>
                    <a:pt x="90586" y="31262"/>
                    <a:pt x="85495" y="35080"/>
                  </a:cubicBezTo>
                  <a:cubicBezTo>
                    <a:pt x="82539" y="37296"/>
                    <a:pt x="79484" y="39588"/>
                    <a:pt x="76413" y="41684"/>
                  </a:cubicBezTo>
                  <a:cubicBezTo>
                    <a:pt x="71394" y="45113"/>
                    <a:pt x="67146" y="47471"/>
                    <a:pt x="63039" y="49108"/>
                  </a:cubicBezTo>
                  <a:cubicBezTo>
                    <a:pt x="58787" y="50804"/>
                    <a:pt x="54022" y="52109"/>
                    <a:pt x="48045" y="53216"/>
                  </a:cubicBezTo>
                  <a:cubicBezTo>
                    <a:pt x="40031" y="54703"/>
                    <a:pt x="31384" y="55416"/>
                    <a:pt x="21189" y="55416"/>
                  </a:cubicBezTo>
                  <a:cubicBezTo>
                    <a:pt x="19290" y="55416"/>
                    <a:pt x="17337" y="55391"/>
                    <a:pt x="15325" y="55342"/>
                  </a:cubicBezTo>
                  <a:cubicBezTo>
                    <a:pt x="9761" y="55207"/>
                    <a:pt x="4879" y="54966"/>
                    <a:pt x="402" y="54612"/>
                  </a:cubicBezTo>
                  <a:lnTo>
                    <a:pt x="407" y="54612"/>
                  </a:lnTo>
                  <a:lnTo>
                    <a:pt x="407" y="49284"/>
                  </a:lnTo>
                  <a:cubicBezTo>
                    <a:pt x="817" y="49421"/>
                    <a:pt x="1230" y="49561"/>
                    <a:pt x="1643" y="49700"/>
                  </a:cubicBezTo>
                  <a:cubicBezTo>
                    <a:pt x="4359" y="50619"/>
                    <a:pt x="7168" y="51566"/>
                    <a:pt x="9980" y="52235"/>
                  </a:cubicBezTo>
                  <a:cubicBezTo>
                    <a:pt x="12206" y="52763"/>
                    <a:pt x="14788" y="53377"/>
                    <a:pt x="17344" y="53377"/>
                  </a:cubicBezTo>
                  <a:cubicBezTo>
                    <a:pt x="18683" y="53377"/>
                    <a:pt x="20014" y="53208"/>
                    <a:pt x="21283" y="52772"/>
                  </a:cubicBezTo>
                  <a:cubicBezTo>
                    <a:pt x="22931" y="52205"/>
                    <a:pt x="23878" y="51164"/>
                    <a:pt x="24025" y="49761"/>
                  </a:cubicBezTo>
                  <a:cubicBezTo>
                    <a:pt x="24231" y="47784"/>
                    <a:pt x="23055" y="45926"/>
                    <a:pt x="21802" y="44960"/>
                  </a:cubicBezTo>
                  <a:cubicBezTo>
                    <a:pt x="20124" y="43670"/>
                    <a:pt x="18067" y="43236"/>
                    <a:pt x="16094" y="42961"/>
                  </a:cubicBezTo>
                  <a:cubicBezTo>
                    <a:pt x="13968" y="42663"/>
                    <a:pt x="11797" y="42629"/>
                    <a:pt x="9701" y="42596"/>
                  </a:cubicBezTo>
                  <a:lnTo>
                    <a:pt x="9254" y="42589"/>
                  </a:lnTo>
                  <a:cubicBezTo>
                    <a:pt x="6994" y="42550"/>
                    <a:pt x="4310" y="42346"/>
                    <a:pt x="1553" y="41105"/>
                  </a:cubicBezTo>
                  <a:cubicBezTo>
                    <a:pt x="1170" y="40933"/>
                    <a:pt x="784" y="40741"/>
                    <a:pt x="402" y="40534"/>
                  </a:cubicBezTo>
                  <a:lnTo>
                    <a:pt x="402" y="31531"/>
                  </a:lnTo>
                  <a:cubicBezTo>
                    <a:pt x="6844" y="32915"/>
                    <a:pt x="13326" y="34726"/>
                    <a:pt x="19599" y="36477"/>
                  </a:cubicBezTo>
                  <a:cubicBezTo>
                    <a:pt x="22674" y="37335"/>
                    <a:pt x="25850" y="38224"/>
                    <a:pt x="28985" y="39049"/>
                  </a:cubicBezTo>
                  <a:cubicBezTo>
                    <a:pt x="36397" y="41005"/>
                    <a:pt x="46195" y="43249"/>
                    <a:pt x="56268" y="43249"/>
                  </a:cubicBezTo>
                  <a:lnTo>
                    <a:pt x="56298" y="43249"/>
                  </a:lnTo>
                  <a:cubicBezTo>
                    <a:pt x="60549" y="43247"/>
                    <a:pt x="65413" y="43043"/>
                    <a:pt x="69372" y="40633"/>
                  </a:cubicBezTo>
                  <a:cubicBezTo>
                    <a:pt x="71055" y="39609"/>
                    <a:pt x="72214" y="38269"/>
                    <a:pt x="72821" y="36652"/>
                  </a:cubicBezTo>
                  <a:cubicBezTo>
                    <a:pt x="73454" y="34967"/>
                    <a:pt x="73654" y="32595"/>
                    <a:pt x="72675" y="31095"/>
                  </a:cubicBezTo>
                  <a:cubicBezTo>
                    <a:pt x="71475" y="29255"/>
                    <a:pt x="69235" y="29002"/>
                    <a:pt x="67193" y="29002"/>
                  </a:cubicBezTo>
                  <a:lnTo>
                    <a:pt x="67163" y="29002"/>
                  </a:lnTo>
                  <a:cubicBezTo>
                    <a:pt x="64338" y="29005"/>
                    <a:pt x="61485" y="29632"/>
                    <a:pt x="59033" y="30219"/>
                  </a:cubicBezTo>
                  <a:cubicBezTo>
                    <a:pt x="58197" y="30419"/>
                    <a:pt x="57351" y="30648"/>
                    <a:pt x="56532" y="30868"/>
                  </a:cubicBezTo>
                  <a:cubicBezTo>
                    <a:pt x="55224" y="31222"/>
                    <a:pt x="53869" y="31587"/>
                    <a:pt x="52529" y="31845"/>
                  </a:cubicBezTo>
                  <a:cubicBezTo>
                    <a:pt x="48490" y="32626"/>
                    <a:pt x="44235" y="33024"/>
                    <a:pt x="39894" y="33024"/>
                  </a:cubicBezTo>
                  <a:cubicBezTo>
                    <a:pt x="39863" y="33024"/>
                    <a:pt x="39832" y="33024"/>
                    <a:pt x="39801" y="33024"/>
                  </a:cubicBezTo>
                  <a:cubicBezTo>
                    <a:pt x="26833" y="33011"/>
                    <a:pt x="13576" y="29869"/>
                    <a:pt x="402" y="23687"/>
                  </a:cubicBezTo>
                  <a:lnTo>
                    <a:pt x="402" y="6011"/>
                  </a:lnTo>
                  <a:cubicBezTo>
                    <a:pt x="1635" y="6344"/>
                    <a:pt x="2827" y="6712"/>
                    <a:pt x="3952" y="7104"/>
                  </a:cubicBezTo>
                  <a:cubicBezTo>
                    <a:pt x="7474" y="8330"/>
                    <a:pt x="10930" y="10023"/>
                    <a:pt x="14269" y="11659"/>
                  </a:cubicBezTo>
                  <a:cubicBezTo>
                    <a:pt x="15159" y="12095"/>
                    <a:pt x="16051" y="12530"/>
                    <a:pt x="16944" y="12959"/>
                  </a:cubicBezTo>
                  <a:cubicBezTo>
                    <a:pt x="21849" y="15315"/>
                    <a:pt x="26184" y="17153"/>
                    <a:pt x="30193" y="18579"/>
                  </a:cubicBezTo>
                  <a:cubicBezTo>
                    <a:pt x="37329" y="21116"/>
                    <a:pt x="44835" y="22386"/>
                    <a:pt x="52799" y="22386"/>
                  </a:cubicBezTo>
                  <a:cubicBezTo>
                    <a:pt x="62775" y="22386"/>
                    <a:pt x="73472" y="20393"/>
                    <a:pt x="85065" y="16400"/>
                  </a:cubicBezTo>
                  <a:cubicBezTo>
                    <a:pt x="89374" y="14915"/>
                    <a:pt x="93852" y="13162"/>
                    <a:pt x="98753" y="11037"/>
                  </a:cubicBezTo>
                  <a:cubicBezTo>
                    <a:pt x="99763" y="10600"/>
                    <a:pt x="100773" y="10151"/>
                    <a:pt x="101781" y="9706"/>
                  </a:cubicBezTo>
                  <a:cubicBezTo>
                    <a:pt x="104805" y="8364"/>
                    <a:pt x="107933" y="6975"/>
                    <a:pt x="111082" y="5882"/>
                  </a:cubicBezTo>
                  <a:cubicBezTo>
                    <a:pt x="119135" y="3086"/>
                    <a:pt x="127851" y="1338"/>
                    <a:pt x="136984" y="688"/>
                  </a:cubicBezTo>
                  <a:cubicBezTo>
                    <a:pt x="139649" y="498"/>
                    <a:pt x="142317" y="403"/>
                    <a:pt x="144981" y="403"/>
                  </a:cubicBezTo>
                  <a:close/>
                  <a:moveTo>
                    <a:pt x="144959" y="1"/>
                  </a:moveTo>
                  <a:cubicBezTo>
                    <a:pt x="142293" y="1"/>
                    <a:pt x="139623" y="96"/>
                    <a:pt x="136956" y="285"/>
                  </a:cubicBezTo>
                  <a:cubicBezTo>
                    <a:pt x="127785" y="938"/>
                    <a:pt x="119037" y="2693"/>
                    <a:pt x="110949" y="5501"/>
                  </a:cubicBezTo>
                  <a:cubicBezTo>
                    <a:pt x="107786" y="6599"/>
                    <a:pt x="104650" y="7991"/>
                    <a:pt x="101618" y="9337"/>
                  </a:cubicBezTo>
                  <a:cubicBezTo>
                    <a:pt x="100610" y="9784"/>
                    <a:pt x="99605" y="10230"/>
                    <a:pt x="98594" y="10669"/>
                  </a:cubicBezTo>
                  <a:cubicBezTo>
                    <a:pt x="93702" y="12788"/>
                    <a:pt x="89236" y="14538"/>
                    <a:pt x="84935" y="16020"/>
                  </a:cubicBezTo>
                  <a:cubicBezTo>
                    <a:pt x="73384" y="19997"/>
                    <a:pt x="62731" y="21983"/>
                    <a:pt x="52798" y="21983"/>
                  </a:cubicBezTo>
                  <a:cubicBezTo>
                    <a:pt x="44880" y="21983"/>
                    <a:pt x="37420" y="20721"/>
                    <a:pt x="30329" y="18200"/>
                  </a:cubicBezTo>
                  <a:cubicBezTo>
                    <a:pt x="26334" y="16780"/>
                    <a:pt x="22012" y="14948"/>
                    <a:pt x="17118" y="12599"/>
                  </a:cubicBezTo>
                  <a:cubicBezTo>
                    <a:pt x="16225" y="12172"/>
                    <a:pt x="15335" y="11736"/>
                    <a:pt x="14448" y="11300"/>
                  </a:cubicBezTo>
                  <a:cubicBezTo>
                    <a:pt x="11097" y="9658"/>
                    <a:pt x="7631" y="7961"/>
                    <a:pt x="4086" y="6726"/>
                  </a:cubicBezTo>
                  <a:cubicBezTo>
                    <a:pt x="2874" y="6305"/>
                    <a:pt x="1587" y="5911"/>
                    <a:pt x="257" y="5556"/>
                  </a:cubicBezTo>
                  <a:lnTo>
                    <a:pt x="2" y="5489"/>
                  </a:lnTo>
                  <a:lnTo>
                    <a:pt x="2" y="23947"/>
                  </a:lnTo>
                  <a:lnTo>
                    <a:pt x="118" y="24001"/>
                  </a:lnTo>
                  <a:cubicBezTo>
                    <a:pt x="13383" y="30245"/>
                    <a:pt x="26736" y="33418"/>
                    <a:pt x="39802" y="33430"/>
                  </a:cubicBezTo>
                  <a:cubicBezTo>
                    <a:pt x="39862" y="33430"/>
                    <a:pt x="39922" y="33430"/>
                    <a:pt x="39983" y="33430"/>
                  </a:cubicBezTo>
                  <a:cubicBezTo>
                    <a:pt x="44319" y="33430"/>
                    <a:pt x="48571" y="33023"/>
                    <a:pt x="52607" y="32244"/>
                  </a:cubicBezTo>
                  <a:cubicBezTo>
                    <a:pt x="53961" y="31982"/>
                    <a:pt x="55324" y="31615"/>
                    <a:pt x="56640" y="31261"/>
                  </a:cubicBezTo>
                  <a:cubicBezTo>
                    <a:pt x="57454" y="31041"/>
                    <a:pt x="58297" y="30815"/>
                    <a:pt x="59127" y="30616"/>
                  </a:cubicBezTo>
                  <a:cubicBezTo>
                    <a:pt x="61559" y="30033"/>
                    <a:pt x="64382" y="29412"/>
                    <a:pt x="67164" y="29409"/>
                  </a:cubicBezTo>
                  <a:cubicBezTo>
                    <a:pt x="67187" y="29409"/>
                    <a:pt x="67210" y="29409"/>
                    <a:pt x="67233" y="29409"/>
                  </a:cubicBezTo>
                  <a:cubicBezTo>
                    <a:pt x="69147" y="29409"/>
                    <a:pt x="71252" y="29651"/>
                    <a:pt x="72340" y="31318"/>
                  </a:cubicBezTo>
                  <a:cubicBezTo>
                    <a:pt x="73241" y="32701"/>
                    <a:pt x="73043" y="34924"/>
                    <a:pt x="72447" y="36513"/>
                  </a:cubicBezTo>
                  <a:cubicBezTo>
                    <a:pt x="71871" y="38046"/>
                    <a:pt x="70768" y="39317"/>
                    <a:pt x="69163" y="40292"/>
                  </a:cubicBezTo>
                  <a:cubicBezTo>
                    <a:pt x="65293" y="42649"/>
                    <a:pt x="60492" y="42849"/>
                    <a:pt x="56298" y="42850"/>
                  </a:cubicBezTo>
                  <a:lnTo>
                    <a:pt x="56268" y="42850"/>
                  </a:lnTo>
                  <a:cubicBezTo>
                    <a:pt x="46241" y="42850"/>
                    <a:pt x="36475" y="40614"/>
                    <a:pt x="29086" y="38666"/>
                  </a:cubicBezTo>
                  <a:cubicBezTo>
                    <a:pt x="25956" y="37839"/>
                    <a:pt x="22778" y="36952"/>
                    <a:pt x="19706" y="36095"/>
                  </a:cubicBezTo>
                  <a:cubicBezTo>
                    <a:pt x="13350" y="34319"/>
                    <a:pt x="6776" y="32482"/>
                    <a:pt x="244" y="31089"/>
                  </a:cubicBezTo>
                  <a:lnTo>
                    <a:pt x="1" y="31038"/>
                  </a:lnTo>
                  <a:lnTo>
                    <a:pt x="1" y="40777"/>
                  </a:lnTo>
                  <a:lnTo>
                    <a:pt x="105" y="40834"/>
                  </a:lnTo>
                  <a:cubicBezTo>
                    <a:pt x="528" y="41068"/>
                    <a:pt x="960" y="41284"/>
                    <a:pt x="1387" y="41477"/>
                  </a:cubicBezTo>
                  <a:cubicBezTo>
                    <a:pt x="4210" y="42747"/>
                    <a:pt x="6945" y="42957"/>
                    <a:pt x="9247" y="42996"/>
                  </a:cubicBezTo>
                  <a:lnTo>
                    <a:pt x="9694" y="43003"/>
                  </a:lnTo>
                  <a:cubicBezTo>
                    <a:pt x="11777" y="43036"/>
                    <a:pt x="13933" y="43072"/>
                    <a:pt x="16035" y="43364"/>
                  </a:cubicBezTo>
                  <a:cubicBezTo>
                    <a:pt x="17956" y="43633"/>
                    <a:pt x="19953" y="44050"/>
                    <a:pt x="21555" y="45283"/>
                  </a:cubicBezTo>
                  <a:cubicBezTo>
                    <a:pt x="22721" y="46179"/>
                    <a:pt x="23812" y="47901"/>
                    <a:pt x="23624" y="49723"/>
                  </a:cubicBezTo>
                  <a:cubicBezTo>
                    <a:pt x="23492" y="50977"/>
                    <a:pt x="22661" y="51876"/>
                    <a:pt x="21149" y="52395"/>
                  </a:cubicBezTo>
                  <a:cubicBezTo>
                    <a:pt x="19929" y="52815"/>
                    <a:pt x="18642" y="52977"/>
                    <a:pt x="17343" y="52977"/>
                  </a:cubicBezTo>
                  <a:cubicBezTo>
                    <a:pt x="14829" y="52977"/>
                    <a:pt x="12272" y="52369"/>
                    <a:pt x="10068" y="51847"/>
                  </a:cubicBezTo>
                  <a:cubicBezTo>
                    <a:pt x="7275" y="51184"/>
                    <a:pt x="4475" y="50237"/>
                    <a:pt x="1767" y="49323"/>
                  </a:cubicBezTo>
                  <a:cubicBezTo>
                    <a:pt x="1267" y="49155"/>
                    <a:pt x="767" y="48985"/>
                    <a:pt x="265" y="48818"/>
                  </a:cubicBezTo>
                  <a:lnTo>
                    <a:pt x="1" y="48728"/>
                  </a:lnTo>
                  <a:lnTo>
                    <a:pt x="1" y="54985"/>
                  </a:lnTo>
                  <a:lnTo>
                    <a:pt x="187" y="54999"/>
                  </a:lnTo>
                  <a:cubicBezTo>
                    <a:pt x="4720" y="55364"/>
                    <a:pt x="9668" y="55608"/>
                    <a:pt x="15316" y="55745"/>
                  </a:cubicBezTo>
                  <a:cubicBezTo>
                    <a:pt x="17327" y="55794"/>
                    <a:pt x="19280" y="55818"/>
                    <a:pt x="21180" y="55818"/>
                  </a:cubicBezTo>
                  <a:cubicBezTo>
                    <a:pt x="31405" y="55818"/>
                    <a:pt x="40078" y="55104"/>
                    <a:pt x="48122" y="53615"/>
                  </a:cubicBezTo>
                  <a:cubicBezTo>
                    <a:pt x="54125" y="52502"/>
                    <a:pt x="58913" y="51189"/>
                    <a:pt x="63191" y="49484"/>
                  </a:cubicBezTo>
                  <a:cubicBezTo>
                    <a:pt x="67326" y="47835"/>
                    <a:pt x="71599" y="45463"/>
                    <a:pt x="76643" y="42018"/>
                  </a:cubicBezTo>
                  <a:cubicBezTo>
                    <a:pt x="79721" y="39917"/>
                    <a:pt x="82780" y="37621"/>
                    <a:pt x="85739" y="35403"/>
                  </a:cubicBezTo>
                  <a:cubicBezTo>
                    <a:pt x="90819" y="31594"/>
                    <a:pt x="96072" y="27654"/>
                    <a:pt x="101563" y="24578"/>
                  </a:cubicBezTo>
                  <a:cubicBezTo>
                    <a:pt x="109139" y="20330"/>
                    <a:pt x="117758" y="18014"/>
                    <a:pt x="129508" y="17065"/>
                  </a:cubicBezTo>
                  <a:cubicBezTo>
                    <a:pt x="132858" y="16795"/>
                    <a:pt x="136254" y="16658"/>
                    <a:pt x="139725" y="16658"/>
                  </a:cubicBezTo>
                  <a:cubicBezTo>
                    <a:pt x="155229" y="16658"/>
                    <a:pt x="172239" y="19393"/>
                    <a:pt x="193363" y="25194"/>
                  </a:cubicBezTo>
                  <a:cubicBezTo>
                    <a:pt x="194320" y="25456"/>
                    <a:pt x="195279" y="25717"/>
                    <a:pt x="196240" y="25980"/>
                  </a:cubicBezTo>
                  <a:cubicBezTo>
                    <a:pt x="205628" y="28540"/>
                    <a:pt x="215334" y="31188"/>
                    <a:pt x="224421" y="35420"/>
                  </a:cubicBezTo>
                  <a:cubicBezTo>
                    <a:pt x="227275" y="36749"/>
                    <a:pt x="230329" y="38452"/>
                    <a:pt x="234037" y="40778"/>
                  </a:cubicBezTo>
                  <a:lnTo>
                    <a:pt x="234347" y="40971"/>
                  </a:lnTo>
                  <a:lnTo>
                    <a:pt x="234347" y="31794"/>
                  </a:lnTo>
                  <a:lnTo>
                    <a:pt x="234257" y="31734"/>
                  </a:lnTo>
                  <a:cubicBezTo>
                    <a:pt x="229156" y="28302"/>
                    <a:pt x="223710" y="25471"/>
                    <a:pt x="218442" y="22732"/>
                  </a:cubicBezTo>
                  <a:lnTo>
                    <a:pt x="216510" y="21728"/>
                  </a:lnTo>
                  <a:cubicBezTo>
                    <a:pt x="207587" y="17070"/>
                    <a:pt x="198587" y="12930"/>
                    <a:pt x="189764" y="9423"/>
                  </a:cubicBezTo>
                  <a:cubicBezTo>
                    <a:pt x="179135" y="5199"/>
                    <a:pt x="170836" y="2739"/>
                    <a:pt x="162852" y="1440"/>
                  </a:cubicBezTo>
                  <a:cubicBezTo>
                    <a:pt x="156959" y="482"/>
                    <a:pt x="150969" y="1"/>
                    <a:pt x="14495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039" name="Google Shape;1039;p32"/>
            <p:cNvSpPr/>
            <p:nvPr/>
          </p:nvSpPr>
          <p:spPr>
            <a:xfrm flipH="1">
              <a:off x="-109714" y="2477774"/>
              <a:ext cx="4977457" cy="2219891"/>
            </a:xfrm>
            <a:custGeom>
              <a:avLst/>
              <a:gdLst/>
              <a:ahLst/>
              <a:cxnLst/>
              <a:rect l="l" t="t" r="r" b="b"/>
              <a:pathLst>
                <a:path w="124382" h="55473" extrusionOk="0">
                  <a:moveTo>
                    <a:pt x="25918" y="402"/>
                  </a:moveTo>
                  <a:cubicBezTo>
                    <a:pt x="36041" y="402"/>
                    <a:pt x="47026" y="1991"/>
                    <a:pt x="60462" y="5393"/>
                  </a:cubicBezTo>
                  <a:cubicBezTo>
                    <a:pt x="70856" y="8024"/>
                    <a:pt x="81175" y="11807"/>
                    <a:pt x="91155" y="15464"/>
                  </a:cubicBezTo>
                  <a:cubicBezTo>
                    <a:pt x="92391" y="15917"/>
                    <a:pt x="93627" y="16369"/>
                    <a:pt x="94863" y="16822"/>
                  </a:cubicBezTo>
                  <a:lnTo>
                    <a:pt x="95647" y="17108"/>
                  </a:lnTo>
                  <a:cubicBezTo>
                    <a:pt x="105319" y="20631"/>
                    <a:pt x="115319" y="24277"/>
                    <a:pt x="123981" y="30890"/>
                  </a:cubicBezTo>
                  <a:lnTo>
                    <a:pt x="123981" y="53695"/>
                  </a:lnTo>
                  <a:cubicBezTo>
                    <a:pt x="123931" y="53594"/>
                    <a:pt x="123881" y="53490"/>
                    <a:pt x="123831" y="53388"/>
                  </a:cubicBezTo>
                  <a:cubicBezTo>
                    <a:pt x="121216" y="48116"/>
                    <a:pt x="118223" y="43645"/>
                    <a:pt x="114937" y="40100"/>
                  </a:cubicBezTo>
                  <a:cubicBezTo>
                    <a:pt x="110571" y="35392"/>
                    <a:pt x="105339" y="32142"/>
                    <a:pt x="101268" y="29834"/>
                  </a:cubicBezTo>
                  <a:cubicBezTo>
                    <a:pt x="91058" y="24049"/>
                    <a:pt x="80265" y="20787"/>
                    <a:pt x="69187" y="20137"/>
                  </a:cubicBezTo>
                  <a:cubicBezTo>
                    <a:pt x="67907" y="20061"/>
                    <a:pt x="66618" y="20024"/>
                    <a:pt x="65319" y="20024"/>
                  </a:cubicBezTo>
                  <a:cubicBezTo>
                    <a:pt x="61141" y="20024"/>
                    <a:pt x="56870" y="20411"/>
                    <a:pt x="52577" y="21181"/>
                  </a:cubicBezTo>
                  <a:cubicBezTo>
                    <a:pt x="48332" y="21940"/>
                    <a:pt x="44099" y="23239"/>
                    <a:pt x="40004" y="24495"/>
                  </a:cubicBezTo>
                  <a:cubicBezTo>
                    <a:pt x="38744" y="24880"/>
                    <a:pt x="37484" y="25268"/>
                    <a:pt x="36221" y="25639"/>
                  </a:cubicBezTo>
                  <a:cubicBezTo>
                    <a:pt x="30814" y="27232"/>
                    <a:pt x="25249" y="28662"/>
                    <a:pt x="19858" y="28662"/>
                  </a:cubicBezTo>
                  <a:cubicBezTo>
                    <a:pt x="15618" y="28662"/>
                    <a:pt x="11486" y="27778"/>
                    <a:pt x="7624" y="25392"/>
                  </a:cubicBezTo>
                  <a:cubicBezTo>
                    <a:pt x="1653" y="21703"/>
                    <a:pt x="639" y="17073"/>
                    <a:pt x="567" y="14640"/>
                  </a:cubicBezTo>
                  <a:cubicBezTo>
                    <a:pt x="413" y="9480"/>
                    <a:pt x="3668" y="6464"/>
                    <a:pt x="5623" y="5124"/>
                  </a:cubicBezTo>
                  <a:cubicBezTo>
                    <a:pt x="9015" y="2801"/>
                    <a:pt x="12910" y="1856"/>
                    <a:pt x="15924" y="1292"/>
                  </a:cubicBezTo>
                  <a:cubicBezTo>
                    <a:pt x="19039" y="709"/>
                    <a:pt x="22328" y="409"/>
                    <a:pt x="25700" y="402"/>
                  </a:cubicBezTo>
                  <a:close/>
                  <a:moveTo>
                    <a:pt x="25696" y="0"/>
                  </a:moveTo>
                  <a:cubicBezTo>
                    <a:pt x="22298" y="9"/>
                    <a:pt x="18984" y="309"/>
                    <a:pt x="15846" y="896"/>
                  </a:cubicBezTo>
                  <a:cubicBezTo>
                    <a:pt x="12791" y="1468"/>
                    <a:pt x="8843" y="2428"/>
                    <a:pt x="5390" y="4792"/>
                  </a:cubicBezTo>
                  <a:cubicBezTo>
                    <a:pt x="3368" y="6176"/>
                    <a:pt x="0" y="9300"/>
                    <a:pt x="160" y="14653"/>
                  </a:cubicBezTo>
                  <a:cubicBezTo>
                    <a:pt x="236" y="17166"/>
                    <a:pt x="1277" y="21947"/>
                    <a:pt x="7409" y="25735"/>
                  </a:cubicBezTo>
                  <a:cubicBezTo>
                    <a:pt x="11344" y="28167"/>
                    <a:pt x="15543" y="29067"/>
                    <a:pt x="19845" y="29067"/>
                  </a:cubicBezTo>
                  <a:cubicBezTo>
                    <a:pt x="25284" y="29067"/>
                    <a:pt x="30887" y="27628"/>
                    <a:pt x="36329" y="26025"/>
                  </a:cubicBezTo>
                  <a:cubicBezTo>
                    <a:pt x="37594" y="25653"/>
                    <a:pt x="38857" y="25265"/>
                    <a:pt x="40120" y="24877"/>
                  </a:cubicBezTo>
                  <a:cubicBezTo>
                    <a:pt x="44202" y="23626"/>
                    <a:pt x="48423" y="22331"/>
                    <a:pt x="52645" y="21575"/>
                  </a:cubicBezTo>
                  <a:cubicBezTo>
                    <a:pt x="56919" y="20811"/>
                    <a:pt x="61167" y="20426"/>
                    <a:pt x="65320" y="20426"/>
                  </a:cubicBezTo>
                  <a:cubicBezTo>
                    <a:pt x="66611" y="20426"/>
                    <a:pt x="67892" y="20464"/>
                    <a:pt x="69163" y="20538"/>
                  </a:cubicBezTo>
                  <a:cubicBezTo>
                    <a:pt x="80177" y="21183"/>
                    <a:pt x="90911" y="24429"/>
                    <a:pt x="101068" y="30184"/>
                  </a:cubicBezTo>
                  <a:cubicBezTo>
                    <a:pt x="105113" y="32476"/>
                    <a:pt x="110313" y="35707"/>
                    <a:pt x="114641" y="40373"/>
                  </a:cubicBezTo>
                  <a:cubicBezTo>
                    <a:pt x="117901" y="43892"/>
                    <a:pt x="120872" y="48330"/>
                    <a:pt x="123468" y="53567"/>
                  </a:cubicBezTo>
                  <a:cubicBezTo>
                    <a:pt x="123595" y="53824"/>
                    <a:pt x="123718" y="54084"/>
                    <a:pt x="123842" y="54344"/>
                  </a:cubicBezTo>
                  <a:lnTo>
                    <a:pt x="124380" y="55470"/>
                  </a:lnTo>
                  <a:lnTo>
                    <a:pt x="124380" y="30691"/>
                  </a:lnTo>
                  <a:lnTo>
                    <a:pt x="124301" y="30630"/>
                  </a:lnTo>
                  <a:cubicBezTo>
                    <a:pt x="115571" y="23942"/>
                    <a:pt x="105512" y="20275"/>
                    <a:pt x="95782" y="16727"/>
                  </a:cubicBezTo>
                  <a:lnTo>
                    <a:pt x="94996" y="16442"/>
                  </a:lnTo>
                  <a:cubicBezTo>
                    <a:pt x="93760" y="15992"/>
                    <a:pt x="92525" y="15539"/>
                    <a:pt x="91289" y="15087"/>
                  </a:cubicBezTo>
                  <a:cubicBezTo>
                    <a:pt x="81300" y="11425"/>
                    <a:pt x="70971" y="7640"/>
                    <a:pt x="60557" y="5003"/>
                  </a:cubicBezTo>
                  <a:cubicBezTo>
                    <a:pt x="47087" y="1592"/>
                    <a:pt x="36071" y="0"/>
                    <a:pt x="25913" y="0"/>
                  </a:cubicBezTo>
                  <a:close/>
                  <a:moveTo>
                    <a:pt x="124380" y="55470"/>
                  </a:moveTo>
                  <a:lnTo>
                    <a:pt x="124380" y="55473"/>
                  </a:lnTo>
                  <a:lnTo>
                    <a:pt x="124381" y="55473"/>
                  </a:lnTo>
                  <a:lnTo>
                    <a:pt x="124380" y="5547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040" name="Google Shape;1040;p32"/>
            <p:cNvSpPr/>
            <p:nvPr/>
          </p:nvSpPr>
          <p:spPr>
            <a:xfrm flipH="1">
              <a:off x="4794603" y="3259686"/>
              <a:ext cx="4473596" cy="1988630"/>
            </a:xfrm>
            <a:custGeom>
              <a:avLst/>
              <a:gdLst/>
              <a:ahLst/>
              <a:cxnLst/>
              <a:rect l="l" t="t" r="r" b="b"/>
              <a:pathLst>
                <a:path w="111791" h="49694" extrusionOk="0">
                  <a:moveTo>
                    <a:pt x="97341" y="420"/>
                  </a:moveTo>
                  <a:cubicBezTo>
                    <a:pt x="98733" y="420"/>
                    <a:pt x="99979" y="773"/>
                    <a:pt x="101045" y="1273"/>
                  </a:cubicBezTo>
                  <a:cubicBezTo>
                    <a:pt x="104764" y="3021"/>
                    <a:pt x="109232" y="7243"/>
                    <a:pt x="110572" y="11931"/>
                  </a:cubicBezTo>
                  <a:cubicBezTo>
                    <a:pt x="111369" y="14719"/>
                    <a:pt x="110985" y="17351"/>
                    <a:pt x="109429" y="19750"/>
                  </a:cubicBezTo>
                  <a:cubicBezTo>
                    <a:pt x="107469" y="22776"/>
                    <a:pt x="104270" y="24339"/>
                    <a:pt x="101702" y="25361"/>
                  </a:cubicBezTo>
                  <a:cubicBezTo>
                    <a:pt x="98754" y="26534"/>
                    <a:pt x="95452" y="27464"/>
                    <a:pt x="91607" y="28204"/>
                  </a:cubicBezTo>
                  <a:cubicBezTo>
                    <a:pt x="89921" y="28528"/>
                    <a:pt x="88200" y="28811"/>
                    <a:pt x="86532" y="29084"/>
                  </a:cubicBezTo>
                  <a:cubicBezTo>
                    <a:pt x="79681" y="30207"/>
                    <a:pt x="72597" y="31372"/>
                    <a:pt x="66253" y="35734"/>
                  </a:cubicBezTo>
                  <a:cubicBezTo>
                    <a:pt x="61721" y="38849"/>
                    <a:pt x="57707" y="43535"/>
                    <a:pt x="54638" y="49289"/>
                  </a:cubicBezTo>
                  <a:lnTo>
                    <a:pt x="3363" y="49289"/>
                  </a:lnTo>
                  <a:cubicBezTo>
                    <a:pt x="1730" y="49289"/>
                    <a:pt x="402" y="47585"/>
                    <a:pt x="402" y="45488"/>
                  </a:cubicBezTo>
                  <a:lnTo>
                    <a:pt x="402" y="27817"/>
                  </a:lnTo>
                  <a:cubicBezTo>
                    <a:pt x="6956" y="29756"/>
                    <a:pt x="13549" y="31125"/>
                    <a:pt x="20006" y="31888"/>
                  </a:cubicBezTo>
                  <a:cubicBezTo>
                    <a:pt x="24832" y="32458"/>
                    <a:pt x="29867" y="32744"/>
                    <a:pt x="35067" y="32744"/>
                  </a:cubicBezTo>
                  <a:cubicBezTo>
                    <a:pt x="39433" y="32744"/>
                    <a:pt x="43915" y="32543"/>
                    <a:pt x="48490" y="32140"/>
                  </a:cubicBezTo>
                  <a:cubicBezTo>
                    <a:pt x="52725" y="31766"/>
                    <a:pt x="57090" y="31156"/>
                    <a:pt x="61838" y="30276"/>
                  </a:cubicBezTo>
                  <a:cubicBezTo>
                    <a:pt x="65200" y="29650"/>
                    <a:pt x="69115" y="28700"/>
                    <a:pt x="72658" y="26377"/>
                  </a:cubicBezTo>
                  <a:cubicBezTo>
                    <a:pt x="76773" y="23677"/>
                    <a:pt x="79509" y="18971"/>
                    <a:pt x="82157" y="14419"/>
                  </a:cubicBezTo>
                  <a:cubicBezTo>
                    <a:pt x="83207" y="12610"/>
                    <a:pt x="84295" y="10742"/>
                    <a:pt x="85446" y="9038"/>
                  </a:cubicBezTo>
                  <a:cubicBezTo>
                    <a:pt x="89943" y="2389"/>
                    <a:pt x="94052" y="420"/>
                    <a:pt x="97341" y="420"/>
                  </a:cubicBezTo>
                  <a:close/>
                  <a:moveTo>
                    <a:pt x="97320" y="1"/>
                  </a:moveTo>
                  <a:cubicBezTo>
                    <a:pt x="92272" y="1"/>
                    <a:pt x="88015" y="4523"/>
                    <a:pt x="85113" y="8813"/>
                  </a:cubicBezTo>
                  <a:cubicBezTo>
                    <a:pt x="83953" y="10529"/>
                    <a:pt x="82863" y="12404"/>
                    <a:pt x="81808" y="14217"/>
                  </a:cubicBezTo>
                  <a:cubicBezTo>
                    <a:pt x="79187" y="18729"/>
                    <a:pt x="76473" y="23393"/>
                    <a:pt x="72437" y="26041"/>
                  </a:cubicBezTo>
                  <a:cubicBezTo>
                    <a:pt x="68955" y="28325"/>
                    <a:pt x="65088" y="29264"/>
                    <a:pt x="61763" y="29881"/>
                  </a:cubicBezTo>
                  <a:cubicBezTo>
                    <a:pt x="57027" y="30760"/>
                    <a:pt x="52675" y="31369"/>
                    <a:pt x="48454" y="31740"/>
                  </a:cubicBezTo>
                  <a:cubicBezTo>
                    <a:pt x="43892" y="32141"/>
                    <a:pt x="39422" y="32342"/>
                    <a:pt x="35069" y="32342"/>
                  </a:cubicBezTo>
                  <a:cubicBezTo>
                    <a:pt x="29883" y="32342"/>
                    <a:pt x="24864" y="32057"/>
                    <a:pt x="20053" y="31489"/>
                  </a:cubicBezTo>
                  <a:cubicBezTo>
                    <a:pt x="13535" y="30716"/>
                    <a:pt x="6875" y="29326"/>
                    <a:pt x="259" y="27354"/>
                  </a:cubicBezTo>
                  <a:lnTo>
                    <a:pt x="1" y="27277"/>
                  </a:lnTo>
                  <a:lnTo>
                    <a:pt x="1" y="45491"/>
                  </a:lnTo>
                  <a:cubicBezTo>
                    <a:pt x="1" y="47809"/>
                    <a:pt x="1508" y="49694"/>
                    <a:pt x="3363" y="49694"/>
                  </a:cubicBezTo>
                  <a:lnTo>
                    <a:pt x="54879" y="49694"/>
                  </a:lnTo>
                  <a:lnTo>
                    <a:pt x="54936" y="49585"/>
                  </a:lnTo>
                  <a:cubicBezTo>
                    <a:pt x="57983" y="43837"/>
                    <a:pt x="61975" y="39163"/>
                    <a:pt x="66481" y="36064"/>
                  </a:cubicBezTo>
                  <a:cubicBezTo>
                    <a:pt x="72751" y="31752"/>
                    <a:pt x="79791" y="30597"/>
                    <a:pt x="86599" y="29479"/>
                  </a:cubicBezTo>
                  <a:cubicBezTo>
                    <a:pt x="88267" y="29206"/>
                    <a:pt x="89993" y="28921"/>
                    <a:pt x="91683" y="28597"/>
                  </a:cubicBezTo>
                  <a:cubicBezTo>
                    <a:pt x="95554" y="27852"/>
                    <a:pt x="98882" y="26914"/>
                    <a:pt x="101852" y="25732"/>
                  </a:cubicBezTo>
                  <a:cubicBezTo>
                    <a:pt x="104477" y="24689"/>
                    <a:pt x="107747" y="23089"/>
                    <a:pt x="109769" y="19968"/>
                  </a:cubicBezTo>
                  <a:cubicBezTo>
                    <a:pt x="111389" y="17466"/>
                    <a:pt x="111791" y="14724"/>
                    <a:pt x="110961" y="11820"/>
                  </a:cubicBezTo>
                  <a:cubicBezTo>
                    <a:pt x="109585" y="7016"/>
                    <a:pt x="105018" y="2695"/>
                    <a:pt x="101216" y="909"/>
                  </a:cubicBezTo>
                  <a:cubicBezTo>
                    <a:pt x="99874" y="279"/>
                    <a:pt x="98573" y="1"/>
                    <a:pt x="9732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041" name="Google Shape;1041;p32"/>
            <p:cNvSpPr/>
            <p:nvPr/>
          </p:nvSpPr>
          <p:spPr>
            <a:xfrm flipH="1">
              <a:off x="2067336" y="4519654"/>
              <a:ext cx="4335456" cy="728679"/>
            </a:xfrm>
            <a:custGeom>
              <a:avLst/>
              <a:gdLst/>
              <a:ahLst/>
              <a:cxnLst/>
              <a:rect l="l" t="t" r="r" b="b"/>
              <a:pathLst>
                <a:path w="108339" h="18209" extrusionOk="0">
                  <a:moveTo>
                    <a:pt x="27698" y="402"/>
                  </a:moveTo>
                  <a:cubicBezTo>
                    <a:pt x="32888" y="402"/>
                    <a:pt x="38022" y="2124"/>
                    <a:pt x="42576" y="3656"/>
                  </a:cubicBezTo>
                  <a:cubicBezTo>
                    <a:pt x="47416" y="5283"/>
                    <a:pt x="52582" y="6948"/>
                    <a:pt x="57857" y="7844"/>
                  </a:cubicBezTo>
                  <a:cubicBezTo>
                    <a:pt x="62292" y="8597"/>
                    <a:pt x="66755" y="8977"/>
                    <a:pt x="71177" y="8977"/>
                  </a:cubicBezTo>
                  <a:cubicBezTo>
                    <a:pt x="72693" y="8977"/>
                    <a:pt x="74204" y="8932"/>
                    <a:pt x="75707" y="8843"/>
                  </a:cubicBezTo>
                  <a:cubicBezTo>
                    <a:pt x="78578" y="8671"/>
                    <a:pt x="81363" y="8335"/>
                    <a:pt x="83983" y="7841"/>
                  </a:cubicBezTo>
                  <a:cubicBezTo>
                    <a:pt x="84740" y="7698"/>
                    <a:pt x="85506" y="7531"/>
                    <a:pt x="86246" y="7371"/>
                  </a:cubicBezTo>
                  <a:cubicBezTo>
                    <a:pt x="87567" y="7085"/>
                    <a:pt x="88932" y="6788"/>
                    <a:pt x="90288" y="6616"/>
                  </a:cubicBezTo>
                  <a:cubicBezTo>
                    <a:pt x="91569" y="6455"/>
                    <a:pt x="92767" y="6374"/>
                    <a:pt x="93889" y="6374"/>
                  </a:cubicBezTo>
                  <a:cubicBezTo>
                    <a:pt x="97369" y="6374"/>
                    <a:pt x="100126" y="7157"/>
                    <a:pt x="102405" y="8765"/>
                  </a:cubicBezTo>
                  <a:cubicBezTo>
                    <a:pt x="104715" y="10399"/>
                    <a:pt x="107752" y="14521"/>
                    <a:pt x="107336" y="17804"/>
                  </a:cubicBezTo>
                  <a:lnTo>
                    <a:pt x="2840" y="17804"/>
                  </a:lnTo>
                  <a:cubicBezTo>
                    <a:pt x="2038" y="16930"/>
                    <a:pt x="1495" y="16015"/>
                    <a:pt x="1180" y="15011"/>
                  </a:cubicBezTo>
                  <a:cubicBezTo>
                    <a:pt x="328" y="12292"/>
                    <a:pt x="1140" y="8835"/>
                    <a:pt x="2950" y="7464"/>
                  </a:cubicBezTo>
                  <a:cubicBezTo>
                    <a:pt x="4188" y="6527"/>
                    <a:pt x="5746" y="6255"/>
                    <a:pt x="7263" y="6255"/>
                  </a:cubicBezTo>
                  <a:cubicBezTo>
                    <a:pt x="8508" y="6255"/>
                    <a:pt x="9724" y="6438"/>
                    <a:pt x="10713" y="6586"/>
                  </a:cubicBezTo>
                  <a:cubicBezTo>
                    <a:pt x="13555" y="7015"/>
                    <a:pt x="16398" y="7815"/>
                    <a:pt x="19148" y="8591"/>
                  </a:cubicBezTo>
                  <a:cubicBezTo>
                    <a:pt x="20420" y="8950"/>
                    <a:pt x="21733" y="9320"/>
                    <a:pt x="23031" y="9648"/>
                  </a:cubicBezTo>
                  <a:cubicBezTo>
                    <a:pt x="23892" y="9867"/>
                    <a:pt x="24772" y="10044"/>
                    <a:pt x="25624" y="10217"/>
                  </a:cubicBezTo>
                  <a:cubicBezTo>
                    <a:pt x="26578" y="10410"/>
                    <a:pt x="27561" y="10610"/>
                    <a:pt x="28520" y="10866"/>
                  </a:cubicBezTo>
                  <a:cubicBezTo>
                    <a:pt x="29266" y="11066"/>
                    <a:pt x="30023" y="11287"/>
                    <a:pt x="30753" y="11502"/>
                  </a:cubicBezTo>
                  <a:cubicBezTo>
                    <a:pt x="31592" y="11746"/>
                    <a:pt x="32458" y="12000"/>
                    <a:pt x="33317" y="12223"/>
                  </a:cubicBezTo>
                  <a:lnTo>
                    <a:pt x="33467" y="12263"/>
                  </a:lnTo>
                  <a:cubicBezTo>
                    <a:pt x="34991" y="12659"/>
                    <a:pt x="36728" y="13111"/>
                    <a:pt x="38421" y="13111"/>
                  </a:cubicBezTo>
                  <a:cubicBezTo>
                    <a:pt x="39680" y="13111"/>
                    <a:pt x="40914" y="12861"/>
                    <a:pt x="42017" y="12152"/>
                  </a:cubicBezTo>
                  <a:cubicBezTo>
                    <a:pt x="42247" y="12003"/>
                    <a:pt x="42254" y="11687"/>
                    <a:pt x="42130" y="11480"/>
                  </a:cubicBezTo>
                  <a:cubicBezTo>
                    <a:pt x="39927" y="7838"/>
                    <a:pt x="35420" y="7355"/>
                    <a:pt x="32131" y="7002"/>
                  </a:cubicBezTo>
                  <a:cubicBezTo>
                    <a:pt x="30552" y="6834"/>
                    <a:pt x="28936" y="6794"/>
                    <a:pt x="27373" y="6755"/>
                  </a:cubicBezTo>
                  <a:cubicBezTo>
                    <a:pt x="24971" y="6694"/>
                    <a:pt x="22485" y="6634"/>
                    <a:pt x="20094" y="6098"/>
                  </a:cubicBezTo>
                  <a:lnTo>
                    <a:pt x="19861" y="6045"/>
                  </a:lnTo>
                  <a:cubicBezTo>
                    <a:pt x="19174" y="5899"/>
                    <a:pt x="18323" y="5715"/>
                    <a:pt x="17845" y="5185"/>
                  </a:cubicBezTo>
                  <a:cubicBezTo>
                    <a:pt x="17683" y="5000"/>
                    <a:pt x="17613" y="4809"/>
                    <a:pt x="17637" y="4599"/>
                  </a:cubicBezTo>
                  <a:cubicBezTo>
                    <a:pt x="17720" y="3886"/>
                    <a:pt x="18816" y="3119"/>
                    <a:pt x="19284" y="2791"/>
                  </a:cubicBezTo>
                  <a:lnTo>
                    <a:pt x="19370" y="2730"/>
                  </a:lnTo>
                  <a:cubicBezTo>
                    <a:pt x="21382" y="1313"/>
                    <a:pt x="23882" y="535"/>
                    <a:pt x="26803" y="420"/>
                  </a:cubicBezTo>
                  <a:cubicBezTo>
                    <a:pt x="27101" y="408"/>
                    <a:pt x="27399" y="402"/>
                    <a:pt x="27698" y="402"/>
                  </a:cubicBezTo>
                  <a:close/>
                  <a:moveTo>
                    <a:pt x="27716" y="0"/>
                  </a:moveTo>
                  <a:cubicBezTo>
                    <a:pt x="27408" y="0"/>
                    <a:pt x="27101" y="6"/>
                    <a:pt x="26793" y="18"/>
                  </a:cubicBezTo>
                  <a:cubicBezTo>
                    <a:pt x="23792" y="137"/>
                    <a:pt x="21220" y="940"/>
                    <a:pt x="19143" y="2401"/>
                  </a:cubicBezTo>
                  <a:lnTo>
                    <a:pt x="19057" y="2461"/>
                  </a:lnTo>
                  <a:cubicBezTo>
                    <a:pt x="18500" y="2850"/>
                    <a:pt x="17342" y="3659"/>
                    <a:pt x="17241" y="4552"/>
                  </a:cubicBezTo>
                  <a:cubicBezTo>
                    <a:pt x="17204" y="4879"/>
                    <a:pt x="17307" y="5183"/>
                    <a:pt x="17550" y="5452"/>
                  </a:cubicBezTo>
                  <a:cubicBezTo>
                    <a:pt x="18114" y="6081"/>
                    <a:pt x="19037" y="6279"/>
                    <a:pt x="19779" y="6438"/>
                  </a:cubicBezTo>
                  <a:lnTo>
                    <a:pt x="20009" y="6488"/>
                  </a:lnTo>
                  <a:cubicBezTo>
                    <a:pt x="22436" y="7034"/>
                    <a:pt x="24942" y="7095"/>
                    <a:pt x="27366" y="7155"/>
                  </a:cubicBezTo>
                  <a:cubicBezTo>
                    <a:pt x="28920" y="7194"/>
                    <a:pt x="30528" y="7234"/>
                    <a:pt x="32089" y="7401"/>
                  </a:cubicBezTo>
                  <a:cubicBezTo>
                    <a:pt x="35297" y="7744"/>
                    <a:pt x="39689" y="8215"/>
                    <a:pt x="41788" y="11686"/>
                  </a:cubicBezTo>
                  <a:cubicBezTo>
                    <a:pt x="41818" y="11736"/>
                    <a:pt x="41813" y="11800"/>
                    <a:pt x="41803" y="11810"/>
                  </a:cubicBezTo>
                  <a:cubicBezTo>
                    <a:pt x="40777" y="12469"/>
                    <a:pt x="39614" y="12703"/>
                    <a:pt x="38419" y="12703"/>
                  </a:cubicBezTo>
                  <a:cubicBezTo>
                    <a:pt x="36773" y="12703"/>
                    <a:pt x="35066" y="12260"/>
                    <a:pt x="33571" y="11872"/>
                  </a:cubicBezTo>
                  <a:lnTo>
                    <a:pt x="33421" y="11832"/>
                  </a:lnTo>
                  <a:cubicBezTo>
                    <a:pt x="32568" y="11613"/>
                    <a:pt x="31706" y="11359"/>
                    <a:pt x="30871" y="11114"/>
                  </a:cubicBezTo>
                  <a:cubicBezTo>
                    <a:pt x="30136" y="10900"/>
                    <a:pt x="29377" y="10677"/>
                    <a:pt x="28627" y="10477"/>
                  </a:cubicBezTo>
                  <a:cubicBezTo>
                    <a:pt x="27659" y="10217"/>
                    <a:pt x="26667" y="10017"/>
                    <a:pt x="25708" y="9823"/>
                  </a:cubicBezTo>
                  <a:cubicBezTo>
                    <a:pt x="24862" y="9650"/>
                    <a:pt x="23985" y="9473"/>
                    <a:pt x="23133" y="9257"/>
                  </a:cubicBezTo>
                  <a:cubicBezTo>
                    <a:pt x="21840" y="8930"/>
                    <a:pt x="20529" y="8560"/>
                    <a:pt x="19261" y="8202"/>
                  </a:cubicBezTo>
                  <a:cubicBezTo>
                    <a:pt x="16498" y="7424"/>
                    <a:pt x="13642" y="6619"/>
                    <a:pt x="10776" y="6188"/>
                  </a:cubicBezTo>
                  <a:cubicBezTo>
                    <a:pt x="9769" y="6036"/>
                    <a:pt x="8534" y="5850"/>
                    <a:pt x="7263" y="5850"/>
                  </a:cubicBezTo>
                  <a:cubicBezTo>
                    <a:pt x="5677" y="5850"/>
                    <a:pt x="4036" y="6139"/>
                    <a:pt x="2711" y="7142"/>
                  </a:cubicBezTo>
                  <a:cubicBezTo>
                    <a:pt x="579" y="8757"/>
                    <a:pt x="1" y="12576"/>
                    <a:pt x="798" y="15131"/>
                  </a:cubicBezTo>
                  <a:cubicBezTo>
                    <a:pt x="1138" y="16218"/>
                    <a:pt x="1730" y="17203"/>
                    <a:pt x="2606" y="18144"/>
                  </a:cubicBezTo>
                  <a:lnTo>
                    <a:pt x="2666" y="18209"/>
                  </a:lnTo>
                  <a:lnTo>
                    <a:pt x="107680" y="18209"/>
                  </a:lnTo>
                  <a:lnTo>
                    <a:pt x="107713" y="18040"/>
                  </a:lnTo>
                  <a:cubicBezTo>
                    <a:pt x="108339" y="14231"/>
                    <a:pt x="104720" y="9907"/>
                    <a:pt x="102642" y="8438"/>
                  </a:cubicBezTo>
                  <a:cubicBezTo>
                    <a:pt x="100295" y="6780"/>
                    <a:pt x="97465" y="5972"/>
                    <a:pt x="93901" y="5972"/>
                  </a:cubicBezTo>
                  <a:cubicBezTo>
                    <a:pt x="92759" y="5972"/>
                    <a:pt x="91543" y="6055"/>
                    <a:pt x="90243" y="6219"/>
                  </a:cubicBezTo>
                  <a:cubicBezTo>
                    <a:pt x="88870" y="6392"/>
                    <a:pt x="87495" y="6691"/>
                    <a:pt x="86166" y="6979"/>
                  </a:cubicBezTo>
                  <a:cubicBezTo>
                    <a:pt x="85428" y="7141"/>
                    <a:pt x="84666" y="7307"/>
                    <a:pt x="83913" y="7448"/>
                  </a:cubicBezTo>
                  <a:cubicBezTo>
                    <a:pt x="81310" y="7937"/>
                    <a:pt x="78543" y="8272"/>
                    <a:pt x="75687" y="8443"/>
                  </a:cubicBezTo>
                  <a:cubicBezTo>
                    <a:pt x="74193" y="8531"/>
                    <a:pt x="72692" y="8575"/>
                    <a:pt x="71186" y="8575"/>
                  </a:cubicBezTo>
                  <a:cubicBezTo>
                    <a:pt x="66784" y="8575"/>
                    <a:pt x="62342" y="8199"/>
                    <a:pt x="57928" y="7448"/>
                  </a:cubicBezTo>
                  <a:cubicBezTo>
                    <a:pt x="52682" y="6556"/>
                    <a:pt x="47532" y="4898"/>
                    <a:pt x="42708" y="3276"/>
                  </a:cubicBezTo>
                  <a:cubicBezTo>
                    <a:pt x="38128" y="1734"/>
                    <a:pt x="32975" y="0"/>
                    <a:pt x="2771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042" name="Google Shape;1042;p32"/>
            <p:cNvSpPr/>
            <p:nvPr/>
          </p:nvSpPr>
          <p:spPr>
            <a:xfrm flipH="1">
              <a:off x="-109641" y="3684918"/>
              <a:ext cx="4348422" cy="1563444"/>
            </a:xfrm>
            <a:custGeom>
              <a:avLst/>
              <a:gdLst/>
              <a:ahLst/>
              <a:cxnLst/>
              <a:rect l="l" t="t" r="r" b="b"/>
              <a:pathLst>
                <a:path w="108663" h="39069" extrusionOk="0">
                  <a:moveTo>
                    <a:pt x="46151" y="403"/>
                  </a:moveTo>
                  <a:cubicBezTo>
                    <a:pt x="46500" y="403"/>
                    <a:pt x="46847" y="405"/>
                    <a:pt x="47194" y="409"/>
                  </a:cubicBezTo>
                  <a:cubicBezTo>
                    <a:pt x="60555" y="576"/>
                    <a:pt x="71907" y="4288"/>
                    <a:pt x="80932" y="11441"/>
                  </a:cubicBezTo>
                  <a:cubicBezTo>
                    <a:pt x="84958" y="14633"/>
                    <a:pt x="88903" y="18201"/>
                    <a:pt x="92718" y="21653"/>
                  </a:cubicBezTo>
                  <a:cubicBezTo>
                    <a:pt x="94523" y="23286"/>
                    <a:pt x="96389" y="24974"/>
                    <a:pt x="98238" y="26600"/>
                  </a:cubicBezTo>
                  <a:cubicBezTo>
                    <a:pt x="101177" y="29181"/>
                    <a:pt x="104663" y="32202"/>
                    <a:pt x="108257" y="35034"/>
                  </a:cubicBezTo>
                  <a:cubicBezTo>
                    <a:pt x="108185" y="37046"/>
                    <a:pt x="106877" y="38663"/>
                    <a:pt x="105303" y="38663"/>
                  </a:cubicBezTo>
                  <a:lnTo>
                    <a:pt x="95006" y="38663"/>
                  </a:lnTo>
                  <a:cubicBezTo>
                    <a:pt x="94337" y="37862"/>
                    <a:pt x="93741" y="37110"/>
                    <a:pt x="93190" y="36368"/>
                  </a:cubicBezTo>
                  <a:cubicBezTo>
                    <a:pt x="91738" y="34415"/>
                    <a:pt x="90482" y="32209"/>
                    <a:pt x="89268" y="30076"/>
                  </a:cubicBezTo>
                  <a:cubicBezTo>
                    <a:pt x="88255" y="28296"/>
                    <a:pt x="87207" y="26455"/>
                    <a:pt x="86046" y="24761"/>
                  </a:cubicBezTo>
                  <a:cubicBezTo>
                    <a:pt x="84901" y="23090"/>
                    <a:pt x="83654" y="21394"/>
                    <a:pt x="82109" y="20589"/>
                  </a:cubicBezTo>
                  <a:cubicBezTo>
                    <a:pt x="81766" y="20411"/>
                    <a:pt x="81285" y="20282"/>
                    <a:pt x="80790" y="20282"/>
                  </a:cubicBezTo>
                  <a:cubicBezTo>
                    <a:pt x="80446" y="20282"/>
                    <a:pt x="80095" y="20344"/>
                    <a:pt x="79779" y="20494"/>
                  </a:cubicBezTo>
                  <a:cubicBezTo>
                    <a:pt x="79253" y="20744"/>
                    <a:pt x="78909" y="21200"/>
                    <a:pt x="78784" y="21809"/>
                  </a:cubicBezTo>
                  <a:cubicBezTo>
                    <a:pt x="78479" y="23295"/>
                    <a:pt x="79725" y="24879"/>
                    <a:pt x="80550" y="25925"/>
                  </a:cubicBezTo>
                  <a:cubicBezTo>
                    <a:pt x="80666" y="26074"/>
                    <a:pt x="80775" y="26210"/>
                    <a:pt x="80868" y="26335"/>
                  </a:cubicBezTo>
                  <a:cubicBezTo>
                    <a:pt x="81946" y="27764"/>
                    <a:pt x="82835" y="29354"/>
                    <a:pt x="83661" y="31345"/>
                  </a:cubicBezTo>
                  <a:cubicBezTo>
                    <a:pt x="84287" y="32848"/>
                    <a:pt x="85364" y="35767"/>
                    <a:pt x="85660" y="38663"/>
                  </a:cubicBezTo>
                  <a:lnTo>
                    <a:pt x="76327" y="38663"/>
                  </a:lnTo>
                  <a:cubicBezTo>
                    <a:pt x="76685" y="34328"/>
                    <a:pt x="75134" y="29497"/>
                    <a:pt x="72336" y="26295"/>
                  </a:cubicBezTo>
                  <a:cubicBezTo>
                    <a:pt x="70016" y="23636"/>
                    <a:pt x="66829" y="21619"/>
                    <a:pt x="62597" y="20130"/>
                  </a:cubicBezTo>
                  <a:cubicBezTo>
                    <a:pt x="58968" y="18853"/>
                    <a:pt x="54987" y="18071"/>
                    <a:pt x="50066" y="17668"/>
                  </a:cubicBezTo>
                  <a:cubicBezTo>
                    <a:pt x="47919" y="17494"/>
                    <a:pt x="45723" y="17407"/>
                    <a:pt x="43437" y="17407"/>
                  </a:cubicBezTo>
                  <a:cubicBezTo>
                    <a:pt x="41731" y="17407"/>
                    <a:pt x="39974" y="17455"/>
                    <a:pt x="38150" y="17552"/>
                  </a:cubicBezTo>
                  <a:cubicBezTo>
                    <a:pt x="34341" y="17757"/>
                    <a:pt x="31394" y="18197"/>
                    <a:pt x="28604" y="18985"/>
                  </a:cubicBezTo>
                  <a:cubicBezTo>
                    <a:pt x="27525" y="19288"/>
                    <a:pt x="26448" y="19608"/>
                    <a:pt x="25369" y="19927"/>
                  </a:cubicBezTo>
                  <a:cubicBezTo>
                    <a:pt x="21997" y="20924"/>
                    <a:pt x="18511" y="21956"/>
                    <a:pt x="15020" y="22506"/>
                  </a:cubicBezTo>
                  <a:cubicBezTo>
                    <a:pt x="13538" y="22740"/>
                    <a:pt x="11993" y="22922"/>
                    <a:pt x="10477" y="22922"/>
                  </a:cubicBezTo>
                  <a:cubicBezTo>
                    <a:pt x="7660" y="22922"/>
                    <a:pt x="4942" y="22294"/>
                    <a:pt x="2908" y="20201"/>
                  </a:cubicBezTo>
                  <a:cubicBezTo>
                    <a:pt x="2318" y="19594"/>
                    <a:pt x="445" y="17417"/>
                    <a:pt x="1110" y="14892"/>
                  </a:cubicBezTo>
                  <a:cubicBezTo>
                    <a:pt x="1609" y="13004"/>
                    <a:pt x="3139" y="11676"/>
                    <a:pt x="4417" y="10728"/>
                  </a:cubicBezTo>
                  <a:cubicBezTo>
                    <a:pt x="7502" y="8442"/>
                    <a:pt x="11094" y="7120"/>
                    <a:pt x="14506" y="5962"/>
                  </a:cubicBezTo>
                  <a:cubicBezTo>
                    <a:pt x="25380" y="2272"/>
                    <a:pt x="36012" y="403"/>
                    <a:pt x="46151" y="403"/>
                  </a:cubicBezTo>
                  <a:close/>
                  <a:moveTo>
                    <a:pt x="46184" y="0"/>
                  </a:moveTo>
                  <a:cubicBezTo>
                    <a:pt x="35995" y="0"/>
                    <a:pt x="25302" y="1873"/>
                    <a:pt x="14376" y="5582"/>
                  </a:cubicBezTo>
                  <a:cubicBezTo>
                    <a:pt x="10932" y="6749"/>
                    <a:pt x="7309" y="8083"/>
                    <a:pt x="4175" y="10405"/>
                  </a:cubicBezTo>
                  <a:cubicBezTo>
                    <a:pt x="2845" y="11391"/>
                    <a:pt x="1250" y="12780"/>
                    <a:pt x="720" y="14790"/>
                  </a:cubicBezTo>
                  <a:cubicBezTo>
                    <a:pt x="0" y="17521"/>
                    <a:pt x="1992" y="19837"/>
                    <a:pt x="2618" y="20484"/>
                  </a:cubicBezTo>
                  <a:cubicBezTo>
                    <a:pt x="4745" y="22672"/>
                    <a:pt x="7559" y="23326"/>
                    <a:pt x="10464" y="23326"/>
                  </a:cubicBezTo>
                  <a:cubicBezTo>
                    <a:pt x="12008" y="23326"/>
                    <a:pt x="13578" y="23141"/>
                    <a:pt x="15083" y="22903"/>
                  </a:cubicBezTo>
                  <a:cubicBezTo>
                    <a:pt x="18599" y="22350"/>
                    <a:pt x="22098" y="21314"/>
                    <a:pt x="25483" y="20314"/>
                  </a:cubicBezTo>
                  <a:cubicBezTo>
                    <a:pt x="26558" y="19996"/>
                    <a:pt x="27635" y="19678"/>
                    <a:pt x="28713" y="19374"/>
                  </a:cubicBezTo>
                  <a:cubicBezTo>
                    <a:pt x="31476" y="18595"/>
                    <a:pt x="34392" y="18158"/>
                    <a:pt x="38171" y="17957"/>
                  </a:cubicBezTo>
                  <a:cubicBezTo>
                    <a:pt x="39992" y="17859"/>
                    <a:pt x="41744" y="17811"/>
                    <a:pt x="43446" y="17811"/>
                  </a:cubicBezTo>
                  <a:cubicBezTo>
                    <a:pt x="45718" y="17811"/>
                    <a:pt x="47900" y="17898"/>
                    <a:pt x="50034" y="18072"/>
                  </a:cubicBezTo>
                  <a:cubicBezTo>
                    <a:pt x="54919" y="18471"/>
                    <a:pt x="58869" y="19245"/>
                    <a:pt x="62464" y="20513"/>
                  </a:cubicBezTo>
                  <a:cubicBezTo>
                    <a:pt x="66629" y="21980"/>
                    <a:pt x="69761" y="23959"/>
                    <a:pt x="72035" y="26564"/>
                  </a:cubicBezTo>
                  <a:cubicBezTo>
                    <a:pt x="74808" y="29740"/>
                    <a:pt x="76328" y="34562"/>
                    <a:pt x="75907" y="38847"/>
                  </a:cubicBezTo>
                  <a:lnTo>
                    <a:pt x="75885" y="39069"/>
                  </a:lnTo>
                  <a:lnTo>
                    <a:pt x="86103" y="39069"/>
                  </a:lnTo>
                  <a:lnTo>
                    <a:pt x="86083" y="38849"/>
                  </a:lnTo>
                  <a:cubicBezTo>
                    <a:pt x="85816" y="35827"/>
                    <a:pt x="84685" y="32755"/>
                    <a:pt x="84035" y="31193"/>
                  </a:cubicBezTo>
                  <a:cubicBezTo>
                    <a:pt x="83194" y="29170"/>
                    <a:pt x="82289" y="27550"/>
                    <a:pt x="81192" y="26094"/>
                  </a:cubicBezTo>
                  <a:cubicBezTo>
                    <a:pt x="81095" y="25968"/>
                    <a:pt x="80986" y="25829"/>
                    <a:pt x="80868" y="25679"/>
                  </a:cubicBezTo>
                  <a:cubicBezTo>
                    <a:pt x="80089" y="24692"/>
                    <a:pt x="78913" y="23196"/>
                    <a:pt x="79180" y="21893"/>
                  </a:cubicBezTo>
                  <a:cubicBezTo>
                    <a:pt x="79280" y="21406"/>
                    <a:pt x="79542" y="21057"/>
                    <a:pt x="79953" y="20860"/>
                  </a:cubicBezTo>
                  <a:cubicBezTo>
                    <a:pt x="80215" y="20736"/>
                    <a:pt x="80506" y="20684"/>
                    <a:pt x="80793" y="20684"/>
                  </a:cubicBezTo>
                  <a:cubicBezTo>
                    <a:pt x="81216" y="20684"/>
                    <a:pt x="81630" y="20796"/>
                    <a:pt x="81925" y="20950"/>
                  </a:cubicBezTo>
                  <a:cubicBezTo>
                    <a:pt x="83388" y="21710"/>
                    <a:pt x="84600" y="23365"/>
                    <a:pt x="85716" y="24991"/>
                  </a:cubicBezTo>
                  <a:cubicBezTo>
                    <a:pt x="86867" y="26672"/>
                    <a:pt x="87910" y="28506"/>
                    <a:pt x="88919" y="30277"/>
                  </a:cubicBezTo>
                  <a:cubicBezTo>
                    <a:pt x="90139" y="32421"/>
                    <a:pt x="91401" y="34638"/>
                    <a:pt x="92868" y="36611"/>
                  </a:cubicBezTo>
                  <a:cubicBezTo>
                    <a:pt x="93440" y="37380"/>
                    <a:pt x="94059" y="38160"/>
                    <a:pt x="94759" y="38996"/>
                  </a:cubicBezTo>
                  <a:lnTo>
                    <a:pt x="94819" y="39068"/>
                  </a:lnTo>
                  <a:lnTo>
                    <a:pt x="105303" y="39068"/>
                  </a:lnTo>
                  <a:cubicBezTo>
                    <a:pt x="107121" y="39068"/>
                    <a:pt x="108627" y="37217"/>
                    <a:pt x="108661" y="34947"/>
                  </a:cubicBezTo>
                  <a:lnTo>
                    <a:pt x="108663" y="34847"/>
                  </a:lnTo>
                  <a:lnTo>
                    <a:pt x="108584" y="34784"/>
                  </a:lnTo>
                  <a:cubicBezTo>
                    <a:pt x="104971" y="31939"/>
                    <a:pt x="101460" y="28897"/>
                    <a:pt x="98502" y="26300"/>
                  </a:cubicBezTo>
                  <a:cubicBezTo>
                    <a:pt x="96655" y="24675"/>
                    <a:pt x="94790" y="22989"/>
                    <a:pt x="92987" y="21357"/>
                  </a:cubicBezTo>
                  <a:cubicBezTo>
                    <a:pt x="89168" y="17899"/>
                    <a:pt x="85217" y="14326"/>
                    <a:pt x="81181" y="11127"/>
                  </a:cubicBezTo>
                  <a:cubicBezTo>
                    <a:pt x="72085" y="3918"/>
                    <a:pt x="60650" y="176"/>
                    <a:pt x="47197" y="6"/>
                  </a:cubicBezTo>
                  <a:cubicBezTo>
                    <a:pt x="46860" y="2"/>
                    <a:pt x="46522" y="0"/>
                    <a:pt x="4618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043" name="Google Shape;1043;p32"/>
            <p:cNvSpPr/>
            <p:nvPr/>
          </p:nvSpPr>
          <p:spPr>
            <a:xfrm flipH="1">
              <a:off x="-249664" y="-2330514"/>
              <a:ext cx="4355665" cy="807744"/>
            </a:xfrm>
            <a:custGeom>
              <a:avLst/>
              <a:gdLst/>
              <a:ahLst/>
              <a:cxnLst/>
              <a:rect l="l" t="t" r="r" b="b"/>
              <a:pathLst>
                <a:path w="108844" h="28164" extrusionOk="0">
                  <a:moveTo>
                    <a:pt x="105484" y="409"/>
                  </a:moveTo>
                  <a:cubicBezTo>
                    <a:pt x="107116" y="409"/>
                    <a:pt x="108443" y="2114"/>
                    <a:pt x="108443" y="4208"/>
                  </a:cubicBezTo>
                  <a:lnTo>
                    <a:pt x="108443" y="9441"/>
                  </a:lnTo>
                  <a:cubicBezTo>
                    <a:pt x="107791" y="9431"/>
                    <a:pt x="107138" y="9426"/>
                    <a:pt x="106485" y="9426"/>
                  </a:cubicBezTo>
                  <a:cubicBezTo>
                    <a:pt x="96929" y="9426"/>
                    <a:pt x="87281" y="10461"/>
                    <a:pt x="77432" y="11618"/>
                  </a:cubicBezTo>
                  <a:lnTo>
                    <a:pt x="74438" y="11967"/>
                  </a:lnTo>
                  <a:cubicBezTo>
                    <a:pt x="68077" y="12707"/>
                    <a:pt x="61497" y="13471"/>
                    <a:pt x="55052" y="14524"/>
                  </a:cubicBezTo>
                  <a:cubicBezTo>
                    <a:pt x="50937" y="15196"/>
                    <a:pt x="47239" y="15919"/>
                    <a:pt x="43750" y="16739"/>
                  </a:cubicBezTo>
                  <a:cubicBezTo>
                    <a:pt x="39671" y="17698"/>
                    <a:pt x="36280" y="18535"/>
                    <a:pt x="32894" y="19868"/>
                  </a:cubicBezTo>
                  <a:cubicBezTo>
                    <a:pt x="30642" y="20754"/>
                    <a:pt x="28443" y="21986"/>
                    <a:pt x="26315" y="23179"/>
                  </a:cubicBezTo>
                  <a:cubicBezTo>
                    <a:pt x="22603" y="25262"/>
                    <a:pt x="18761" y="27414"/>
                    <a:pt x="14582" y="27728"/>
                  </a:cubicBezTo>
                  <a:cubicBezTo>
                    <a:pt x="14284" y="27750"/>
                    <a:pt x="13983" y="27761"/>
                    <a:pt x="13680" y="27761"/>
                  </a:cubicBezTo>
                  <a:cubicBezTo>
                    <a:pt x="8600" y="27761"/>
                    <a:pt x="3011" y="24606"/>
                    <a:pt x="1265" y="17265"/>
                  </a:cubicBezTo>
                  <a:cubicBezTo>
                    <a:pt x="424" y="13728"/>
                    <a:pt x="774" y="10998"/>
                    <a:pt x="2304" y="9148"/>
                  </a:cubicBezTo>
                  <a:cubicBezTo>
                    <a:pt x="3847" y="7282"/>
                    <a:pt x="6123" y="6467"/>
                    <a:pt x="8144" y="5916"/>
                  </a:cubicBezTo>
                  <a:cubicBezTo>
                    <a:pt x="14663" y="4135"/>
                    <a:pt x="21503" y="4060"/>
                    <a:pt x="27536" y="3991"/>
                  </a:cubicBezTo>
                  <a:lnTo>
                    <a:pt x="28284" y="3982"/>
                  </a:lnTo>
                  <a:cubicBezTo>
                    <a:pt x="35338" y="3908"/>
                    <a:pt x="42635" y="3830"/>
                    <a:pt x="49562" y="1411"/>
                  </a:cubicBezTo>
                  <a:cubicBezTo>
                    <a:pt x="50530" y="1072"/>
                    <a:pt x="51303" y="753"/>
                    <a:pt x="51989" y="409"/>
                  </a:cubicBezTo>
                  <a:lnTo>
                    <a:pt x="51989" y="410"/>
                  </a:lnTo>
                  <a:lnTo>
                    <a:pt x="77472" y="410"/>
                  </a:lnTo>
                  <a:cubicBezTo>
                    <a:pt x="75657" y="1022"/>
                    <a:pt x="73845" y="1526"/>
                    <a:pt x="72138" y="1986"/>
                  </a:cubicBezTo>
                  <a:cubicBezTo>
                    <a:pt x="71479" y="2162"/>
                    <a:pt x="70816" y="2334"/>
                    <a:pt x="70156" y="2505"/>
                  </a:cubicBezTo>
                  <a:cubicBezTo>
                    <a:pt x="68329" y="2977"/>
                    <a:pt x="66440" y="3467"/>
                    <a:pt x="64605" y="4082"/>
                  </a:cubicBezTo>
                  <a:cubicBezTo>
                    <a:pt x="61004" y="5291"/>
                    <a:pt x="57124" y="6040"/>
                    <a:pt x="52740" y="6369"/>
                  </a:cubicBezTo>
                  <a:cubicBezTo>
                    <a:pt x="49638" y="6602"/>
                    <a:pt x="46418" y="6602"/>
                    <a:pt x="43304" y="6603"/>
                  </a:cubicBezTo>
                  <a:cubicBezTo>
                    <a:pt x="34965" y="6606"/>
                    <a:pt x="26344" y="6609"/>
                    <a:pt x="18528" y="10955"/>
                  </a:cubicBezTo>
                  <a:cubicBezTo>
                    <a:pt x="14223" y="13350"/>
                    <a:pt x="12644" y="15910"/>
                    <a:pt x="13835" y="18561"/>
                  </a:cubicBezTo>
                  <a:cubicBezTo>
                    <a:pt x="14838" y="20791"/>
                    <a:pt x="17057" y="22107"/>
                    <a:pt x="18813" y="22421"/>
                  </a:cubicBezTo>
                  <a:cubicBezTo>
                    <a:pt x="19239" y="22498"/>
                    <a:pt x="19668" y="22533"/>
                    <a:pt x="20097" y="22533"/>
                  </a:cubicBezTo>
                  <a:cubicBezTo>
                    <a:pt x="22307" y="22533"/>
                    <a:pt x="24513" y="21604"/>
                    <a:pt x="26433" y="20647"/>
                  </a:cubicBezTo>
                  <a:cubicBezTo>
                    <a:pt x="27444" y="20142"/>
                    <a:pt x="28451" y="19561"/>
                    <a:pt x="29427" y="18998"/>
                  </a:cubicBezTo>
                  <a:cubicBezTo>
                    <a:pt x="30955" y="18116"/>
                    <a:pt x="32534" y="17203"/>
                    <a:pt x="34157" y="16576"/>
                  </a:cubicBezTo>
                  <a:cubicBezTo>
                    <a:pt x="37956" y="15106"/>
                    <a:pt x="41874" y="14247"/>
                    <a:pt x="44864" y="13661"/>
                  </a:cubicBezTo>
                  <a:cubicBezTo>
                    <a:pt x="49244" y="12804"/>
                    <a:pt x="53720" y="12190"/>
                    <a:pt x="58050" y="11597"/>
                  </a:cubicBezTo>
                  <a:cubicBezTo>
                    <a:pt x="61146" y="11172"/>
                    <a:pt x="64344" y="10734"/>
                    <a:pt x="67486" y="10209"/>
                  </a:cubicBezTo>
                  <a:cubicBezTo>
                    <a:pt x="71305" y="9572"/>
                    <a:pt x="74827" y="8898"/>
                    <a:pt x="78252" y="8150"/>
                  </a:cubicBezTo>
                  <a:cubicBezTo>
                    <a:pt x="80759" y="7602"/>
                    <a:pt x="84017" y="6743"/>
                    <a:pt x="86995" y="4937"/>
                  </a:cubicBezTo>
                  <a:cubicBezTo>
                    <a:pt x="88677" y="3915"/>
                    <a:pt x="90044" y="2435"/>
                    <a:pt x="91173" y="409"/>
                  </a:cubicBezTo>
                  <a:close/>
                  <a:moveTo>
                    <a:pt x="90934" y="0"/>
                  </a:moveTo>
                  <a:lnTo>
                    <a:pt x="90877" y="105"/>
                  </a:lnTo>
                  <a:cubicBezTo>
                    <a:pt x="89755" y="2148"/>
                    <a:pt x="88458" y="3572"/>
                    <a:pt x="86786" y="4587"/>
                  </a:cubicBezTo>
                  <a:cubicBezTo>
                    <a:pt x="83860" y="6361"/>
                    <a:pt x="80642" y="7209"/>
                    <a:pt x="78166" y="7749"/>
                  </a:cubicBezTo>
                  <a:cubicBezTo>
                    <a:pt x="74747" y="8496"/>
                    <a:pt x="71232" y="9168"/>
                    <a:pt x="67420" y="9804"/>
                  </a:cubicBezTo>
                  <a:cubicBezTo>
                    <a:pt x="64284" y="10326"/>
                    <a:pt x="61086" y="10767"/>
                    <a:pt x="57994" y="11189"/>
                  </a:cubicBezTo>
                  <a:cubicBezTo>
                    <a:pt x="53660" y="11784"/>
                    <a:pt x="49177" y="12398"/>
                    <a:pt x="44787" y="13257"/>
                  </a:cubicBezTo>
                  <a:cubicBezTo>
                    <a:pt x="41781" y="13846"/>
                    <a:pt x="37840" y="14712"/>
                    <a:pt x="34011" y="16192"/>
                  </a:cubicBezTo>
                  <a:cubicBezTo>
                    <a:pt x="32361" y="16832"/>
                    <a:pt x="30768" y="17751"/>
                    <a:pt x="29227" y="18641"/>
                  </a:cubicBezTo>
                  <a:cubicBezTo>
                    <a:pt x="28257" y="19199"/>
                    <a:pt x="27256" y="19778"/>
                    <a:pt x="26252" y="20278"/>
                  </a:cubicBezTo>
                  <a:cubicBezTo>
                    <a:pt x="24377" y="21213"/>
                    <a:pt x="22228" y="22123"/>
                    <a:pt x="20096" y="22123"/>
                  </a:cubicBezTo>
                  <a:cubicBezTo>
                    <a:pt x="19691" y="22123"/>
                    <a:pt x="19286" y="22090"/>
                    <a:pt x="18884" y="22019"/>
                  </a:cubicBezTo>
                  <a:cubicBezTo>
                    <a:pt x="17234" y="21723"/>
                    <a:pt x="15146" y="20485"/>
                    <a:pt x="14203" y="18389"/>
                  </a:cubicBezTo>
                  <a:cubicBezTo>
                    <a:pt x="13112" y="15962"/>
                    <a:pt x="14633" y="13577"/>
                    <a:pt x="18725" y="11302"/>
                  </a:cubicBezTo>
                  <a:cubicBezTo>
                    <a:pt x="26450" y="7006"/>
                    <a:pt x="35017" y="7004"/>
                    <a:pt x="43304" y="7002"/>
                  </a:cubicBezTo>
                  <a:cubicBezTo>
                    <a:pt x="46426" y="7002"/>
                    <a:pt x="49654" y="6999"/>
                    <a:pt x="52770" y="6766"/>
                  </a:cubicBezTo>
                  <a:cubicBezTo>
                    <a:pt x="57188" y="6433"/>
                    <a:pt x="61100" y="5680"/>
                    <a:pt x="64734" y="4460"/>
                  </a:cubicBezTo>
                  <a:cubicBezTo>
                    <a:pt x="66555" y="3847"/>
                    <a:pt x="68437" y="3359"/>
                    <a:pt x="70258" y="2889"/>
                  </a:cubicBezTo>
                  <a:cubicBezTo>
                    <a:pt x="70921" y="2718"/>
                    <a:pt x="71583" y="2546"/>
                    <a:pt x="72244" y="2369"/>
                  </a:cubicBezTo>
                  <a:cubicBezTo>
                    <a:pt x="74310" y="1815"/>
                    <a:pt x="76526" y="1191"/>
                    <a:pt x="78725" y="393"/>
                  </a:cubicBezTo>
                  <a:lnTo>
                    <a:pt x="79801" y="3"/>
                  </a:lnTo>
                  <a:lnTo>
                    <a:pt x="51891" y="3"/>
                  </a:lnTo>
                  <a:lnTo>
                    <a:pt x="51849" y="25"/>
                  </a:lnTo>
                  <a:cubicBezTo>
                    <a:pt x="51168" y="369"/>
                    <a:pt x="50398" y="688"/>
                    <a:pt x="49430" y="1026"/>
                  </a:cubicBezTo>
                  <a:cubicBezTo>
                    <a:pt x="42565" y="3424"/>
                    <a:pt x="35301" y="3502"/>
                    <a:pt x="28279" y="3577"/>
                  </a:cubicBezTo>
                  <a:lnTo>
                    <a:pt x="27530" y="3587"/>
                  </a:lnTo>
                  <a:cubicBezTo>
                    <a:pt x="21472" y="3654"/>
                    <a:pt x="14606" y="3731"/>
                    <a:pt x="8035" y="5524"/>
                  </a:cubicBezTo>
                  <a:cubicBezTo>
                    <a:pt x="5955" y="6091"/>
                    <a:pt x="3608" y="6937"/>
                    <a:pt x="1994" y="8889"/>
                  </a:cubicBezTo>
                  <a:cubicBezTo>
                    <a:pt x="378" y="10842"/>
                    <a:pt x="1" y="13691"/>
                    <a:pt x="872" y="17356"/>
                  </a:cubicBezTo>
                  <a:cubicBezTo>
                    <a:pt x="2415" y="23842"/>
                    <a:pt x="7591" y="28164"/>
                    <a:pt x="13647" y="28164"/>
                  </a:cubicBezTo>
                  <a:cubicBezTo>
                    <a:pt x="13966" y="28164"/>
                    <a:pt x="14287" y="28154"/>
                    <a:pt x="14609" y="28121"/>
                  </a:cubicBezTo>
                  <a:cubicBezTo>
                    <a:pt x="18878" y="27800"/>
                    <a:pt x="22758" y="25623"/>
                    <a:pt x="26511" y="23520"/>
                  </a:cubicBezTo>
                  <a:cubicBezTo>
                    <a:pt x="28626" y="22334"/>
                    <a:pt x="30812" y="21108"/>
                    <a:pt x="33038" y="20233"/>
                  </a:cubicBezTo>
                  <a:cubicBezTo>
                    <a:pt x="36400" y="18911"/>
                    <a:pt x="39775" y="18075"/>
                    <a:pt x="43838" y="17121"/>
                  </a:cubicBezTo>
                  <a:cubicBezTo>
                    <a:pt x="47319" y="16305"/>
                    <a:pt x="51008" y="15582"/>
                    <a:pt x="55113" y="14912"/>
                  </a:cubicBezTo>
                  <a:cubicBezTo>
                    <a:pt x="61550" y="13861"/>
                    <a:pt x="68126" y="13097"/>
                    <a:pt x="74484" y="12357"/>
                  </a:cubicBezTo>
                  <a:lnTo>
                    <a:pt x="77477" y="12010"/>
                  </a:lnTo>
                  <a:cubicBezTo>
                    <a:pt x="87323" y="10854"/>
                    <a:pt x="96973" y="9822"/>
                    <a:pt x="106514" y="9822"/>
                  </a:cubicBezTo>
                  <a:cubicBezTo>
                    <a:pt x="107222" y="9822"/>
                    <a:pt x="107930" y="9827"/>
                    <a:pt x="108637" y="9839"/>
                  </a:cubicBezTo>
                  <a:lnTo>
                    <a:pt x="108843" y="9842"/>
                  </a:lnTo>
                  <a:lnTo>
                    <a:pt x="108843" y="4203"/>
                  </a:lnTo>
                  <a:cubicBezTo>
                    <a:pt x="108843" y="1884"/>
                    <a:pt x="107336" y="0"/>
                    <a:pt x="10548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96302017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3">
  <p:cSld name="Background 3">
    <p:bg>
      <p:bgPr>
        <a:solidFill>
          <a:schemeClr val="accent4"/>
        </a:solidFill>
        <a:effectLst/>
      </p:bgPr>
    </p:bg>
    <p:spTree>
      <p:nvGrpSpPr>
        <p:cNvPr id="1" name="Shape 10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45" name="Google Shape;1045;p33"/>
          <p:cNvGrpSpPr/>
          <p:nvPr/>
        </p:nvGrpSpPr>
        <p:grpSpPr>
          <a:xfrm>
            <a:off x="-129685" y="-3141600"/>
            <a:ext cx="12690592" cy="10316157"/>
            <a:chOff x="-97264" y="-2356200"/>
            <a:chExt cx="9517944" cy="7737118"/>
          </a:xfrm>
        </p:grpSpPr>
        <p:sp>
          <p:nvSpPr>
            <p:cNvPr id="1046" name="Google Shape;1046;p33"/>
            <p:cNvSpPr/>
            <p:nvPr/>
          </p:nvSpPr>
          <p:spPr>
            <a:xfrm rot="10800000" flipH="1">
              <a:off x="-89101" y="3917310"/>
              <a:ext cx="3985503" cy="848251"/>
            </a:xfrm>
            <a:custGeom>
              <a:avLst/>
              <a:gdLst/>
              <a:ahLst/>
              <a:cxnLst/>
              <a:rect l="l" t="t" r="r" b="b"/>
              <a:pathLst>
                <a:path w="99594" h="21197" extrusionOk="0">
                  <a:moveTo>
                    <a:pt x="65021" y="0"/>
                  </a:moveTo>
                  <a:cubicBezTo>
                    <a:pt x="64434" y="0"/>
                    <a:pt x="63848" y="10"/>
                    <a:pt x="63260" y="29"/>
                  </a:cubicBezTo>
                  <a:cubicBezTo>
                    <a:pt x="57732" y="207"/>
                    <a:pt x="52245" y="1096"/>
                    <a:pt x="46816" y="2389"/>
                  </a:cubicBezTo>
                  <a:cubicBezTo>
                    <a:pt x="41611" y="3631"/>
                    <a:pt x="36750" y="6060"/>
                    <a:pt x="31830" y="8475"/>
                  </a:cubicBezTo>
                  <a:cubicBezTo>
                    <a:pt x="27244" y="10725"/>
                    <a:pt x="22624" y="12692"/>
                    <a:pt x="17724" y="13463"/>
                  </a:cubicBezTo>
                  <a:cubicBezTo>
                    <a:pt x="15802" y="13765"/>
                    <a:pt x="13860" y="13942"/>
                    <a:pt x="11920" y="13942"/>
                  </a:cubicBezTo>
                  <a:cubicBezTo>
                    <a:pt x="10234" y="13942"/>
                    <a:pt x="8549" y="13808"/>
                    <a:pt x="6879" y="13505"/>
                  </a:cubicBezTo>
                  <a:cubicBezTo>
                    <a:pt x="4515" y="13077"/>
                    <a:pt x="2162" y="12285"/>
                    <a:pt x="0" y="10984"/>
                  </a:cubicBezTo>
                  <a:lnTo>
                    <a:pt x="0" y="18944"/>
                  </a:lnTo>
                  <a:cubicBezTo>
                    <a:pt x="1762" y="19024"/>
                    <a:pt x="3523" y="19075"/>
                    <a:pt x="5283" y="19075"/>
                  </a:cubicBezTo>
                  <a:cubicBezTo>
                    <a:pt x="9227" y="19075"/>
                    <a:pt x="13162" y="18820"/>
                    <a:pt x="17071" y="18072"/>
                  </a:cubicBezTo>
                  <a:cubicBezTo>
                    <a:pt x="21981" y="17133"/>
                    <a:pt x="26589" y="15270"/>
                    <a:pt x="30996" y="12374"/>
                  </a:cubicBezTo>
                  <a:cubicBezTo>
                    <a:pt x="33739" y="10570"/>
                    <a:pt x="36781" y="9886"/>
                    <a:pt x="39837" y="9886"/>
                  </a:cubicBezTo>
                  <a:cubicBezTo>
                    <a:pt x="40660" y="9886"/>
                    <a:pt x="41484" y="9936"/>
                    <a:pt x="42304" y="10026"/>
                  </a:cubicBezTo>
                  <a:cubicBezTo>
                    <a:pt x="50992" y="10985"/>
                    <a:pt x="59004" y="15789"/>
                    <a:pt x="67420" y="18291"/>
                  </a:cubicBezTo>
                  <a:cubicBezTo>
                    <a:pt x="72853" y="19907"/>
                    <a:pt x="78486" y="20812"/>
                    <a:pt x="84058" y="21107"/>
                  </a:cubicBezTo>
                  <a:cubicBezTo>
                    <a:pt x="85055" y="21160"/>
                    <a:pt x="86060" y="21196"/>
                    <a:pt x="87066" y="21196"/>
                  </a:cubicBezTo>
                  <a:cubicBezTo>
                    <a:pt x="89207" y="21196"/>
                    <a:pt x="91355" y="21031"/>
                    <a:pt x="93446" y="20508"/>
                  </a:cubicBezTo>
                  <a:cubicBezTo>
                    <a:pt x="95522" y="19989"/>
                    <a:pt x="98275" y="18989"/>
                    <a:pt x="98894" y="16049"/>
                  </a:cubicBezTo>
                  <a:cubicBezTo>
                    <a:pt x="99594" y="12721"/>
                    <a:pt x="97265" y="10188"/>
                    <a:pt x="95270" y="8623"/>
                  </a:cubicBezTo>
                  <a:cubicBezTo>
                    <a:pt x="92667" y="6581"/>
                    <a:pt x="89709" y="5268"/>
                    <a:pt x="86790" y="4165"/>
                  </a:cubicBezTo>
                  <a:cubicBezTo>
                    <a:pt x="79711" y="1489"/>
                    <a:pt x="72404" y="0"/>
                    <a:pt x="65021" y="0"/>
                  </a:cubicBezTo>
                  <a:close/>
                </a:path>
              </a:pathLst>
            </a:custGeom>
            <a:solidFill>
              <a:srgbClr val="C44253">
                <a:alpha val="357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047" name="Google Shape;1047;p33"/>
            <p:cNvSpPr/>
            <p:nvPr/>
          </p:nvSpPr>
          <p:spPr>
            <a:xfrm rot="10800000" flipH="1">
              <a:off x="-89221" y="1998098"/>
              <a:ext cx="8386467" cy="1819876"/>
            </a:xfrm>
            <a:custGeom>
              <a:avLst/>
              <a:gdLst/>
              <a:ahLst/>
              <a:cxnLst/>
              <a:rect l="l" t="t" r="r" b="b"/>
              <a:pathLst>
                <a:path w="209570" h="45477" extrusionOk="0">
                  <a:moveTo>
                    <a:pt x="173399" y="0"/>
                  </a:moveTo>
                  <a:cubicBezTo>
                    <a:pt x="171819" y="0"/>
                    <a:pt x="170239" y="33"/>
                    <a:pt x="168661" y="80"/>
                  </a:cubicBezTo>
                  <a:cubicBezTo>
                    <a:pt x="164324" y="208"/>
                    <a:pt x="160018" y="528"/>
                    <a:pt x="155729" y="1390"/>
                  </a:cubicBezTo>
                  <a:cubicBezTo>
                    <a:pt x="151776" y="2184"/>
                    <a:pt x="147874" y="3386"/>
                    <a:pt x="144099" y="5071"/>
                  </a:cubicBezTo>
                  <a:cubicBezTo>
                    <a:pt x="140139" y="6838"/>
                    <a:pt x="136425" y="9227"/>
                    <a:pt x="132734" y="11745"/>
                  </a:cubicBezTo>
                  <a:cubicBezTo>
                    <a:pt x="125453" y="16714"/>
                    <a:pt x="118372" y="22168"/>
                    <a:pt x="110478" y="25489"/>
                  </a:cubicBezTo>
                  <a:cubicBezTo>
                    <a:pt x="104010" y="28211"/>
                    <a:pt x="97197" y="29287"/>
                    <a:pt x="90399" y="29287"/>
                  </a:cubicBezTo>
                  <a:cubicBezTo>
                    <a:pt x="89168" y="29287"/>
                    <a:pt x="87937" y="29252"/>
                    <a:pt x="86709" y="29185"/>
                  </a:cubicBezTo>
                  <a:cubicBezTo>
                    <a:pt x="70235" y="28285"/>
                    <a:pt x="53959" y="22404"/>
                    <a:pt x="38422" y="15780"/>
                  </a:cubicBezTo>
                  <a:cubicBezTo>
                    <a:pt x="34245" y="13999"/>
                    <a:pt x="30113" y="12729"/>
                    <a:pt x="25697" y="12479"/>
                  </a:cubicBezTo>
                  <a:cubicBezTo>
                    <a:pt x="24449" y="12409"/>
                    <a:pt x="23202" y="12379"/>
                    <a:pt x="21954" y="12379"/>
                  </a:cubicBezTo>
                  <a:cubicBezTo>
                    <a:pt x="18881" y="12379"/>
                    <a:pt x="15809" y="12558"/>
                    <a:pt x="12741" y="12746"/>
                  </a:cubicBezTo>
                  <a:cubicBezTo>
                    <a:pt x="9315" y="12958"/>
                    <a:pt x="5883" y="13109"/>
                    <a:pt x="2471" y="13588"/>
                  </a:cubicBezTo>
                  <a:cubicBezTo>
                    <a:pt x="1651" y="13702"/>
                    <a:pt x="825" y="13831"/>
                    <a:pt x="0" y="13986"/>
                  </a:cubicBezTo>
                  <a:lnTo>
                    <a:pt x="0" y="21931"/>
                  </a:lnTo>
                  <a:cubicBezTo>
                    <a:pt x="3093" y="20622"/>
                    <a:pt x="6277" y="19799"/>
                    <a:pt x="9551" y="19799"/>
                  </a:cubicBezTo>
                  <a:cubicBezTo>
                    <a:pt x="10632" y="19799"/>
                    <a:pt x="11722" y="19889"/>
                    <a:pt x="12823" y="20080"/>
                  </a:cubicBezTo>
                  <a:cubicBezTo>
                    <a:pt x="20488" y="21419"/>
                    <a:pt x="27144" y="26632"/>
                    <a:pt x="33499" y="31891"/>
                  </a:cubicBezTo>
                  <a:cubicBezTo>
                    <a:pt x="45486" y="41811"/>
                    <a:pt x="59912" y="45476"/>
                    <a:pt x="74081" y="45476"/>
                  </a:cubicBezTo>
                  <a:cubicBezTo>
                    <a:pt x="74665" y="45476"/>
                    <a:pt x="75248" y="45470"/>
                    <a:pt x="75831" y="45458"/>
                  </a:cubicBezTo>
                  <a:cubicBezTo>
                    <a:pt x="90804" y="45142"/>
                    <a:pt x="106177" y="41401"/>
                    <a:pt x="119282" y="31968"/>
                  </a:cubicBezTo>
                  <a:cubicBezTo>
                    <a:pt x="125990" y="27139"/>
                    <a:pt x="132221" y="21338"/>
                    <a:pt x="138817" y="16271"/>
                  </a:cubicBezTo>
                  <a:cubicBezTo>
                    <a:pt x="142143" y="13714"/>
                    <a:pt x="145448" y="11379"/>
                    <a:pt x="149316" y="10440"/>
                  </a:cubicBezTo>
                  <a:cubicBezTo>
                    <a:pt x="150812" y="10078"/>
                    <a:pt x="152323" y="9917"/>
                    <a:pt x="153836" y="9917"/>
                  </a:cubicBezTo>
                  <a:cubicBezTo>
                    <a:pt x="155625" y="9917"/>
                    <a:pt x="157416" y="10142"/>
                    <a:pt x="159185" y="10527"/>
                  </a:cubicBezTo>
                  <a:cubicBezTo>
                    <a:pt x="162983" y="11352"/>
                    <a:pt x="166672" y="12839"/>
                    <a:pt x="170334" y="14321"/>
                  </a:cubicBezTo>
                  <a:cubicBezTo>
                    <a:pt x="174482" y="15997"/>
                    <a:pt x="178713" y="17383"/>
                    <a:pt x="182992" y="18407"/>
                  </a:cubicBezTo>
                  <a:cubicBezTo>
                    <a:pt x="186653" y="19282"/>
                    <a:pt x="190426" y="19787"/>
                    <a:pt x="194193" y="19787"/>
                  </a:cubicBezTo>
                  <a:cubicBezTo>
                    <a:pt x="197694" y="19787"/>
                    <a:pt x="201190" y="19351"/>
                    <a:pt x="204587" y="18369"/>
                  </a:cubicBezTo>
                  <a:cubicBezTo>
                    <a:pt x="206831" y="17721"/>
                    <a:pt x="209570" y="16218"/>
                    <a:pt x="208195" y="12736"/>
                  </a:cubicBezTo>
                  <a:cubicBezTo>
                    <a:pt x="207019" y="9759"/>
                    <a:pt x="203809" y="8201"/>
                    <a:pt x="201535" y="7001"/>
                  </a:cubicBezTo>
                  <a:cubicBezTo>
                    <a:pt x="195238" y="3676"/>
                    <a:pt x="188684" y="1200"/>
                    <a:pt x="181872" y="426"/>
                  </a:cubicBezTo>
                  <a:cubicBezTo>
                    <a:pt x="179055" y="106"/>
                    <a:pt x="176227" y="0"/>
                    <a:pt x="173399" y="0"/>
                  </a:cubicBezTo>
                  <a:close/>
                </a:path>
              </a:pathLst>
            </a:custGeom>
            <a:solidFill>
              <a:srgbClr val="C44253">
                <a:alpha val="357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048" name="Google Shape;1048;p33"/>
            <p:cNvSpPr/>
            <p:nvPr/>
          </p:nvSpPr>
          <p:spPr>
            <a:xfrm rot="10800000" flipH="1">
              <a:off x="-89101" y="2398138"/>
              <a:ext cx="819678" cy="314658"/>
            </a:xfrm>
            <a:custGeom>
              <a:avLst/>
              <a:gdLst/>
              <a:ahLst/>
              <a:cxnLst/>
              <a:rect l="l" t="t" r="r" b="b"/>
              <a:pathLst>
                <a:path w="20483" h="7863" extrusionOk="0">
                  <a:moveTo>
                    <a:pt x="10679" y="1"/>
                  </a:moveTo>
                  <a:cubicBezTo>
                    <a:pt x="7200" y="1"/>
                    <a:pt x="3530" y="930"/>
                    <a:pt x="0" y="1036"/>
                  </a:cubicBezTo>
                  <a:lnTo>
                    <a:pt x="0" y="7210"/>
                  </a:lnTo>
                  <a:cubicBezTo>
                    <a:pt x="73" y="7210"/>
                    <a:pt x="146" y="7210"/>
                    <a:pt x="218" y="7210"/>
                  </a:cubicBezTo>
                  <a:cubicBezTo>
                    <a:pt x="2966" y="7210"/>
                    <a:pt x="5723" y="7366"/>
                    <a:pt x="8473" y="7532"/>
                  </a:cubicBezTo>
                  <a:cubicBezTo>
                    <a:pt x="10471" y="7652"/>
                    <a:pt x="12481" y="7858"/>
                    <a:pt x="14482" y="7862"/>
                  </a:cubicBezTo>
                  <a:cubicBezTo>
                    <a:pt x="14579" y="7862"/>
                    <a:pt x="14677" y="7863"/>
                    <a:pt x="14776" y="7863"/>
                  </a:cubicBezTo>
                  <a:cubicBezTo>
                    <a:pt x="16107" y="7863"/>
                    <a:pt x="17589" y="7805"/>
                    <a:pt x="18794" y="7093"/>
                  </a:cubicBezTo>
                  <a:cubicBezTo>
                    <a:pt x="20483" y="6096"/>
                    <a:pt x="19330" y="4228"/>
                    <a:pt x="18366" y="3075"/>
                  </a:cubicBezTo>
                  <a:cubicBezTo>
                    <a:pt x="16959" y="1395"/>
                    <a:pt x="15150" y="529"/>
                    <a:pt x="13253" y="203"/>
                  </a:cubicBezTo>
                  <a:cubicBezTo>
                    <a:pt x="12410" y="59"/>
                    <a:pt x="11551" y="1"/>
                    <a:pt x="10679" y="1"/>
                  </a:cubicBezTo>
                  <a:close/>
                </a:path>
              </a:pathLst>
            </a:custGeom>
            <a:solidFill>
              <a:srgbClr val="C44253">
                <a:alpha val="357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049" name="Google Shape;1049;p33"/>
            <p:cNvSpPr/>
            <p:nvPr/>
          </p:nvSpPr>
          <p:spPr>
            <a:xfrm rot="10800000" flipH="1">
              <a:off x="-89101" y="1041269"/>
              <a:ext cx="9361694" cy="2012360"/>
            </a:xfrm>
            <a:custGeom>
              <a:avLst/>
              <a:gdLst/>
              <a:ahLst/>
              <a:cxnLst/>
              <a:rect l="l" t="t" r="r" b="b"/>
              <a:pathLst>
                <a:path w="233940" h="50287" extrusionOk="0">
                  <a:moveTo>
                    <a:pt x="233940" y="0"/>
                  </a:moveTo>
                  <a:cubicBezTo>
                    <a:pt x="230479" y="1532"/>
                    <a:pt x="227264" y="3838"/>
                    <a:pt x="224035" y="6016"/>
                  </a:cubicBezTo>
                  <a:cubicBezTo>
                    <a:pt x="219999" y="8735"/>
                    <a:pt x="215918" y="11195"/>
                    <a:pt x="211510" y="12795"/>
                  </a:cubicBezTo>
                  <a:cubicBezTo>
                    <a:pt x="205977" y="14804"/>
                    <a:pt x="200252" y="15619"/>
                    <a:pt x="194517" y="15619"/>
                  </a:cubicBezTo>
                  <a:cubicBezTo>
                    <a:pt x="191019" y="15619"/>
                    <a:pt x="187518" y="15316"/>
                    <a:pt x="184053" y="14796"/>
                  </a:cubicBezTo>
                  <a:cubicBezTo>
                    <a:pt x="174879" y="13417"/>
                    <a:pt x="165892" y="10575"/>
                    <a:pt x="156983" y="7553"/>
                  </a:cubicBezTo>
                  <a:cubicBezTo>
                    <a:pt x="154186" y="6603"/>
                    <a:pt x="151295" y="5923"/>
                    <a:pt x="148402" y="5923"/>
                  </a:cubicBezTo>
                  <a:cubicBezTo>
                    <a:pt x="147105" y="5923"/>
                    <a:pt x="145807" y="6060"/>
                    <a:pt x="144518" y="6370"/>
                  </a:cubicBezTo>
                  <a:cubicBezTo>
                    <a:pt x="141010" y="7213"/>
                    <a:pt x="137841" y="9316"/>
                    <a:pt x="134862" y="11732"/>
                  </a:cubicBezTo>
                  <a:cubicBezTo>
                    <a:pt x="131415" y="14529"/>
                    <a:pt x="128149" y="17665"/>
                    <a:pt x="124700" y="20457"/>
                  </a:cubicBezTo>
                  <a:cubicBezTo>
                    <a:pt x="120681" y="23709"/>
                    <a:pt x="116461" y="26565"/>
                    <a:pt x="112085" y="28971"/>
                  </a:cubicBezTo>
                  <a:cubicBezTo>
                    <a:pt x="103869" y="33488"/>
                    <a:pt x="95132" y="36387"/>
                    <a:pt x="86236" y="37674"/>
                  </a:cubicBezTo>
                  <a:cubicBezTo>
                    <a:pt x="82434" y="38224"/>
                    <a:pt x="78620" y="38471"/>
                    <a:pt x="74803" y="38471"/>
                  </a:cubicBezTo>
                  <a:cubicBezTo>
                    <a:pt x="58405" y="38471"/>
                    <a:pt x="41951" y="33908"/>
                    <a:pt x="26125" y="29171"/>
                  </a:cubicBezTo>
                  <a:cubicBezTo>
                    <a:pt x="17408" y="26561"/>
                    <a:pt x="8732" y="23693"/>
                    <a:pt x="0" y="21148"/>
                  </a:cubicBezTo>
                  <a:lnTo>
                    <a:pt x="0" y="30371"/>
                  </a:lnTo>
                  <a:cubicBezTo>
                    <a:pt x="3472" y="33108"/>
                    <a:pt x="7489" y="35009"/>
                    <a:pt x="11115" y="36595"/>
                  </a:cubicBezTo>
                  <a:cubicBezTo>
                    <a:pt x="17532" y="39404"/>
                    <a:pt x="24220" y="41608"/>
                    <a:pt x="30929" y="42938"/>
                  </a:cubicBezTo>
                  <a:cubicBezTo>
                    <a:pt x="38228" y="44386"/>
                    <a:pt x="45630" y="44923"/>
                    <a:pt x="53022" y="44923"/>
                  </a:cubicBezTo>
                  <a:cubicBezTo>
                    <a:pt x="55748" y="44923"/>
                    <a:pt x="58473" y="44850"/>
                    <a:pt x="61191" y="44723"/>
                  </a:cubicBezTo>
                  <a:cubicBezTo>
                    <a:pt x="71533" y="44237"/>
                    <a:pt x="81978" y="43258"/>
                    <a:pt x="92233" y="41498"/>
                  </a:cubicBezTo>
                  <a:cubicBezTo>
                    <a:pt x="102742" y="39694"/>
                    <a:pt x="112661" y="35767"/>
                    <a:pt x="122701" y="31597"/>
                  </a:cubicBezTo>
                  <a:cubicBezTo>
                    <a:pt x="132437" y="27557"/>
                    <a:pt x="142206" y="24207"/>
                    <a:pt x="152521" y="24092"/>
                  </a:cubicBezTo>
                  <a:cubicBezTo>
                    <a:pt x="152754" y="24089"/>
                    <a:pt x="152988" y="24088"/>
                    <a:pt x="153222" y="24088"/>
                  </a:cubicBezTo>
                  <a:cubicBezTo>
                    <a:pt x="163194" y="24088"/>
                    <a:pt x="173100" y="26520"/>
                    <a:pt x="182555" y="30450"/>
                  </a:cubicBezTo>
                  <a:cubicBezTo>
                    <a:pt x="187610" y="32550"/>
                    <a:pt x="192565" y="35025"/>
                    <a:pt x="197604" y="37193"/>
                  </a:cubicBezTo>
                  <a:cubicBezTo>
                    <a:pt x="202625" y="39352"/>
                    <a:pt x="207681" y="41382"/>
                    <a:pt x="212770" y="43265"/>
                  </a:cubicBezTo>
                  <a:cubicBezTo>
                    <a:pt x="219747" y="45846"/>
                    <a:pt x="226825" y="48256"/>
                    <a:pt x="233940" y="50286"/>
                  </a:cubicBezTo>
                  <a:lnTo>
                    <a:pt x="233940" y="34729"/>
                  </a:lnTo>
                  <a:cubicBezTo>
                    <a:pt x="233339" y="34539"/>
                    <a:pt x="232731" y="34368"/>
                    <a:pt x="232112" y="34224"/>
                  </a:cubicBezTo>
                  <a:cubicBezTo>
                    <a:pt x="229270" y="33551"/>
                    <a:pt x="226381" y="33250"/>
                    <a:pt x="223499" y="32996"/>
                  </a:cubicBezTo>
                  <a:cubicBezTo>
                    <a:pt x="219753" y="32668"/>
                    <a:pt x="216005" y="32333"/>
                    <a:pt x="212261" y="31960"/>
                  </a:cubicBezTo>
                  <a:cubicBezTo>
                    <a:pt x="208072" y="31543"/>
                    <a:pt x="203886" y="31089"/>
                    <a:pt x="199705" y="30539"/>
                  </a:cubicBezTo>
                  <a:cubicBezTo>
                    <a:pt x="195713" y="30014"/>
                    <a:pt x="191661" y="29550"/>
                    <a:pt x="187710" y="28635"/>
                  </a:cubicBezTo>
                  <a:cubicBezTo>
                    <a:pt x="184185" y="27821"/>
                    <a:pt x="180587" y="27222"/>
                    <a:pt x="177204" y="25665"/>
                  </a:cubicBezTo>
                  <a:cubicBezTo>
                    <a:pt x="175719" y="24980"/>
                    <a:pt x="173996" y="24080"/>
                    <a:pt x="173054" y="22380"/>
                  </a:cubicBezTo>
                  <a:cubicBezTo>
                    <a:pt x="172381" y="21164"/>
                    <a:pt x="172300" y="19467"/>
                    <a:pt x="173266" y="18466"/>
                  </a:cubicBezTo>
                  <a:cubicBezTo>
                    <a:pt x="174400" y="17293"/>
                    <a:pt x="176205" y="17248"/>
                    <a:pt x="177591" y="17230"/>
                  </a:cubicBezTo>
                  <a:cubicBezTo>
                    <a:pt x="177667" y="17230"/>
                    <a:pt x="177743" y="17229"/>
                    <a:pt x="177820" y="17229"/>
                  </a:cubicBezTo>
                  <a:cubicBezTo>
                    <a:pt x="179957" y="17229"/>
                    <a:pt x="182098" y="17572"/>
                    <a:pt x="184206" y="17983"/>
                  </a:cubicBezTo>
                  <a:cubicBezTo>
                    <a:pt x="186167" y="18365"/>
                    <a:pt x="188113" y="18845"/>
                    <a:pt x="190056" y="19342"/>
                  </a:cubicBezTo>
                  <a:cubicBezTo>
                    <a:pt x="192155" y="19880"/>
                    <a:pt x="194290" y="20178"/>
                    <a:pt x="196416" y="20482"/>
                  </a:cubicBezTo>
                  <a:cubicBezTo>
                    <a:pt x="200378" y="21047"/>
                    <a:pt x="204372" y="21430"/>
                    <a:pt x="208364" y="21430"/>
                  </a:cubicBezTo>
                  <a:cubicBezTo>
                    <a:pt x="209889" y="21430"/>
                    <a:pt x="211413" y="21374"/>
                    <a:pt x="212936" y="21251"/>
                  </a:cubicBezTo>
                  <a:cubicBezTo>
                    <a:pt x="218320" y="20818"/>
                    <a:pt x="223791" y="19532"/>
                    <a:pt x="228641" y="16425"/>
                  </a:cubicBezTo>
                  <a:cubicBezTo>
                    <a:pt x="230586" y="15179"/>
                    <a:pt x="232358" y="13636"/>
                    <a:pt x="233940" y="11842"/>
                  </a:cubicBezTo>
                  <a:lnTo>
                    <a:pt x="233940" y="0"/>
                  </a:lnTo>
                  <a:close/>
                </a:path>
              </a:pathLst>
            </a:custGeom>
            <a:solidFill>
              <a:srgbClr val="C44253">
                <a:alpha val="357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050" name="Google Shape;1050;p33"/>
            <p:cNvSpPr/>
            <p:nvPr/>
          </p:nvSpPr>
          <p:spPr>
            <a:xfrm rot="10800000" flipH="1">
              <a:off x="-88861" y="622227"/>
              <a:ext cx="5153814" cy="1015564"/>
            </a:xfrm>
            <a:custGeom>
              <a:avLst/>
              <a:gdLst/>
              <a:ahLst/>
              <a:cxnLst/>
              <a:rect l="l" t="t" r="r" b="b"/>
              <a:pathLst>
                <a:path w="128789" h="25378" extrusionOk="0">
                  <a:moveTo>
                    <a:pt x="125460" y="1"/>
                  </a:moveTo>
                  <a:cubicBezTo>
                    <a:pt x="124112" y="1"/>
                    <a:pt x="122755" y="233"/>
                    <a:pt x="121432" y="495"/>
                  </a:cubicBezTo>
                  <a:cubicBezTo>
                    <a:pt x="117708" y="1235"/>
                    <a:pt x="114038" y="2428"/>
                    <a:pt x="110408" y="3702"/>
                  </a:cubicBezTo>
                  <a:cubicBezTo>
                    <a:pt x="101528" y="6816"/>
                    <a:pt x="92732" y="10293"/>
                    <a:pt x="83787" y="13112"/>
                  </a:cubicBezTo>
                  <a:cubicBezTo>
                    <a:pt x="72182" y="16772"/>
                    <a:pt x="60329" y="19483"/>
                    <a:pt x="48340" y="19746"/>
                  </a:cubicBezTo>
                  <a:cubicBezTo>
                    <a:pt x="47589" y="19762"/>
                    <a:pt x="46838" y="19771"/>
                    <a:pt x="46087" y="19771"/>
                  </a:cubicBezTo>
                  <a:cubicBezTo>
                    <a:pt x="36277" y="19771"/>
                    <a:pt x="26528" y="18319"/>
                    <a:pt x="17277" y="13958"/>
                  </a:cubicBezTo>
                  <a:cubicBezTo>
                    <a:pt x="14817" y="12796"/>
                    <a:pt x="12434" y="11433"/>
                    <a:pt x="10052" y="10038"/>
                  </a:cubicBezTo>
                  <a:cubicBezTo>
                    <a:pt x="7467" y="8528"/>
                    <a:pt x="4765" y="7378"/>
                    <a:pt x="2106" y="6103"/>
                  </a:cubicBezTo>
                  <a:cubicBezTo>
                    <a:pt x="1402" y="5766"/>
                    <a:pt x="699" y="5418"/>
                    <a:pt x="0" y="5056"/>
                  </a:cubicBezTo>
                  <a:lnTo>
                    <a:pt x="0" y="11211"/>
                  </a:lnTo>
                  <a:cubicBezTo>
                    <a:pt x="4701" y="13100"/>
                    <a:pt x="9362" y="15161"/>
                    <a:pt x="14041" y="17090"/>
                  </a:cubicBezTo>
                  <a:cubicBezTo>
                    <a:pt x="16400" y="18063"/>
                    <a:pt x="18775" y="19117"/>
                    <a:pt x="21195" y="19846"/>
                  </a:cubicBezTo>
                  <a:cubicBezTo>
                    <a:pt x="23656" y="20587"/>
                    <a:pt x="26170" y="20896"/>
                    <a:pt x="28695" y="21030"/>
                  </a:cubicBezTo>
                  <a:cubicBezTo>
                    <a:pt x="33506" y="21285"/>
                    <a:pt x="38258" y="21488"/>
                    <a:pt x="43036" y="22348"/>
                  </a:cubicBezTo>
                  <a:cubicBezTo>
                    <a:pt x="47992" y="23241"/>
                    <a:pt x="52914" y="24461"/>
                    <a:pt x="57900" y="25055"/>
                  </a:cubicBezTo>
                  <a:cubicBezTo>
                    <a:pt x="59669" y="25266"/>
                    <a:pt x="61430" y="25377"/>
                    <a:pt x="63185" y="25377"/>
                  </a:cubicBezTo>
                  <a:cubicBezTo>
                    <a:pt x="66528" y="25377"/>
                    <a:pt x="69851" y="24974"/>
                    <a:pt x="73168" y="24091"/>
                  </a:cubicBezTo>
                  <a:cubicBezTo>
                    <a:pt x="82572" y="21585"/>
                    <a:pt x="91311" y="16379"/>
                    <a:pt x="100290" y="12209"/>
                  </a:cubicBezTo>
                  <a:cubicBezTo>
                    <a:pt x="102551" y="11159"/>
                    <a:pt x="104832" y="10174"/>
                    <a:pt x="107142" y="9317"/>
                  </a:cubicBezTo>
                  <a:cubicBezTo>
                    <a:pt x="109515" y="8437"/>
                    <a:pt x="111919" y="7831"/>
                    <a:pt x="114326" y="7132"/>
                  </a:cubicBezTo>
                  <a:cubicBezTo>
                    <a:pt x="119263" y="5699"/>
                    <a:pt x="123997" y="3389"/>
                    <a:pt x="128789" y="1350"/>
                  </a:cubicBezTo>
                  <a:cubicBezTo>
                    <a:pt x="128436" y="255"/>
                    <a:pt x="127130" y="101"/>
                    <a:pt x="126329" y="35"/>
                  </a:cubicBezTo>
                  <a:cubicBezTo>
                    <a:pt x="126040" y="12"/>
                    <a:pt x="125750" y="1"/>
                    <a:pt x="125460" y="1"/>
                  </a:cubicBezTo>
                  <a:close/>
                </a:path>
              </a:pathLst>
            </a:custGeom>
            <a:solidFill>
              <a:srgbClr val="C44253">
                <a:alpha val="357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051" name="Google Shape;1051;p33"/>
            <p:cNvSpPr/>
            <p:nvPr/>
          </p:nvSpPr>
          <p:spPr>
            <a:xfrm rot="10800000" flipH="1">
              <a:off x="-89101" y="-787656"/>
              <a:ext cx="949935" cy="459281"/>
            </a:xfrm>
            <a:custGeom>
              <a:avLst/>
              <a:gdLst/>
              <a:ahLst/>
              <a:cxnLst/>
              <a:rect l="l" t="t" r="r" b="b"/>
              <a:pathLst>
                <a:path w="23738" h="11477" extrusionOk="0">
                  <a:moveTo>
                    <a:pt x="0" y="0"/>
                  </a:moveTo>
                  <a:lnTo>
                    <a:pt x="0" y="7277"/>
                  </a:lnTo>
                  <a:cubicBezTo>
                    <a:pt x="3475" y="8436"/>
                    <a:pt x="6937" y="9675"/>
                    <a:pt x="10474" y="10467"/>
                  </a:cubicBezTo>
                  <a:cubicBezTo>
                    <a:pt x="12599" y="10942"/>
                    <a:pt x="14945" y="11477"/>
                    <a:pt x="17230" y="11477"/>
                  </a:cubicBezTo>
                  <a:cubicBezTo>
                    <a:pt x="18607" y="11477"/>
                    <a:pt x="19963" y="11282"/>
                    <a:pt x="21233" y="10762"/>
                  </a:cubicBezTo>
                  <a:cubicBezTo>
                    <a:pt x="22964" y="10052"/>
                    <a:pt x="23737" y="8373"/>
                    <a:pt x="22783" y="6233"/>
                  </a:cubicBezTo>
                  <a:cubicBezTo>
                    <a:pt x="21854" y="4148"/>
                    <a:pt x="19780" y="3350"/>
                    <a:pt x="18049" y="2892"/>
                  </a:cubicBezTo>
                  <a:cubicBezTo>
                    <a:pt x="14044" y="1834"/>
                    <a:pt x="9964" y="2398"/>
                    <a:pt x="5923" y="1958"/>
                  </a:cubicBezTo>
                  <a:cubicBezTo>
                    <a:pt x="3848" y="1734"/>
                    <a:pt x="1868" y="1036"/>
                    <a:pt x="0" y="0"/>
                  </a:cubicBezTo>
                  <a:close/>
                </a:path>
              </a:pathLst>
            </a:custGeom>
            <a:solidFill>
              <a:srgbClr val="C44253">
                <a:alpha val="357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052" name="Google Shape;1052;p33"/>
            <p:cNvSpPr/>
            <p:nvPr/>
          </p:nvSpPr>
          <p:spPr>
            <a:xfrm rot="10800000" flipH="1">
              <a:off x="-89101" y="-905085"/>
              <a:ext cx="9361814" cy="2217890"/>
            </a:xfrm>
            <a:custGeom>
              <a:avLst/>
              <a:gdLst/>
              <a:ahLst/>
              <a:cxnLst/>
              <a:rect l="l" t="t" r="r" b="b"/>
              <a:pathLst>
                <a:path w="233943" h="55423" extrusionOk="0">
                  <a:moveTo>
                    <a:pt x="144772" y="1"/>
                  </a:moveTo>
                  <a:cubicBezTo>
                    <a:pt x="142102" y="1"/>
                    <a:pt x="139431" y="96"/>
                    <a:pt x="136766" y="286"/>
                  </a:cubicBezTo>
                  <a:cubicBezTo>
                    <a:pt x="128012" y="909"/>
                    <a:pt x="119276" y="2552"/>
                    <a:pt x="110812" y="5489"/>
                  </a:cubicBezTo>
                  <a:cubicBezTo>
                    <a:pt x="106624" y="6944"/>
                    <a:pt x="102575" y="8874"/>
                    <a:pt x="98468" y="10653"/>
                  </a:cubicBezTo>
                  <a:cubicBezTo>
                    <a:pt x="93953" y="12609"/>
                    <a:pt x="89399" y="14424"/>
                    <a:pt x="84794" y="16010"/>
                  </a:cubicBezTo>
                  <a:cubicBezTo>
                    <a:pt x="74251" y="19642"/>
                    <a:pt x="63428" y="21981"/>
                    <a:pt x="52620" y="21981"/>
                  </a:cubicBezTo>
                  <a:cubicBezTo>
                    <a:pt x="45059" y="21981"/>
                    <a:pt x="37505" y="20836"/>
                    <a:pt x="30059" y="18189"/>
                  </a:cubicBezTo>
                  <a:cubicBezTo>
                    <a:pt x="25579" y="16596"/>
                    <a:pt x="21178" y="14667"/>
                    <a:pt x="16828" y="12578"/>
                  </a:cubicBezTo>
                  <a:cubicBezTo>
                    <a:pt x="12514" y="10509"/>
                    <a:pt x="8272" y="8266"/>
                    <a:pt x="3815" y="6712"/>
                  </a:cubicBezTo>
                  <a:cubicBezTo>
                    <a:pt x="2549" y="6272"/>
                    <a:pt x="1276" y="5888"/>
                    <a:pt x="0" y="5548"/>
                  </a:cubicBezTo>
                  <a:lnTo>
                    <a:pt x="0" y="23614"/>
                  </a:lnTo>
                  <a:cubicBezTo>
                    <a:pt x="12657" y="29572"/>
                    <a:pt x="26166" y="33013"/>
                    <a:pt x="39600" y="33024"/>
                  </a:cubicBezTo>
                  <a:cubicBezTo>
                    <a:pt x="39625" y="33024"/>
                    <a:pt x="39649" y="33024"/>
                    <a:pt x="39674" y="33024"/>
                  </a:cubicBezTo>
                  <a:cubicBezTo>
                    <a:pt x="43920" y="33024"/>
                    <a:pt x="48167" y="32654"/>
                    <a:pt x="52367" y="31843"/>
                  </a:cubicBezTo>
                  <a:cubicBezTo>
                    <a:pt x="54553" y="31420"/>
                    <a:pt x="56709" y="30737"/>
                    <a:pt x="58881" y="30217"/>
                  </a:cubicBezTo>
                  <a:cubicBezTo>
                    <a:pt x="61539" y="29579"/>
                    <a:pt x="64252" y="29008"/>
                    <a:pt x="66965" y="29005"/>
                  </a:cubicBezTo>
                  <a:cubicBezTo>
                    <a:pt x="66982" y="29005"/>
                    <a:pt x="66999" y="29005"/>
                    <a:pt x="67017" y="29005"/>
                  </a:cubicBezTo>
                  <a:cubicBezTo>
                    <a:pt x="68762" y="29005"/>
                    <a:pt x="71102" y="29156"/>
                    <a:pt x="72309" y="31005"/>
                  </a:cubicBezTo>
                  <a:cubicBezTo>
                    <a:pt x="73261" y="32464"/>
                    <a:pt x="73035" y="34779"/>
                    <a:pt x="72433" y="36381"/>
                  </a:cubicBezTo>
                  <a:cubicBezTo>
                    <a:pt x="71760" y="38175"/>
                    <a:pt x="70452" y="39418"/>
                    <a:pt x="69067" y="40261"/>
                  </a:cubicBezTo>
                  <a:cubicBezTo>
                    <a:pt x="65139" y="42655"/>
                    <a:pt x="60371" y="42850"/>
                    <a:pt x="56096" y="42852"/>
                  </a:cubicBezTo>
                  <a:cubicBezTo>
                    <a:pt x="56089" y="42852"/>
                    <a:pt x="56082" y="42852"/>
                    <a:pt x="56075" y="42852"/>
                  </a:cubicBezTo>
                  <a:cubicBezTo>
                    <a:pt x="46902" y="42852"/>
                    <a:pt x="37792" y="41022"/>
                    <a:pt x="28834" y="38660"/>
                  </a:cubicBezTo>
                  <a:cubicBezTo>
                    <a:pt x="19225" y="36125"/>
                    <a:pt x="9684" y="33151"/>
                    <a:pt x="0" y="31087"/>
                  </a:cubicBezTo>
                  <a:lnTo>
                    <a:pt x="0" y="40459"/>
                  </a:lnTo>
                  <a:cubicBezTo>
                    <a:pt x="415" y="40687"/>
                    <a:pt x="838" y="40900"/>
                    <a:pt x="1269" y="41094"/>
                  </a:cubicBezTo>
                  <a:cubicBezTo>
                    <a:pt x="3834" y="42246"/>
                    <a:pt x="6360" y="42550"/>
                    <a:pt x="9049" y="42595"/>
                  </a:cubicBezTo>
                  <a:cubicBezTo>
                    <a:pt x="11321" y="42632"/>
                    <a:pt x="13601" y="42650"/>
                    <a:pt x="15862" y="42966"/>
                  </a:cubicBezTo>
                  <a:cubicBezTo>
                    <a:pt x="17766" y="43232"/>
                    <a:pt x="19811" y="43645"/>
                    <a:pt x="21476" y="44925"/>
                  </a:cubicBezTo>
                  <a:cubicBezTo>
                    <a:pt x="22689" y="45858"/>
                    <a:pt x="23822" y="47631"/>
                    <a:pt x="23620" y="49546"/>
                  </a:cubicBezTo>
                  <a:cubicBezTo>
                    <a:pt x="23450" y="51198"/>
                    <a:pt x="22153" y="51995"/>
                    <a:pt x="21013" y="52388"/>
                  </a:cubicBezTo>
                  <a:cubicBezTo>
                    <a:pt x="19769" y="52816"/>
                    <a:pt x="18468" y="52983"/>
                    <a:pt x="17149" y="52983"/>
                  </a:cubicBezTo>
                  <a:cubicBezTo>
                    <a:pt x="14678" y="52983"/>
                    <a:pt x="12147" y="52396"/>
                    <a:pt x="9822" y="51845"/>
                  </a:cubicBezTo>
                  <a:cubicBezTo>
                    <a:pt x="6510" y="51059"/>
                    <a:pt x="3259" y="49899"/>
                    <a:pt x="0" y="48810"/>
                  </a:cubicBezTo>
                  <a:lnTo>
                    <a:pt x="0" y="54602"/>
                  </a:lnTo>
                  <a:cubicBezTo>
                    <a:pt x="5036" y="55007"/>
                    <a:pt x="10079" y="55225"/>
                    <a:pt x="15119" y="55348"/>
                  </a:cubicBezTo>
                  <a:cubicBezTo>
                    <a:pt x="17082" y="55396"/>
                    <a:pt x="19048" y="55423"/>
                    <a:pt x="21015" y="55423"/>
                  </a:cubicBezTo>
                  <a:cubicBezTo>
                    <a:pt x="29997" y="55423"/>
                    <a:pt x="38994" y="54866"/>
                    <a:pt x="47880" y="53219"/>
                  </a:cubicBezTo>
                  <a:cubicBezTo>
                    <a:pt x="52943" y="52282"/>
                    <a:pt x="58028" y="51048"/>
                    <a:pt x="62912" y="49101"/>
                  </a:cubicBezTo>
                  <a:cubicBezTo>
                    <a:pt x="67581" y="47240"/>
                    <a:pt x="72025" y="44594"/>
                    <a:pt x="76326" y="41657"/>
                  </a:cubicBezTo>
                  <a:cubicBezTo>
                    <a:pt x="84683" y="35949"/>
                    <a:pt x="92557" y="29085"/>
                    <a:pt x="101261" y="24207"/>
                  </a:cubicBezTo>
                  <a:cubicBezTo>
                    <a:pt x="110109" y="19249"/>
                    <a:pt x="119692" y="17446"/>
                    <a:pt x="129288" y="16670"/>
                  </a:cubicBezTo>
                  <a:cubicBezTo>
                    <a:pt x="132649" y="16399"/>
                    <a:pt x="136013" y="16271"/>
                    <a:pt x="139377" y="16271"/>
                  </a:cubicBezTo>
                  <a:cubicBezTo>
                    <a:pt x="157478" y="16271"/>
                    <a:pt x="175585" y="19963"/>
                    <a:pt x="193212" y="24804"/>
                  </a:cubicBezTo>
                  <a:cubicBezTo>
                    <a:pt x="203630" y="27665"/>
                    <a:pt x="214279" y="30372"/>
                    <a:pt x="224304" y="35040"/>
                  </a:cubicBezTo>
                  <a:cubicBezTo>
                    <a:pt x="227597" y="36575"/>
                    <a:pt x="230795" y="38437"/>
                    <a:pt x="233942" y="40411"/>
                  </a:cubicBezTo>
                  <a:lnTo>
                    <a:pt x="233942" y="31703"/>
                  </a:lnTo>
                  <a:cubicBezTo>
                    <a:pt x="228231" y="27859"/>
                    <a:pt x="222155" y="24807"/>
                    <a:pt x="216214" y="21705"/>
                  </a:cubicBezTo>
                  <a:cubicBezTo>
                    <a:pt x="207456" y="17134"/>
                    <a:pt x="198525" y="13002"/>
                    <a:pt x="189487" y="9410"/>
                  </a:cubicBezTo>
                  <a:cubicBezTo>
                    <a:pt x="180687" y="5912"/>
                    <a:pt x="171778" y="2926"/>
                    <a:pt x="162615" y="1437"/>
                  </a:cubicBezTo>
                  <a:cubicBezTo>
                    <a:pt x="156702" y="476"/>
                    <a:pt x="150736" y="1"/>
                    <a:pt x="144772" y="1"/>
                  </a:cubicBezTo>
                  <a:close/>
                </a:path>
              </a:pathLst>
            </a:custGeom>
            <a:solidFill>
              <a:srgbClr val="C44253">
                <a:alpha val="357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053" name="Google Shape;1053;p33"/>
            <p:cNvSpPr/>
            <p:nvPr/>
          </p:nvSpPr>
          <p:spPr>
            <a:xfrm rot="10800000" flipH="1">
              <a:off x="4312517" y="-1778160"/>
              <a:ext cx="4960169" cy="2176352"/>
            </a:xfrm>
            <a:custGeom>
              <a:avLst/>
              <a:gdLst/>
              <a:ahLst/>
              <a:cxnLst/>
              <a:rect l="l" t="t" r="r" b="b"/>
              <a:pathLst>
                <a:path w="123950" h="54385" extrusionOk="0">
                  <a:moveTo>
                    <a:pt x="25687" y="0"/>
                  </a:moveTo>
                  <a:cubicBezTo>
                    <a:pt x="25613" y="0"/>
                    <a:pt x="25540" y="0"/>
                    <a:pt x="25467" y="0"/>
                  </a:cubicBezTo>
                  <a:cubicBezTo>
                    <a:pt x="22189" y="8"/>
                    <a:pt x="18895" y="286"/>
                    <a:pt x="15653" y="893"/>
                  </a:cubicBezTo>
                  <a:cubicBezTo>
                    <a:pt x="12106" y="1558"/>
                    <a:pt x="8455" y="2579"/>
                    <a:pt x="5276" y="4757"/>
                  </a:cubicBezTo>
                  <a:cubicBezTo>
                    <a:pt x="2358" y="6754"/>
                    <a:pt x="1" y="10011"/>
                    <a:pt x="133" y="14446"/>
                  </a:cubicBezTo>
                  <a:cubicBezTo>
                    <a:pt x="289" y="19675"/>
                    <a:pt x="3866" y="23250"/>
                    <a:pt x="7286" y="25363"/>
                  </a:cubicBezTo>
                  <a:cubicBezTo>
                    <a:pt x="11223" y="27796"/>
                    <a:pt x="15408" y="28684"/>
                    <a:pt x="19651" y="28684"/>
                  </a:cubicBezTo>
                  <a:cubicBezTo>
                    <a:pt x="25154" y="28684"/>
                    <a:pt x="30756" y="27191"/>
                    <a:pt x="36046" y="25632"/>
                  </a:cubicBezTo>
                  <a:cubicBezTo>
                    <a:pt x="41465" y="24035"/>
                    <a:pt x="46862" y="22167"/>
                    <a:pt x="52380" y="21177"/>
                  </a:cubicBezTo>
                  <a:cubicBezTo>
                    <a:pt x="56587" y="20424"/>
                    <a:pt x="60828" y="20023"/>
                    <a:pt x="65073" y="20023"/>
                  </a:cubicBezTo>
                  <a:cubicBezTo>
                    <a:pt x="66363" y="20023"/>
                    <a:pt x="67654" y="20060"/>
                    <a:pt x="68944" y="20135"/>
                  </a:cubicBezTo>
                  <a:cubicBezTo>
                    <a:pt x="79965" y="20783"/>
                    <a:pt x="90870" y="24103"/>
                    <a:pt x="100937" y="29809"/>
                  </a:cubicBezTo>
                  <a:cubicBezTo>
                    <a:pt x="105755" y="32540"/>
                    <a:pt x="110519" y="35684"/>
                    <a:pt x="114557" y="40038"/>
                  </a:cubicBezTo>
                  <a:cubicBezTo>
                    <a:pt x="118056" y="43811"/>
                    <a:pt x="120978" y="48359"/>
                    <a:pt x="123419" y="53277"/>
                  </a:cubicBezTo>
                  <a:cubicBezTo>
                    <a:pt x="123600" y="53644"/>
                    <a:pt x="123773" y="54016"/>
                    <a:pt x="123950" y="54384"/>
                  </a:cubicBezTo>
                  <a:lnTo>
                    <a:pt x="123950" y="30590"/>
                  </a:lnTo>
                  <a:cubicBezTo>
                    <a:pt x="115011" y="23740"/>
                    <a:pt x="104675" y="20070"/>
                    <a:pt x="94699" y="16430"/>
                  </a:cubicBezTo>
                  <a:cubicBezTo>
                    <a:pt x="83278" y="12265"/>
                    <a:pt x="71945" y="7950"/>
                    <a:pt x="60279" y="4996"/>
                  </a:cubicBezTo>
                  <a:cubicBezTo>
                    <a:pt x="48938" y="2125"/>
                    <a:pt x="37275" y="0"/>
                    <a:pt x="25687" y="0"/>
                  </a:cubicBezTo>
                  <a:close/>
                </a:path>
              </a:pathLst>
            </a:custGeom>
            <a:solidFill>
              <a:srgbClr val="C44253">
                <a:alpha val="357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054" name="Google Shape;1054;p33"/>
            <p:cNvSpPr/>
            <p:nvPr/>
          </p:nvSpPr>
          <p:spPr>
            <a:xfrm rot="10800000" flipH="1">
              <a:off x="-89101" y="-2355943"/>
              <a:ext cx="4579363" cy="1972262"/>
            </a:xfrm>
            <a:custGeom>
              <a:avLst/>
              <a:gdLst/>
              <a:ahLst/>
              <a:cxnLst/>
              <a:rect l="l" t="t" r="r" b="b"/>
              <a:pathLst>
                <a:path w="114434" h="49285" extrusionOk="0">
                  <a:moveTo>
                    <a:pt x="97111" y="0"/>
                  </a:moveTo>
                  <a:cubicBezTo>
                    <a:pt x="92375" y="0"/>
                    <a:pt x="88229" y="4066"/>
                    <a:pt x="85079" y="8725"/>
                  </a:cubicBezTo>
                  <a:cubicBezTo>
                    <a:pt x="81036" y="14698"/>
                    <a:pt x="78056" y="22263"/>
                    <a:pt x="72346" y="26006"/>
                  </a:cubicBezTo>
                  <a:cubicBezTo>
                    <a:pt x="69011" y="28192"/>
                    <a:pt x="65286" y="29191"/>
                    <a:pt x="61597" y="29874"/>
                  </a:cubicBezTo>
                  <a:cubicBezTo>
                    <a:pt x="57172" y="30696"/>
                    <a:pt x="52733" y="31343"/>
                    <a:pt x="48270" y="31736"/>
                  </a:cubicBezTo>
                  <a:cubicBezTo>
                    <a:pt x="43819" y="32127"/>
                    <a:pt x="39334" y="32342"/>
                    <a:pt x="34849" y="32342"/>
                  </a:cubicBezTo>
                  <a:cubicBezTo>
                    <a:pt x="29827" y="32342"/>
                    <a:pt x="24804" y="32073"/>
                    <a:pt x="19828" y="31484"/>
                  </a:cubicBezTo>
                  <a:cubicBezTo>
                    <a:pt x="13156" y="30694"/>
                    <a:pt x="6527" y="29288"/>
                    <a:pt x="0" y="27342"/>
                  </a:cubicBezTo>
                  <a:lnTo>
                    <a:pt x="0" y="45284"/>
                  </a:lnTo>
                  <a:cubicBezTo>
                    <a:pt x="0" y="47494"/>
                    <a:pt x="1415" y="49285"/>
                    <a:pt x="3161" y="49285"/>
                  </a:cubicBezTo>
                  <a:lnTo>
                    <a:pt x="54554" y="49285"/>
                  </a:lnTo>
                  <a:cubicBezTo>
                    <a:pt x="57524" y="43691"/>
                    <a:pt x="61460" y="38933"/>
                    <a:pt x="66165" y="35699"/>
                  </a:cubicBezTo>
                  <a:cubicBezTo>
                    <a:pt x="74007" y="30307"/>
                    <a:pt x="82814" y="29860"/>
                    <a:pt x="91444" y="28199"/>
                  </a:cubicBezTo>
                  <a:cubicBezTo>
                    <a:pt x="94850" y="27544"/>
                    <a:pt x="98284" y="26656"/>
                    <a:pt x="101576" y="25345"/>
                  </a:cubicBezTo>
                  <a:cubicBezTo>
                    <a:pt x="104402" y="24220"/>
                    <a:pt x="107468" y="22637"/>
                    <a:pt x="109397" y="19658"/>
                  </a:cubicBezTo>
                  <a:cubicBezTo>
                    <a:pt x="114434" y="11884"/>
                    <a:pt x="106261" y="3395"/>
                    <a:pt x="100927" y="890"/>
                  </a:cubicBezTo>
                  <a:cubicBezTo>
                    <a:pt x="99620" y="276"/>
                    <a:pt x="98345" y="0"/>
                    <a:pt x="97111" y="0"/>
                  </a:cubicBezTo>
                  <a:close/>
                </a:path>
              </a:pathLst>
            </a:custGeom>
            <a:solidFill>
              <a:srgbClr val="C44253">
                <a:alpha val="357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055" name="Google Shape;1055;p33"/>
            <p:cNvSpPr/>
            <p:nvPr/>
          </p:nvSpPr>
          <p:spPr>
            <a:xfrm rot="10800000" flipH="1">
              <a:off x="2774626" y="-2355960"/>
              <a:ext cx="4319449" cy="712432"/>
            </a:xfrm>
            <a:custGeom>
              <a:avLst/>
              <a:gdLst/>
              <a:ahLst/>
              <a:cxnLst/>
              <a:rect l="l" t="t" r="r" b="b"/>
              <a:pathLst>
                <a:path w="107939" h="17803" extrusionOk="0">
                  <a:moveTo>
                    <a:pt x="27543" y="0"/>
                  </a:moveTo>
                  <a:cubicBezTo>
                    <a:pt x="27240" y="0"/>
                    <a:pt x="26937" y="6"/>
                    <a:pt x="26634" y="18"/>
                  </a:cubicBezTo>
                  <a:cubicBezTo>
                    <a:pt x="24027" y="121"/>
                    <a:pt x="21392" y="745"/>
                    <a:pt x="19094" y="2364"/>
                  </a:cubicBezTo>
                  <a:cubicBezTo>
                    <a:pt x="18481" y="2797"/>
                    <a:pt x="16577" y="4050"/>
                    <a:pt x="17537" y="5118"/>
                  </a:cubicBezTo>
                  <a:cubicBezTo>
                    <a:pt x="18117" y="5762"/>
                    <a:pt x="19161" y="5928"/>
                    <a:pt x="19890" y="6091"/>
                  </a:cubicBezTo>
                  <a:cubicBezTo>
                    <a:pt x="23855" y="6979"/>
                    <a:pt x="27949" y="6569"/>
                    <a:pt x="31949" y="6998"/>
                  </a:cubicBezTo>
                  <a:cubicBezTo>
                    <a:pt x="35180" y="7344"/>
                    <a:pt x="39652" y="7834"/>
                    <a:pt x="41798" y="11379"/>
                  </a:cubicBezTo>
                  <a:cubicBezTo>
                    <a:pt x="41873" y="11504"/>
                    <a:pt x="41874" y="11697"/>
                    <a:pt x="41748" y="11777"/>
                  </a:cubicBezTo>
                  <a:cubicBezTo>
                    <a:pt x="40684" y="12461"/>
                    <a:pt x="39488" y="12703"/>
                    <a:pt x="38262" y="12703"/>
                  </a:cubicBezTo>
                  <a:cubicBezTo>
                    <a:pt x="36542" y="12703"/>
                    <a:pt x="34763" y="12227"/>
                    <a:pt x="33207" y="11823"/>
                  </a:cubicBezTo>
                  <a:cubicBezTo>
                    <a:pt x="31601" y="11407"/>
                    <a:pt x="30013" y="10894"/>
                    <a:pt x="28412" y="10466"/>
                  </a:cubicBezTo>
                  <a:cubicBezTo>
                    <a:pt x="26593" y="9980"/>
                    <a:pt x="24742" y="9711"/>
                    <a:pt x="22919" y="9248"/>
                  </a:cubicBezTo>
                  <a:cubicBezTo>
                    <a:pt x="18811" y="8207"/>
                    <a:pt x="14751" y="6811"/>
                    <a:pt x="10581" y="6185"/>
                  </a:cubicBezTo>
                  <a:cubicBezTo>
                    <a:pt x="9499" y="6023"/>
                    <a:pt x="8286" y="5852"/>
                    <a:pt x="7075" y="5852"/>
                  </a:cubicBezTo>
                  <a:cubicBezTo>
                    <a:pt x="5505" y="5852"/>
                    <a:pt x="3938" y="6139"/>
                    <a:pt x="2667" y="7101"/>
                  </a:cubicBezTo>
                  <a:cubicBezTo>
                    <a:pt x="702" y="8588"/>
                    <a:pt x="1" y="12230"/>
                    <a:pt x="827" y="14868"/>
                  </a:cubicBezTo>
                  <a:cubicBezTo>
                    <a:pt x="1191" y="16035"/>
                    <a:pt x="1835" y="16995"/>
                    <a:pt x="2588" y="17803"/>
                  </a:cubicBezTo>
                  <a:lnTo>
                    <a:pt x="107349" y="17803"/>
                  </a:lnTo>
                  <a:cubicBezTo>
                    <a:pt x="107939" y="14229"/>
                    <a:pt x="104542" y="9947"/>
                    <a:pt x="102361" y="8404"/>
                  </a:cubicBezTo>
                  <a:cubicBezTo>
                    <a:pt x="99751" y="6560"/>
                    <a:pt x="96718" y="5974"/>
                    <a:pt x="93716" y="5974"/>
                  </a:cubicBezTo>
                  <a:cubicBezTo>
                    <a:pt x="92496" y="5974"/>
                    <a:pt x="91282" y="6070"/>
                    <a:pt x="90103" y="6219"/>
                  </a:cubicBezTo>
                  <a:cubicBezTo>
                    <a:pt x="87978" y="6486"/>
                    <a:pt x="85895" y="7048"/>
                    <a:pt x="83786" y="7444"/>
                  </a:cubicBezTo>
                  <a:cubicBezTo>
                    <a:pt x="81051" y="7961"/>
                    <a:pt x="78295" y="8278"/>
                    <a:pt x="75534" y="8442"/>
                  </a:cubicBezTo>
                  <a:cubicBezTo>
                    <a:pt x="74026" y="8532"/>
                    <a:pt x="72516" y="8576"/>
                    <a:pt x="71005" y="8576"/>
                  </a:cubicBezTo>
                  <a:cubicBezTo>
                    <a:pt x="66567" y="8576"/>
                    <a:pt x="62125" y="8194"/>
                    <a:pt x="57730" y="7447"/>
                  </a:cubicBezTo>
                  <a:cubicBezTo>
                    <a:pt x="52546" y="6565"/>
                    <a:pt x="47524" y="4962"/>
                    <a:pt x="42478" y="3264"/>
                  </a:cubicBezTo>
                  <a:cubicBezTo>
                    <a:pt x="37619" y="1632"/>
                    <a:pt x="32605" y="0"/>
                    <a:pt x="27543" y="0"/>
                  </a:cubicBezTo>
                  <a:close/>
                </a:path>
              </a:pathLst>
            </a:custGeom>
            <a:solidFill>
              <a:srgbClr val="C44253">
                <a:alpha val="357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056" name="Google Shape;1056;p33"/>
            <p:cNvSpPr/>
            <p:nvPr/>
          </p:nvSpPr>
          <p:spPr>
            <a:xfrm rot="10800000" flipH="1">
              <a:off x="8048796" y="-2356200"/>
              <a:ext cx="658408" cy="716833"/>
            </a:xfrm>
            <a:custGeom>
              <a:avLst/>
              <a:gdLst/>
              <a:ahLst/>
              <a:cxnLst/>
              <a:rect l="l" t="t" r="r" b="b"/>
              <a:pathLst>
                <a:path w="16453" h="17913" extrusionOk="0">
                  <a:moveTo>
                    <a:pt x="3031" y="0"/>
                  </a:moveTo>
                  <a:cubicBezTo>
                    <a:pt x="3004" y="0"/>
                    <a:pt x="2977" y="1"/>
                    <a:pt x="2950" y="2"/>
                  </a:cubicBezTo>
                  <a:cubicBezTo>
                    <a:pt x="1" y="132"/>
                    <a:pt x="2474" y="3624"/>
                    <a:pt x="3374" y="4819"/>
                  </a:cubicBezTo>
                  <a:cubicBezTo>
                    <a:pt x="5353" y="7446"/>
                    <a:pt x="8065" y="13097"/>
                    <a:pt x="8485" y="17912"/>
                  </a:cubicBezTo>
                  <a:lnTo>
                    <a:pt x="16452" y="17912"/>
                  </a:lnTo>
                  <a:cubicBezTo>
                    <a:pt x="15488" y="16742"/>
                    <a:pt x="14559" y="15523"/>
                    <a:pt x="13682" y="14232"/>
                  </a:cubicBezTo>
                  <a:cubicBezTo>
                    <a:pt x="11356" y="10805"/>
                    <a:pt x="9597" y="6836"/>
                    <a:pt x="7171" y="3507"/>
                  </a:cubicBezTo>
                  <a:cubicBezTo>
                    <a:pt x="6176" y="2144"/>
                    <a:pt x="4651" y="0"/>
                    <a:pt x="3031" y="0"/>
                  </a:cubicBezTo>
                  <a:close/>
                </a:path>
              </a:pathLst>
            </a:custGeom>
            <a:solidFill>
              <a:srgbClr val="C44253">
                <a:alpha val="357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057" name="Google Shape;1057;p33"/>
            <p:cNvSpPr/>
            <p:nvPr/>
          </p:nvSpPr>
          <p:spPr>
            <a:xfrm rot="10800000" flipH="1">
              <a:off x="4946282" y="-2356029"/>
              <a:ext cx="4326332" cy="1547277"/>
            </a:xfrm>
            <a:custGeom>
              <a:avLst/>
              <a:gdLst/>
              <a:ahLst/>
              <a:cxnLst/>
              <a:rect l="l" t="t" r="r" b="b"/>
              <a:pathLst>
                <a:path w="108111" h="38665" extrusionOk="0">
                  <a:moveTo>
                    <a:pt x="45814" y="1"/>
                  </a:moveTo>
                  <a:cubicBezTo>
                    <a:pt x="35137" y="1"/>
                    <a:pt x="24388" y="2076"/>
                    <a:pt x="14090" y="5571"/>
                  </a:cubicBezTo>
                  <a:cubicBezTo>
                    <a:pt x="10624" y="6748"/>
                    <a:pt x="7061" y="8059"/>
                    <a:pt x="3946" y="10366"/>
                  </a:cubicBezTo>
                  <a:cubicBezTo>
                    <a:pt x="2615" y="11352"/>
                    <a:pt x="1078" y="12695"/>
                    <a:pt x="565" y="14641"/>
                  </a:cubicBezTo>
                  <a:cubicBezTo>
                    <a:pt x="1" y="16782"/>
                    <a:pt x="1151" y="18845"/>
                    <a:pt x="2414" y="20142"/>
                  </a:cubicBezTo>
                  <a:cubicBezTo>
                    <a:pt x="4524" y="22313"/>
                    <a:pt x="7328" y="22930"/>
                    <a:pt x="10110" y="22930"/>
                  </a:cubicBezTo>
                  <a:cubicBezTo>
                    <a:pt x="11691" y="22930"/>
                    <a:pt x="13266" y="22730"/>
                    <a:pt x="14702" y="22504"/>
                  </a:cubicBezTo>
                  <a:cubicBezTo>
                    <a:pt x="19304" y="21780"/>
                    <a:pt x="23791" y="20252"/>
                    <a:pt x="28307" y="18979"/>
                  </a:cubicBezTo>
                  <a:cubicBezTo>
                    <a:pt x="31469" y="18088"/>
                    <a:pt x="34583" y="17727"/>
                    <a:pt x="37812" y="17553"/>
                  </a:cubicBezTo>
                  <a:cubicBezTo>
                    <a:pt x="39567" y="17460"/>
                    <a:pt x="41324" y="17409"/>
                    <a:pt x="43081" y="17409"/>
                  </a:cubicBezTo>
                  <a:cubicBezTo>
                    <a:pt x="45289" y="17409"/>
                    <a:pt x="47497" y="17490"/>
                    <a:pt x="49701" y="17670"/>
                  </a:cubicBezTo>
                  <a:cubicBezTo>
                    <a:pt x="53900" y="18013"/>
                    <a:pt x="58120" y="18692"/>
                    <a:pt x="62182" y="20121"/>
                  </a:cubicBezTo>
                  <a:cubicBezTo>
                    <a:pt x="65643" y="21338"/>
                    <a:pt x="69140" y="23140"/>
                    <a:pt x="71836" y="26229"/>
                  </a:cubicBezTo>
                  <a:cubicBezTo>
                    <a:pt x="74556" y="29344"/>
                    <a:pt x="76197" y="34210"/>
                    <a:pt x="75759" y="38664"/>
                  </a:cubicBezTo>
                  <a:lnTo>
                    <a:pt x="85535" y="38664"/>
                  </a:lnTo>
                  <a:cubicBezTo>
                    <a:pt x="85296" y="35981"/>
                    <a:pt x="84353" y="33119"/>
                    <a:pt x="83500" y="31067"/>
                  </a:cubicBezTo>
                  <a:cubicBezTo>
                    <a:pt x="82723" y="29197"/>
                    <a:pt x="81831" y="27538"/>
                    <a:pt x="80681" y="26012"/>
                  </a:cubicBezTo>
                  <a:cubicBezTo>
                    <a:pt x="79935" y="25023"/>
                    <a:pt x="78306" y="23246"/>
                    <a:pt x="78633" y="21650"/>
                  </a:cubicBezTo>
                  <a:cubicBezTo>
                    <a:pt x="78840" y="20643"/>
                    <a:pt x="79649" y="20281"/>
                    <a:pt x="80449" y="20281"/>
                  </a:cubicBezTo>
                  <a:cubicBezTo>
                    <a:pt x="80893" y="20281"/>
                    <a:pt x="81334" y="20392"/>
                    <a:pt x="81670" y="20567"/>
                  </a:cubicBezTo>
                  <a:cubicBezTo>
                    <a:pt x="83214" y="21372"/>
                    <a:pt x="84460" y="23111"/>
                    <a:pt x="85532" y="24674"/>
                  </a:cubicBezTo>
                  <a:cubicBezTo>
                    <a:pt x="88081" y="28395"/>
                    <a:pt x="90008" y="32694"/>
                    <a:pt x="92680" y="36288"/>
                  </a:cubicBezTo>
                  <a:cubicBezTo>
                    <a:pt x="93289" y="37105"/>
                    <a:pt x="93919" y="37895"/>
                    <a:pt x="94562" y="38663"/>
                  </a:cubicBezTo>
                  <a:lnTo>
                    <a:pt x="104952" y="38663"/>
                  </a:lnTo>
                  <a:cubicBezTo>
                    <a:pt x="106677" y="38663"/>
                    <a:pt x="108077" y="36912"/>
                    <a:pt x="108110" y="34738"/>
                  </a:cubicBezTo>
                  <a:cubicBezTo>
                    <a:pt x="104684" y="32047"/>
                    <a:pt x="101346" y="29175"/>
                    <a:pt x="98018" y="26250"/>
                  </a:cubicBezTo>
                  <a:cubicBezTo>
                    <a:pt x="92264" y="21194"/>
                    <a:pt x="86645" y="15791"/>
                    <a:pt x="80705" y="11085"/>
                  </a:cubicBezTo>
                  <a:cubicBezTo>
                    <a:pt x="70628" y="3099"/>
                    <a:pt x="58598" y="156"/>
                    <a:pt x="46845" y="7"/>
                  </a:cubicBezTo>
                  <a:cubicBezTo>
                    <a:pt x="46501" y="3"/>
                    <a:pt x="46158" y="1"/>
                    <a:pt x="45814" y="1"/>
                  </a:cubicBezTo>
                  <a:close/>
                </a:path>
              </a:pathLst>
            </a:custGeom>
            <a:solidFill>
              <a:srgbClr val="C44253">
                <a:alpha val="357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058" name="Google Shape;1058;p33"/>
            <p:cNvSpPr/>
            <p:nvPr/>
          </p:nvSpPr>
          <p:spPr>
            <a:xfrm rot="10800000" flipH="1">
              <a:off x="5076700" y="4430817"/>
              <a:ext cx="4335896" cy="796099"/>
            </a:xfrm>
            <a:custGeom>
              <a:avLst/>
              <a:gdLst/>
              <a:ahLst/>
              <a:cxnLst/>
              <a:rect l="l" t="t" r="r" b="b"/>
              <a:pathLst>
                <a:path w="108350" h="27758" extrusionOk="0">
                  <a:moveTo>
                    <a:pt x="51648" y="1"/>
                  </a:moveTo>
                  <a:cubicBezTo>
                    <a:pt x="50846" y="407"/>
                    <a:pt x="50018" y="729"/>
                    <a:pt x="49203" y="1014"/>
                  </a:cubicBezTo>
                  <a:cubicBezTo>
                    <a:pt x="42065" y="3506"/>
                    <a:pt x="34586" y="3501"/>
                    <a:pt x="27241" y="3584"/>
                  </a:cubicBezTo>
                  <a:cubicBezTo>
                    <a:pt x="20757" y="3656"/>
                    <a:pt x="14163" y="3777"/>
                    <a:pt x="7797" y="5515"/>
                  </a:cubicBezTo>
                  <a:cubicBezTo>
                    <a:pt x="5715" y="6083"/>
                    <a:pt x="3438" y="6902"/>
                    <a:pt x="1858" y="8814"/>
                  </a:cubicBezTo>
                  <a:cubicBezTo>
                    <a:pt x="0" y="11058"/>
                    <a:pt x="83" y="14195"/>
                    <a:pt x="776" y="17107"/>
                  </a:cubicBezTo>
                  <a:cubicBezTo>
                    <a:pt x="2438" y="24097"/>
                    <a:pt x="7861" y="27758"/>
                    <a:pt x="13371" y="27758"/>
                  </a:cubicBezTo>
                  <a:cubicBezTo>
                    <a:pt x="13681" y="27758"/>
                    <a:pt x="13992" y="27746"/>
                    <a:pt x="14303" y="27723"/>
                  </a:cubicBezTo>
                  <a:cubicBezTo>
                    <a:pt x="20922" y="27226"/>
                    <a:pt x="26485" y="22282"/>
                    <a:pt x="32673" y="19847"/>
                  </a:cubicBezTo>
                  <a:cubicBezTo>
                    <a:pt x="36195" y="18461"/>
                    <a:pt x="39879" y="17578"/>
                    <a:pt x="43501" y="16728"/>
                  </a:cubicBezTo>
                  <a:cubicBezTo>
                    <a:pt x="47244" y="15849"/>
                    <a:pt x="51012" y="15131"/>
                    <a:pt x="54789" y="14515"/>
                  </a:cubicBezTo>
                  <a:cubicBezTo>
                    <a:pt x="62223" y="13302"/>
                    <a:pt x="69695" y="12486"/>
                    <a:pt x="77160" y="11610"/>
                  </a:cubicBezTo>
                  <a:cubicBezTo>
                    <a:pt x="86796" y="10479"/>
                    <a:pt x="96503" y="9420"/>
                    <a:pt x="106195" y="9420"/>
                  </a:cubicBezTo>
                  <a:cubicBezTo>
                    <a:pt x="106913" y="9420"/>
                    <a:pt x="107630" y="9426"/>
                    <a:pt x="108348" y="9438"/>
                  </a:cubicBezTo>
                  <a:lnTo>
                    <a:pt x="108348" y="4002"/>
                  </a:lnTo>
                  <a:cubicBezTo>
                    <a:pt x="108350" y="1793"/>
                    <a:pt x="106935" y="1"/>
                    <a:pt x="105190" y="1"/>
                  </a:cubicBezTo>
                  <a:lnTo>
                    <a:pt x="90762" y="1"/>
                  </a:lnTo>
                  <a:cubicBezTo>
                    <a:pt x="89703" y="1934"/>
                    <a:pt x="88395" y="3470"/>
                    <a:pt x="86599" y="4557"/>
                  </a:cubicBezTo>
                  <a:cubicBezTo>
                    <a:pt x="83877" y="6208"/>
                    <a:pt x="80880" y="7099"/>
                    <a:pt x="77918" y="7745"/>
                  </a:cubicBezTo>
                  <a:cubicBezTo>
                    <a:pt x="74349" y="8524"/>
                    <a:pt x="70756" y="9202"/>
                    <a:pt x="67162" y="9801"/>
                  </a:cubicBezTo>
                  <a:cubicBezTo>
                    <a:pt x="59627" y="11058"/>
                    <a:pt x="52047" y="11784"/>
                    <a:pt x="44534" y="13253"/>
                  </a:cubicBezTo>
                  <a:cubicBezTo>
                    <a:pt x="40916" y="13963"/>
                    <a:pt x="37300" y="14822"/>
                    <a:pt x="33793" y="16179"/>
                  </a:cubicBezTo>
                  <a:cubicBezTo>
                    <a:pt x="31120" y="17214"/>
                    <a:pt x="28648" y="18964"/>
                    <a:pt x="26050" y="20259"/>
                  </a:cubicBezTo>
                  <a:cubicBezTo>
                    <a:pt x="24092" y="21236"/>
                    <a:pt x="21957" y="22126"/>
                    <a:pt x="19819" y="22126"/>
                  </a:cubicBezTo>
                  <a:cubicBezTo>
                    <a:pt x="19398" y="22126"/>
                    <a:pt x="18976" y="22091"/>
                    <a:pt x="18556" y="22016"/>
                  </a:cubicBezTo>
                  <a:cubicBezTo>
                    <a:pt x="16742" y="21690"/>
                    <a:pt x="14667" y="20360"/>
                    <a:pt x="13727" y="18271"/>
                  </a:cubicBezTo>
                  <a:cubicBezTo>
                    <a:pt x="12111" y="14673"/>
                    <a:pt x="16343" y="12032"/>
                    <a:pt x="18335" y="10924"/>
                  </a:cubicBezTo>
                  <a:cubicBezTo>
                    <a:pt x="29038" y="4972"/>
                    <a:pt x="41116" y="7214"/>
                    <a:pt x="52462" y="6363"/>
                  </a:cubicBezTo>
                  <a:cubicBezTo>
                    <a:pt x="56489" y="6062"/>
                    <a:pt x="60477" y="5377"/>
                    <a:pt x="64377" y="4066"/>
                  </a:cubicBezTo>
                  <a:cubicBezTo>
                    <a:pt x="66858" y="3233"/>
                    <a:pt x="69388" y="2647"/>
                    <a:pt x="71900" y="1973"/>
                  </a:cubicBezTo>
                  <a:cubicBezTo>
                    <a:pt x="74066" y="1391"/>
                    <a:pt x="76235" y="775"/>
                    <a:pt x="78366" y="1"/>
                  </a:cubicBezTo>
                  <a:close/>
                </a:path>
              </a:pathLst>
            </a:custGeom>
            <a:solidFill>
              <a:srgbClr val="C44253">
                <a:alpha val="357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059" name="Google Shape;1059;p33"/>
            <p:cNvSpPr/>
            <p:nvPr/>
          </p:nvSpPr>
          <p:spPr>
            <a:xfrm rot="10800000" flipH="1">
              <a:off x="-97224" y="3973736"/>
              <a:ext cx="3996027" cy="864218"/>
            </a:xfrm>
            <a:custGeom>
              <a:avLst/>
              <a:gdLst/>
              <a:ahLst/>
              <a:cxnLst/>
              <a:rect l="l" t="t" r="r" b="b"/>
              <a:pathLst>
                <a:path w="99857" h="21596" extrusionOk="0">
                  <a:moveTo>
                    <a:pt x="65198" y="399"/>
                  </a:moveTo>
                  <a:cubicBezTo>
                    <a:pt x="72321" y="399"/>
                    <a:pt x="79621" y="1791"/>
                    <a:pt x="86922" y="4550"/>
                  </a:cubicBezTo>
                  <a:cubicBezTo>
                    <a:pt x="89575" y="5554"/>
                    <a:pt x="92653" y="6864"/>
                    <a:pt x="95348" y="8979"/>
                  </a:cubicBezTo>
                  <a:cubicBezTo>
                    <a:pt x="98235" y="11247"/>
                    <a:pt x="99428" y="13677"/>
                    <a:pt x="98898" y="16206"/>
                  </a:cubicBezTo>
                  <a:cubicBezTo>
                    <a:pt x="98311" y="18994"/>
                    <a:pt x="95759" y="19972"/>
                    <a:pt x="93599" y="20511"/>
                  </a:cubicBezTo>
                  <a:cubicBezTo>
                    <a:pt x="91491" y="21039"/>
                    <a:pt x="89309" y="21193"/>
                    <a:pt x="87246" y="21193"/>
                  </a:cubicBezTo>
                  <a:cubicBezTo>
                    <a:pt x="86217" y="21193"/>
                    <a:pt x="85218" y="21155"/>
                    <a:pt x="84273" y="21106"/>
                  </a:cubicBezTo>
                  <a:cubicBezTo>
                    <a:pt x="78503" y="20800"/>
                    <a:pt x="72921" y="19852"/>
                    <a:pt x="67683" y="18295"/>
                  </a:cubicBezTo>
                  <a:cubicBezTo>
                    <a:pt x="64541" y="17362"/>
                    <a:pt x="61400" y="16083"/>
                    <a:pt x="58362" y="14847"/>
                  </a:cubicBezTo>
                  <a:cubicBezTo>
                    <a:pt x="53266" y="12773"/>
                    <a:pt x="47995" y="10628"/>
                    <a:pt x="42530" y="10025"/>
                  </a:cubicBezTo>
                  <a:cubicBezTo>
                    <a:pt x="41682" y="9932"/>
                    <a:pt x="40859" y="9885"/>
                    <a:pt x="40058" y="9885"/>
                  </a:cubicBezTo>
                  <a:cubicBezTo>
                    <a:pt x="36646" y="9885"/>
                    <a:pt x="33636" y="10728"/>
                    <a:pt x="31087" y="12400"/>
                  </a:cubicBezTo>
                  <a:cubicBezTo>
                    <a:pt x="26728" y="15269"/>
                    <a:pt x="22197" y="17122"/>
                    <a:pt x="17235" y="18071"/>
                  </a:cubicBezTo>
                  <a:cubicBezTo>
                    <a:pt x="13172" y="18848"/>
                    <a:pt x="9086" y="19070"/>
                    <a:pt x="5424" y="19070"/>
                  </a:cubicBezTo>
                  <a:cubicBezTo>
                    <a:pt x="3631" y="19070"/>
                    <a:pt x="1941" y="19017"/>
                    <a:pt x="403" y="18949"/>
                  </a:cubicBezTo>
                  <a:lnTo>
                    <a:pt x="403" y="11532"/>
                  </a:lnTo>
                  <a:cubicBezTo>
                    <a:pt x="2361" y="12661"/>
                    <a:pt x="4594" y="13456"/>
                    <a:pt x="7045" y="13900"/>
                  </a:cubicBezTo>
                  <a:cubicBezTo>
                    <a:pt x="8672" y="14195"/>
                    <a:pt x="10356" y="14343"/>
                    <a:pt x="12121" y="14343"/>
                  </a:cubicBezTo>
                  <a:cubicBezTo>
                    <a:pt x="13968" y="14343"/>
                    <a:pt x="15904" y="14181"/>
                    <a:pt x="17957" y="13858"/>
                  </a:cubicBezTo>
                  <a:cubicBezTo>
                    <a:pt x="23076" y="13055"/>
                    <a:pt x="27790" y="10978"/>
                    <a:pt x="32121" y="8853"/>
                  </a:cubicBezTo>
                  <a:lnTo>
                    <a:pt x="32595" y="8620"/>
                  </a:lnTo>
                  <a:cubicBezTo>
                    <a:pt x="37243" y="6337"/>
                    <a:pt x="42049" y="3980"/>
                    <a:pt x="47066" y="2784"/>
                  </a:cubicBezTo>
                  <a:cubicBezTo>
                    <a:pt x="53031" y="1361"/>
                    <a:pt x="58397" y="590"/>
                    <a:pt x="63469" y="426"/>
                  </a:cubicBezTo>
                  <a:cubicBezTo>
                    <a:pt x="64044" y="408"/>
                    <a:pt x="64620" y="399"/>
                    <a:pt x="65198" y="399"/>
                  </a:cubicBezTo>
                  <a:close/>
                  <a:moveTo>
                    <a:pt x="65203" y="1"/>
                  </a:moveTo>
                  <a:cubicBezTo>
                    <a:pt x="64619" y="1"/>
                    <a:pt x="64036" y="10"/>
                    <a:pt x="63455" y="29"/>
                  </a:cubicBezTo>
                  <a:cubicBezTo>
                    <a:pt x="58355" y="192"/>
                    <a:pt x="52963" y="968"/>
                    <a:pt x="46970" y="2396"/>
                  </a:cubicBezTo>
                  <a:cubicBezTo>
                    <a:pt x="41911" y="3604"/>
                    <a:pt x="37084" y="5971"/>
                    <a:pt x="32416" y="8263"/>
                  </a:cubicBezTo>
                  <a:lnTo>
                    <a:pt x="31942" y="8496"/>
                  </a:lnTo>
                  <a:cubicBezTo>
                    <a:pt x="27640" y="10606"/>
                    <a:pt x="22957" y="12670"/>
                    <a:pt x="17892" y="13466"/>
                  </a:cubicBezTo>
                  <a:cubicBezTo>
                    <a:pt x="15860" y="13785"/>
                    <a:pt x="13946" y="13945"/>
                    <a:pt x="12120" y="13945"/>
                  </a:cubicBezTo>
                  <a:cubicBezTo>
                    <a:pt x="10379" y="13945"/>
                    <a:pt x="8719" y="13799"/>
                    <a:pt x="7116" y="13508"/>
                  </a:cubicBezTo>
                  <a:cubicBezTo>
                    <a:pt x="4584" y="13050"/>
                    <a:pt x="2294" y="12211"/>
                    <a:pt x="305" y="11012"/>
                  </a:cubicBezTo>
                  <a:lnTo>
                    <a:pt x="0" y="10828"/>
                  </a:lnTo>
                  <a:lnTo>
                    <a:pt x="0" y="19337"/>
                  </a:lnTo>
                  <a:lnTo>
                    <a:pt x="193" y="19345"/>
                  </a:lnTo>
                  <a:cubicBezTo>
                    <a:pt x="1788" y="19417"/>
                    <a:pt x="3552" y="19474"/>
                    <a:pt x="5427" y="19474"/>
                  </a:cubicBezTo>
                  <a:cubicBezTo>
                    <a:pt x="9110" y="19474"/>
                    <a:pt x="13220" y="19251"/>
                    <a:pt x="17311" y="18469"/>
                  </a:cubicBezTo>
                  <a:cubicBezTo>
                    <a:pt x="22324" y="17509"/>
                    <a:pt x="26904" y="15636"/>
                    <a:pt x="31309" y="12740"/>
                  </a:cubicBezTo>
                  <a:cubicBezTo>
                    <a:pt x="33791" y="11110"/>
                    <a:pt x="36725" y="10287"/>
                    <a:pt x="40058" y="10287"/>
                  </a:cubicBezTo>
                  <a:cubicBezTo>
                    <a:pt x="40845" y="10287"/>
                    <a:pt x="41654" y="10333"/>
                    <a:pt x="42485" y="10425"/>
                  </a:cubicBezTo>
                  <a:cubicBezTo>
                    <a:pt x="47895" y="11021"/>
                    <a:pt x="53139" y="13156"/>
                    <a:pt x="58211" y="15220"/>
                  </a:cubicBezTo>
                  <a:cubicBezTo>
                    <a:pt x="61257" y="16459"/>
                    <a:pt x="64408" y="17742"/>
                    <a:pt x="67568" y="18681"/>
                  </a:cubicBezTo>
                  <a:cubicBezTo>
                    <a:pt x="72838" y="20248"/>
                    <a:pt x="78452" y="21200"/>
                    <a:pt x="84253" y="21507"/>
                  </a:cubicBezTo>
                  <a:cubicBezTo>
                    <a:pt x="85207" y="21557"/>
                    <a:pt x="86216" y="21596"/>
                    <a:pt x="87255" y="21596"/>
                  </a:cubicBezTo>
                  <a:cubicBezTo>
                    <a:pt x="89341" y="21596"/>
                    <a:pt x="91554" y="21438"/>
                    <a:pt x="93697" y="20904"/>
                  </a:cubicBezTo>
                  <a:cubicBezTo>
                    <a:pt x="95795" y="20381"/>
                    <a:pt x="98654" y="19332"/>
                    <a:pt x="99293" y="16292"/>
                  </a:cubicBezTo>
                  <a:cubicBezTo>
                    <a:pt x="99857" y="13600"/>
                    <a:pt x="98614" y="11035"/>
                    <a:pt x="95596" y="8666"/>
                  </a:cubicBezTo>
                  <a:cubicBezTo>
                    <a:pt x="92859" y="6520"/>
                    <a:pt x="89747" y="5193"/>
                    <a:pt x="87062" y="4178"/>
                  </a:cubicBezTo>
                  <a:cubicBezTo>
                    <a:pt x="79719" y="1402"/>
                    <a:pt x="72371" y="1"/>
                    <a:pt x="6520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grpSp>
          <p:nvGrpSpPr>
            <p:cNvPr id="1060" name="Google Shape;1060;p33"/>
            <p:cNvGrpSpPr/>
            <p:nvPr/>
          </p:nvGrpSpPr>
          <p:grpSpPr>
            <a:xfrm>
              <a:off x="-97224" y="3233178"/>
              <a:ext cx="9377821" cy="2147740"/>
              <a:chOff x="-97224" y="3233178"/>
              <a:chExt cx="9377821" cy="2147740"/>
            </a:xfrm>
          </p:grpSpPr>
          <p:sp>
            <p:nvSpPr>
              <p:cNvPr id="1061" name="Google Shape;1061;p33"/>
              <p:cNvSpPr/>
              <p:nvPr/>
            </p:nvSpPr>
            <p:spPr>
              <a:xfrm rot="10800000" flipH="1">
                <a:off x="-89101" y="3233178"/>
                <a:ext cx="9361814" cy="2075187"/>
              </a:xfrm>
              <a:custGeom>
                <a:avLst/>
                <a:gdLst/>
                <a:ahLst/>
                <a:cxnLst/>
                <a:rect l="l" t="t" r="r" b="b"/>
                <a:pathLst>
                  <a:path w="233943" h="51857" extrusionOk="0">
                    <a:moveTo>
                      <a:pt x="114254" y="0"/>
                    </a:moveTo>
                    <a:cubicBezTo>
                      <a:pt x="113814" y="3337"/>
                      <a:pt x="107760" y="3970"/>
                      <a:pt x="105882" y="4185"/>
                    </a:cubicBezTo>
                    <a:cubicBezTo>
                      <a:pt x="103480" y="4463"/>
                      <a:pt x="101037" y="4580"/>
                      <a:pt x="98593" y="4580"/>
                    </a:cubicBezTo>
                    <a:cubicBezTo>
                      <a:pt x="96187" y="4580"/>
                      <a:pt x="93780" y="4466"/>
                      <a:pt x="91413" y="4277"/>
                    </a:cubicBezTo>
                    <a:cubicBezTo>
                      <a:pt x="83262" y="3622"/>
                      <a:pt x="75254" y="1586"/>
                      <a:pt x="67197" y="2"/>
                    </a:cubicBezTo>
                    <a:lnTo>
                      <a:pt x="3161" y="2"/>
                    </a:lnTo>
                    <a:cubicBezTo>
                      <a:pt x="1415" y="2"/>
                      <a:pt x="0" y="1794"/>
                      <a:pt x="0" y="4003"/>
                    </a:cubicBezTo>
                    <a:lnTo>
                      <a:pt x="0" y="12983"/>
                    </a:lnTo>
                    <a:cubicBezTo>
                      <a:pt x="752" y="13703"/>
                      <a:pt x="1532" y="14304"/>
                      <a:pt x="2202" y="14753"/>
                    </a:cubicBezTo>
                    <a:cubicBezTo>
                      <a:pt x="5867" y="17202"/>
                      <a:pt x="10108" y="17905"/>
                      <a:pt x="14266" y="17905"/>
                    </a:cubicBezTo>
                    <a:cubicBezTo>
                      <a:pt x="15542" y="17905"/>
                      <a:pt x="16811" y="17839"/>
                      <a:pt x="18052" y="17736"/>
                    </a:cubicBezTo>
                    <a:cubicBezTo>
                      <a:pt x="23329" y="17301"/>
                      <a:pt x="28524" y="16026"/>
                      <a:pt x="33704" y="14740"/>
                    </a:cubicBezTo>
                    <a:cubicBezTo>
                      <a:pt x="40948" y="12940"/>
                      <a:pt x="48135" y="10828"/>
                      <a:pt x="55442" y="9439"/>
                    </a:cubicBezTo>
                    <a:cubicBezTo>
                      <a:pt x="61321" y="8322"/>
                      <a:pt x="67233" y="7670"/>
                      <a:pt x="73167" y="7670"/>
                    </a:cubicBezTo>
                    <a:cubicBezTo>
                      <a:pt x="74688" y="7670"/>
                      <a:pt x="76210" y="7713"/>
                      <a:pt x="77734" y="7802"/>
                    </a:cubicBezTo>
                    <a:cubicBezTo>
                      <a:pt x="85106" y="8232"/>
                      <a:pt x="92423" y="9785"/>
                      <a:pt x="99530" y="12287"/>
                    </a:cubicBezTo>
                    <a:cubicBezTo>
                      <a:pt x="102317" y="13268"/>
                      <a:pt x="105115" y="14314"/>
                      <a:pt x="107858" y="15489"/>
                    </a:cubicBezTo>
                    <a:cubicBezTo>
                      <a:pt x="110332" y="16548"/>
                      <a:pt x="112809" y="17789"/>
                      <a:pt x="115004" y="19608"/>
                    </a:cubicBezTo>
                    <a:cubicBezTo>
                      <a:pt x="117824" y="21944"/>
                      <a:pt x="120303" y="25852"/>
                      <a:pt x="120226" y="30339"/>
                    </a:cubicBezTo>
                    <a:cubicBezTo>
                      <a:pt x="120101" y="37466"/>
                      <a:pt x="112935" y="40330"/>
                      <a:pt x="108516" y="41748"/>
                    </a:cubicBezTo>
                    <a:cubicBezTo>
                      <a:pt x="101630" y="43955"/>
                      <a:pt x="94414" y="44564"/>
                      <a:pt x="87337" y="44821"/>
                    </a:cubicBezTo>
                    <a:cubicBezTo>
                      <a:pt x="84855" y="44912"/>
                      <a:pt x="82371" y="44958"/>
                      <a:pt x="79887" y="44958"/>
                    </a:cubicBezTo>
                    <a:cubicBezTo>
                      <a:pt x="73140" y="44958"/>
                      <a:pt x="66393" y="44612"/>
                      <a:pt x="59673" y="43851"/>
                    </a:cubicBezTo>
                    <a:cubicBezTo>
                      <a:pt x="52128" y="42997"/>
                      <a:pt x="44620" y="41722"/>
                      <a:pt x="37128" y="40332"/>
                    </a:cubicBezTo>
                    <a:cubicBezTo>
                      <a:pt x="29596" y="38936"/>
                      <a:pt x="22076" y="37257"/>
                      <a:pt x="14513" y="36145"/>
                    </a:cubicBezTo>
                    <a:cubicBezTo>
                      <a:pt x="10469" y="35552"/>
                      <a:pt x="6279" y="35103"/>
                      <a:pt x="2100" y="35103"/>
                    </a:cubicBezTo>
                    <a:cubicBezTo>
                      <a:pt x="1400" y="35103"/>
                      <a:pt x="700" y="35116"/>
                      <a:pt x="0" y="35142"/>
                    </a:cubicBezTo>
                    <a:lnTo>
                      <a:pt x="0" y="41392"/>
                    </a:lnTo>
                    <a:cubicBezTo>
                      <a:pt x="3897" y="40406"/>
                      <a:pt x="7757" y="39113"/>
                      <a:pt x="11701" y="38520"/>
                    </a:cubicBezTo>
                    <a:cubicBezTo>
                      <a:pt x="12850" y="38347"/>
                      <a:pt x="14002" y="38268"/>
                      <a:pt x="15153" y="38268"/>
                    </a:cubicBezTo>
                    <a:cubicBezTo>
                      <a:pt x="18352" y="38268"/>
                      <a:pt x="21545" y="38880"/>
                      <a:pt x="24665" y="39789"/>
                    </a:cubicBezTo>
                    <a:cubicBezTo>
                      <a:pt x="29176" y="41103"/>
                      <a:pt x="33559" y="43015"/>
                      <a:pt x="37996" y="44675"/>
                    </a:cubicBezTo>
                    <a:cubicBezTo>
                      <a:pt x="42689" y="46433"/>
                      <a:pt x="47479" y="47692"/>
                      <a:pt x="52300" y="48740"/>
                    </a:cubicBezTo>
                    <a:cubicBezTo>
                      <a:pt x="61496" y="50745"/>
                      <a:pt x="70937" y="51857"/>
                      <a:pt x="80373" y="51857"/>
                    </a:cubicBezTo>
                    <a:cubicBezTo>
                      <a:pt x="91348" y="51857"/>
                      <a:pt x="102317" y="50352"/>
                      <a:pt x="112889" y="46997"/>
                    </a:cubicBezTo>
                    <a:cubicBezTo>
                      <a:pt x="122215" y="44038"/>
                      <a:pt x="130897" y="39216"/>
                      <a:pt x="139694" y="34414"/>
                    </a:cubicBezTo>
                    <a:cubicBezTo>
                      <a:pt x="143466" y="32352"/>
                      <a:pt x="147358" y="30634"/>
                      <a:pt x="151383" y="29556"/>
                    </a:cubicBezTo>
                    <a:cubicBezTo>
                      <a:pt x="155813" y="28370"/>
                      <a:pt x="160303" y="28105"/>
                      <a:pt x="164816" y="27914"/>
                    </a:cubicBezTo>
                    <a:cubicBezTo>
                      <a:pt x="167320" y="27807"/>
                      <a:pt x="169825" y="27756"/>
                      <a:pt x="172331" y="27756"/>
                    </a:cubicBezTo>
                    <a:cubicBezTo>
                      <a:pt x="189289" y="27756"/>
                      <a:pt x="206270" y="30094"/>
                      <a:pt x="222996" y="33398"/>
                    </a:cubicBezTo>
                    <a:cubicBezTo>
                      <a:pt x="226644" y="34116"/>
                      <a:pt x="230302" y="34924"/>
                      <a:pt x="233942" y="35864"/>
                    </a:cubicBezTo>
                    <a:lnTo>
                      <a:pt x="233942" y="9938"/>
                    </a:lnTo>
                    <a:cubicBezTo>
                      <a:pt x="233216" y="9925"/>
                      <a:pt x="232489" y="9919"/>
                      <a:pt x="231762" y="9919"/>
                    </a:cubicBezTo>
                    <a:cubicBezTo>
                      <a:pt x="219843" y="9919"/>
                      <a:pt x="207922" y="11530"/>
                      <a:pt x="196068" y="12904"/>
                    </a:cubicBezTo>
                    <a:cubicBezTo>
                      <a:pt x="188339" y="13801"/>
                      <a:pt x="180609" y="14806"/>
                      <a:pt x="172944" y="16393"/>
                    </a:cubicBezTo>
                    <a:cubicBezTo>
                      <a:pt x="169135" y="17181"/>
                      <a:pt x="165343" y="18112"/>
                      <a:pt x="161591" y="19260"/>
                    </a:cubicBezTo>
                    <a:cubicBezTo>
                      <a:pt x="158213" y="20291"/>
                      <a:pt x="155063" y="21813"/>
                      <a:pt x="151893" y="23606"/>
                    </a:cubicBezTo>
                    <a:cubicBezTo>
                      <a:pt x="147715" y="25970"/>
                      <a:pt x="143374" y="28204"/>
                      <a:pt x="138868" y="28204"/>
                    </a:cubicBezTo>
                    <a:cubicBezTo>
                      <a:pt x="137422" y="28204"/>
                      <a:pt x="135960" y="27974"/>
                      <a:pt x="134480" y="27445"/>
                    </a:cubicBezTo>
                    <a:cubicBezTo>
                      <a:pt x="129632" y="25711"/>
                      <a:pt x="125716" y="20547"/>
                      <a:pt x="125484" y="13951"/>
                    </a:cubicBezTo>
                    <a:cubicBezTo>
                      <a:pt x="125286" y="8300"/>
                      <a:pt x="129601" y="6027"/>
                      <a:pt x="133294" y="5020"/>
                    </a:cubicBezTo>
                    <a:cubicBezTo>
                      <a:pt x="139570" y="3307"/>
                      <a:pt x="146074" y="3151"/>
                      <a:pt x="152463" y="3078"/>
                    </a:cubicBezTo>
                    <a:cubicBezTo>
                      <a:pt x="160083" y="2991"/>
                      <a:pt x="167851" y="3042"/>
                      <a:pt x="175233" y="328"/>
                    </a:cubicBezTo>
                    <a:cubicBezTo>
                      <a:pt x="175511" y="226"/>
                      <a:pt x="175788" y="116"/>
                      <a:pt x="176066" y="0"/>
                    </a:cubicBezTo>
                    <a:close/>
                  </a:path>
                </a:pathLst>
              </a:custGeom>
              <a:solidFill>
                <a:srgbClr val="C44253">
                  <a:alpha val="357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062" name="Google Shape;1062;p33"/>
              <p:cNvSpPr/>
              <p:nvPr/>
            </p:nvSpPr>
            <p:spPr>
              <a:xfrm rot="10800000" flipH="1">
                <a:off x="-97224" y="3290284"/>
                <a:ext cx="9377821" cy="2090634"/>
              </a:xfrm>
              <a:custGeom>
                <a:avLst/>
                <a:gdLst/>
                <a:ahLst/>
                <a:cxnLst/>
                <a:rect l="l" t="t" r="r" b="b"/>
                <a:pathLst>
                  <a:path w="234343" h="52243" extrusionOk="0">
                    <a:moveTo>
                      <a:pt x="67361" y="400"/>
                    </a:moveTo>
                    <a:cubicBezTo>
                      <a:pt x="69340" y="790"/>
                      <a:pt x="71349" y="1215"/>
                      <a:pt x="73292" y="1625"/>
                    </a:cubicBezTo>
                    <a:cubicBezTo>
                      <a:pt x="79265" y="2884"/>
                      <a:pt x="85439" y="4185"/>
                      <a:pt x="91598" y="4680"/>
                    </a:cubicBezTo>
                    <a:cubicBezTo>
                      <a:pt x="94144" y="4885"/>
                      <a:pt x="96537" y="4987"/>
                      <a:pt x="98805" y="4987"/>
                    </a:cubicBezTo>
                    <a:cubicBezTo>
                      <a:pt x="101387" y="4987"/>
                      <a:pt x="103808" y="4854"/>
                      <a:pt x="106108" y="4590"/>
                    </a:cubicBezTo>
                    <a:lnTo>
                      <a:pt x="106218" y="4577"/>
                    </a:lnTo>
                    <a:cubicBezTo>
                      <a:pt x="108158" y="4354"/>
                      <a:pt x="114000" y="3685"/>
                      <a:pt x="114628" y="406"/>
                    </a:cubicBezTo>
                    <a:lnTo>
                      <a:pt x="175193" y="406"/>
                    </a:lnTo>
                    <a:cubicBezTo>
                      <a:pt x="168249" y="2915"/>
                      <a:pt x="160889" y="2994"/>
                      <a:pt x="153768" y="3069"/>
                    </a:cubicBezTo>
                    <a:lnTo>
                      <a:pt x="152665" y="3082"/>
                    </a:lnTo>
                    <a:cubicBezTo>
                      <a:pt x="145764" y="3162"/>
                      <a:pt x="139551" y="3364"/>
                      <a:pt x="133446" y="5030"/>
                    </a:cubicBezTo>
                    <a:cubicBezTo>
                      <a:pt x="128003" y="6516"/>
                      <a:pt x="125326" y="9588"/>
                      <a:pt x="125487" y="14164"/>
                    </a:cubicBezTo>
                    <a:cubicBezTo>
                      <a:pt x="125709" y="20471"/>
                      <a:pt x="129379" y="25966"/>
                      <a:pt x="134618" y="27839"/>
                    </a:cubicBezTo>
                    <a:cubicBezTo>
                      <a:pt x="136131" y="28380"/>
                      <a:pt x="137619" y="28617"/>
                      <a:pt x="139091" y="28617"/>
                    </a:cubicBezTo>
                    <a:cubicBezTo>
                      <a:pt x="143547" y="28617"/>
                      <a:pt x="147847" y="26448"/>
                      <a:pt x="152196" y="23987"/>
                    </a:cubicBezTo>
                    <a:cubicBezTo>
                      <a:pt x="155813" y="21943"/>
                      <a:pt x="158880" y="20567"/>
                      <a:pt x="161854" y="19658"/>
                    </a:cubicBezTo>
                    <a:cubicBezTo>
                      <a:pt x="165379" y="18581"/>
                      <a:pt x="169085" y="17643"/>
                      <a:pt x="173189" y="16795"/>
                    </a:cubicBezTo>
                    <a:cubicBezTo>
                      <a:pt x="180974" y="15181"/>
                      <a:pt x="188894" y="14166"/>
                      <a:pt x="196294" y="13308"/>
                    </a:cubicBezTo>
                    <a:cubicBezTo>
                      <a:pt x="197767" y="13138"/>
                      <a:pt x="199245" y="12964"/>
                      <a:pt x="200722" y="12788"/>
                    </a:cubicBezTo>
                    <a:cubicBezTo>
                      <a:pt x="210970" y="11576"/>
                      <a:pt x="221543" y="10326"/>
                      <a:pt x="231999" y="10326"/>
                    </a:cubicBezTo>
                    <a:cubicBezTo>
                      <a:pt x="232648" y="10326"/>
                      <a:pt x="233296" y="10331"/>
                      <a:pt x="233944" y="10341"/>
                    </a:cubicBezTo>
                    <a:lnTo>
                      <a:pt x="233944" y="35809"/>
                    </a:lnTo>
                    <a:cubicBezTo>
                      <a:pt x="230629" y="34959"/>
                      <a:pt x="227123" y="34173"/>
                      <a:pt x="223236" y="33405"/>
                    </a:cubicBezTo>
                    <a:cubicBezTo>
                      <a:pt x="203906" y="29587"/>
                      <a:pt x="187591" y="27758"/>
                      <a:pt x="172597" y="27758"/>
                    </a:cubicBezTo>
                    <a:cubicBezTo>
                      <a:pt x="170032" y="27758"/>
                      <a:pt x="167505" y="27812"/>
                      <a:pt x="165009" y="27918"/>
                    </a:cubicBezTo>
                    <a:cubicBezTo>
                      <a:pt x="160422" y="28112"/>
                      <a:pt x="155941" y="28387"/>
                      <a:pt x="151533" y="29567"/>
                    </a:cubicBezTo>
                    <a:cubicBezTo>
                      <a:pt x="147826" y="30560"/>
                      <a:pt x="143986" y="32153"/>
                      <a:pt x="139798" y="34441"/>
                    </a:cubicBezTo>
                    <a:lnTo>
                      <a:pt x="138875" y="34945"/>
                    </a:lnTo>
                    <a:cubicBezTo>
                      <a:pt x="130584" y="39473"/>
                      <a:pt x="122011" y="44161"/>
                      <a:pt x="113029" y="47009"/>
                    </a:cubicBezTo>
                    <a:cubicBezTo>
                      <a:pt x="102889" y="50226"/>
                      <a:pt x="91919" y="51840"/>
                      <a:pt x="80509" y="51840"/>
                    </a:cubicBezTo>
                    <a:cubicBezTo>
                      <a:pt x="71401" y="51840"/>
                      <a:pt x="62013" y="50811"/>
                      <a:pt x="52541" y="48749"/>
                    </a:cubicBezTo>
                    <a:cubicBezTo>
                      <a:pt x="46930" y="47526"/>
                      <a:pt x="42394" y="46236"/>
                      <a:pt x="38264" y="44691"/>
                    </a:cubicBezTo>
                    <a:cubicBezTo>
                      <a:pt x="36953" y="44199"/>
                      <a:pt x="35624" y="43678"/>
                      <a:pt x="34338" y="43172"/>
                    </a:cubicBezTo>
                    <a:cubicBezTo>
                      <a:pt x="31276" y="41971"/>
                      <a:pt x="28107" y="40726"/>
                      <a:pt x="24921" y="39799"/>
                    </a:cubicBezTo>
                    <a:cubicBezTo>
                      <a:pt x="21414" y="38777"/>
                      <a:pt x="18247" y="38271"/>
                      <a:pt x="15326" y="38271"/>
                    </a:cubicBezTo>
                    <a:cubicBezTo>
                      <a:pt x="14137" y="38271"/>
                      <a:pt x="12987" y="38356"/>
                      <a:pt x="11874" y="38521"/>
                    </a:cubicBezTo>
                    <a:cubicBezTo>
                      <a:pt x="9119" y="38936"/>
                      <a:pt x="6366" y="39703"/>
                      <a:pt x="3703" y="40442"/>
                    </a:cubicBezTo>
                    <a:cubicBezTo>
                      <a:pt x="2622" y="40742"/>
                      <a:pt x="1508" y="41053"/>
                      <a:pt x="406" y="41335"/>
                    </a:cubicBezTo>
                    <a:lnTo>
                      <a:pt x="406" y="35538"/>
                    </a:lnTo>
                    <a:cubicBezTo>
                      <a:pt x="1027" y="35516"/>
                      <a:pt x="1658" y="35506"/>
                      <a:pt x="2301" y="35506"/>
                    </a:cubicBezTo>
                    <a:cubicBezTo>
                      <a:pt x="5902" y="35506"/>
                      <a:pt x="9901" y="35844"/>
                      <a:pt x="14687" y="36547"/>
                    </a:cubicBezTo>
                    <a:cubicBezTo>
                      <a:pt x="19745" y="37290"/>
                      <a:pt x="24868" y="38304"/>
                      <a:pt x="29822" y="39284"/>
                    </a:cubicBezTo>
                    <a:cubicBezTo>
                      <a:pt x="32271" y="39769"/>
                      <a:pt x="34802" y="40270"/>
                      <a:pt x="37296" y="40733"/>
                    </a:cubicBezTo>
                    <a:cubicBezTo>
                      <a:pt x="43914" y="41961"/>
                      <a:pt x="51770" y="43339"/>
                      <a:pt x="59854" y="44254"/>
                    </a:cubicBezTo>
                    <a:cubicBezTo>
                      <a:pt x="66359" y="44990"/>
                      <a:pt x="73165" y="45361"/>
                      <a:pt x="80163" y="45361"/>
                    </a:cubicBezTo>
                    <a:cubicBezTo>
                      <a:pt x="82603" y="45361"/>
                      <a:pt x="85067" y="45316"/>
                      <a:pt x="87550" y="45225"/>
                    </a:cubicBezTo>
                    <a:cubicBezTo>
                      <a:pt x="94026" y="44991"/>
                      <a:pt x="101613" y="44441"/>
                      <a:pt x="108780" y="42142"/>
                    </a:cubicBezTo>
                    <a:cubicBezTo>
                      <a:pt x="113810" y="40529"/>
                      <a:pt x="120508" y="37574"/>
                      <a:pt x="120629" y="30544"/>
                    </a:cubicBezTo>
                    <a:cubicBezTo>
                      <a:pt x="120696" y="26529"/>
                      <a:pt x="118718" y="22458"/>
                      <a:pt x="115334" y="19654"/>
                    </a:cubicBezTo>
                    <a:cubicBezTo>
                      <a:pt x="112985" y="17708"/>
                      <a:pt x="110379" y="16465"/>
                      <a:pt x="108140" y="15506"/>
                    </a:cubicBezTo>
                    <a:cubicBezTo>
                      <a:pt x="105719" y="14467"/>
                      <a:pt x="103070" y="13450"/>
                      <a:pt x="99798" y="12298"/>
                    </a:cubicBezTo>
                    <a:cubicBezTo>
                      <a:pt x="92520" y="9735"/>
                      <a:pt x="85169" y="8223"/>
                      <a:pt x="77949" y="7802"/>
                    </a:cubicBezTo>
                    <a:cubicBezTo>
                      <a:pt x="76425" y="7713"/>
                      <a:pt x="74890" y="7669"/>
                      <a:pt x="73339" y="7669"/>
                    </a:cubicBezTo>
                    <a:cubicBezTo>
                      <a:pt x="67706" y="7669"/>
                      <a:pt x="61863" y="8255"/>
                      <a:pt x="55605" y="9443"/>
                    </a:cubicBezTo>
                    <a:cubicBezTo>
                      <a:pt x="50502" y="10413"/>
                      <a:pt x="45374" y="11757"/>
                      <a:pt x="40416" y="13057"/>
                    </a:cubicBezTo>
                    <a:cubicBezTo>
                      <a:pt x="38267" y="13620"/>
                      <a:pt x="36046" y="14201"/>
                      <a:pt x="33857" y="14746"/>
                    </a:cubicBezTo>
                    <a:cubicBezTo>
                      <a:pt x="29050" y="15939"/>
                      <a:pt x="23603" y="17293"/>
                      <a:pt x="18238" y="17736"/>
                    </a:cubicBezTo>
                    <a:cubicBezTo>
                      <a:pt x="17038" y="17835"/>
                      <a:pt x="15751" y="17910"/>
                      <a:pt x="14415" y="17910"/>
                    </a:cubicBezTo>
                    <a:cubicBezTo>
                      <a:pt x="10534" y="17910"/>
                      <a:pt x="6246" y="17280"/>
                      <a:pt x="2517" y="14787"/>
                    </a:cubicBezTo>
                    <a:cubicBezTo>
                      <a:pt x="2004" y="14446"/>
                      <a:pt x="1229" y="13878"/>
                      <a:pt x="403" y="13098"/>
                    </a:cubicBezTo>
                    <a:lnTo>
                      <a:pt x="403" y="4204"/>
                    </a:lnTo>
                    <a:cubicBezTo>
                      <a:pt x="403" y="2108"/>
                      <a:pt x="1731" y="405"/>
                      <a:pt x="3364" y="405"/>
                    </a:cubicBezTo>
                    <a:lnTo>
                      <a:pt x="67361" y="400"/>
                    </a:lnTo>
                    <a:close/>
                    <a:moveTo>
                      <a:pt x="114278" y="0"/>
                    </a:moveTo>
                    <a:lnTo>
                      <a:pt x="114255" y="176"/>
                    </a:lnTo>
                    <a:cubicBezTo>
                      <a:pt x="113845" y="3294"/>
                      <a:pt x="108068" y="3957"/>
                      <a:pt x="106170" y="4175"/>
                    </a:cubicBezTo>
                    <a:lnTo>
                      <a:pt x="106061" y="4187"/>
                    </a:lnTo>
                    <a:cubicBezTo>
                      <a:pt x="103777" y="4451"/>
                      <a:pt x="101371" y="4582"/>
                      <a:pt x="98803" y="4582"/>
                    </a:cubicBezTo>
                    <a:cubicBezTo>
                      <a:pt x="96546" y="4582"/>
                      <a:pt x="94164" y="4481"/>
                      <a:pt x="91630" y="4277"/>
                    </a:cubicBezTo>
                    <a:cubicBezTo>
                      <a:pt x="85496" y="3785"/>
                      <a:pt x="79335" y="2485"/>
                      <a:pt x="73374" y="1229"/>
                    </a:cubicBezTo>
                    <a:cubicBezTo>
                      <a:pt x="71430" y="820"/>
                      <a:pt x="69420" y="395"/>
                      <a:pt x="67400" y="2"/>
                    </a:cubicBezTo>
                    <a:lnTo>
                      <a:pt x="3365" y="2"/>
                    </a:lnTo>
                    <a:cubicBezTo>
                      <a:pt x="1511" y="2"/>
                      <a:pt x="3" y="1889"/>
                      <a:pt x="3" y="4205"/>
                    </a:cubicBezTo>
                    <a:lnTo>
                      <a:pt x="3" y="13267"/>
                    </a:lnTo>
                    <a:lnTo>
                      <a:pt x="66" y="13327"/>
                    </a:lnTo>
                    <a:cubicBezTo>
                      <a:pt x="935" y="14157"/>
                      <a:pt x="1758" y="14760"/>
                      <a:pt x="2295" y="15120"/>
                    </a:cubicBezTo>
                    <a:cubicBezTo>
                      <a:pt x="6107" y="17668"/>
                      <a:pt x="10473" y="18312"/>
                      <a:pt x="14416" y="18312"/>
                    </a:cubicBezTo>
                    <a:cubicBezTo>
                      <a:pt x="15764" y="18312"/>
                      <a:pt x="17063" y="18236"/>
                      <a:pt x="18274" y="18136"/>
                    </a:cubicBezTo>
                    <a:cubicBezTo>
                      <a:pt x="23670" y="17692"/>
                      <a:pt x="29134" y="16335"/>
                      <a:pt x="33955" y="15136"/>
                    </a:cubicBezTo>
                    <a:cubicBezTo>
                      <a:pt x="36148" y="14591"/>
                      <a:pt x="38370" y="14008"/>
                      <a:pt x="40521" y="13444"/>
                    </a:cubicBezTo>
                    <a:cubicBezTo>
                      <a:pt x="45471" y="12145"/>
                      <a:pt x="50591" y="10802"/>
                      <a:pt x="55682" y="9836"/>
                    </a:cubicBezTo>
                    <a:cubicBezTo>
                      <a:pt x="61914" y="8652"/>
                      <a:pt x="67733" y="8068"/>
                      <a:pt x="73339" y="8068"/>
                    </a:cubicBezTo>
                    <a:cubicBezTo>
                      <a:pt x="74883" y="8068"/>
                      <a:pt x="76410" y="8112"/>
                      <a:pt x="77924" y="8200"/>
                    </a:cubicBezTo>
                    <a:cubicBezTo>
                      <a:pt x="85109" y="8620"/>
                      <a:pt x="92423" y="10126"/>
                      <a:pt x="99664" y="12674"/>
                    </a:cubicBezTo>
                    <a:cubicBezTo>
                      <a:pt x="102926" y="13823"/>
                      <a:pt x="105569" y="14839"/>
                      <a:pt x="107978" y="15872"/>
                    </a:cubicBezTo>
                    <a:cubicBezTo>
                      <a:pt x="110192" y="16820"/>
                      <a:pt x="112765" y="18046"/>
                      <a:pt x="115074" y="19959"/>
                    </a:cubicBezTo>
                    <a:cubicBezTo>
                      <a:pt x="118366" y="22686"/>
                      <a:pt x="120289" y="26638"/>
                      <a:pt x="120224" y="30531"/>
                    </a:cubicBezTo>
                    <a:cubicBezTo>
                      <a:pt x="120108" y="37304"/>
                      <a:pt x="113565" y="40179"/>
                      <a:pt x="108656" y="41753"/>
                    </a:cubicBezTo>
                    <a:cubicBezTo>
                      <a:pt x="101534" y="44037"/>
                      <a:pt x="93982" y="44584"/>
                      <a:pt x="87532" y="44818"/>
                    </a:cubicBezTo>
                    <a:cubicBezTo>
                      <a:pt x="85053" y="44908"/>
                      <a:pt x="82593" y="44953"/>
                      <a:pt x="80156" y="44953"/>
                    </a:cubicBezTo>
                    <a:cubicBezTo>
                      <a:pt x="73174" y="44953"/>
                      <a:pt x="66385" y="44584"/>
                      <a:pt x="59897" y="43849"/>
                    </a:cubicBezTo>
                    <a:cubicBezTo>
                      <a:pt x="51824" y="42936"/>
                      <a:pt x="43978" y="41560"/>
                      <a:pt x="37366" y="40335"/>
                    </a:cubicBezTo>
                    <a:cubicBezTo>
                      <a:pt x="34874" y="39874"/>
                      <a:pt x="32343" y="39371"/>
                      <a:pt x="29894" y="38889"/>
                    </a:cubicBezTo>
                    <a:cubicBezTo>
                      <a:pt x="24935" y="37906"/>
                      <a:pt x="19807" y="36891"/>
                      <a:pt x="14740" y="36147"/>
                    </a:cubicBezTo>
                    <a:cubicBezTo>
                      <a:pt x="9938" y="35440"/>
                      <a:pt x="5923" y="35101"/>
                      <a:pt x="2306" y="35101"/>
                    </a:cubicBezTo>
                    <a:cubicBezTo>
                      <a:pt x="1587" y="35101"/>
                      <a:pt x="884" y="35114"/>
                      <a:pt x="193" y="35141"/>
                    </a:cubicBezTo>
                    <a:lnTo>
                      <a:pt x="0" y="35148"/>
                    </a:lnTo>
                    <a:lnTo>
                      <a:pt x="0" y="41850"/>
                    </a:lnTo>
                    <a:lnTo>
                      <a:pt x="250" y="41789"/>
                    </a:lnTo>
                    <a:cubicBezTo>
                      <a:pt x="1438" y="41486"/>
                      <a:pt x="2642" y="41153"/>
                      <a:pt x="3807" y="40829"/>
                    </a:cubicBezTo>
                    <a:cubicBezTo>
                      <a:pt x="6459" y="40093"/>
                      <a:pt x="9201" y="39331"/>
                      <a:pt x="11931" y="38920"/>
                    </a:cubicBezTo>
                    <a:cubicBezTo>
                      <a:pt x="13025" y="38755"/>
                      <a:pt x="14155" y="38672"/>
                      <a:pt x="15326" y="38672"/>
                    </a:cubicBezTo>
                    <a:cubicBezTo>
                      <a:pt x="18207" y="38672"/>
                      <a:pt x="21339" y="39173"/>
                      <a:pt x="24808" y="40183"/>
                    </a:cubicBezTo>
                    <a:cubicBezTo>
                      <a:pt x="27977" y="41106"/>
                      <a:pt x="31136" y="42346"/>
                      <a:pt x="34192" y="43547"/>
                    </a:cubicBezTo>
                    <a:cubicBezTo>
                      <a:pt x="35480" y="44051"/>
                      <a:pt x="36810" y="44575"/>
                      <a:pt x="38124" y="45065"/>
                    </a:cubicBezTo>
                    <a:cubicBezTo>
                      <a:pt x="42272" y="46618"/>
                      <a:pt x="46826" y="47913"/>
                      <a:pt x="52458" y="49140"/>
                    </a:cubicBezTo>
                    <a:cubicBezTo>
                      <a:pt x="61960" y="51209"/>
                      <a:pt x="71376" y="52242"/>
                      <a:pt x="80515" y="52242"/>
                    </a:cubicBezTo>
                    <a:cubicBezTo>
                      <a:pt x="91963" y="52242"/>
                      <a:pt x="102972" y="50622"/>
                      <a:pt x="113151" y="47393"/>
                    </a:cubicBezTo>
                    <a:cubicBezTo>
                      <a:pt x="122171" y="44531"/>
                      <a:pt x="130760" y="39837"/>
                      <a:pt x="139068" y="35298"/>
                    </a:cubicBezTo>
                    <a:lnTo>
                      <a:pt x="139990" y="34794"/>
                    </a:lnTo>
                    <a:cubicBezTo>
                      <a:pt x="144149" y="32523"/>
                      <a:pt x="147959" y="30939"/>
                      <a:pt x="151635" y="29954"/>
                    </a:cubicBezTo>
                    <a:cubicBezTo>
                      <a:pt x="156001" y="28784"/>
                      <a:pt x="160459" y="28512"/>
                      <a:pt x="165023" y="28318"/>
                    </a:cubicBezTo>
                    <a:cubicBezTo>
                      <a:pt x="167510" y="28212"/>
                      <a:pt x="170027" y="28159"/>
                      <a:pt x="172583" y="28159"/>
                    </a:cubicBezTo>
                    <a:cubicBezTo>
                      <a:pt x="187551" y="28159"/>
                      <a:pt x="203846" y="29985"/>
                      <a:pt x="223155" y="33798"/>
                    </a:cubicBezTo>
                    <a:cubicBezTo>
                      <a:pt x="227133" y="34583"/>
                      <a:pt x="230708" y="35389"/>
                      <a:pt x="234091" y="36262"/>
                    </a:cubicBezTo>
                    <a:lnTo>
                      <a:pt x="234343" y="36327"/>
                    </a:lnTo>
                    <a:lnTo>
                      <a:pt x="234343" y="9942"/>
                    </a:lnTo>
                    <a:lnTo>
                      <a:pt x="234144" y="9938"/>
                    </a:lnTo>
                    <a:cubicBezTo>
                      <a:pt x="233436" y="9926"/>
                      <a:pt x="232728" y="9920"/>
                      <a:pt x="232019" y="9920"/>
                    </a:cubicBezTo>
                    <a:cubicBezTo>
                      <a:pt x="221533" y="9920"/>
                      <a:pt x="210937" y="11173"/>
                      <a:pt x="200668" y="12387"/>
                    </a:cubicBezTo>
                    <a:cubicBezTo>
                      <a:pt x="199192" y="12560"/>
                      <a:pt x="197716" y="12735"/>
                      <a:pt x="196241" y="12907"/>
                    </a:cubicBezTo>
                    <a:cubicBezTo>
                      <a:pt x="188833" y="13765"/>
                      <a:pt x="180900" y="14784"/>
                      <a:pt x="173099" y="16399"/>
                    </a:cubicBezTo>
                    <a:cubicBezTo>
                      <a:pt x="168984" y="17250"/>
                      <a:pt x="165266" y="18189"/>
                      <a:pt x="161730" y="19271"/>
                    </a:cubicBezTo>
                    <a:cubicBezTo>
                      <a:pt x="158729" y="20188"/>
                      <a:pt x="155634" y="21574"/>
                      <a:pt x="151992" y="23636"/>
                    </a:cubicBezTo>
                    <a:cubicBezTo>
                      <a:pt x="147694" y="26067"/>
                      <a:pt x="143448" y="28211"/>
                      <a:pt x="139076" y="28211"/>
                    </a:cubicBezTo>
                    <a:cubicBezTo>
                      <a:pt x="137648" y="28211"/>
                      <a:pt x="136206" y="27982"/>
                      <a:pt x="134745" y="27459"/>
                    </a:cubicBezTo>
                    <a:cubicBezTo>
                      <a:pt x="129659" y="25640"/>
                      <a:pt x="126097" y="20292"/>
                      <a:pt x="125882" y="14148"/>
                    </a:cubicBezTo>
                    <a:cubicBezTo>
                      <a:pt x="125729" y="9782"/>
                      <a:pt x="128305" y="6844"/>
                      <a:pt x="133544" y="5415"/>
                    </a:cubicBezTo>
                    <a:cubicBezTo>
                      <a:pt x="139606" y="3761"/>
                      <a:pt x="145790" y="3559"/>
                      <a:pt x="152664" y="3482"/>
                    </a:cubicBezTo>
                    <a:lnTo>
                      <a:pt x="153767" y="3469"/>
                    </a:lnTo>
                    <a:cubicBezTo>
                      <a:pt x="160981" y="3392"/>
                      <a:pt x="168439" y="3314"/>
                      <a:pt x="175499" y="719"/>
                    </a:cubicBezTo>
                    <a:cubicBezTo>
                      <a:pt x="175781" y="617"/>
                      <a:pt x="176061" y="506"/>
                      <a:pt x="176341" y="389"/>
                    </a:cubicBezTo>
                    <a:lnTo>
                      <a:pt x="177262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063" name="Google Shape;1063;p33"/>
            <p:cNvSpPr/>
            <p:nvPr/>
          </p:nvSpPr>
          <p:spPr>
            <a:xfrm rot="10800000" flipH="1">
              <a:off x="-97224" y="2054444"/>
              <a:ext cx="8367499" cy="1836163"/>
            </a:xfrm>
            <a:custGeom>
              <a:avLst/>
              <a:gdLst/>
              <a:ahLst/>
              <a:cxnLst/>
              <a:rect l="l" t="t" r="r" b="b"/>
              <a:pathLst>
                <a:path w="209096" h="45884" extrusionOk="0">
                  <a:moveTo>
                    <a:pt x="173615" y="405"/>
                  </a:moveTo>
                  <a:cubicBezTo>
                    <a:pt x="176375" y="405"/>
                    <a:pt x="179213" y="507"/>
                    <a:pt x="182050" y="829"/>
                  </a:cubicBezTo>
                  <a:cubicBezTo>
                    <a:pt x="188207" y="1528"/>
                    <a:pt x="194615" y="3672"/>
                    <a:pt x="201642" y="7381"/>
                  </a:cubicBezTo>
                  <a:lnTo>
                    <a:pt x="202000" y="7570"/>
                  </a:lnTo>
                  <a:cubicBezTo>
                    <a:pt x="204160" y="8703"/>
                    <a:pt x="207122" y="10258"/>
                    <a:pt x="208209" y="13014"/>
                  </a:cubicBezTo>
                  <a:cubicBezTo>
                    <a:pt x="208659" y="14157"/>
                    <a:pt x="208681" y="15157"/>
                    <a:pt x="208272" y="15990"/>
                  </a:cubicBezTo>
                  <a:cubicBezTo>
                    <a:pt x="207624" y="17309"/>
                    <a:pt x="205989" y="18018"/>
                    <a:pt x="204732" y="18381"/>
                  </a:cubicBezTo>
                  <a:cubicBezTo>
                    <a:pt x="201461" y="19325"/>
                    <a:pt x="198006" y="19797"/>
                    <a:pt x="194392" y="19797"/>
                  </a:cubicBezTo>
                  <a:cubicBezTo>
                    <a:pt x="190821" y="19797"/>
                    <a:pt x="187096" y="19336"/>
                    <a:pt x="183241" y="18415"/>
                  </a:cubicBezTo>
                  <a:cubicBezTo>
                    <a:pt x="179114" y="17429"/>
                    <a:pt x="174866" y="16057"/>
                    <a:pt x="170611" y="14337"/>
                  </a:cubicBezTo>
                  <a:cubicBezTo>
                    <a:pt x="166998" y="12878"/>
                    <a:pt x="163261" y="11368"/>
                    <a:pt x="159428" y="10535"/>
                  </a:cubicBezTo>
                  <a:cubicBezTo>
                    <a:pt x="157531" y="10122"/>
                    <a:pt x="155742" y="9916"/>
                    <a:pt x="154034" y="9916"/>
                  </a:cubicBezTo>
                  <a:cubicBezTo>
                    <a:pt x="152450" y="9916"/>
                    <a:pt x="150935" y="10094"/>
                    <a:pt x="149470" y="10449"/>
                  </a:cubicBezTo>
                  <a:cubicBezTo>
                    <a:pt x="145504" y="11411"/>
                    <a:pt x="142070" y="13874"/>
                    <a:pt x="138895" y="16316"/>
                  </a:cubicBezTo>
                  <a:cubicBezTo>
                    <a:pt x="136054" y="18501"/>
                    <a:pt x="133233" y="20858"/>
                    <a:pt x="130505" y="23139"/>
                  </a:cubicBezTo>
                  <a:cubicBezTo>
                    <a:pt x="126905" y="26149"/>
                    <a:pt x="123181" y="29264"/>
                    <a:pt x="119366" y="32010"/>
                  </a:cubicBezTo>
                  <a:cubicBezTo>
                    <a:pt x="107458" y="40580"/>
                    <a:pt x="92880" y="45107"/>
                    <a:pt x="76028" y="45462"/>
                  </a:cubicBezTo>
                  <a:cubicBezTo>
                    <a:pt x="75424" y="45475"/>
                    <a:pt x="74822" y="45482"/>
                    <a:pt x="74224" y="45482"/>
                  </a:cubicBezTo>
                  <a:cubicBezTo>
                    <a:pt x="58269" y="45482"/>
                    <a:pt x="44689" y="40929"/>
                    <a:pt x="33828" y="31942"/>
                  </a:cubicBezTo>
                  <a:cubicBezTo>
                    <a:pt x="27187" y="26448"/>
                    <a:pt x="20603" y="21405"/>
                    <a:pt x="13056" y="20088"/>
                  </a:cubicBezTo>
                  <a:cubicBezTo>
                    <a:pt x="11967" y="19897"/>
                    <a:pt x="10865" y="19801"/>
                    <a:pt x="9746" y="19801"/>
                  </a:cubicBezTo>
                  <a:cubicBezTo>
                    <a:pt x="6781" y="19801"/>
                    <a:pt x="3696" y="20474"/>
                    <a:pt x="406" y="21833"/>
                  </a:cubicBezTo>
                  <a:lnTo>
                    <a:pt x="406" y="14358"/>
                  </a:lnTo>
                  <a:cubicBezTo>
                    <a:pt x="1109" y="14230"/>
                    <a:pt x="1864" y="14110"/>
                    <a:pt x="2702" y="13993"/>
                  </a:cubicBezTo>
                  <a:cubicBezTo>
                    <a:pt x="5594" y="13588"/>
                    <a:pt x="8552" y="13414"/>
                    <a:pt x="11411" y="13245"/>
                  </a:cubicBezTo>
                  <a:lnTo>
                    <a:pt x="12958" y="13152"/>
                  </a:lnTo>
                  <a:cubicBezTo>
                    <a:pt x="15818" y="12978"/>
                    <a:pt x="18953" y="12785"/>
                    <a:pt x="22145" y="12785"/>
                  </a:cubicBezTo>
                  <a:cubicBezTo>
                    <a:pt x="23389" y="12785"/>
                    <a:pt x="24641" y="12814"/>
                    <a:pt x="25889" y="12885"/>
                  </a:cubicBezTo>
                  <a:cubicBezTo>
                    <a:pt x="29786" y="13104"/>
                    <a:pt x="33808" y="14150"/>
                    <a:pt x="38546" y="16169"/>
                  </a:cubicBezTo>
                  <a:cubicBezTo>
                    <a:pt x="52883" y="22283"/>
                    <a:pt x="69842" y="28659"/>
                    <a:pt x="86902" y="29591"/>
                  </a:cubicBezTo>
                  <a:cubicBezTo>
                    <a:pt x="88135" y="29659"/>
                    <a:pt x="89353" y="29692"/>
                    <a:pt x="90554" y="29692"/>
                  </a:cubicBezTo>
                  <a:cubicBezTo>
                    <a:pt x="97955" y="29692"/>
                    <a:pt x="104738" y="28414"/>
                    <a:pt x="110758" y="25880"/>
                  </a:cubicBezTo>
                  <a:cubicBezTo>
                    <a:pt x="117187" y="23174"/>
                    <a:pt x="123174" y="18993"/>
                    <a:pt x="128962" y="14950"/>
                  </a:cubicBezTo>
                  <a:cubicBezTo>
                    <a:pt x="130301" y="14015"/>
                    <a:pt x="131684" y="13050"/>
                    <a:pt x="133052" y="12117"/>
                  </a:cubicBezTo>
                  <a:cubicBezTo>
                    <a:pt x="136569" y="9716"/>
                    <a:pt x="140379" y="7249"/>
                    <a:pt x="144384" y="5460"/>
                  </a:cubicBezTo>
                  <a:cubicBezTo>
                    <a:pt x="148006" y="3842"/>
                    <a:pt x="151905" y="2608"/>
                    <a:pt x="155970" y="1792"/>
                  </a:cubicBezTo>
                  <a:cubicBezTo>
                    <a:pt x="159701" y="1042"/>
                    <a:pt x="163680" y="640"/>
                    <a:pt x="168868" y="486"/>
                  </a:cubicBezTo>
                  <a:cubicBezTo>
                    <a:pt x="170413" y="440"/>
                    <a:pt x="172001" y="405"/>
                    <a:pt x="173615" y="405"/>
                  </a:cubicBezTo>
                  <a:close/>
                  <a:moveTo>
                    <a:pt x="173609" y="0"/>
                  </a:moveTo>
                  <a:cubicBezTo>
                    <a:pt x="171993" y="0"/>
                    <a:pt x="170405" y="35"/>
                    <a:pt x="168858" y="80"/>
                  </a:cubicBezTo>
                  <a:cubicBezTo>
                    <a:pt x="163644" y="234"/>
                    <a:pt x="159645" y="639"/>
                    <a:pt x="155891" y="1393"/>
                  </a:cubicBezTo>
                  <a:cubicBezTo>
                    <a:pt x="151795" y="2216"/>
                    <a:pt x="147870" y="3459"/>
                    <a:pt x="144219" y="5088"/>
                  </a:cubicBezTo>
                  <a:cubicBezTo>
                    <a:pt x="140186" y="6888"/>
                    <a:pt x="136359" y="9369"/>
                    <a:pt x="132824" y="11781"/>
                  </a:cubicBezTo>
                  <a:cubicBezTo>
                    <a:pt x="131454" y="12715"/>
                    <a:pt x="130070" y="13683"/>
                    <a:pt x="128732" y="14617"/>
                  </a:cubicBezTo>
                  <a:cubicBezTo>
                    <a:pt x="122961" y="18648"/>
                    <a:pt x="116993" y="22817"/>
                    <a:pt x="110602" y="25506"/>
                  </a:cubicBezTo>
                  <a:cubicBezTo>
                    <a:pt x="104631" y="28019"/>
                    <a:pt x="97899" y="29287"/>
                    <a:pt x="90554" y="29287"/>
                  </a:cubicBezTo>
                  <a:cubicBezTo>
                    <a:pt x="89360" y="29287"/>
                    <a:pt x="88149" y="29254"/>
                    <a:pt x="86923" y="29187"/>
                  </a:cubicBezTo>
                  <a:cubicBezTo>
                    <a:pt x="69926" y="28261"/>
                    <a:pt x="53010" y="21898"/>
                    <a:pt x="38703" y="15797"/>
                  </a:cubicBezTo>
                  <a:cubicBezTo>
                    <a:pt x="33922" y="13758"/>
                    <a:pt x="29857" y="12704"/>
                    <a:pt x="25911" y="12481"/>
                  </a:cubicBezTo>
                  <a:cubicBezTo>
                    <a:pt x="24653" y="12410"/>
                    <a:pt x="23392" y="12381"/>
                    <a:pt x="22140" y="12381"/>
                  </a:cubicBezTo>
                  <a:cubicBezTo>
                    <a:pt x="18938" y="12381"/>
                    <a:pt x="15797" y="12572"/>
                    <a:pt x="12931" y="12748"/>
                  </a:cubicBezTo>
                  <a:lnTo>
                    <a:pt x="11384" y="12841"/>
                  </a:lnTo>
                  <a:cubicBezTo>
                    <a:pt x="8518" y="13010"/>
                    <a:pt x="5551" y="13184"/>
                    <a:pt x="2644" y="13591"/>
                  </a:cubicBezTo>
                  <a:cubicBezTo>
                    <a:pt x="1731" y="13718"/>
                    <a:pt x="921" y="13848"/>
                    <a:pt x="165" y="13990"/>
                  </a:cubicBezTo>
                  <a:lnTo>
                    <a:pt x="0" y="14020"/>
                  </a:lnTo>
                  <a:lnTo>
                    <a:pt x="0" y="22434"/>
                  </a:lnTo>
                  <a:lnTo>
                    <a:pt x="280" y="22317"/>
                  </a:lnTo>
                  <a:cubicBezTo>
                    <a:pt x="3624" y="20902"/>
                    <a:pt x="6748" y="20202"/>
                    <a:pt x="9745" y="20202"/>
                  </a:cubicBezTo>
                  <a:cubicBezTo>
                    <a:pt x="10841" y="20202"/>
                    <a:pt x="11920" y="20296"/>
                    <a:pt x="12987" y="20482"/>
                  </a:cubicBezTo>
                  <a:cubicBezTo>
                    <a:pt x="20436" y="21784"/>
                    <a:pt x="26975" y="26792"/>
                    <a:pt x="33571" y="32250"/>
                  </a:cubicBezTo>
                  <a:cubicBezTo>
                    <a:pt x="44508" y="41302"/>
                    <a:pt x="58178" y="45884"/>
                    <a:pt x="74230" y="45884"/>
                  </a:cubicBezTo>
                  <a:cubicBezTo>
                    <a:pt x="74828" y="45884"/>
                    <a:pt x="75434" y="45878"/>
                    <a:pt x="76041" y="45864"/>
                  </a:cubicBezTo>
                  <a:cubicBezTo>
                    <a:pt x="92973" y="45507"/>
                    <a:pt x="107630" y="40953"/>
                    <a:pt x="119603" y="32334"/>
                  </a:cubicBezTo>
                  <a:cubicBezTo>
                    <a:pt x="123430" y="29580"/>
                    <a:pt x="127160" y="26462"/>
                    <a:pt x="130767" y="23446"/>
                  </a:cubicBezTo>
                  <a:cubicBezTo>
                    <a:pt x="133490" y="21168"/>
                    <a:pt x="136306" y="18812"/>
                    <a:pt x="139143" y="16633"/>
                  </a:cubicBezTo>
                  <a:cubicBezTo>
                    <a:pt x="142286" y="14218"/>
                    <a:pt x="145678" y="11782"/>
                    <a:pt x="149569" y="10839"/>
                  </a:cubicBezTo>
                  <a:cubicBezTo>
                    <a:pt x="151002" y="10492"/>
                    <a:pt x="152486" y="10318"/>
                    <a:pt x="154040" y="10318"/>
                  </a:cubicBezTo>
                  <a:cubicBezTo>
                    <a:pt x="155718" y="10318"/>
                    <a:pt x="157477" y="10521"/>
                    <a:pt x="159345" y="10926"/>
                  </a:cubicBezTo>
                  <a:cubicBezTo>
                    <a:pt x="163146" y="11754"/>
                    <a:pt x="166866" y="13255"/>
                    <a:pt x="170463" y="14710"/>
                  </a:cubicBezTo>
                  <a:cubicBezTo>
                    <a:pt x="174735" y="16434"/>
                    <a:pt x="179004" y="17813"/>
                    <a:pt x="183149" y="18805"/>
                  </a:cubicBezTo>
                  <a:cubicBezTo>
                    <a:pt x="187035" y="19734"/>
                    <a:pt x="190791" y="20198"/>
                    <a:pt x="194393" y="20198"/>
                  </a:cubicBezTo>
                  <a:cubicBezTo>
                    <a:pt x="198045" y="20198"/>
                    <a:pt x="201538" y="19721"/>
                    <a:pt x="204846" y="18766"/>
                  </a:cubicBezTo>
                  <a:cubicBezTo>
                    <a:pt x="206788" y="18205"/>
                    <a:pt x="208062" y="17332"/>
                    <a:pt x="208634" y="16167"/>
                  </a:cubicBezTo>
                  <a:cubicBezTo>
                    <a:pt x="209095" y="15229"/>
                    <a:pt x="209080" y="14117"/>
                    <a:pt x="208584" y="12865"/>
                  </a:cubicBezTo>
                  <a:cubicBezTo>
                    <a:pt x="207441" y="9969"/>
                    <a:pt x="204404" y="8376"/>
                    <a:pt x="202188" y="7211"/>
                  </a:cubicBezTo>
                  <a:lnTo>
                    <a:pt x="201831" y="7024"/>
                  </a:lnTo>
                  <a:cubicBezTo>
                    <a:pt x="194760" y="3289"/>
                    <a:pt x="188306" y="1132"/>
                    <a:pt x="182098" y="427"/>
                  </a:cubicBezTo>
                  <a:cubicBezTo>
                    <a:pt x="179239" y="102"/>
                    <a:pt x="176384" y="0"/>
                    <a:pt x="17360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064" name="Google Shape;1064;p33"/>
            <p:cNvSpPr/>
            <p:nvPr/>
          </p:nvSpPr>
          <p:spPr>
            <a:xfrm rot="10800000" flipH="1">
              <a:off x="-97184" y="2454484"/>
              <a:ext cx="807313" cy="330705"/>
            </a:xfrm>
            <a:custGeom>
              <a:avLst/>
              <a:gdLst/>
              <a:ahLst/>
              <a:cxnLst/>
              <a:rect l="l" t="t" r="r" b="b"/>
              <a:pathLst>
                <a:path w="20174" h="8264" extrusionOk="0">
                  <a:moveTo>
                    <a:pt x="10888" y="404"/>
                  </a:moveTo>
                  <a:cubicBezTo>
                    <a:pt x="11749" y="404"/>
                    <a:pt x="12597" y="461"/>
                    <a:pt x="13422" y="602"/>
                  </a:cubicBezTo>
                  <a:cubicBezTo>
                    <a:pt x="15472" y="954"/>
                    <a:pt x="17153" y="1897"/>
                    <a:pt x="18413" y="3404"/>
                  </a:cubicBezTo>
                  <a:cubicBezTo>
                    <a:pt x="19054" y="4170"/>
                    <a:pt x="19787" y="5267"/>
                    <a:pt x="19634" y="6147"/>
                  </a:cubicBezTo>
                  <a:cubicBezTo>
                    <a:pt x="19567" y="6546"/>
                    <a:pt x="19324" y="6863"/>
                    <a:pt x="18894" y="7118"/>
                  </a:cubicBezTo>
                  <a:cubicBezTo>
                    <a:pt x="17704" y="7820"/>
                    <a:pt x="16206" y="7861"/>
                    <a:pt x="14950" y="7861"/>
                  </a:cubicBezTo>
                  <a:cubicBezTo>
                    <a:pt x="14860" y="7861"/>
                    <a:pt x="14771" y="7861"/>
                    <a:pt x="14684" y="7861"/>
                  </a:cubicBezTo>
                  <a:cubicBezTo>
                    <a:pt x="13289" y="7856"/>
                    <a:pt x="11866" y="7753"/>
                    <a:pt x="10488" y="7653"/>
                  </a:cubicBezTo>
                  <a:cubicBezTo>
                    <a:pt x="9887" y="7608"/>
                    <a:pt x="9287" y="7565"/>
                    <a:pt x="8687" y="7529"/>
                  </a:cubicBezTo>
                  <a:cubicBezTo>
                    <a:pt x="5827" y="7359"/>
                    <a:pt x="3245" y="7206"/>
                    <a:pt x="649" y="7206"/>
                  </a:cubicBezTo>
                  <a:cubicBezTo>
                    <a:pt x="568" y="7206"/>
                    <a:pt x="486" y="7206"/>
                    <a:pt x="405" y="7206"/>
                  </a:cubicBezTo>
                  <a:lnTo>
                    <a:pt x="405" y="1428"/>
                  </a:lnTo>
                  <a:cubicBezTo>
                    <a:pt x="2017" y="1368"/>
                    <a:pt x="3674" y="1139"/>
                    <a:pt x="5280" y="919"/>
                  </a:cubicBezTo>
                  <a:cubicBezTo>
                    <a:pt x="7141" y="665"/>
                    <a:pt x="9044" y="404"/>
                    <a:pt x="10888" y="404"/>
                  </a:cubicBezTo>
                  <a:close/>
                  <a:moveTo>
                    <a:pt x="10888" y="1"/>
                  </a:moveTo>
                  <a:cubicBezTo>
                    <a:pt x="9018" y="1"/>
                    <a:pt x="7099" y="265"/>
                    <a:pt x="5223" y="522"/>
                  </a:cubicBezTo>
                  <a:cubicBezTo>
                    <a:pt x="3564" y="751"/>
                    <a:pt x="1848" y="984"/>
                    <a:pt x="195" y="1034"/>
                  </a:cubicBezTo>
                  <a:lnTo>
                    <a:pt x="1" y="1039"/>
                  </a:lnTo>
                  <a:lnTo>
                    <a:pt x="1" y="7612"/>
                  </a:lnTo>
                  <a:lnTo>
                    <a:pt x="202" y="7612"/>
                  </a:lnTo>
                  <a:cubicBezTo>
                    <a:pt x="266" y="7612"/>
                    <a:pt x="330" y="7612"/>
                    <a:pt x="393" y="7612"/>
                  </a:cubicBezTo>
                  <a:cubicBezTo>
                    <a:pt x="3056" y="7612"/>
                    <a:pt x="5717" y="7756"/>
                    <a:pt x="8664" y="7932"/>
                  </a:cubicBezTo>
                  <a:cubicBezTo>
                    <a:pt x="9261" y="7968"/>
                    <a:pt x="9860" y="8012"/>
                    <a:pt x="10460" y="8055"/>
                  </a:cubicBezTo>
                  <a:cubicBezTo>
                    <a:pt x="11844" y="8155"/>
                    <a:pt x="13275" y="8259"/>
                    <a:pt x="14682" y="8264"/>
                  </a:cubicBezTo>
                  <a:lnTo>
                    <a:pt x="14998" y="8264"/>
                  </a:lnTo>
                  <a:cubicBezTo>
                    <a:pt x="16295" y="8264"/>
                    <a:pt x="17831" y="8211"/>
                    <a:pt x="19096" y="7463"/>
                  </a:cubicBezTo>
                  <a:cubicBezTo>
                    <a:pt x="19626" y="7152"/>
                    <a:pt x="19940" y="6730"/>
                    <a:pt x="20030" y="6216"/>
                  </a:cubicBezTo>
                  <a:cubicBezTo>
                    <a:pt x="20173" y="5387"/>
                    <a:pt x="19732" y="4354"/>
                    <a:pt x="18720" y="3145"/>
                  </a:cubicBezTo>
                  <a:cubicBezTo>
                    <a:pt x="17395" y="1562"/>
                    <a:pt x="15637" y="574"/>
                    <a:pt x="13488" y="205"/>
                  </a:cubicBezTo>
                  <a:cubicBezTo>
                    <a:pt x="12639" y="59"/>
                    <a:pt x="11769" y="1"/>
                    <a:pt x="1088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065" name="Google Shape;1065;p33"/>
            <p:cNvSpPr/>
            <p:nvPr/>
          </p:nvSpPr>
          <p:spPr>
            <a:xfrm rot="10800000" flipH="1">
              <a:off x="-97104" y="1094974"/>
              <a:ext cx="9377861" cy="2035410"/>
            </a:xfrm>
            <a:custGeom>
              <a:avLst/>
              <a:gdLst/>
              <a:ahLst/>
              <a:cxnLst/>
              <a:rect l="l" t="t" r="r" b="b"/>
              <a:pathLst>
                <a:path w="234344" h="50863" extrusionOk="0">
                  <a:moveTo>
                    <a:pt x="233940" y="621"/>
                  </a:moveTo>
                  <a:lnTo>
                    <a:pt x="233940" y="12077"/>
                  </a:lnTo>
                  <a:cubicBezTo>
                    <a:pt x="232371" y="13846"/>
                    <a:pt x="230619" y="15358"/>
                    <a:pt x="228734" y="16565"/>
                  </a:cubicBezTo>
                  <a:cubicBezTo>
                    <a:pt x="224484" y="19289"/>
                    <a:pt x="219376" y="20857"/>
                    <a:pt x="213122" y="21360"/>
                  </a:cubicBezTo>
                  <a:cubicBezTo>
                    <a:pt x="211653" y="21479"/>
                    <a:pt x="210146" y="21539"/>
                    <a:pt x="208580" y="21539"/>
                  </a:cubicBezTo>
                  <a:cubicBezTo>
                    <a:pt x="205000" y="21539"/>
                    <a:pt x="201109" y="21226"/>
                    <a:pt x="196647" y="20590"/>
                  </a:cubicBezTo>
                  <a:lnTo>
                    <a:pt x="196529" y="20574"/>
                  </a:lnTo>
                  <a:cubicBezTo>
                    <a:pt x="194477" y="20283"/>
                    <a:pt x="192356" y="19981"/>
                    <a:pt x="190306" y="19457"/>
                  </a:cubicBezTo>
                  <a:cubicBezTo>
                    <a:pt x="188131" y="18901"/>
                    <a:pt x="186302" y="18457"/>
                    <a:pt x="184446" y="18095"/>
                  </a:cubicBezTo>
                  <a:cubicBezTo>
                    <a:pt x="182413" y="17700"/>
                    <a:pt x="180221" y="17338"/>
                    <a:pt x="178016" y="17338"/>
                  </a:cubicBezTo>
                  <a:cubicBezTo>
                    <a:pt x="177942" y="17338"/>
                    <a:pt x="177867" y="17339"/>
                    <a:pt x="177792" y="17340"/>
                  </a:cubicBezTo>
                  <a:cubicBezTo>
                    <a:pt x="176496" y="17354"/>
                    <a:pt x="174542" y="17378"/>
                    <a:pt x="173323" y="18637"/>
                  </a:cubicBezTo>
                  <a:cubicBezTo>
                    <a:pt x="172261" y="19733"/>
                    <a:pt x="172397" y="21555"/>
                    <a:pt x="173080" y="22788"/>
                  </a:cubicBezTo>
                  <a:cubicBezTo>
                    <a:pt x="174004" y="24459"/>
                    <a:pt x="175665" y="25395"/>
                    <a:pt x="177319" y="26158"/>
                  </a:cubicBezTo>
                  <a:cubicBezTo>
                    <a:pt x="180088" y="27433"/>
                    <a:pt x="183032" y="28076"/>
                    <a:pt x="185878" y="28699"/>
                  </a:cubicBezTo>
                  <a:cubicBezTo>
                    <a:pt x="186544" y="28844"/>
                    <a:pt x="187205" y="28990"/>
                    <a:pt x="187866" y="29142"/>
                  </a:cubicBezTo>
                  <a:cubicBezTo>
                    <a:pt x="191326" y="29942"/>
                    <a:pt x="194903" y="30405"/>
                    <a:pt x="198362" y="30852"/>
                  </a:cubicBezTo>
                  <a:lnTo>
                    <a:pt x="199879" y="31048"/>
                  </a:lnTo>
                  <a:cubicBezTo>
                    <a:pt x="203501" y="31524"/>
                    <a:pt x="207493" y="31975"/>
                    <a:pt x="212443" y="32469"/>
                  </a:cubicBezTo>
                  <a:cubicBezTo>
                    <a:pt x="216296" y="32854"/>
                    <a:pt x="220110" y="33192"/>
                    <a:pt x="223683" y="33505"/>
                  </a:cubicBezTo>
                  <a:cubicBezTo>
                    <a:pt x="226437" y="33747"/>
                    <a:pt x="229366" y="34040"/>
                    <a:pt x="232268" y="34727"/>
                  </a:cubicBezTo>
                  <a:cubicBezTo>
                    <a:pt x="232812" y="34856"/>
                    <a:pt x="233374" y="35011"/>
                    <a:pt x="233940" y="35186"/>
                  </a:cubicBezTo>
                  <a:lnTo>
                    <a:pt x="233940" y="50330"/>
                  </a:lnTo>
                  <a:cubicBezTo>
                    <a:pt x="227593" y="48509"/>
                    <a:pt x="220754" y="46238"/>
                    <a:pt x="213042" y="43386"/>
                  </a:cubicBezTo>
                  <a:cubicBezTo>
                    <a:pt x="208088" y="41555"/>
                    <a:pt x="202988" y="39512"/>
                    <a:pt x="197884" y="37317"/>
                  </a:cubicBezTo>
                  <a:cubicBezTo>
                    <a:pt x="195613" y="36339"/>
                    <a:pt x="193318" y="35281"/>
                    <a:pt x="191099" y="34257"/>
                  </a:cubicBezTo>
                  <a:cubicBezTo>
                    <a:pt x="188401" y="33014"/>
                    <a:pt x="185611" y="31726"/>
                    <a:pt x="182833" y="30573"/>
                  </a:cubicBezTo>
                  <a:cubicBezTo>
                    <a:pt x="172649" y="26340"/>
                    <a:pt x="162754" y="24195"/>
                    <a:pt x="153409" y="24195"/>
                  </a:cubicBezTo>
                  <a:cubicBezTo>
                    <a:pt x="153178" y="24195"/>
                    <a:pt x="152948" y="24197"/>
                    <a:pt x="152719" y="24198"/>
                  </a:cubicBezTo>
                  <a:cubicBezTo>
                    <a:pt x="142080" y="24319"/>
                    <a:pt x="132064" y="27884"/>
                    <a:pt x="122824" y="31721"/>
                  </a:cubicBezTo>
                  <a:cubicBezTo>
                    <a:pt x="112729" y="35913"/>
                    <a:pt x="102805" y="39822"/>
                    <a:pt x="92400" y="41608"/>
                  </a:cubicBezTo>
                  <a:cubicBezTo>
                    <a:pt x="82867" y="43244"/>
                    <a:pt x="72721" y="44299"/>
                    <a:pt x="61383" y="44830"/>
                  </a:cubicBezTo>
                  <a:cubicBezTo>
                    <a:pt x="58519" y="44965"/>
                    <a:pt x="55783" y="45032"/>
                    <a:pt x="53152" y="45032"/>
                  </a:cubicBezTo>
                  <a:cubicBezTo>
                    <a:pt x="45012" y="45032"/>
                    <a:pt x="37887" y="44383"/>
                    <a:pt x="31169" y="43050"/>
                  </a:cubicBezTo>
                  <a:cubicBezTo>
                    <a:pt x="24718" y="41770"/>
                    <a:pt x="18066" y="39641"/>
                    <a:pt x="11397" y="36720"/>
                  </a:cubicBezTo>
                  <a:cubicBezTo>
                    <a:pt x="7680" y="35093"/>
                    <a:pt x="3780" y="33224"/>
                    <a:pt x="405" y="30582"/>
                  </a:cubicBezTo>
                  <a:lnTo>
                    <a:pt x="405" y="21725"/>
                  </a:lnTo>
                  <a:cubicBezTo>
                    <a:pt x="5173" y="23118"/>
                    <a:pt x="10001" y="24631"/>
                    <a:pt x="14673" y="26094"/>
                  </a:cubicBezTo>
                  <a:cubicBezTo>
                    <a:pt x="18472" y="27283"/>
                    <a:pt x="22397" y="28512"/>
                    <a:pt x="26269" y="29670"/>
                  </a:cubicBezTo>
                  <a:cubicBezTo>
                    <a:pt x="42759" y="34607"/>
                    <a:pt x="58954" y="38982"/>
                    <a:pt x="74991" y="38982"/>
                  </a:cubicBezTo>
                  <a:cubicBezTo>
                    <a:pt x="78823" y="38982"/>
                    <a:pt x="82649" y="38732"/>
                    <a:pt x="86466" y="38179"/>
                  </a:cubicBezTo>
                  <a:cubicBezTo>
                    <a:pt x="95509" y="36872"/>
                    <a:pt x="104228" y="33938"/>
                    <a:pt x="112383" y="29455"/>
                  </a:cubicBezTo>
                  <a:cubicBezTo>
                    <a:pt x="116730" y="27066"/>
                    <a:pt x="120985" y="24195"/>
                    <a:pt x="125029" y="20922"/>
                  </a:cubicBezTo>
                  <a:cubicBezTo>
                    <a:pt x="126767" y="19511"/>
                    <a:pt x="128488" y="17994"/>
                    <a:pt x="130152" y="16524"/>
                  </a:cubicBezTo>
                  <a:cubicBezTo>
                    <a:pt x="131788" y="15078"/>
                    <a:pt x="133483" y="13582"/>
                    <a:pt x="135190" y="12196"/>
                  </a:cubicBezTo>
                  <a:cubicBezTo>
                    <a:pt x="137654" y="10200"/>
                    <a:pt x="140969" y="7788"/>
                    <a:pt x="144768" y="6873"/>
                  </a:cubicBezTo>
                  <a:cubicBezTo>
                    <a:pt x="145990" y="6580"/>
                    <a:pt x="147258" y="6432"/>
                    <a:pt x="148594" y="6432"/>
                  </a:cubicBezTo>
                  <a:cubicBezTo>
                    <a:pt x="151134" y="6432"/>
                    <a:pt x="153922" y="6966"/>
                    <a:pt x="157120" y="8052"/>
                  </a:cubicBezTo>
                  <a:cubicBezTo>
                    <a:pt x="165254" y="10813"/>
                    <a:pt x="174727" y="13878"/>
                    <a:pt x="184226" y="15304"/>
                  </a:cubicBezTo>
                  <a:cubicBezTo>
                    <a:pt x="187914" y="15858"/>
                    <a:pt x="191419" y="16136"/>
                    <a:pt x="194766" y="16136"/>
                  </a:cubicBezTo>
                  <a:cubicBezTo>
                    <a:pt x="200932" y="16136"/>
                    <a:pt x="206557" y="15192"/>
                    <a:pt x="211781" y="13295"/>
                  </a:cubicBezTo>
                  <a:cubicBezTo>
                    <a:pt x="216509" y="11579"/>
                    <a:pt x="220789" y="8892"/>
                    <a:pt x="224351" y="6492"/>
                  </a:cubicBezTo>
                  <a:cubicBezTo>
                    <a:pt x="224766" y="6212"/>
                    <a:pt x="225182" y="5928"/>
                    <a:pt x="225598" y="5645"/>
                  </a:cubicBezTo>
                  <a:cubicBezTo>
                    <a:pt x="228277" y="3826"/>
                    <a:pt x="231045" y="1944"/>
                    <a:pt x="233940" y="621"/>
                  </a:cubicBezTo>
                  <a:close/>
                  <a:moveTo>
                    <a:pt x="234344" y="1"/>
                  </a:moveTo>
                  <a:lnTo>
                    <a:pt x="234062" y="127"/>
                  </a:lnTo>
                  <a:cubicBezTo>
                    <a:pt x="231032" y="1470"/>
                    <a:pt x="228156" y="3423"/>
                    <a:pt x="225375" y="5313"/>
                  </a:cubicBezTo>
                  <a:cubicBezTo>
                    <a:pt x="224959" y="5595"/>
                    <a:pt x="224545" y="5878"/>
                    <a:pt x="224128" y="6158"/>
                  </a:cubicBezTo>
                  <a:cubicBezTo>
                    <a:pt x="220589" y="8544"/>
                    <a:pt x="216336" y="11214"/>
                    <a:pt x="211647" y="12916"/>
                  </a:cubicBezTo>
                  <a:cubicBezTo>
                    <a:pt x="206466" y="14796"/>
                    <a:pt x="200885" y="15732"/>
                    <a:pt x="194765" y="15732"/>
                  </a:cubicBezTo>
                  <a:cubicBezTo>
                    <a:pt x="191440" y="15732"/>
                    <a:pt x="187955" y="15456"/>
                    <a:pt x="184289" y="14905"/>
                  </a:cubicBezTo>
                  <a:cubicBezTo>
                    <a:pt x="174822" y="13485"/>
                    <a:pt x="165370" y="10424"/>
                    <a:pt x="157251" y="7671"/>
                  </a:cubicBezTo>
                  <a:cubicBezTo>
                    <a:pt x="154011" y="6571"/>
                    <a:pt x="151182" y="6028"/>
                    <a:pt x="148600" y="6028"/>
                  </a:cubicBezTo>
                  <a:cubicBezTo>
                    <a:pt x="147230" y="6028"/>
                    <a:pt x="145930" y="6181"/>
                    <a:pt x="144675" y="6483"/>
                  </a:cubicBezTo>
                  <a:cubicBezTo>
                    <a:pt x="140797" y="7416"/>
                    <a:pt x="137434" y="9860"/>
                    <a:pt x="134939" y="11886"/>
                  </a:cubicBezTo>
                  <a:cubicBezTo>
                    <a:pt x="133224" y="13277"/>
                    <a:pt x="131528" y="14775"/>
                    <a:pt x="129887" y="16224"/>
                  </a:cubicBezTo>
                  <a:cubicBezTo>
                    <a:pt x="128225" y="17690"/>
                    <a:pt x="126509" y="19207"/>
                    <a:pt x="124774" y="20610"/>
                  </a:cubicBezTo>
                  <a:cubicBezTo>
                    <a:pt x="120749" y="23869"/>
                    <a:pt x="116514" y="26727"/>
                    <a:pt x="112189" y="29105"/>
                  </a:cubicBezTo>
                  <a:cubicBezTo>
                    <a:pt x="104076" y="33564"/>
                    <a:pt x="95402" y="36484"/>
                    <a:pt x="86407" y="37785"/>
                  </a:cubicBezTo>
                  <a:cubicBezTo>
                    <a:pt x="82611" y="38334"/>
                    <a:pt x="78806" y="38583"/>
                    <a:pt x="74991" y="38583"/>
                  </a:cubicBezTo>
                  <a:cubicBezTo>
                    <a:pt x="59005" y="38583"/>
                    <a:pt x="42843" y="34216"/>
                    <a:pt x="26384" y="29289"/>
                  </a:cubicBezTo>
                  <a:cubicBezTo>
                    <a:pt x="22516" y="28130"/>
                    <a:pt x="18589" y="26901"/>
                    <a:pt x="14793" y="25711"/>
                  </a:cubicBezTo>
                  <a:cubicBezTo>
                    <a:pt x="10035" y="24222"/>
                    <a:pt x="5116" y="22681"/>
                    <a:pt x="257" y="21265"/>
                  </a:cubicBezTo>
                  <a:lnTo>
                    <a:pt x="0" y="21189"/>
                  </a:lnTo>
                  <a:lnTo>
                    <a:pt x="0" y="30778"/>
                  </a:lnTo>
                  <a:lnTo>
                    <a:pt x="77" y="30839"/>
                  </a:lnTo>
                  <a:cubicBezTo>
                    <a:pt x="3505" y="33541"/>
                    <a:pt x="7466" y="35440"/>
                    <a:pt x="11235" y="37090"/>
                  </a:cubicBezTo>
                  <a:cubicBezTo>
                    <a:pt x="17931" y="40022"/>
                    <a:pt x="24610" y="42161"/>
                    <a:pt x="31090" y="43447"/>
                  </a:cubicBezTo>
                  <a:cubicBezTo>
                    <a:pt x="37834" y="44786"/>
                    <a:pt x="44983" y="45437"/>
                    <a:pt x="53148" y="45437"/>
                  </a:cubicBezTo>
                  <a:cubicBezTo>
                    <a:pt x="55786" y="45437"/>
                    <a:pt x="58530" y="45369"/>
                    <a:pt x="61401" y="45235"/>
                  </a:cubicBezTo>
                  <a:cubicBezTo>
                    <a:pt x="72756" y="44700"/>
                    <a:pt x="82917" y="43644"/>
                    <a:pt x="92467" y="42007"/>
                  </a:cubicBezTo>
                  <a:cubicBezTo>
                    <a:pt x="102913" y="40214"/>
                    <a:pt x="112861" y="36296"/>
                    <a:pt x="122978" y="32095"/>
                  </a:cubicBezTo>
                  <a:cubicBezTo>
                    <a:pt x="132181" y="28274"/>
                    <a:pt x="142153" y="24722"/>
                    <a:pt x="152725" y="24602"/>
                  </a:cubicBezTo>
                  <a:cubicBezTo>
                    <a:pt x="152952" y="24600"/>
                    <a:pt x="153179" y="24598"/>
                    <a:pt x="153407" y="24598"/>
                  </a:cubicBezTo>
                  <a:cubicBezTo>
                    <a:pt x="162694" y="24598"/>
                    <a:pt x="172541" y="26730"/>
                    <a:pt x="182679" y="30945"/>
                  </a:cubicBezTo>
                  <a:cubicBezTo>
                    <a:pt x="185447" y="32095"/>
                    <a:pt x="188234" y="33381"/>
                    <a:pt x="190930" y="34624"/>
                  </a:cubicBezTo>
                  <a:cubicBezTo>
                    <a:pt x="193152" y="35649"/>
                    <a:pt x="195448" y="36707"/>
                    <a:pt x="197726" y="37686"/>
                  </a:cubicBezTo>
                  <a:cubicBezTo>
                    <a:pt x="202837" y="39885"/>
                    <a:pt x="207942" y="41928"/>
                    <a:pt x="212901" y="43763"/>
                  </a:cubicBezTo>
                  <a:cubicBezTo>
                    <a:pt x="220729" y="46656"/>
                    <a:pt x="227658" y="48955"/>
                    <a:pt x="234085" y="50788"/>
                  </a:cubicBezTo>
                  <a:lnTo>
                    <a:pt x="234341" y="50863"/>
                  </a:lnTo>
                  <a:lnTo>
                    <a:pt x="234344" y="50863"/>
                  </a:lnTo>
                  <a:lnTo>
                    <a:pt x="234344" y="34896"/>
                  </a:lnTo>
                  <a:lnTo>
                    <a:pt x="234204" y="34850"/>
                  </a:lnTo>
                  <a:cubicBezTo>
                    <a:pt x="233582" y="34654"/>
                    <a:pt x="232962" y="34481"/>
                    <a:pt x="232362" y="34340"/>
                  </a:cubicBezTo>
                  <a:cubicBezTo>
                    <a:pt x="229433" y="33647"/>
                    <a:pt x="226488" y="33352"/>
                    <a:pt x="223721" y="33110"/>
                  </a:cubicBezTo>
                  <a:cubicBezTo>
                    <a:pt x="220148" y="32797"/>
                    <a:pt x="216338" y="32457"/>
                    <a:pt x="212486" y="32074"/>
                  </a:cubicBezTo>
                  <a:cubicBezTo>
                    <a:pt x="207542" y="31581"/>
                    <a:pt x="203553" y="31128"/>
                    <a:pt x="199935" y="30653"/>
                  </a:cubicBezTo>
                  <a:lnTo>
                    <a:pt x="198416" y="30455"/>
                  </a:lnTo>
                  <a:cubicBezTo>
                    <a:pt x="194968" y="30009"/>
                    <a:pt x="191400" y="29547"/>
                    <a:pt x="187960" y="28753"/>
                  </a:cubicBezTo>
                  <a:cubicBezTo>
                    <a:pt x="187298" y="28602"/>
                    <a:pt x="186634" y="28454"/>
                    <a:pt x="185969" y="28310"/>
                  </a:cubicBezTo>
                  <a:cubicBezTo>
                    <a:pt x="183145" y="27690"/>
                    <a:pt x="180223" y="27051"/>
                    <a:pt x="177494" y="25795"/>
                  </a:cubicBezTo>
                  <a:cubicBezTo>
                    <a:pt x="176009" y="25111"/>
                    <a:pt x="174350" y="24245"/>
                    <a:pt x="173437" y="22596"/>
                  </a:cubicBezTo>
                  <a:cubicBezTo>
                    <a:pt x="172829" y="21493"/>
                    <a:pt x="172693" y="19876"/>
                    <a:pt x="173617" y="18921"/>
                  </a:cubicBezTo>
                  <a:cubicBezTo>
                    <a:pt x="174717" y="17783"/>
                    <a:pt x="176574" y="17760"/>
                    <a:pt x="177801" y="17745"/>
                  </a:cubicBezTo>
                  <a:cubicBezTo>
                    <a:pt x="177883" y="17744"/>
                    <a:pt x="177965" y="17744"/>
                    <a:pt x="178047" y="17744"/>
                  </a:cubicBezTo>
                  <a:cubicBezTo>
                    <a:pt x="180223" y="17744"/>
                    <a:pt x="182367" y="18103"/>
                    <a:pt x="184375" y="18494"/>
                  </a:cubicBezTo>
                  <a:cubicBezTo>
                    <a:pt x="186221" y="18853"/>
                    <a:pt x="188043" y="19296"/>
                    <a:pt x="190212" y="19850"/>
                  </a:cubicBezTo>
                  <a:cubicBezTo>
                    <a:pt x="192283" y="20380"/>
                    <a:pt x="194415" y="20683"/>
                    <a:pt x="196477" y="20976"/>
                  </a:cubicBezTo>
                  <a:lnTo>
                    <a:pt x="196594" y="20993"/>
                  </a:lnTo>
                  <a:cubicBezTo>
                    <a:pt x="201071" y="21630"/>
                    <a:pt x="204978" y="21943"/>
                    <a:pt x="208576" y="21943"/>
                  </a:cubicBezTo>
                  <a:cubicBezTo>
                    <a:pt x="210156" y="21943"/>
                    <a:pt x="211676" y="21883"/>
                    <a:pt x="213159" y="21763"/>
                  </a:cubicBezTo>
                  <a:cubicBezTo>
                    <a:pt x="219481" y="21255"/>
                    <a:pt x="224648" y="19666"/>
                    <a:pt x="228956" y="16905"/>
                  </a:cubicBezTo>
                  <a:cubicBezTo>
                    <a:pt x="230892" y="15665"/>
                    <a:pt x="232689" y="14110"/>
                    <a:pt x="234294" y="12287"/>
                  </a:cubicBezTo>
                  <a:lnTo>
                    <a:pt x="234344" y="12230"/>
                  </a:lnTo>
                  <a:lnTo>
                    <a:pt x="234344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066" name="Google Shape;1066;p33"/>
            <p:cNvSpPr/>
            <p:nvPr/>
          </p:nvSpPr>
          <p:spPr>
            <a:xfrm rot="10800000" flipH="1">
              <a:off x="-97264" y="678532"/>
              <a:ext cx="5171942" cy="1031731"/>
            </a:xfrm>
            <a:custGeom>
              <a:avLst/>
              <a:gdLst/>
              <a:ahLst/>
              <a:cxnLst/>
              <a:rect l="l" t="t" r="r" b="b"/>
              <a:pathLst>
                <a:path w="129242" h="25782" extrusionOk="0">
                  <a:moveTo>
                    <a:pt x="125667" y="404"/>
                  </a:moveTo>
                  <a:cubicBezTo>
                    <a:pt x="125949" y="404"/>
                    <a:pt x="126232" y="415"/>
                    <a:pt x="126514" y="437"/>
                  </a:cubicBezTo>
                  <a:cubicBezTo>
                    <a:pt x="127419" y="510"/>
                    <a:pt x="128375" y="690"/>
                    <a:pt x="128733" y="1442"/>
                  </a:cubicBezTo>
                  <a:cubicBezTo>
                    <a:pt x="127667" y="1898"/>
                    <a:pt x="126604" y="2366"/>
                    <a:pt x="125540" y="2833"/>
                  </a:cubicBezTo>
                  <a:cubicBezTo>
                    <a:pt x="121951" y="4414"/>
                    <a:pt x="118237" y="6047"/>
                    <a:pt x="114473" y="7141"/>
                  </a:cubicBezTo>
                  <a:cubicBezTo>
                    <a:pt x="113881" y="7314"/>
                    <a:pt x="113286" y="7483"/>
                    <a:pt x="112693" y="7649"/>
                  </a:cubicBezTo>
                  <a:cubicBezTo>
                    <a:pt x="110914" y="8149"/>
                    <a:pt x="109073" y="8666"/>
                    <a:pt x="107278" y="9330"/>
                  </a:cubicBezTo>
                  <a:cubicBezTo>
                    <a:pt x="105183" y="10108"/>
                    <a:pt x="102936" y="11055"/>
                    <a:pt x="100411" y="12228"/>
                  </a:cubicBezTo>
                  <a:cubicBezTo>
                    <a:pt x="97928" y="13381"/>
                    <a:pt x="95424" y="14634"/>
                    <a:pt x="93002" y="15844"/>
                  </a:cubicBezTo>
                  <a:cubicBezTo>
                    <a:pt x="86663" y="19013"/>
                    <a:pt x="80109" y="22288"/>
                    <a:pt x="73322" y="24097"/>
                  </a:cubicBezTo>
                  <a:cubicBezTo>
                    <a:pt x="70106" y="24955"/>
                    <a:pt x="66829" y="25381"/>
                    <a:pt x="63411" y="25381"/>
                  </a:cubicBezTo>
                  <a:cubicBezTo>
                    <a:pt x="61691" y="25381"/>
                    <a:pt x="59935" y="25273"/>
                    <a:pt x="58132" y="25057"/>
                  </a:cubicBezTo>
                  <a:cubicBezTo>
                    <a:pt x="54870" y="24667"/>
                    <a:pt x="51578" y="24000"/>
                    <a:pt x="48394" y="23351"/>
                  </a:cubicBezTo>
                  <a:cubicBezTo>
                    <a:pt x="46720" y="23010"/>
                    <a:pt x="44988" y="22658"/>
                    <a:pt x="43281" y="22351"/>
                  </a:cubicBezTo>
                  <a:cubicBezTo>
                    <a:pt x="38827" y="21551"/>
                    <a:pt x="34306" y="21314"/>
                    <a:pt x="29931" y="21085"/>
                  </a:cubicBezTo>
                  <a:lnTo>
                    <a:pt x="28914" y="21031"/>
                  </a:lnTo>
                  <a:cubicBezTo>
                    <a:pt x="25978" y="20874"/>
                    <a:pt x="23609" y="20501"/>
                    <a:pt x="21462" y="19855"/>
                  </a:cubicBezTo>
                  <a:cubicBezTo>
                    <a:pt x="19489" y="19259"/>
                    <a:pt x="17512" y="18432"/>
                    <a:pt x="15599" y="17635"/>
                  </a:cubicBezTo>
                  <a:cubicBezTo>
                    <a:pt x="15171" y="17457"/>
                    <a:pt x="14747" y="17279"/>
                    <a:pt x="14321" y="17105"/>
                  </a:cubicBezTo>
                  <a:cubicBezTo>
                    <a:pt x="12341" y="16286"/>
                    <a:pt x="10328" y="15433"/>
                    <a:pt x="8383" y="14606"/>
                  </a:cubicBezTo>
                  <a:cubicBezTo>
                    <a:pt x="5772" y="13497"/>
                    <a:pt x="3075" y="12349"/>
                    <a:pt x="404" y="11276"/>
                  </a:cubicBezTo>
                  <a:lnTo>
                    <a:pt x="403" y="11276"/>
                  </a:lnTo>
                  <a:lnTo>
                    <a:pt x="403" y="5584"/>
                  </a:lnTo>
                  <a:cubicBezTo>
                    <a:pt x="967" y="5874"/>
                    <a:pt x="1566" y="6170"/>
                    <a:pt x="2220" y="6484"/>
                  </a:cubicBezTo>
                  <a:cubicBezTo>
                    <a:pt x="2905" y="6811"/>
                    <a:pt x="3592" y="7131"/>
                    <a:pt x="4281" y="7450"/>
                  </a:cubicBezTo>
                  <a:cubicBezTo>
                    <a:pt x="6227" y="8357"/>
                    <a:pt x="8240" y="9293"/>
                    <a:pt x="10153" y="10412"/>
                  </a:cubicBezTo>
                  <a:cubicBezTo>
                    <a:pt x="12434" y="11746"/>
                    <a:pt x="14871" y="13148"/>
                    <a:pt x="17395" y="14337"/>
                  </a:cubicBezTo>
                  <a:cubicBezTo>
                    <a:pt x="25707" y="18255"/>
                    <a:pt x="35202" y="20169"/>
                    <a:pt x="46355" y="20169"/>
                  </a:cubicBezTo>
                  <a:cubicBezTo>
                    <a:pt x="47079" y="20169"/>
                    <a:pt x="47811" y="20161"/>
                    <a:pt x="48549" y="20145"/>
                  </a:cubicBezTo>
                  <a:cubicBezTo>
                    <a:pt x="59131" y="19914"/>
                    <a:pt x="70411" y="17805"/>
                    <a:pt x="84049" y="13504"/>
                  </a:cubicBezTo>
                  <a:cubicBezTo>
                    <a:pt x="89815" y="11685"/>
                    <a:pt x="95612" y="9562"/>
                    <a:pt x="101217" y="7507"/>
                  </a:cubicBezTo>
                  <a:cubicBezTo>
                    <a:pt x="104315" y="6374"/>
                    <a:pt x="107517" y="5200"/>
                    <a:pt x="110679" y="4091"/>
                  </a:cubicBezTo>
                  <a:cubicBezTo>
                    <a:pt x="114143" y="2876"/>
                    <a:pt x="117874" y="1648"/>
                    <a:pt x="121675" y="895"/>
                  </a:cubicBezTo>
                  <a:cubicBezTo>
                    <a:pt x="122896" y="652"/>
                    <a:pt x="124279" y="404"/>
                    <a:pt x="125667" y="404"/>
                  </a:cubicBezTo>
                  <a:close/>
                  <a:moveTo>
                    <a:pt x="125672" y="1"/>
                  </a:moveTo>
                  <a:cubicBezTo>
                    <a:pt x="124248" y="1"/>
                    <a:pt x="122839" y="252"/>
                    <a:pt x="121598" y="497"/>
                  </a:cubicBezTo>
                  <a:cubicBezTo>
                    <a:pt x="117773" y="1256"/>
                    <a:pt x="114025" y="2491"/>
                    <a:pt x="110546" y="3711"/>
                  </a:cubicBezTo>
                  <a:cubicBezTo>
                    <a:pt x="107384" y="4820"/>
                    <a:pt x="104179" y="5993"/>
                    <a:pt x="101080" y="7129"/>
                  </a:cubicBezTo>
                  <a:cubicBezTo>
                    <a:pt x="95477" y="9180"/>
                    <a:pt x="89685" y="11305"/>
                    <a:pt x="83929" y="13120"/>
                  </a:cubicBezTo>
                  <a:cubicBezTo>
                    <a:pt x="70328" y="17407"/>
                    <a:pt x="59084" y="19512"/>
                    <a:pt x="48540" y="19742"/>
                  </a:cubicBezTo>
                  <a:cubicBezTo>
                    <a:pt x="47811" y="19758"/>
                    <a:pt x="47089" y="19766"/>
                    <a:pt x="46374" y="19766"/>
                  </a:cubicBezTo>
                  <a:cubicBezTo>
                    <a:pt x="35268" y="19766"/>
                    <a:pt x="25827" y="17865"/>
                    <a:pt x="17567" y="13971"/>
                  </a:cubicBezTo>
                  <a:cubicBezTo>
                    <a:pt x="15057" y="12788"/>
                    <a:pt x="12628" y="11391"/>
                    <a:pt x="10355" y="10062"/>
                  </a:cubicBezTo>
                  <a:cubicBezTo>
                    <a:pt x="8426" y="8935"/>
                    <a:pt x="6404" y="7993"/>
                    <a:pt x="4448" y="7084"/>
                  </a:cubicBezTo>
                  <a:cubicBezTo>
                    <a:pt x="3762" y="6767"/>
                    <a:pt x="3076" y="6447"/>
                    <a:pt x="2395" y="6120"/>
                  </a:cubicBezTo>
                  <a:cubicBezTo>
                    <a:pt x="1626" y="5754"/>
                    <a:pt x="940" y="5411"/>
                    <a:pt x="294" y="5075"/>
                  </a:cubicBezTo>
                  <a:lnTo>
                    <a:pt x="0" y="4921"/>
                  </a:lnTo>
                  <a:lnTo>
                    <a:pt x="0" y="11545"/>
                  </a:lnTo>
                  <a:lnTo>
                    <a:pt x="126" y="11595"/>
                  </a:lnTo>
                  <a:cubicBezTo>
                    <a:pt x="2833" y="12684"/>
                    <a:pt x="5574" y="13848"/>
                    <a:pt x="8224" y="14973"/>
                  </a:cubicBezTo>
                  <a:cubicBezTo>
                    <a:pt x="10170" y="15801"/>
                    <a:pt x="12184" y="16656"/>
                    <a:pt x="14167" y="17473"/>
                  </a:cubicBezTo>
                  <a:cubicBezTo>
                    <a:pt x="14591" y="17649"/>
                    <a:pt x="15016" y="17828"/>
                    <a:pt x="15441" y="18003"/>
                  </a:cubicBezTo>
                  <a:cubicBezTo>
                    <a:pt x="17363" y="18808"/>
                    <a:pt x="19349" y="19638"/>
                    <a:pt x="21344" y="20238"/>
                  </a:cubicBezTo>
                  <a:cubicBezTo>
                    <a:pt x="23523" y="20895"/>
                    <a:pt x="25922" y="21274"/>
                    <a:pt x="28892" y="21431"/>
                  </a:cubicBezTo>
                  <a:lnTo>
                    <a:pt x="29910" y="21485"/>
                  </a:lnTo>
                  <a:cubicBezTo>
                    <a:pt x="34272" y="21714"/>
                    <a:pt x="38783" y="21950"/>
                    <a:pt x="43209" y="22746"/>
                  </a:cubicBezTo>
                  <a:cubicBezTo>
                    <a:pt x="44912" y="23053"/>
                    <a:pt x="46641" y="23406"/>
                    <a:pt x="48313" y="23744"/>
                  </a:cubicBezTo>
                  <a:cubicBezTo>
                    <a:pt x="51505" y="24393"/>
                    <a:pt x="54806" y="25065"/>
                    <a:pt x="58085" y="25456"/>
                  </a:cubicBezTo>
                  <a:cubicBezTo>
                    <a:pt x="59905" y="25673"/>
                    <a:pt x="61677" y="25782"/>
                    <a:pt x="63414" y="25782"/>
                  </a:cubicBezTo>
                  <a:cubicBezTo>
                    <a:pt x="66866" y="25782"/>
                    <a:pt x="70177" y="25352"/>
                    <a:pt x="73425" y="24486"/>
                  </a:cubicBezTo>
                  <a:cubicBezTo>
                    <a:pt x="80253" y="22666"/>
                    <a:pt x="86826" y="19379"/>
                    <a:pt x="93183" y="16202"/>
                  </a:cubicBezTo>
                  <a:cubicBezTo>
                    <a:pt x="95603" y="14991"/>
                    <a:pt x="98105" y="13741"/>
                    <a:pt x="100582" y="12591"/>
                  </a:cubicBezTo>
                  <a:cubicBezTo>
                    <a:pt x="103097" y="11422"/>
                    <a:pt x="105333" y="10479"/>
                    <a:pt x="107419" y="9706"/>
                  </a:cubicBezTo>
                  <a:cubicBezTo>
                    <a:pt x="109198" y="9046"/>
                    <a:pt x="111031" y="8532"/>
                    <a:pt x="112803" y="8033"/>
                  </a:cubicBezTo>
                  <a:cubicBezTo>
                    <a:pt x="113399" y="7867"/>
                    <a:pt x="113993" y="7699"/>
                    <a:pt x="114588" y="7526"/>
                  </a:cubicBezTo>
                  <a:cubicBezTo>
                    <a:pt x="118376" y="6424"/>
                    <a:pt x="122102" y="4784"/>
                    <a:pt x="125704" y="3199"/>
                  </a:cubicBezTo>
                  <a:cubicBezTo>
                    <a:pt x="126826" y="2705"/>
                    <a:pt x="127947" y="2212"/>
                    <a:pt x="129073" y="1733"/>
                  </a:cubicBezTo>
                  <a:lnTo>
                    <a:pt x="129242" y="1662"/>
                  </a:lnTo>
                  <a:lnTo>
                    <a:pt x="129185" y="1488"/>
                  </a:lnTo>
                  <a:cubicBezTo>
                    <a:pt x="128775" y="216"/>
                    <a:pt x="127216" y="89"/>
                    <a:pt x="126549" y="34"/>
                  </a:cubicBezTo>
                  <a:cubicBezTo>
                    <a:pt x="126257" y="11"/>
                    <a:pt x="125964" y="1"/>
                    <a:pt x="12567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067" name="Google Shape;1067;p33"/>
            <p:cNvSpPr/>
            <p:nvPr/>
          </p:nvSpPr>
          <p:spPr>
            <a:xfrm rot="10800000" flipH="1">
              <a:off x="-97184" y="-848500"/>
              <a:ext cx="9378021" cy="2233737"/>
            </a:xfrm>
            <a:custGeom>
              <a:avLst/>
              <a:gdLst/>
              <a:ahLst/>
              <a:cxnLst/>
              <a:rect l="l" t="t" r="r" b="b"/>
              <a:pathLst>
                <a:path w="234348" h="55819" extrusionOk="0">
                  <a:moveTo>
                    <a:pt x="144981" y="403"/>
                  </a:moveTo>
                  <a:cubicBezTo>
                    <a:pt x="150962" y="403"/>
                    <a:pt x="156924" y="882"/>
                    <a:pt x="162787" y="1836"/>
                  </a:cubicBezTo>
                  <a:cubicBezTo>
                    <a:pt x="170740" y="3127"/>
                    <a:pt x="179016" y="5583"/>
                    <a:pt x="189615" y="9797"/>
                  </a:cubicBezTo>
                  <a:cubicBezTo>
                    <a:pt x="198427" y="13299"/>
                    <a:pt x="207411" y="17431"/>
                    <a:pt x="216323" y="22082"/>
                  </a:cubicBezTo>
                  <a:lnTo>
                    <a:pt x="218254" y="23088"/>
                  </a:lnTo>
                  <a:cubicBezTo>
                    <a:pt x="223483" y="25804"/>
                    <a:pt x="228885" y="28612"/>
                    <a:pt x="233942" y="32005"/>
                  </a:cubicBezTo>
                  <a:lnTo>
                    <a:pt x="233942" y="40242"/>
                  </a:lnTo>
                  <a:cubicBezTo>
                    <a:pt x="230357" y="38005"/>
                    <a:pt x="227378" y="36353"/>
                    <a:pt x="224590" y="35054"/>
                  </a:cubicBezTo>
                  <a:cubicBezTo>
                    <a:pt x="215470" y="30808"/>
                    <a:pt x="205746" y="28155"/>
                    <a:pt x="196343" y="25590"/>
                  </a:cubicBezTo>
                  <a:cubicBezTo>
                    <a:pt x="195383" y="25330"/>
                    <a:pt x="194423" y="25067"/>
                    <a:pt x="193466" y="24804"/>
                  </a:cubicBezTo>
                  <a:cubicBezTo>
                    <a:pt x="172307" y="18995"/>
                    <a:pt x="155262" y="16255"/>
                    <a:pt x="139723" y="16255"/>
                  </a:cubicBezTo>
                  <a:cubicBezTo>
                    <a:pt x="136241" y="16255"/>
                    <a:pt x="132834" y="16392"/>
                    <a:pt x="129473" y="16664"/>
                  </a:cubicBezTo>
                  <a:cubicBezTo>
                    <a:pt x="117659" y="17617"/>
                    <a:pt x="108992" y="19950"/>
                    <a:pt x="101363" y="24225"/>
                  </a:cubicBezTo>
                  <a:cubicBezTo>
                    <a:pt x="95848" y="27316"/>
                    <a:pt x="90586" y="31262"/>
                    <a:pt x="85495" y="35080"/>
                  </a:cubicBezTo>
                  <a:cubicBezTo>
                    <a:pt x="82539" y="37296"/>
                    <a:pt x="79484" y="39588"/>
                    <a:pt x="76413" y="41684"/>
                  </a:cubicBezTo>
                  <a:cubicBezTo>
                    <a:pt x="71394" y="45113"/>
                    <a:pt x="67146" y="47471"/>
                    <a:pt x="63039" y="49108"/>
                  </a:cubicBezTo>
                  <a:cubicBezTo>
                    <a:pt x="58787" y="50804"/>
                    <a:pt x="54022" y="52109"/>
                    <a:pt x="48045" y="53216"/>
                  </a:cubicBezTo>
                  <a:cubicBezTo>
                    <a:pt x="40031" y="54703"/>
                    <a:pt x="31384" y="55416"/>
                    <a:pt x="21189" y="55416"/>
                  </a:cubicBezTo>
                  <a:cubicBezTo>
                    <a:pt x="19290" y="55416"/>
                    <a:pt x="17337" y="55391"/>
                    <a:pt x="15325" y="55342"/>
                  </a:cubicBezTo>
                  <a:cubicBezTo>
                    <a:pt x="9761" y="55207"/>
                    <a:pt x="4879" y="54966"/>
                    <a:pt x="402" y="54612"/>
                  </a:cubicBezTo>
                  <a:lnTo>
                    <a:pt x="407" y="54612"/>
                  </a:lnTo>
                  <a:lnTo>
                    <a:pt x="407" y="49284"/>
                  </a:lnTo>
                  <a:cubicBezTo>
                    <a:pt x="817" y="49421"/>
                    <a:pt x="1230" y="49561"/>
                    <a:pt x="1643" y="49700"/>
                  </a:cubicBezTo>
                  <a:cubicBezTo>
                    <a:pt x="4359" y="50619"/>
                    <a:pt x="7168" y="51566"/>
                    <a:pt x="9980" y="52235"/>
                  </a:cubicBezTo>
                  <a:cubicBezTo>
                    <a:pt x="12206" y="52763"/>
                    <a:pt x="14788" y="53377"/>
                    <a:pt x="17344" y="53377"/>
                  </a:cubicBezTo>
                  <a:cubicBezTo>
                    <a:pt x="18683" y="53377"/>
                    <a:pt x="20014" y="53208"/>
                    <a:pt x="21283" y="52772"/>
                  </a:cubicBezTo>
                  <a:cubicBezTo>
                    <a:pt x="22931" y="52205"/>
                    <a:pt x="23878" y="51164"/>
                    <a:pt x="24025" y="49761"/>
                  </a:cubicBezTo>
                  <a:cubicBezTo>
                    <a:pt x="24231" y="47784"/>
                    <a:pt x="23055" y="45926"/>
                    <a:pt x="21802" y="44960"/>
                  </a:cubicBezTo>
                  <a:cubicBezTo>
                    <a:pt x="20124" y="43670"/>
                    <a:pt x="18067" y="43236"/>
                    <a:pt x="16094" y="42961"/>
                  </a:cubicBezTo>
                  <a:cubicBezTo>
                    <a:pt x="13968" y="42663"/>
                    <a:pt x="11797" y="42629"/>
                    <a:pt x="9701" y="42596"/>
                  </a:cubicBezTo>
                  <a:lnTo>
                    <a:pt x="9254" y="42589"/>
                  </a:lnTo>
                  <a:cubicBezTo>
                    <a:pt x="6994" y="42550"/>
                    <a:pt x="4310" y="42346"/>
                    <a:pt x="1553" y="41105"/>
                  </a:cubicBezTo>
                  <a:cubicBezTo>
                    <a:pt x="1170" y="40933"/>
                    <a:pt x="784" y="40741"/>
                    <a:pt x="402" y="40534"/>
                  </a:cubicBezTo>
                  <a:lnTo>
                    <a:pt x="402" y="31531"/>
                  </a:lnTo>
                  <a:cubicBezTo>
                    <a:pt x="6844" y="32915"/>
                    <a:pt x="13326" y="34726"/>
                    <a:pt x="19599" y="36477"/>
                  </a:cubicBezTo>
                  <a:cubicBezTo>
                    <a:pt x="22674" y="37335"/>
                    <a:pt x="25850" y="38224"/>
                    <a:pt x="28985" y="39049"/>
                  </a:cubicBezTo>
                  <a:cubicBezTo>
                    <a:pt x="36397" y="41005"/>
                    <a:pt x="46195" y="43249"/>
                    <a:pt x="56268" y="43249"/>
                  </a:cubicBezTo>
                  <a:lnTo>
                    <a:pt x="56298" y="43249"/>
                  </a:lnTo>
                  <a:cubicBezTo>
                    <a:pt x="60549" y="43247"/>
                    <a:pt x="65413" y="43043"/>
                    <a:pt x="69372" y="40633"/>
                  </a:cubicBezTo>
                  <a:cubicBezTo>
                    <a:pt x="71055" y="39609"/>
                    <a:pt x="72214" y="38269"/>
                    <a:pt x="72821" y="36652"/>
                  </a:cubicBezTo>
                  <a:cubicBezTo>
                    <a:pt x="73454" y="34967"/>
                    <a:pt x="73654" y="32595"/>
                    <a:pt x="72675" y="31095"/>
                  </a:cubicBezTo>
                  <a:cubicBezTo>
                    <a:pt x="71475" y="29255"/>
                    <a:pt x="69235" y="29002"/>
                    <a:pt x="67193" y="29002"/>
                  </a:cubicBezTo>
                  <a:lnTo>
                    <a:pt x="67163" y="29002"/>
                  </a:lnTo>
                  <a:cubicBezTo>
                    <a:pt x="64338" y="29005"/>
                    <a:pt x="61485" y="29632"/>
                    <a:pt x="59033" y="30219"/>
                  </a:cubicBezTo>
                  <a:cubicBezTo>
                    <a:pt x="58197" y="30419"/>
                    <a:pt x="57351" y="30648"/>
                    <a:pt x="56532" y="30868"/>
                  </a:cubicBezTo>
                  <a:cubicBezTo>
                    <a:pt x="55224" y="31222"/>
                    <a:pt x="53869" y="31587"/>
                    <a:pt x="52529" y="31845"/>
                  </a:cubicBezTo>
                  <a:cubicBezTo>
                    <a:pt x="48490" y="32626"/>
                    <a:pt x="44235" y="33024"/>
                    <a:pt x="39894" y="33024"/>
                  </a:cubicBezTo>
                  <a:cubicBezTo>
                    <a:pt x="39863" y="33024"/>
                    <a:pt x="39832" y="33024"/>
                    <a:pt x="39801" y="33024"/>
                  </a:cubicBezTo>
                  <a:cubicBezTo>
                    <a:pt x="26833" y="33011"/>
                    <a:pt x="13576" y="29869"/>
                    <a:pt x="402" y="23687"/>
                  </a:cubicBezTo>
                  <a:lnTo>
                    <a:pt x="402" y="6011"/>
                  </a:lnTo>
                  <a:cubicBezTo>
                    <a:pt x="1635" y="6344"/>
                    <a:pt x="2827" y="6712"/>
                    <a:pt x="3952" y="7104"/>
                  </a:cubicBezTo>
                  <a:cubicBezTo>
                    <a:pt x="7474" y="8330"/>
                    <a:pt x="10930" y="10023"/>
                    <a:pt x="14269" y="11659"/>
                  </a:cubicBezTo>
                  <a:cubicBezTo>
                    <a:pt x="15159" y="12095"/>
                    <a:pt x="16051" y="12530"/>
                    <a:pt x="16944" y="12959"/>
                  </a:cubicBezTo>
                  <a:cubicBezTo>
                    <a:pt x="21849" y="15315"/>
                    <a:pt x="26184" y="17153"/>
                    <a:pt x="30193" y="18579"/>
                  </a:cubicBezTo>
                  <a:cubicBezTo>
                    <a:pt x="37329" y="21116"/>
                    <a:pt x="44835" y="22386"/>
                    <a:pt x="52799" y="22386"/>
                  </a:cubicBezTo>
                  <a:cubicBezTo>
                    <a:pt x="62775" y="22386"/>
                    <a:pt x="73472" y="20393"/>
                    <a:pt x="85065" y="16400"/>
                  </a:cubicBezTo>
                  <a:cubicBezTo>
                    <a:pt x="89374" y="14915"/>
                    <a:pt x="93852" y="13162"/>
                    <a:pt x="98753" y="11037"/>
                  </a:cubicBezTo>
                  <a:cubicBezTo>
                    <a:pt x="99763" y="10600"/>
                    <a:pt x="100773" y="10151"/>
                    <a:pt x="101781" y="9706"/>
                  </a:cubicBezTo>
                  <a:cubicBezTo>
                    <a:pt x="104805" y="8364"/>
                    <a:pt x="107933" y="6975"/>
                    <a:pt x="111082" y="5882"/>
                  </a:cubicBezTo>
                  <a:cubicBezTo>
                    <a:pt x="119135" y="3086"/>
                    <a:pt x="127851" y="1338"/>
                    <a:pt x="136984" y="688"/>
                  </a:cubicBezTo>
                  <a:cubicBezTo>
                    <a:pt x="139649" y="498"/>
                    <a:pt x="142317" y="403"/>
                    <a:pt x="144981" y="403"/>
                  </a:cubicBezTo>
                  <a:close/>
                  <a:moveTo>
                    <a:pt x="144959" y="1"/>
                  </a:moveTo>
                  <a:cubicBezTo>
                    <a:pt x="142293" y="1"/>
                    <a:pt x="139623" y="96"/>
                    <a:pt x="136956" y="285"/>
                  </a:cubicBezTo>
                  <a:cubicBezTo>
                    <a:pt x="127785" y="938"/>
                    <a:pt x="119037" y="2693"/>
                    <a:pt x="110949" y="5501"/>
                  </a:cubicBezTo>
                  <a:cubicBezTo>
                    <a:pt x="107786" y="6599"/>
                    <a:pt x="104650" y="7991"/>
                    <a:pt x="101618" y="9337"/>
                  </a:cubicBezTo>
                  <a:cubicBezTo>
                    <a:pt x="100610" y="9784"/>
                    <a:pt x="99605" y="10230"/>
                    <a:pt x="98594" y="10669"/>
                  </a:cubicBezTo>
                  <a:cubicBezTo>
                    <a:pt x="93702" y="12788"/>
                    <a:pt x="89236" y="14538"/>
                    <a:pt x="84935" y="16020"/>
                  </a:cubicBezTo>
                  <a:cubicBezTo>
                    <a:pt x="73384" y="19997"/>
                    <a:pt x="62731" y="21983"/>
                    <a:pt x="52798" y="21983"/>
                  </a:cubicBezTo>
                  <a:cubicBezTo>
                    <a:pt x="44880" y="21983"/>
                    <a:pt x="37420" y="20721"/>
                    <a:pt x="30329" y="18200"/>
                  </a:cubicBezTo>
                  <a:cubicBezTo>
                    <a:pt x="26334" y="16780"/>
                    <a:pt x="22012" y="14948"/>
                    <a:pt x="17118" y="12599"/>
                  </a:cubicBezTo>
                  <a:cubicBezTo>
                    <a:pt x="16225" y="12172"/>
                    <a:pt x="15335" y="11736"/>
                    <a:pt x="14448" y="11300"/>
                  </a:cubicBezTo>
                  <a:cubicBezTo>
                    <a:pt x="11097" y="9658"/>
                    <a:pt x="7631" y="7961"/>
                    <a:pt x="4086" y="6726"/>
                  </a:cubicBezTo>
                  <a:cubicBezTo>
                    <a:pt x="2874" y="6305"/>
                    <a:pt x="1587" y="5911"/>
                    <a:pt x="257" y="5556"/>
                  </a:cubicBezTo>
                  <a:lnTo>
                    <a:pt x="2" y="5489"/>
                  </a:lnTo>
                  <a:lnTo>
                    <a:pt x="2" y="23947"/>
                  </a:lnTo>
                  <a:lnTo>
                    <a:pt x="118" y="24001"/>
                  </a:lnTo>
                  <a:cubicBezTo>
                    <a:pt x="13383" y="30245"/>
                    <a:pt x="26736" y="33418"/>
                    <a:pt x="39802" y="33430"/>
                  </a:cubicBezTo>
                  <a:cubicBezTo>
                    <a:pt x="39862" y="33430"/>
                    <a:pt x="39922" y="33430"/>
                    <a:pt x="39983" y="33430"/>
                  </a:cubicBezTo>
                  <a:cubicBezTo>
                    <a:pt x="44319" y="33430"/>
                    <a:pt x="48571" y="33023"/>
                    <a:pt x="52607" y="32244"/>
                  </a:cubicBezTo>
                  <a:cubicBezTo>
                    <a:pt x="53961" y="31982"/>
                    <a:pt x="55324" y="31615"/>
                    <a:pt x="56640" y="31261"/>
                  </a:cubicBezTo>
                  <a:cubicBezTo>
                    <a:pt x="57454" y="31041"/>
                    <a:pt x="58297" y="30815"/>
                    <a:pt x="59127" y="30616"/>
                  </a:cubicBezTo>
                  <a:cubicBezTo>
                    <a:pt x="61559" y="30033"/>
                    <a:pt x="64382" y="29412"/>
                    <a:pt x="67164" y="29409"/>
                  </a:cubicBezTo>
                  <a:cubicBezTo>
                    <a:pt x="67187" y="29409"/>
                    <a:pt x="67210" y="29409"/>
                    <a:pt x="67233" y="29409"/>
                  </a:cubicBezTo>
                  <a:cubicBezTo>
                    <a:pt x="69147" y="29409"/>
                    <a:pt x="71252" y="29651"/>
                    <a:pt x="72340" y="31318"/>
                  </a:cubicBezTo>
                  <a:cubicBezTo>
                    <a:pt x="73241" y="32701"/>
                    <a:pt x="73043" y="34924"/>
                    <a:pt x="72447" y="36513"/>
                  </a:cubicBezTo>
                  <a:cubicBezTo>
                    <a:pt x="71871" y="38046"/>
                    <a:pt x="70768" y="39317"/>
                    <a:pt x="69163" y="40292"/>
                  </a:cubicBezTo>
                  <a:cubicBezTo>
                    <a:pt x="65293" y="42649"/>
                    <a:pt x="60492" y="42849"/>
                    <a:pt x="56298" y="42850"/>
                  </a:cubicBezTo>
                  <a:lnTo>
                    <a:pt x="56268" y="42850"/>
                  </a:lnTo>
                  <a:cubicBezTo>
                    <a:pt x="46241" y="42850"/>
                    <a:pt x="36475" y="40614"/>
                    <a:pt x="29086" y="38666"/>
                  </a:cubicBezTo>
                  <a:cubicBezTo>
                    <a:pt x="25956" y="37839"/>
                    <a:pt x="22778" y="36952"/>
                    <a:pt x="19706" y="36095"/>
                  </a:cubicBezTo>
                  <a:cubicBezTo>
                    <a:pt x="13350" y="34319"/>
                    <a:pt x="6776" y="32482"/>
                    <a:pt x="244" y="31089"/>
                  </a:cubicBezTo>
                  <a:lnTo>
                    <a:pt x="1" y="31038"/>
                  </a:lnTo>
                  <a:lnTo>
                    <a:pt x="1" y="40777"/>
                  </a:lnTo>
                  <a:lnTo>
                    <a:pt x="105" y="40834"/>
                  </a:lnTo>
                  <a:cubicBezTo>
                    <a:pt x="528" y="41068"/>
                    <a:pt x="960" y="41284"/>
                    <a:pt x="1387" y="41477"/>
                  </a:cubicBezTo>
                  <a:cubicBezTo>
                    <a:pt x="4210" y="42747"/>
                    <a:pt x="6945" y="42957"/>
                    <a:pt x="9247" y="42996"/>
                  </a:cubicBezTo>
                  <a:lnTo>
                    <a:pt x="9694" y="43003"/>
                  </a:lnTo>
                  <a:cubicBezTo>
                    <a:pt x="11777" y="43036"/>
                    <a:pt x="13933" y="43072"/>
                    <a:pt x="16035" y="43364"/>
                  </a:cubicBezTo>
                  <a:cubicBezTo>
                    <a:pt x="17956" y="43633"/>
                    <a:pt x="19953" y="44050"/>
                    <a:pt x="21555" y="45283"/>
                  </a:cubicBezTo>
                  <a:cubicBezTo>
                    <a:pt x="22721" y="46179"/>
                    <a:pt x="23812" y="47901"/>
                    <a:pt x="23624" y="49723"/>
                  </a:cubicBezTo>
                  <a:cubicBezTo>
                    <a:pt x="23492" y="50977"/>
                    <a:pt x="22661" y="51876"/>
                    <a:pt x="21149" y="52395"/>
                  </a:cubicBezTo>
                  <a:cubicBezTo>
                    <a:pt x="19929" y="52815"/>
                    <a:pt x="18642" y="52977"/>
                    <a:pt x="17343" y="52977"/>
                  </a:cubicBezTo>
                  <a:cubicBezTo>
                    <a:pt x="14829" y="52977"/>
                    <a:pt x="12272" y="52369"/>
                    <a:pt x="10068" y="51847"/>
                  </a:cubicBezTo>
                  <a:cubicBezTo>
                    <a:pt x="7275" y="51184"/>
                    <a:pt x="4475" y="50237"/>
                    <a:pt x="1767" y="49323"/>
                  </a:cubicBezTo>
                  <a:cubicBezTo>
                    <a:pt x="1267" y="49155"/>
                    <a:pt x="767" y="48985"/>
                    <a:pt x="265" y="48818"/>
                  </a:cubicBezTo>
                  <a:lnTo>
                    <a:pt x="1" y="48728"/>
                  </a:lnTo>
                  <a:lnTo>
                    <a:pt x="1" y="54985"/>
                  </a:lnTo>
                  <a:lnTo>
                    <a:pt x="187" y="54999"/>
                  </a:lnTo>
                  <a:cubicBezTo>
                    <a:pt x="4720" y="55364"/>
                    <a:pt x="9668" y="55608"/>
                    <a:pt x="15316" y="55745"/>
                  </a:cubicBezTo>
                  <a:cubicBezTo>
                    <a:pt x="17327" y="55794"/>
                    <a:pt x="19280" y="55818"/>
                    <a:pt x="21180" y="55818"/>
                  </a:cubicBezTo>
                  <a:cubicBezTo>
                    <a:pt x="31405" y="55818"/>
                    <a:pt x="40078" y="55104"/>
                    <a:pt x="48122" y="53615"/>
                  </a:cubicBezTo>
                  <a:cubicBezTo>
                    <a:pt x="54125" y="52502"/>
                    <a:pt x="58913" y="51189"/>
                    <a:pt x="63191" y="49484"/>
                  </a:cubicBezTo>
                  <a:cubicBezTo>
                    <a:pt x="67326" y="47835"/>
                    <a:pt x="71599" y="45463"/>
                    <a:pt x="76643" y="42018"/>
                  </a:cubicBezTo>
                  <a:cubicBezTo>
                    <a:pt x="79721" y="39917"/>
                    <a:pt x="82780" y="37621"/>
                    <a:pt x="85739" y="35403"/>
                  </a:cubicBezTo>
                  <a:cubicBezTo>
                    <a:pt x="90819" y="31594"/>
                    <a:pt x="96072" y="27654"/>
                    <a:pt x="101563" y="24578"/>
                  </a:cubicBezTo>
                  <a:cubicBezTo>
                    <a:pt x="109139" y="20330"/>
                    <a:pt x="117758" y="18014"/>
                    <a:pt x="129508" y="17065"/>
                  </a:cubicBezTo>
                  <a:cubicBezTo>
                    <a:pt x="132858" y="16795"/>
                    <a:pt x="136254" y="16658"/>
                    <a:pt x="139725" y="16658"/>
                  </a:cubicBezTo>
                  <a:cubicBezTo>
                    <a:pt x="155229" y="16658"/>
                    <a:pt x="172239" y="19393"/>
                    <a:pt x="193363" y="25194"/>
                  </a:cubicBezTo>
                  <a:cubicBezTo>
                    <a:pt x="194320" y="25456"/>
                    <a:pt x="195279" y="25717"/>
                    <a:pt x="196240" y="25980"/>
                  </a:cubicBezTo>
                  <a:cubicBezTo>
                    <a:pt x="205628" y="28540"/>
                    <a:pt x="215334" y="31188"/>
                    <a:pt x="224421" y="35420"/>
                  </a:cubicBezTo>
                  <a:cubicBezTo>
                    <a:pt x="227275" y="36749"/>
                    <a:pt x="230329" y="38452"/>
                    <a:pt x="234037" y="40778"/>
                  </a:cubicBezTo>
                  <a:lnTo>
                    <a:pt x="234347" y="40971"/>
                  </a:lnTo>
                  <a:lnTo>
                    <a:pt x="234347" y="31794"/>
                  </a:lnTo>
                  <a:lnTo>
                    <a:pt x="234257" y="31734"/>
                  </a:lnTo>
                  <a:cubicBezTo>
                    <a:pt x="229156" y="28302"/>
                    <a:pt x="223710" y="25471"/>
                    <a:pt x="218442" y="22732"/>
                  </a:cubicBezTo>
                  <a:lnTo>
                    <a:pt x="216510" y="21728"/>
                  </a:lnTo>
                  <a:cubicBezTo>
                    <a:pt x="207587" y="17070"/>
                    <a:pt x="198587" y="12930"/>
                    <a:pt x="189764" y="9423"/>
                  </a:cubicBezTo>
                  <a:cubicBezTo>
                    <a:pt x="179135" y="5199"/>
                    <a:pt x="170836" y="2739"/>
                    <a:pt x="162852" y="1440"/>
                  </a:cubicBezTo>
                  <a:cubicBezTo>
                    <a:pt x="156959" y="482"/>
                    <a:pt x="150969" y="1"/>
                    <a:pt x="14495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068" name="Google Shape;1068;p33"/>
            <p:cNvSpPr/>
            <p:nvPr/>
          </p:nvSpPr>
          <p:spPr>
            <a:xfrm rot="10800000" flipH="1">
              <a:off x="4303273" y="-1749146"/>
              <a:ext cx="4977457" cy="2219891"/>
            </a:xfrm>
            <a:custGeom>
              <a:avLst/>
              <a:gdLst/>
              <a:ahLst/>
              <a:cxnLst/>
              <a:rect l="l" t="t" r="r" b="b"/>
              <a:pathLst>
                <a:path w="124382" h="55473" extrusionOk="0">
                  <a:moveTo>
                    <a:pt x="25918" y="402"/>
                  </a:moveTo>
                  <a:cubicBezTo>
                    <a:pt x="36041" y="402"/>
                    <a:pt x="47026" y="1991"/>
                    <a:pt x="60462" y="5393"/>
                  </a:cubicBezTo>
                  <a:cubicBezTo>
                    <a:pt x="70856" y="8024"/>
                    <a:pt x="81175" y="11807"/>
                    <a:pt x="91155" y="15464"/>
                  </a:cubicBezTo>
                  <a:cubicBezTo>
                    <a:pt x="92391" y="15917"/>
                    <a:pt x="93627" y="16369"/>
                    <a:pt x="94863" y="16822"/>
                  </a:cubicBezTo>
                  <a:lnTo>
                    <a:pt x="95647" y="17108"/>
                  </a:lnTo>
                  <a:cubicBezTo>
                    <a:pt x="105319" y="20631"/>
                    <a:pt x="115319" y="24277"/>
                    <a:pt x="123981" y="30890"/>
                  </a:cubicBezTo>
                  <a:lnTo>
                    <a:pt x="123981" y="53695"/>
                  </a:lnTo>
                  <a:cubicBezTo>
                    <a:pt x="123931" y="53594"/>
                    <a:pt x="123881" y="53490"/>
                    <a:pt x="123831" y="53388"/>
                  </a:cubicBezTo>
                  <a:cubicBezTo>
                    <a:pt x="121216" y="48116"/>
                    <a:pt x="118223" y="43645"/>
                    <a:pt x="114937" y="40100"/>
                  </a:cubicBezTo>
                  <a:cubicBezTo>
                    <a:pt x="110571" y="35392"/>
                    <a:pt x="105339" y="32142"/>
                    <a:pt x="101268" y="29834"/>
                  </a:cubicBezTo>
                  <a:cubicBezTo>
                    <a:pt x="91058" y="24049"/>
                    <a:pt x="80265" y="20787"/>
                    <a:pt x="69187" y="20137"/>
                  </a:cubicBezTo>
                  <a:cubicBezTo>
                    <a:pt x="67907" y="20061"/>
                    <a:pt x="66618" y="20024"/>
                    <a:pt x="65319" y="20024"/>
                  </a:cubicBezTo>
                  <a:cubicBezTo>
                    <a:pt x="61141" y="20024"/>
                    <a:pt x="56870" y="20411"/>
                    <a:pt x="52577" y="21181"/>
                  </a:cubicBezTo>
                  <a:cubicBezTo>
                    <a:pt x="48332" y="21940"/>
                    <a:pt x="44099" y="23239"/>
                    <a:pt x="40004" y="24495"/>
                  </a:cubicBezTo>
                  <a:cubicBezTo>
                    <a:pt x="38744" y="24880"/>
                    <a:pt x="37484" y="25268"/>
                    <a:pt x="36221" y="25639"/>
                  </a:cubicBezTo>
                  <a:cubicBezTo>
                    <a:pt x="30814" y="27232"/>
                    <a:pt x="25249" y="28662"/>
                    <a:pt x="19858" y="28662"/>
                  </a:cubicBezTo>
                  <a:cubicBezTo>
                    <a:pt x="15618" y="28662"/>
                    <a:pt x="11486" y="27778"/>
                    <a:pt x="7624" y="25392"/>
                  </a:cubicBezTo>
                  <a:cubicBezTo>
                    <a:pt x="1653" y="21703"/>
                    <a:pt x="639" y="17073"/>
                    <a:pt x="567" y="14640"/>
                  </a:cubicBezTo>
                  <a:cubicBezTo>
                    <a:pt x="413" y="9480"/>
                    <a:pt x="3668" y="6464"/>
                    <a:pt x="5623" y="5124"/>
                  </a:cubicBezTo>
                  <a:cubicBezTo>
                    <a:pt x="9015" y="2801"/>
                    <a:pt x="12910" y="1856"/>
                    <a:pt x="15924" y="1292"/>
                  </a:cubicBezTo>
                  <a:cubicBezTo>
                    <a:pt x="19039" y="709"/>
                    <a:pt x="22328" y="409"/>
                    <a:pt x="25700" y="402"/>
                  </a:cubicBezTo>
                  <a:close/>
                  <a:moveTo>
                    <a:pt x="25696" y="0"/>
                  </a:moveTo>
                  <a:cubicBezTo>
                    <a:pt x="22298" y="9"/>
                    <a:pt x="18984" y="309"/>
                    <a:pt x="15846" y="896"/>
                  </a:cubicBezTo>
                  <a:cubicBezTo>
                    <a:pt x="12791" y="1468"/>
                    <a:pt x="8843" y="2428"/>
                    <a:pt x="5390" y="4792"/>
                  </a:cubicBezTo>
                  <a:cubicBezTo>
                    <a:pt x="3368" y="6176"/>
                    <a:pt x="0" y="9300"/>
                    <a:pt x="160" y="14653"/>
                  </a:cubicBezTo>
                  <a:cubicBezTo>
                    <a:pt x="236" y="17166"/>
                    <a:pt x="1277" y="21947"/>
                    <a:pt x="7409" y="25735"/>
                  </a:cubicBezTo>
                  <a:cubicBezTo>
                    <a:pt x="11344" y="28167"/>
                    <a:pt x="15543" y="29067"/>
                    <a:pt x="19845" y="29067"/>
                  </a:cubicBezTo>
                  <a:cubicBezTo>
                    <a:pt x="25284" y="29067"/>
                    <a:pt x="30887" y="27628"/>
                    <a:pt x="36329" y="26025"/>
                  </a:cubicBezTo>
                  <a:cubicBezTo>
                    <a:pt x="37594" y="25653"/>
                    <a:pt x="38857" y="25265"/>
                    <a:pt x="40120" y="24877"/>
                  </a:cubicBezTo>
                  <a:cubicBezTo>
                    <a:pt x="44202" y="23626"/>
                    <a:pt x="48423" y="22331"/>
                    <a:pt x="52645" y="21575"/>
                  </a:cubicBezTo>
                  <a:cubicBezTo>
                    <a:pt x="56919" y="20811"/>
                    <a:pt x="61167" y="20426"/>
                    <a:pt x="65320" y="20426"/>
                  </a:cubicBezTo>
                  <a:cubicBezTo>
                    <a:pt x="66611" y="20426"/>
                    <a:pt x="67892" y="20464"/>
                    <a:pt x="69163" y="20538"/>
                  </a:cubicBezTo>
                  <a:cubicBezTo>
                    <a:pt x="80177" y="21183"/>
                    <a:pt x="90911" y="24429"/>
                    <a:pt x="101068" y="30184"/>
                  </a:cubicBezTo>
                  <a:cubicBezTo>
                    <a:pt x="105113" y="32476"/>
                    <a:pt x="110313" y="35707"/>
                    <a:pt x="114641" y="40373"/>
                  </a:cubicBezTo>
                  <a:cubicBezTo>
                    <a:pt x="117901" y="43892"/>
                    <a:pt x="120872" y="48330"/>
                    <a:pt x="123468" y="53567"/>
                  </a:cubicBezTo>
                  <a:cubicBezTo>
                    <a:pt x="123595" y="53824"/>
                    <a:pt x="123718" y="54084"/>
                    <a:pt x="123842" y="54344"/>
                  </a:cubicBezTo>
                  <a:lnTo>
                    <a:pt x="124380" y="55470"/>
                  </a:lnTo>
                  <a:lnTo>
                    <a:pt x="124380" y="30691"/>
                  </a:lnTo>
                  <a:lnTo>
                    <a:pt x="124301" y="30630"/>
                  </a:lnTo>
                  <a:cubicBezTo>
                    <a:pt x="115571" y="23942"/>
                    <a:pt x="105512" y="20275"/>
                    <a:pt x="95782" y="16727"/>
                  </a:cubicBezTo>
                  <a:lnTo>
                    <a:pt x="94996" y="16442"/>
                  </a:lnTo>
                  <a:cubicBezTo>
                    <a:pt x="93760" y="15992"/>
                    <a:pt x="92525" y="15539"/>
                    <a:pt x="91289" y="15087"/>
                  </a:cubicBezTo>
                  <a:cubicBezTo>
                    <a:pt x="81300" y="11425"/>
                    <a:pt x="70971" y="7640"/>
                    <a:pt x="60557" y="5003"/>
                  </a:cubicBezTo>
                  <a:cubicBezTo>
                    <a:pt x="47087" y="1592"/>
                    <a:pt x="36071" y="0"/>
                    <a:pt x="25913" y="0"/>
                  </a:cubicBezTo>
                  <a:close/>
                  <a:moveTo>
                    <a:pt x="124380" y="55470"/>
                  </a:moveTo>
                  <a:lnTo>
                    <a:pt x="124380" y="55473"/>
                  </a:lnTo>
                  <a:lnTo>
                    <a:pt x="124381" y="55473"/>
                  </a:lnTo>
                  <a:lnTo>
                    <a:pt x="124380" y="5547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069" name="Google Shape;1069;p33"/>
            <p:cNvSpPr/>
            <p:nvPr/>
          </p:nvSpPr>
          <p:spPr>
            <a:xfrm rot="10800000" flipH="1">
              <a:off x="-97184" y="-2299797"/>
              <a:ext cx="4473596" cy="1988630"/>
            </a:xfrm>
            <a:custGeom>
              <a:avLst/>
              <a:gdLst/>
              <a:ahLst/>
              <a:cxnLst/>
              <a:rect l="l" t="t" r="r" b="b"/>
              <a:pathLst>
                <a:path w="111791" h="49694" extrusionOk="0">
                  <a:moveTo>
                    <a:pt x="97341" y="420"/>
                  </a:moveTo>
                  <a:cubicBezTo>
                    <a:pt x="98733" y="420"/>
                    <a:pt x="99979" y="773"/>
                    <a:pt x="101045" y="1273"/>
                  </a:cubicBezTo>
                  <a:cubicBezTo>
                    <a:pt x="104764" y="3021"/>
                    <a:pt x="109232" y="7243"/>
                    <a:pt x="110572" y="11931"/>
                  </a:cubicBezTo>
                  <a:cubicBezTo>
                    <a:pt x="111369" y="14719"/>
                    <a:pt x="110985" y="17351"/>
                    <a:pt x="109429" y="19750"/>
                  </a:cubicBezTo>
                  <a:cubicBezTo>
                    <a:pt x="107469" y="22776"/>
                    <a:pt x="104270" y="24339"/>
                    <a:pt x="101702" y="25361"/>
                  </a:cubicBezTo>
                  <a:cubicBezTo>
                    <a:pt x="98754" y="26534"/>
                    <a:pt x="95452" y="27464"/>
                    <a:pt x="91607" y="28204"/>
                  </a:cubicBezTo>
                  <a:cubicBezTo>
                    <a:pt x="89921" y="28528"/>
                    <a:pt x="88200" y="28811"/>
                    <a:pt x="86532" y="29084"/>
                  </a:cubicBezTo>
                  <a:cubicBezTo>
                    <a:pt x="79681" y="30207"/>
                    <a:pt x="72597" y="31372"/>
                    <a:pt x="66253" y="35734"/>
                  </a:cubicBezTo>
                  <a:cubicBezTo>
                    <a:pt x="61721" y="38849"/>
                    <a:pt x="57707" y="43535"/>
                    <a:pt x="54638" y="49289"/>
                  </a:cubicBezTo>
                  <a:lnTo>
                    <a:pt x="3363" y="49289"/>
                  </a:lnTo>
                  <a:cubicBezTo>
                    <a:pt x="1730" y="49289"/>
                    <a:pt x="402" y="47585"/>
                    <a:pt x="402" y="45488"/>
                  </a:cubicBezTo>
                  <a:lnTo>
                    <a:pt x="402" y="27817"/>
                  </a:lnTo>
                  <a:cubicBezTo>
                    <a:pt x="6956" y="29756"/>
                    <a:pt x="13549" y="31125"/>
                    <a:pt x="20006" y="31888"/>
                  </a:cubicBezTo>
                  <a:cubicBezTo>
                    <a:pt x="24832" y="32458"/>
                    <a:pt x="29867" y="32744"/>
                    <a:pt x="35067" y="32744"/>
                  </a:cubicBezTo>
                  <a:cubicBezTo>
                    <a:pt x="39433" y="32744"/>
                    <a:pt x="43915" y="32543"/>
                    <a:pt x="48490" y="32140"/>
                  </a:cubicBezTo>
                  <a:cubicBezTo>
                    <a:pt x="52725" y="31766"/>
                    <a:pt x="57090" y="31156"/>
                    <a:pt x="61838" y="30276"/>
                  </a:cubicBezTo>
                  <a:cubicBezTo>
                    <a:pt x="65200" y="29650"/>
                    <a:pt x="69115" y="28700"/>
                    <a:pt x="72658" y="26377"/>
                  </a:cubicBezTo>
                  <a:cubicBezTo>
                    <a:pt x="76773" y="23677"/>
                    <a:pt x="79509" y="18971"/>
                    <a:pt x="82157" y="14419"/>
                  </a:cubicBezTo>
                  <a:cubicBezTo>
                    <a:pt x="83207" y="12610"/>
                    <a:pt x="84295" y="10742"/>
                    <a:pt x="85446" y="9038"/>
                  </a:cubicBezTo>
                  <a:cubicBezTo>
                    <a:pt x="89943" y="2389"/>
                    <a:pt x="94052" y="420"/>
                    <a:pt x="97341" y="420"/>
                  </a:cubicBezTo>
                  <a:close/>
                  <a:moveTo>
                    <a:pt x="97320" y="1"/>
                  </a:moveTo>
                  <a:cubicBezTo>
                    <a:pt x="92272" y="1"/>
                    <a:pt x="88015" y="4523"/>
                    <a:pt x="85113" y="8813"/>
                  </a:cubicBezTo>
                  <a:cubicBezTo>
                    <a:pt x="83953" y="10529"/>
                    <a:pt x="82863" y="12404"/>
                    <a:pt x="81808" y="14217"/>
                  </a:cubicBezTo>
                  <a:cubicBezTo>
                    <a:pt x="79187" y="18729"/>
                    <a:pt x="76473" y="23393"/>
                    <a:pt x="72437" y="26041"/>
                  </a:cubicBezTo>
                  <a:cubicBezTo>
                    <a:pt x="68955" y="28325"/>
                    <a:pt x="65088" y="29264"/>
                    <a:pt x="61763" y="29881"/>
                  </a:cubicBezTo>
                  <a:cubicBezTo>
                    <a:pt x="57027" y="30760"/>
                    <a:pt x="52675" y="31369"/>
                    <a:pt x="48454" y="31740"/>
                  </a:cubicBezTo>
                  <a:cubicBezTo>
                    <a:pt x="43892" y="32141"/>
                    <a:pt x="39422" y="32342"/>
                    <a:pt x="35069" y="32342"/>
                  </a:cubicBezTo>
                  <a:cubicBezTo>
                    <a:pt x="29883" y="32342"/>
                    <a:pt x="24864" y="32057"/>
                    <a:pt x="20053" y="31489"/>
                  </a:cubicBezTo>
                  <a:cubicBezTo>
                    <a:pt x="13535" y="30716"/>
                    <a:pt x="6875" y="29326"/>
                    <a:pt x="259" y="27354"/>
                  </a:cubicBezTo>
                  <a:lnTo>
                    <a:pt x="1" y="27277"/>
                  </a:lnTo>
                  <a:lnTo>
                    <a:pt x="1" y="45491"/>
                  </a:lnTo>
                  <a:cubicBezTo>
                    <a:pt x="1" y="47809"/>
                    <a:pt x="1508" y="49694"/>
                    <a:pt x="3363" y="49694"/>
                  </a:cubicBezTo>
                  <a:lnTo>
                    <a:pt x="54879" y="49694"/>
                  </a:lnTo>
                  <a:lnTo>
                    <a:pt x="54936" y="49585"/>
                  </a:lnTo>
                  <a:cubicBezTo>
                    <a:pt x="57983" y="43837"/>
                    <a:pt x="61975" y="39163"/>
                    <a:pt x="66481" y="36064"/>
                  </a:cubicBezTo>
                  <a:cubicBezTo>
                    <a:pt x="72751" y="31752"/>
                    <a:pt x="79791" y="30597"/>
                    <a:pt x="86599" y="29479"/>
                  </a:cubicBezTo>
                  <a:cubicBezTo>
                    <a:pt x="88267" y="29206"/>
                    <a:pt x="89993" y="28921"/>
                    <a:pt x="91683" y="28597"/>
                  </a:cubicBezTo>
                  <a:cubicBezTo>
                    <a:pt x="95554" y="27852"/>
                    <a:pt x="98882" y="26914"/>
                    <a:pt x="101852" y="25732"/>
                  </a:cubicBezTo>
                  <a:cubicBezTo>
                    <a:pt x="104477" y="24689"/>
                    <a:pt x="107747" y="23089"/>
                    <a:pt x="109769" y="19968"/>
                  </a:cubicBezTo>
                  <a:cubicBezTo>
                    <a:pt x="111389" y="17466"/>
                    <a:pt x="111791" y="14724"/>
                    <a:pt x="110961" y="11820"/>
                  </a:cubicBezTo>
                  <a:cubicBezTo>
                    <a:pt x="109585" y="7016"/>
                    <a:pt x="105018" y="2695"/>
                    <a:pt x="101216" y="909"/>
                  </a:cubicBezTo>
                  <a:cubicBezTo>
                    <a:pt x="99874" y="279"/>
                    <a:pt x="98573" y="1"/>
                    <a:pt x="9732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070" name="Google Shape;1070;p33"/>
            <p:cNvSpPr/>
            <p:nvPr/>
          </p:nvSpPr>
          <p:spPr>
            <a:xfrm rot="10800000" flipH="1">
              <a:off x="2768223" y="-2299814"/>
              <a:ext cx="4335456" cy="728679"/>
            </a:xfrm>
            <a:custGeom>
              <a:avLst/>
              <a:gdLst/>
              <a:ahLst/>
              <a:cxnLst/>
              <a:rect l="l" t="t" r="r" b="b"/>
              <a:pathLst>
                <a:path w="108339" h="18209" extrusionOk="0">
                  <a:moveTo>
                    <a:pt x="27698" y="402"/>
                  </a:moveTo>
                  <a:cubicBezTo>
                    <a:pt x="32888" y="402"/>
                    <a:pt x="38022" y="2124"/>
                    <a:pt x="42576" y="3656"/>
                  </a:cubicBezTo>
                  <a:cubicBezTo>
                    <a:pt x="47416" y="5283"/>
                    <a:pt x="52582" y="6948"/>
                    <a:pt x="57857" y="7844"/>
                  </a:cubicBezTo>
                  <a:cubicBezTo>
                    <a:pt x="62292" y="8597"/>
                    <a:pt x="66755" y="8977"/>
                    <a:pt x="71177" y="8977"/>
                  </a:cubicBezTo>
                  <a:cubicBezTo>
                    <a:pt x="72693" y="8977"/>
                    <a:pt x="74204" y="8932"/>
                    <a:pt x="75707" y="8843"/>
                  </a:cubicBezTo>
                  <a:cubicBezTo>
                    <a:pt x="78578" y="8671"/>
                    <a:pt x="81363" y="8335"/>
                    <a:pt x="83983" y="7841"/>
                  </a:cubicBezTo>
                  <a:cubicBezTo>
                    <a:pt x="84740" y="7698"/>
                    <a:pt x="85506" y="7531"/>
                    <a:pt x="86246" y="7371"/>
                  </a:cubicBezTo>
                  <a:cubicBezTo>
                    <a:pt x="87567" y="7085"/>
                    <a:pt x="88932" y="6788"/>
                    <a:pt x="90288" y="6616"/>
                  </a:cubicBezTo>
                  <a:cubicBezTo>
                    <a:pt x="91569" y="6455"/>
                    <a:pt x="92767" y="6374"/>
                    <a:pt x="93889" y="6374"/>
                  </a:cubicBezTo>
                  <a:cubicBezTo>
                    <a:pt x="97369" y="6374"/>
                    <a:pt x="100126" y="7157"/>
                    <a:pt x="102405" y="8765"/>
                  </a:cubicBezTo>
                  <a:cubicBezTo>
                    <a:pt x="104715" y="10399"/>
                    <a:pt x="107752" y="14521"/>
                    <a:pt x="107336" y="17804"/>
                  </a:cubicBezTo>
                  <a:lnTo>
                    <a:pt x="2840" y="17804"/>
                  </a:lnTo>
                  <a:cubicBezTo>
                    <a:pt x="2038" y="16930"/>
                    <a:pt x="1495" y="16015"/>
                    <a:pt x="1180" y="15011"/>
                  </a:cubicBezTo>
                  <a:cubicBezTo>
                    <a:pt x="328" y="12292"/>
                    <a:pt x="1140" y="8835"/>
                    <a:pt x="2950" y="7464"/>
                  </a:cubicBezTo>
                  <a:cubicBezTo>
                    <a:pt x="4188" y="6527"/>
                    <a:pt x="5746" y="6255"/>
                    <a:pt x="7263" y="6255"/>
                  </a:cubicBezTo>
                  <a:cubicBezTo>
                    <a:pt x="8508" y="6255"/>
                    <a:pt x="9724" y="6438"/>
                    <a:pt x="10713" y="6586"/>
                  </a:cubicBezTo>
                  <a:cubicBezTo>
                    <a:pt x="13555" y="7015"/>
                    <a:pt x="16398" y="7815"/>
                    <a:pt x="19148" y="8591"/>
                  </a:cubicBezTo>
                  <a:cubicBezTo>
                    <a:pt x="20420" y="8950"/>
                    <a:pt x="21733" y="9320"/>
                    <a:pt x="23031" y="9648"/>
                  </a:cubicBezTo>
                  <a:cubicBezTo>
                    <a:pt x="23892" y="9867"/>
                    <a:pt x="24772" y="10044"/>
                    <a:pt x="25624" y="10217"/>
                  </a:cubicBezTo>
                  <a:cubicBezTo>
                    <a:pt x="26578" y="10410"/>
                    <a:pt x="27561" y="10610"/>
                    <a:pt x="28520" y="10866"/>
                  </a:cubicBezTo>
                  <a:cubicBezTo>
                    <a:pt x="29266" y="11066"/>
                    <a:pt x="30023" y="11287"/>
                    <a:pt x="30753" y="11502"/>
                  </a:cubicBezTo>
                  <a:cubicBezTo>
                    <a:pt x="31592" y="11746"/>
                    <a:pt x="32458" y="12000"/>
                    <a:pt x="33317" y="12223"/>
                  </a:cubicBezTo>
                  <a:lnTo>
                    <a:pt x="33467" y="12263"/>
                  </a:lnTo>
                  <a:cubicBezTo>
                    <a:pt x="34991" y="12659"/>
                    <a:pt x="36728" y="13111"/>
                    <a:pt x="38421" y="13111"/>
                  </a:cubicBezTo>
                  <a:cubicBezTo>
                    <a:pt x="39680" y="13111"/>
                    <a:pt x="40914" y="12861"/>
                    <a:pt x="42017" y="12152"/>
                  </a:cubicBezTo>
                  <a:cubicBezTo>
                    <a:pt x="42247" y="12003"/>
                    <a:pt x="42254" y="11687"/>
                    <a:pt x="42130" y="11480"/>
                  </a:cubicBezTo>
                  <a:cubicBezTo>
                    <a:pt x="39927" y="7838"/>
                    <a:pt x="35420" y="7355"/>
                    <a:pt x="32131" y="7002"/>
                  </a:cubicBezTo>
                  <a:cubicBezTo>
                    <a:pt x="30552" y="6834"/>
                    <a:pt x="28936" y="6794"/>
                    <a:pt x="27373" y="6755"/>
                  </a:cubicBezTo>
                  <a:cubicBezTo>
                    <a:pt x="24971" y="6694"/>
                    <a:pt x="22485" y="6634"/>
                    <a:pt x="20094" y="6098"/>
                  </a:cubicBezTo>
                  <a:lnTo>
                    <a:pt x="19861" y="6045"/>
                  </a:lnTo>
                  <a:cubicBezTo>
                    <a:pt x="19174" y="5899"/>
                    <a:pt x="18323" y="5715"/>
                    <a:pt x="17845" y="5185"/>
                  </a:cubicBezTo>
                  <a:cubicBezTo>
                    <a:pt x="17683" y="5000"/>
                    <a:pt x="17613" y="4809"/>
                    <a:pt x="17637" y="4599"/>
                  </a:cubicBezTo>
                  <a:cubicBezTo>
                    <a:pt x="17720" y="3886"/>
                    <a:pt x="18816" y="3119"/>
                    <a:pt x="19284" y="2791"/>
                  </a:cubicBezTo>
                  <a:lnTo>
                    <a:pt x="19370" y="2730"/>
                  </a:lnTo>
                  <a:cubicBezTo>
                    <a:pt x="21382" y="1313"/>
                    <a:pt x="23882" y="535"/>
                    <a:pt x="26803" y="420"/>
                  </a:cubicBezTo>
                  <a:cubicBezTo>
                    <a:pt x="27101" y="408"/>
                    <a:pt x="27399" y="402"/>
                    <a:pt x="27698" y="402"/>
                  </a:cubicBezTo>
                  <a:close/>
                  <a:moveTo>
                    <a:pt x="27716" y="0"/>
                  </a:moveTo>
                  <a:cubicBezTo>
                    <a:pt x="27408" y="0"/>
                    <a:pt x="27101" y="6"/>
                    <a:pt x="26793" y="18"/>
                  </a:cubicBezTo>
                  <a:cubicBezTo>
                    <a:pt x="23792" y="137"/>
                    <a:pt x="21220" y="940"/>
                    <a:pt x="19143" y="2401"/>
                  </a:cubicBezTo>
                  <a:lnTo>
                    <a:pt x="19057" y="2461"/>
                  </a:lnTo>
                  <a:cubicBezTo>
                    <a:pt x="18500" y="2850"/>
                    <a:pt x="17342" y="3659"/>
                    <a:pt x="17241" y="4552"/>
                  </a:cubicBezTo>
                  <a:cubicBezTo>
                    <a:pt x="17204" y="4879"/>
                    <a:pt x="17307" y="5183"/>
                    <a:pt x="17550" y="5452"/>
                  </a:cubicBezTo>
                  <a:cubicBezTo>
                    <a:pt x="18114" y="6081"/>
                    <a:pt x="19037" y="6279"/>
                    <a:pt x="19779" y="6438"/>
                  </a:cubicBezTo>
                  <a:lnTo>
                    <a:pt x="20009" y="6488"/>
                  </a:lnTo>
                  <a:cubicBezTo>
                    <a:pt x="22436" y="7034"/>
                    <a:pt x="24942" y="7095"/>
                    <a:pt x="27366" y="7155"/>
                  </a:cubicBezTo>
                  <a:cubicBezTo>
                    <a:pt x="28920" y="7194"/>
                    <a:pt x="30528" y="7234"/>
                    <a:pt x="32089" y="7401"/>
                  </a:cubicBezTo>
                  <a:cubicBezTo>
                    <a:pt x="35297" y="7744"/>
                    <a:pt x="39689" y="8215"/>
                    <a:pt x="41788" y="11686"/>
                  </a:cubicBezTo>
                  <a:cubicBezTo>
                    <a:pt x="41818" y="11736"/>
                    <a:pt x="41813" y="11800"/>
                    <a:pt x="41803" y="11810"/>
                  </a:cubicBezTo>
                  <a:cubicBezTo>
                    <a:pt x="40777" y="12469"/>
                    <a:pt x="39614" y="12703"/>
                    <a:pt x="38419" y="12703"/>
                  </a:cubicBezTo>
                  <a:cubicBezTo>
                    <a:pt x="36773" y="12703"/>
                    <a:pt x="35066" y="12260"/>
                    <a:pt x="33571" y="11872"/>
                  </a:cubicBezTo>
                  <a:lnTo>
                    <a:pt x="33421" y="11832"/>
                  </a:lnTo>
                  <a:cubicBezTo>
                    <a:pt x="32568" y="11613"/>
                    <a:pt x="31706" y="11359"/>
                    <a:pt x="30871" y="11114"/>
                  </a:cubicBezTo>
                  <a:cubicBezTo>
                    <a:pt x="30136" y="10900"/>
                    <a:pt x="29377" y="10677"/>
                    <a:pt x="28627" y="10477"/>
                  </a:cubicBezTo>
                  <a:cubicBezTo>
                    <a:pt x="27659" y="10217"/>
                    <a:pt x="26667" y="10017"/>
                    <a:pt x="25708" y="9823"/>
                  </a:cubicBezTo>
                  <a:cubicBezTo>
                    <a:pt x="24862" y="9650"/>
                    <a:pt x="23985" y="9473"/>
                    <a:pt x="23133" y="9257"/>
                  </a:cubicBezTo>
                  <a:cubicBezTo>
                    <a:pt x="21840" y="8930"/>
                    <a:pt x="20529" y="8560"/>
                    <a:pt x="19261" y="8202"/>
                  </a:cubicBezTo>
                  <a:cubicBezTo>
                    <a:pt x="16498" y="7424"/>
                    <a:pt x="13642" y="6619"/>
                    <a:pt x="10776" y="6188"/>
                  </a:cubicBezTo>
                  <a:cubicBezTo>
                    <a:pt x="9769" y="6036"/>
                    <a:pt x="8534" y="5850"/>
                    <a:pt x="7263" y="5850"/>
                  </a:cubicBezTo>
                  <a:cubicBezTo>
                    <a:pt x="5677" y="5850"/>
                    <a:pt x="4036" y="6139"/>
                    <a:pt x="2711" y="7142"/>
                  </a:cubicBezTo>
                  <a:cubicBezTo>
                    <a:pt x="579" y="8757"/>
                    <a:pt x="1" y="12576"/>
                    <a:pt x="798" y="15131"/>
                  </a:cubicBezTo>
                  <a:cubicBezTo>
                    <a:pt x="1138" y="16218"/>
                    <a:pt x="1730" y="17203"/>
                    <a:pt x="2606" y="18144"/>
                  </a:cubicBezTo>
                  <a:lnTo>
                    <a:pt x="2666" y="18209"/>
                  </a:lnTo>
                  <a:lnTo>
                    <a:pt x="107680" y="18209"/>
                  </a:lnTo>
                  <a:lnTo>
                    <a:pt x="107713" y="18040"/>
                  </a:lnTo>
                  <a:cubicBezTo>
                    <a:pt x="108339" y="14231"/>
                    <a:pt x="104720" y="9907"/>
                    <a:pt x="102642" y="8438"/>
                  </a:cubicBezTo>
                  <a:cubicBezTo>
                    <a:pt x="100295" y="6780"/>
                    <a:pt x="97465" y="5972"/>
                    <a:pt x="93901" y="5972"/>
                  </a:cubicBezTo>
                  <a:cubicBezTo>
                    <a:pt x="92759" y="5972"/>
                    <a:pt x="91543" y="6055"/>
                    <a:pt x="90243" y="6219"/>
                  </a:cubicBezTo>
                  <a:cubicBezTo>
                    <a:pt x="88870" y="6392"/>
                    <a:pt x="87495" y="6691"/>
                    <a:pt x="86166" y="6979"/>
                  </a:cubicBezTo>
                  <a:cubicBezTo>
                    <a:pt x="85428" y="7141"/>
                    <a:pt x="84666" y="7307"/>
                    <a:pt x="83913" y="7448"/>
                  </a:cubicBezTo>
                  <a:cubicBezTo>
                    <a:pt x="81310" y="7937"/>
                    <a:pt x="78543" y="8272"/>
                    <a:pt x="75687" y="8443"/>
                  </a:cubicBezTo>
                  <a:cubicBezTo>
                    <a:pt x="74193" y="8531"/>
                    <a:pt x="72692" y="8575"/>
                    <a:pt x="71186" y="8575"/>
                  </a:cubicBezTo>
                  <a:cubicBezTo>
                    <a:pt x="66784" y="8575"/>
                    <a:pt x="62342" y="8199"/>
                    <a:pt x="57928" y="7448"/>
                  </a:cubicBezTo>
                  <a:cubicBezTo>
                    <a:pt x="52682" y="6556"/>
                    <a:pt x="47532" y="4898"/>
                    <a:pt x="42708" y="3276"/>
                  </a:cubicBezTo>
                  <a:cubicBezTo>
                    <a:pt x="38128" y="1734"/>
                    <a:pt x="32975" y="0"/>
                    <a:pt x="2771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071" name="Google Shape;1071;p33"/>
            <p:cNvSpPr/>
            <p:nvPr/>
          </p:nvSpPr>
          <p:spPr>
            <a:xfrm rot="10800000" flipH="1">
              <a:off x="4932235" y="-2299843"/>
              <a:ext cx="4348422" cy="1563444"/>
            </a:xfrm>
            <a:custGeom>
              <a:avLst/>
              <a:gdLst/>
              <a:ahLst/>
              <a:cxnLst/>
              <a:rect l="l" t="t" r="r" b="b"/>
              <a:pathLst>
                <a:path w="108663" h="39069" extrusionOk="0">
                  <a:moveTo>
                    <a:pt x="46151" y="403"/>
                  </a:moveTo>
                  <a:cubicBezTo>
                    <a:pt x="46500" y="403"/>
                    <a:pt x="46847" y="405"/>
                    <a:pt x="47194" y="409"/>
                  </a:cubicBezTo>
                  <a:cubicBezTo>
                    <a:pt x="60555" y="576"/>
                    <a:pt x="71907" y="4288"/>
                    <a:pt x="80932" y="11441"/>
                  </a:cubicBezTo>
                  <a:cubicBezTo>
                    <a:pt x="84958" y="14633"/>
                    <a:pt x="88903" y="18201"/>
                    <a:pt x="92718" y="21653"/>
                  </a:cubicBezTo>
                  <a:cubicBezTo>
                    <a:pt x="94523" y="23286"/>
                    <a:pt x="96389" y="24974"/>
                    <a:pt x="98238" y="26600"/>
                  </a:cubicBezTo>
                  <a:cubicBezTo>
                    <a:pt x="101177" y="29181"/>
                    <a:pt x="104663" y="32202"/>
                    <a:pt x="108257" y="35034"/>
                  </a:cubicBezTo>
                  <a:cubicBezTo>
                    <a:pt x="108185" y="37046"/>
                    <a:pt x="106877" y="38663"/>
                    <a:pt x="105303" y="38663"/>
                  </a:cubicBezTo>
                  <a:lnTo>
                    <a:pt x="95006" y="38663"/>
                  </a:lnTo>
                  <a:cubicBezTo>
                    <a:pt x="94337" y="37862"/>
                    <a:pt x="93741" y="37110"/>
                    <a:pt x="93190" y="36368"/>
                  </a:cubicBezTo>
                  <a:cubicBezTo>
                    <a:pt x="91738" y="34415"/>
                    <a:pt x="90482" y="32209"/>
                    <a:pt x="89268" y="30076"/>
                  </a:cubicBezTo>
                  <a:cubicBezTo>
                    <a:pt x="88255" y="28296"/>
                    <a:pt x="87207" y="26455"/>
                    <a:pt x="86046" y="24761"/>
                  </a:cubicBezTo>
                  <a:cubicBezTo>
                    <a:pt x="84901" y="23090"/>
                    <a:pt x="83654" y="21394"/>
                    <a:pt x="82109" y="20589"/>
                  </a:cubicBezTo>
                  <a:cubicBezTo>
                    <a:pt x="81766" y="20411"/>
                    <a:pt x="81285" y="20282"/>
                    <a:pt x="80790" y="20282"/>
                  </a:cubicBezTo>
                  <a:cubicBezTo>
                    <a:pt x="80446" y="20282"/>
                    <a:pt x="80095" y="20344"/>
                    <a:pt x="79779" y="20494"/>
                  </a:cubicBezTo>
                  <a:cubicBezTo>
                    <a:pt x="79253" y="20744"/>
                    <a:pt x="78909" y="21200"/>
                    <a:pt x="78784" y="21809"/>
                  </a:cubicBezTo>
                  <a:cubicBezTo>
                    <a:pt x="78479" y="23295"/>
                    <a:pt x="79725" y="24879"/>
                    <a:pt x="80550" y="25925"/>
                  </a:cubicBezTo>
                  <a:cubicBezTo>
                    <a:pt x="80666" y="26074"/>
                    <a:pt x="80775" y="26210"/>
                    <a:pt x="80868" y="26335"/>
                  </a:cubicBezTo>
                  <a:cubicBezTo>
                    <a:pt x="81946" y="27764"/>
                    <a:pt x="82835" y="29354"/>
                    <a:pt x="83661" y="31345"/>
                  </a:cubicBezTo>
                  <a:cubicBezTo>
                    <a:pt x="84287" y="32848"/>
                    <a:pt x="85364" y="35767"/>
                    <a:pt x="85660" y="38663"/>
                  </a:cubicBezTo>
                  <a:lnTo>
                    <a:pt x="76327" y="38663"/>
                  </a:lnTo>
                  <a:cubicBezTo>
                    <a:pt x="76685" y="34328"/>
                    <a:pt x="75134" y="29497"/>
                    <a:pt x="72336" y="26295"/>
                  </a:cubicBezTo>
                  <a:cubicBezTo>
                    <a:pt x="70016" y="23636"/>
                    <a:pt x="66829" y="21619"/>
                    <a:pt x="62597" y="20130"/>
                  </a:cubicBezTo>
                  <a:cubicBezTo>
                    <a:pt x="58968" y="18853"/>
                    <a:pt x="54987" y="18071"/>
                    <a:pt x="50066" y="17668"/>
                  </a:cubicBezTo>
                  <a:cubicBezTo>
                    <a:pt x="47919" y="17494"/>
                    <a:pt x="45723" y="17407"/>
                    <a:pt x="43437" y="17407"/>
                  </a:cubicBezTo>
                  <a:cubicBezTo>
                    <a:pt x="41731" y="17407"/>
                    <a:pt x="39974" y="17455"/>
                    <a:pt x="38150" y="17552"/>
                  </a:cubicBezTo>
                  <a:cubicBezTo>
                    <a:pt x="34341" y="17757"/>
                    <a:pt x="31394" y="18197"/>
                    <a:pt x="28604" y="18985"/>
                  </a:cubicBezTo>
                  <a:cubicBezTo>
                    <a:pt x="27525" y="19288"/>
                    <a:pt x="26448" y="19608"/>
                    <a:pt x="25369" y="19927"/>
                  </a:cubicBezTo>
                  <a:cubicBezTo>
                    <a:pt x="21997" y="20924"/>
                    <a:pt x="18511" y="21956"/>
                    <a:pt x="15020" y="22506"/>
                  </a:cubicBezTo>
                  <a:cubicBezTo>
                    <a:pt x="13538" y="22740"/>
                    <a:pt x="11993" y="22922"/>
                    <a:pt x="10477" y="22922"/>
                  </a:cubicBezTo>
                  <a:cubicBezTo>
                    <a:pt x="7660" y="22922"/>
                    <a:pt x="4942" y="22294"/>
                    <a:pt x="2908" y="20201"/>
                  </a:cubicBezTo>
                  <a:cubicBezTo>
                    <a:pt x="2318" y="19594"/>
                    <a:pt x="445" y="17417"/>
                    <a:pt x="1110" y="14892"/>
                  </a:cubicBezTo>
                  <a:cubicBezTo>
                    <a:pt x="1609" y="13004"/>
                    <a:pt x="3139" y="11676"/>
                    <a:pt x="4417" y="10728"/>
                  </a:cubicBezTo>
                  <a:cubicBezTo>
                    <a:pt x="7502" y="8442"/>
                    <a:pt x="11094" y="7120"/>
                    <a:pt x="14506" y="5962"/>
                  </a:cubicBezTo>
                  <a:cubicBezTo>
                    <a:pt x="25380" y="2272"/>
                    <a:pt x="36012" y="403"/>
                    <a:pt x="46151" y="403"/>
                  </a:cubicBezTo>
                  <a:close/>
                  <a:moveTo>
                    <a:pt x="46184" y="0"/>
                  </a:moveTo>
                  <a:cubicBezTo>
                    <a:pt x="35995" y="0"/>
                    <a:pt x="25302" y="1873"/>
                    <a:pt x="14376" y="5582"/>
                  </a:cubicBezTo>
                  <a:cubicBezTo>
                    <a:pt x="10932" y="6749"/>
                    <a:pt x="7309" y="8083"/>
                    <a:pt x="4175" y="10405"/>
                  </a:cubicBezTo>
                  <a:cubicBezTo>
                    <a:pt x="2845" y="11391"/>
                    <a:pt x="1250" y="12780"/>
                    <a:pt x="720" y="14790"/>
                  </a:cubicBezTo>
                  <a:cubicBezTo>
                    <a:pt x="0" y="17521"/>
                    <a:pt x="1992" y="19837"/>
                    <a:pt x="2618" y="20484"/>
                  </a:cubicBezTo>
                  <a:cubicBezTo>
                    <a:pt x="4745" y="22672"/>
                    <a:pt x="7559" y="23326"/>
                    <a:pt x="10464" y="23326"/>
                  </a:cubicBezTo>
                  <a:cubicBezTo>
                    <a:pt x="12008" y="23326"/>
                    <a:pt x="13578" y="23141"/>
                    <a:pt x="15083" y="22903"/>
                  </a:cubicBezTo>
                  <a:cubicBezTo>
                    <a:pt x="18599" y="22350"/>
                    <a:pt x="22098" y="21314"/>
                    <a:pt x="25483" y="20314"/>
                  </a:cubicBezTo>
                  <a:cubicBezTo>
                    <a:pt x="26558" y="19996"/>
                    <a:pt x="27635" y="19678"/>
                    <a:pt x="28713" y="19374"/>
                  </a:cubicBezTo>
                  <a:cubicBezTo>
                    <a:pt x="31476" y="18595"/>
                    <a:pt x="34392" y="18158"/>
                    <a:pt x="38171" y="17957"/>
                  </a:cubicBezTo>
                  <a:cubicBezTo>
                    <a:pt x="39992" y="17859"/>
                    <a:pt x="41744" y="17811"/>
                    <a:pt x="43446" y="17811"/>
                  </a:cubicBezTo>
                  <a:cubicBezTo>
                    <a:pt x="45718" y="17811"/>
                    <a:pt x="47900" y="17898"/>
                    <a:pt x="50034" y="18072"/>
                  </a:cubicBezTo>
                  <a:cubicBezTo>
                    <a:pt x="54919" y="18471"/>
                    <a:pt x="58869" y="19245"/>
                    <a:pt x="62464" y="20513"/>
                  </a:cubicBezTo>
                  <a:cubicBezTo>
                    <a:pt x="66629" y="21980"/>
                    <a:pt x="69761" y="23959"/>
                    <a:pt x="72035" y="26564"/>
                  </a:cubicBezTo>
                  <a:cubicBezTo>
                    <a:pt x="74808" y="29740"/>
                    <a:pt x="76328" y="34562"/>
                    <a:pt x="75907" y="38847"/>
                  </a:cubicBezTo>
                  <a:lnTo>
                    <a:pt x="75885" y="39069"/>
                  </a:lnTo>
                  <a:lnTo>
                    <a:pt x="86103" y="39069"/>
                  </a:lnTo>
                  <a:lnTo>
                    <a:pt x="86083" y="38849"/>
                  </a:lnTo>
                  <a:cubicBezTo>
                    <a:pt x="85816" y="35827"/>
                    <a:pt x="84685" y="32755"/>
                    <a:pt x="84035" y="31193"/>
                  </a:cubicBezTo>
                  <a:cubicBezTo>
                    <a:pt x="83194" y="29170"/>
                    <a:pt x="82289" y="27550"/>
                    <a:pt x="81192" y="26094"/>
                  </a:cubicBezTo>
                  <a:cubicBezTo>
                    <a:pt x="81095" y="25968"/>
                    <a:pt x="80986" y="25829"/>
                    <a:pt x="80868" y="25679"/>
                  </a:cubicBezTo>
                  <a:cubicBezTo>
                    <a:pt x="80089" y="24692"/>
                    <a:pt x="78913" y="23196"/>
                    <a:pt x="79180" y="21893"/>
                  </a:cubicBezTo>
                  <a:cubicBezTo>
                    <a:pt x="79280" y="21406"/>
                    <a:pt x="79542" y="21057"/>
                    <a:pt x="79953" y="20860"/>
                  </a:cubicBezTo>
                  <a:cubicBezTo>
                    <a:pt x="80215" y="20736"/>
                    <a:pt x="80506" y="20684"/>
                    <a:pt x="80793" y="20684"/>
                  </a:cubicBezTo>
                  <a:cubicBezTo>
                    <a:pt x="81216" y="20684"/>
                    <a:pt x="81630" y="20796"/>
                    <a:pt x="81925" y="20950"/>
                  </a:cubicBezTo>
                  <a:cubicBezTo>
                    <a:pt x="83388" y="21710"/>
                    <a:pt x="84600" y="23365"/>
                    <a:pt x="85716" y="24991"/>
                  </a:cubicBezTo>
                  <a:cubicBezTo>
                    <a:pt x="86867" y="26672"/>
                    <a:pt x="87910" y="28506"/>
                    <a:pt x="88919" y="30277"/>
                  </a:cubicBezTo>
                  <a:cubicBezTo>
                    <a:pt x="90139" y="32421"/>
                    <a:pt x="91401" y="34638"/>
                    <a:pt x="92868" y="36611"/>
                  </a:cubicBezTo>
                  <a:cubicBezTo>
                    <a:pt x="93440" y="37380"/>
                    <a:pt x="94059" y="38160"/>
                    <a:pt x="94759" y="38996"/>
                  </a:cubicBezTo>
                  <a:lnTo>
                    <a:pt x="94819" y="39068"/>
                  </a:lnTo>
                  <a:lnTo>
                    <a:pt x="105303" y="39068"/>
                  </a:lnTo>
                  <a:cubicBezTo>
                    <a:pt x="107121" y="39068"/>
                    <a:pt x="108627" y="37217"/>
                    <a:pt x="108661" y="34947"/>
                  </a:cubicBezTo>
                  <a:lnTo>
                    <a:pt x="108663" y="34847"/>
                  </a:lnTo>
                  <a:lnTo>
                    <a:pt x="108584" y="34784"/>
                  </a:lnTo>
                  <a:cubicBezTo>
                    <a:pt x="104971" y="31939"/>
                    <a:pt x="101460" y="28897"/>
                    <a:pt x="98502" y="26300"/>
                  </a:cubicBezTo>
                  <a:cubicBezTo>
                    <a:pt x="96655" y="24675"/>
                    <a:pt x="94790" y="22989"/>
                    <a:pt x="92987" y="21357"/>
                  </a:cubicBezTo>
                  <a:cubicBezTo>
                    <a:pt x="89168" y="17899"/>
                    <a:pt x="85217" y="14326"/>
                    <a:pt x="81181" y="11127"/>
                  </a:cubicBezTo>
                  <a:cubicBezTo>
                    <a:pt x="72085" y="3918"/>
                    <a:pt x="60650" y="176"/>
                    <a:pt x="47197" y="6"/>
                  </a:cubicBezTo>
                  <a:cubicBezTo>
                    <a:pt x="46860" y="2"/>
                    <a:pt x="46522" y="0"/>
                    <a:pt x="4618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072" name="Google Shape;1072;p33"/>
            <p:cNvSpPr/>
            <p:nvPr/>
          </p:nvSpPr>
          <p:spPr>
            <a:xfrm rot="10800000" flipH="1">
              <a:off x="5065015" y="4471289"/>
              <a:ext cx="4355665" cy="807744"/>
            </a:xfrm>
            <a:custGeom>
              <a:avLst/>
              <a:gdLst/>
              <a:ahLst/>
              <a:cxnLst/>
              <a:rect l="l" t="t" r="r" b="b"/>
              <a:pathLst>
                <a:path w="108844" h="28164" extrusionOk="0">
                  <a:moveTo>
                    <a:pt x="105484" y="409"/>
                  </a:moveTo>
                  <a:cubicBezTo>
                    <a:pt x="107116" y="409"/>
                    <a:pt x="108443" y="2114"/>
                    <a:pt x="108443" y="4208"/>
                  </a:cubicBezTo>
                  <a:lnTo>
                    <a:pt x="108443" y="9441"/>
                  </a:lnTo>
                  <a:cubicBezTo>
                    <a:pt x="107791" y="9431"/>
                    <a:pt x="107138" y="9426"/>
                    <a:pt x="106485" y="9426"/>
                  </a:cubicBezTo>
                  <a:cubicBezTo>
                    <a:pt x="96929" y="9426"/>
                    <a:pt x="87281" y="10461"/>
                    <a:pt x="77432" y="11618"/>
                  </a:cubicBezTo>
                  <a:lnTo>
                    <a:pt x="74438" y="11967"/>
                  </a:lnTo>
                  <a:cubicBezTo>
                    <a:pt x="68077" y="12707"/>
                    <a:pt x="61497" y="13471"/>
                    <a:pt x="55052" y="14524"/>
                  </a:cubicBezTo>
                  <a:cubicBezTo>
                    <a:pt x="50937" y="15196"/>
                    <a:pt x="47239" y="15919"/>
                    <a:pt x="43750" y="16739"/>
                  </a:cubicBezTo>
                  <a:cubicBezTo>
                    <a:pt x="39671" y="17698"/>
                    <a:pt x="36280" y="18535"/>
                    <a:pt x="32894" y="19868"/>
                  </a:cubicBezTo>
                  <a:cubicBezTo>
                    <a:pt x="30642" y="20754"/>
                    <a:pt x="28443" y="21986"/>
                    <a:pt x="26315" y="23179"/>
                  </a:cubicBezTo>
                  <a:cubicBezTo>
                    <a:pt x="22603" y="25262"/>
                    <a:pt x="18761" y="27414"/>
                    <a:pt x="14582" y="27728"/>
                  </a:cubicBezTo>
                  <a:cubicBezTo>
                    <a:pt x="14284" y="27750"/>
                    <a:pt x="13983" y="27761"/>
                    <a:pt x="13680" y="27761"/>
                  </a:cubicBezTo>
                  <a:cubicBezTo>
                    <a:pt x="8600" y="27761"/>
                    <a:pt x="3011" y="24606"/>
                    <a:pt x="1265" y="17265"/>
                  </a:cubicBezTo>
                  <a:cubicBezTo>
                    <a:pt x="424" y="13728"/>
                    <a:pt x="774" y="10998"/>
                    <a:pt x="2304" y="9148"/>
                  </a:cubicBezTo>
                  <a:cubicBezTo>
                    <a:pt x="3847" y="7282"/>
                    <a:pt x="6123" y="6467"/>
                    <a:pt x="8144" y="5916"/>
                  </a:cubicBezTo>
                  <a:cubicBezTo>
                    <a:pt x="14663" y="4135"/>
                    <a:pt x="21503" y="4060"/>
                    <a:pt x="27536" y="3991"/>
                  </a:cubicBezTo>
                  <a:lnTo>
                    <a:pt x="28284" y="3982"/>
                  </a:lnTo>
                  <a:cubicBezTo>
                    <a:pt x="35338" y="3908"/>
                    <a:pt x="42635" y="3830"/>
                    <a:pt x="49562" y="1411"/>
                  </a:cubicBezTo>
                  <a:cubicBezTo>
                    <a:pt x="50530" y="1072"/>
                    <a:pt x="51303" y="753"/>
                    <a:pt x="51989" y="409"/>
                  </a:cubicBezTo>
                  <a:lnTo>
                    <a:pt x="51989" y="410"/>
                  </a:lnTo>
                  <a:lnTo>
                    <a:pt x="77472" y="410"/>
                  </a:lnTo>
                  <a:cubicBezTo>
                    <a:pt x="75657" y="1022"/>
                    <a:pt x="73845" y="1526"/>
                    <a:pt x="72138" y="1986"/>
                  </a:cubicBezTo>
                  <a:cubicBezTo>
                    <a:pt x="71479" y="2162"/>
                    <a:pt x="70816" y="2334"/>
                    <a:pt x="70156" y="2505"/>
                  </a:cubicBezTo>
                  <a:cubicBezTo>
                    <a:pt x="68329" y="2977"/>
                    <a:pt x="66440" y="3467"/>
                    <a:pt x="64605" y="4082"/>
                  </a:cubicBezTo>
                  <a:cubicBezTo>
                    <a:pt x="61004" y="5291"/>
                    <a:pt x="57124" y="6040"/>
                    <a:pt x="52740" y="6369"/>
                  </a:cubicBezTo>
                  <a:cubicBezTo>
                    <a:pt x="49638" y="6602"/>
                    <a:pt x="46418" y="6602"/>
                    <a:pt x="43304" y="6603"/>
                  </a:cubicBezTo>
                  <a:cubicBezTo>
                    <a:pt x="34965" y="6606"/>
                    <a:pt x="26344" y="6609"/>
                    <a:pt x="18528" y="10955"/>
                  </a:cubicBezTo>
                  <a:cubicBezTo>
                    <a:pt x="14223" y="13350"/>
                    <a:pt x="12644" y="15910"/>
                    <a:pt x="13835" y="18561"/>
                  </a:cubicBezTo>
                  <a:cubicBezTo>
                    <a:pt x="14838" y="20791"/>
                    <a:pt x="17057" y="22107"/>
                    <a:pt x="18813" y="22421"/>
                  </a:cubicBezTo>
                  <a:cubicBezTo>
                    <a:pt x="19239" y="22498"/>
                    <a:pt x="19668" y="22533"/>
                    <a:pt x="20097" y="22533"/>
                  </a:cubicBezTo>
                  <a:cubicBezTo>
                    <a:pt x="22307" y="22533"/>
                    <a:pt x="24513" y="21604"/>
                    <a:pt x="26433" y="20647"/>
                  </a:cubicBezTo>
                  <a:cubicBezTo>
                    <a:pt x="27444" y="20142"/>
                    <a:pt x="28451" y="19561"/>
                    <a:pt x="29427" y="18998"/>
                  </a:cubicBezTo>
                  <a:cubicBezTo>
                    <a:pt x="30955" y="18116"/>
                    <a:pt x="32534" y="17203"/>
                    <a:pt x="34157" y="16576"/>
                  </a:cubicBezTo>
                  <a:cubicBezTo>
                    <a:pt x="37956" y="15106"/>
                    <a:pt x="41874" y="14247"/>
                    <a:pt x="44864" y="13661"/>
                  </a:cubicBezTo>
                  <a:cubicBezTo>
                    <a:pt x="49244" y="12804"/>
                    <a:pt x="53720" y="12190"/>
                    <a:pt x="58050" y="11597"/>
                  </a:cubicBezTo>
                  <a:cubicBezTo>
                    <a:pt x="61146" y="11172"/>
                    <a:pt x="64344" y="10734"/>
                    <a:pt x="67486" y="10209"/>
                  </a:cubicBezTo>
                  <a:cubicBezTo>
                    <a:pt x="71305" y="9572"/>
                    <a:pt x="74827" y="8898"/>
                    <a:pt x="78252" y="8150"/>
                  </a:cubicBezTo>
                  <a:cubicBezTo>
                    <a:pt x="80759" y="7602"/>
                    <a:pt x="84017" y="6743"/>
                    <a:pt x="86995" y="4937"/>
                  </a:cubicBezTo>
                  <a:cubicBezTo>
                    <a:pt x="88677" y="3915"/>
                    <a:pt x="90044" y="2435"/>
                    <a:pt x="91173" y="409"/>
                  </a:cubicBezTo>
                  <a:close/>
                  <a:moveTo>
                    <a:pt x="90934" y="0"/>
                  </a:moveTo>
                  <a:lnTo>
                    <a:pt x="90877" y="105"/>
                  </a:lnTo>
                  <a:cubicBezTo>
                    <a:pt x="89755" y="2148"/>
                    <a:pt x="88458" y="3572"/>
                    <a:pt x="86786" y="4587"/>
                  </a:cubicBezTo>
                  <a:cubicBezTo>
                    <a:pt x="83860" y="6361"/>
                    <a:pt x="80642" y="7209"/>
                    <a:pt x="78166" y="7749"/>
                  </a:cubicBezTo>
                  <a:cubicBezTo>
                    <a:pt x="74747" y="8496"/>
                    <a:pt x="71232" y="9168"/>
                    <a:pt x="67420" y="9804"/>
                  </a:cubicBezTo>
                  <a:cubicBezTo>
                    <a:pt x="64284" y="10326"/>
                    <a:pt x="61086" y="10767"/>
                    <a:pt x="57994" y="11189"/>
                  </a:cubicBezTo>
                  <a:cubicBezTo>
                    <a:pt x="53660" y="11784"/>
                    <a:pt x="49177" y="12398"/>
                    <a:pt x="44787" y="13257"/>
                  </a:cubicBezTo>
                  <a:cubicBezTo>
                    <a:pt x="41781" y="13846"/>
                    <a:pt x="37840" y="14712"/>
                    <a:pt x="34011" y="16192"/>
                  </a:cubicBezTo>
                  <a:cubicBezTo>
                    <a:pt x="32361" y="16832"/>
                    <a:pt x="30768" y="17751"/>
                    <a:pt x="29227" y="18641"/>
                  </a:cubicBezTo>
                  <a:cubicBezTo>
                    <a:pt x="28257" y="19199"/>
                    <a:pt x="27256" y="19778"/>
                    <a:pt x="26252" y="20278"/>
                  </a:cubicBezTo>
                  <a:cubicBezTo>
                    <a:pt x="24377" y="21213"/>
                    <a:pt x="22228" y="22123"/>
                    <a:pt x="20096" y="22123"/>
                  </a:cubicBezTo>
                  <a:cubicBezTo>
                    <a:pt x="19691" y="22123"/>
                    <a:pt x="19286" y="22090"/>
                    <a:pt x="18884" y="22019"/>
                  </a:cubicBezTo>
                  <a:cubicBezTo>
                    <a:pt x="17234" y="21723"/>
                    <a:pt x="15146" y="20485"/>
                    <a:pt x="14203" y="18389"/>
                  </a:cubicBezTo>
                  <a:cubicBezTo>
                    <a:pt x="13112" y="15962"/>
                    <a:pt x="14633" y="13577"/>
                    <a:pt x="18725" y="11302"/>
                  </a:cubicBezTo>
                  <a:cubicBezTo>
                    <a:pt x="26450" y="7006"/>
                    <a:pt x="35017" y="7004"/>
                    <a:pt x="43304" y="7002"/>
                  </a:cubicBezTo>
                  <a:cubicBezTo>
                    <a:pt x="46426" y="7002"/>
                    <a:pt x="49654" y="6999"/>
                    <a:pt x="52770" y="6766"/>
                  </a:cubicBezTo>
                  <a:cubicBezTo>
                    <a:pt x="57188" y="6433"/>
                    <a:pt x="61100" y="5680"/>
                    <a:pt x="64734" y="4460"/>
                  </a:cubicBezTo>
                  <a:cubicBezTo>
                    <a:pt x="66555" y="3847"/>
                    <a:pt x="68437" y="3359"/>
                    <a:pt x="70258" y="2889"/>
                  </a:cubicBezTo>
                  <a:cubicBezTo>
                    <a:pt x="70921" y="2718"/>
                    <a:pt x="71583" y="2546"/>
                    <a:pt x="72244" y="2369"/>
                  </a:cubicBezTo>
                  <a:cubicBezTo>
                    <a:pt x="74310" y="1815"/>
                    <a:pt x="76526" y="1191"/>
                    <a:pt x="78725" y="393"/>
                  </a:cubicBezTo>
                  <a:lnTo>
                    <a:pt x="79801" y="3"/>
                  </a:lnTo>
                  <a:lnTo>
                    <a:pt x="51891" y="3"/>
                  </a:lnTo>
                  <a:lnTo>
                    <a:pt x="51849" y="25"/>
                  </a:lnTo>
                  <a:cubicBezTo>
                    <a:pt x="51168" y="369"/>
                    <a:pt x="50398" y="688"/>
                    <a:pt x="49430" y="1026"/>
                  </a:cubicBezTo>
                  <a:cubicBezTo>
                    <a:pt x="42565" y="3424"/>
                    <a:pt x="35301" y="3502"/>
                    <a:pt x="28279" y="3577"/>
                  </a:cubicBezTo>
                  <a:lnTo>
                    <a:pt x="27530" y="3587"/>
                  </a:lnTo>
                  <a:cubicBezTo>
                    <a:pt x="21472" y="3654"/>
                    <a:pt x="14606" y="3731"/>
                    <a:pt x="8035" y="5524"/>
                  </a:cubicBezTo>
                  <a:cubicBezTo>
                    <a:pt x="5955" y="6091"/>
                    <a:pt x="3608" y="6937"/>
                    <a:pt x="1994" y="8889"/>
                  </a:cubicBezTo>
                  <a:cubicBezTo>
                    <a:pt x="378" y="10842"/>
                    <a:pt x="1" y="13691"/>
                    <a:pt x="872" y="17356"/>
                  </a:cubicBezTo>
                  <a:cubicBezTo>
                    <a:pt x="2415" y="23842"/>
                    <a:pt x="7591" y="28164"/>
                    <a:pt x="13647" y="28164"/>
                  </a:cubicBezTo>
                  <a:cubicBezTo>
                    <a:pt x="13966" y="28164"/>
                    <a:pt x="14287" y="28154"/>
                    <a:pt x="14609" y="28121"/>
                  </a:cubicBezTo>
                  <a:cubicBezTo>
                    <a:pt x="18878" y="27800"/>
                    <a:pt x="22758" y="25623"/>
                    <a:pt x="26511" y="23520"/>
                  </a:cubicBezTo>
                  <a:cubicBezTo>
                    <a:pt x="28626" y="22334"/>
                    <a:pt x="30812" y="21108"/>
                    <a:pt x="33038" y="20233"/>
                  </a:cubicBezTo>
                  <a:cubicBezTo>
                    <a:pt x="36400" y="18911"/>
                    <a:pt x="39775" y="18075"/>
                    <a:pt x="43838" y="17121"/>
                  </a:cubicBezTo>
                  <a:cubicBezTo>
                    <a:pt x="47319" y="16305"/>
                    <a:pt x="51008" y="15582"/>
                    <a:pt x="55113" y="14912"/>
                  </a:cubicBezTo>
                  <a:cubicBezTo>
                    <a:pt x="61550" y="13861"/>
                    <a:pt x="68126" y="13097"/>
                    <a:pt x="74484" y="12357"/>
                  </a:cubicBezTo>
                  <a:lnTo>
                    <a:pt x="77477" y="12010"/>
                  </a:lnTo>
                  <a:cubicBezTo>
                    <a:pt x="87323" y="10854"/>
                    <a:pt x="96973" y="9822"/>
                    <a:pt x="106514" y="9822"/>
                  </a:cubicBezTo>
                  <a:cubicBezTo>
                    <a:pt x="107222" y="9822"/>
                    <a:pt x="107930" y="9827"/>
                    <a:pt x="108637" y="9839"/>
                  </a:cubicBezTo>
                  <a:lnTo>
                    <a:pt x="108843" y="9842"/>
                  </a:lnTo>
                  <a:lnTo>
                    <a:pt x="108843" y="4203"/>
                  </a:lnTo>
                  <a:cubicBezTo>
                    <a:pt x="108843" y="1884"/>
                    <a:pt x="107336" y="0"/>
                    <a:pt x="10548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70665866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4">
  <p:cSld name="Background 4">
    <p:bg>
      <p:bgPr>
        <a:solidFill>
          <a:schemeClr val="accent1"/>
        </a:solidFill>
        <a:effectLst/>
      </p:bgPr>
    </p:bg>
    <p:spTree>
      <p:nvGrpSpPr>
        <p:cNvPr id="1" name="Shape 10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74" name="Google Shape;1074;p34"/>
          <p:cNvGrpSpPr/>
          <p:nvPr/>
        </p:nvGrpSpPr>
        <p:grpSpPr>
          <a:xfrm>
            <a:off x="-129685" y="-3344800"/>
            <a:ext cx="12690592" cy="10316157"/>
            <a:chOff x="-97264" y="-2508600"/>
            <a:chExt cx="9517944" cy="7737118"/>
          </a:xfrm>
        </p:grpSpPr>
        <p:sp>
          <p:nvSpPr>
            <p:cNvPr id="1075" name="Google Shape;1075;p34"/>
            <p:cNvSpPr/>
            <p:nvPr/>
          </p:nvSpPr>
          <p:spPr>
            <a:xfrm>
              <a:off x="-89101" y="-1893243"/>
              <a:ext cx="3985503" cy="848251"/>
            </a:xfrm>
            <a:custGeom>
              <a:avLst/>
              <a:gdLst/>
              <a:ahLst/>
              <a:cxnLst/>
              <a:rect l="l" t="t" r="r" b="b"/>
              <a:pathLst>
                <a:path w="99594" h="21197" extrusionOk="0">
                  <a:moveTo>
                    <a:pt x="65021" y="0"/>
                  </a:moveTo>
                  <a:cubicBezTo>
                    <a:pt x="64434" y="0"/>
                    <a:pt x="63848" y="10"/>
                    <a:pt x="63260" y="29"/>
                  </a:cubicBezTo>
                  <a:cubicBezTo>
                    <a:pt x="57732" y="207"/>
                    <a:pt x="52245" y="1096"/>
                    <a:pt x="46816" y="2389"/>
                  </a:cubicBezTo>
                  <a:cubicBezTo>
                    <a:pt x="41611" y="3631"/>
                    <a:pt x="36750" y="6060"/>
                    <a:pt x="31830" y="8475"/>
                  </a:cubicBezTo>
                  <a:cubicBezTo>
                    <a:pt x="27244" y="10725"/>
                    <a:pt x="22624" y="12692"/>
                    <a:pt x="17724" y="13463"/>
                  </a:cubicBezTo>
                  <a:cubicBezTo>
                    <a:pt x="15802" y="13765"/>
                    <a:pt x="13860" y="13942"/>
                    <a:pt x="11920" y="13942"/>
                  </a:cubicBezTo>
                  <a:cubicBezTo>
                    <a:pt x="10234" y="13942"/>
                    <a:pt x="8549" y="13808"/>
                    <a:pt x="6879" y="13505"/>
                  </a:cubicBezTo>
                  <a:cubicBezTo>
                    <a:pt x="4515" y="13077"/>
                    <a:pt x="2162" y="12285"/>
                    <a:pt x="0" y="10984"/>
                  </a:cubicBezTo>
                  <a:lnTo>
                    <a:pt x="0" y="18944"/>
                  </a:lnTo>
                  <a:cubicBezTo>
                    <a:pt x="1762" y="19024"/>
                    <a:pt x="3523" y="19075"/>
                    <a:pt x="5283" y="19075"/>
                  </a:cubicBezTo>
                  <a:cubicBezTo>
                    <a:pt x="9227" y="19075"/>
                    <a:pt x="13162" y="18820"/>
                    <a:pt x="17071" y="18072"/>
                  </a:cubicBezTo>
                  <a:cubicBezTo>
                    <a:pt x="21981" y="17133"/>
                    <a:pt x="26589" y="15270"/>
                    <a:pt x="30996" y="12374"/>
                  </a:cubicBezTo>
                  <a:cubicBezTo>
                    <a:pt x="33739" y="10570"/>
                    <a:pt x="36781" y="9886"/>
                    <a:pt x="39837" y="9886"/>
                  </a:cubicBezTo>
                  <a:cubicBezTo>
                    <a:pt x="40660" y="9886"/>
                    <a:pt x="41484" y="9936"/>
                    <a:pt x="42304" y="10026"/>
                  </a:cubicBezTo>
                  <a:cubicBezTo>
                    <a:pt x="50992" y="10985"/>
                    <a:pt x="59004" y="15789"/>
                    <a:pt x="67420" y="18291"/>
                  </a:cubicBezTo>
                  <a:cubicBezTo>
                    <a:pt x="72853" y="19907"/>
                    <a:pt x="78486" y="20812"/>
                    <a:pt x="84058" y="21107"/>
                  </a:cubicBezTo>
                  <a:cubicBezTo>
                    <a:pt x="85055" y="21160"/>
                    <a:pt x="86060" y="21196"/>
                    <a:pt x="87066" y="21196"/>
                  </a:cubicBezTo>
                  <a:cubicBezTo>
                    <a:pt x="89207" y="21196"/>
                    <a:pt x="91355" y="21031"/>
                    <a:pt x="93446" y="20508"/>
                  </a:cubicBezTo>
                  <a:cubicBezTo>
                    <a:pt x="95522" y="19989"/>
                    <a:pt x="98275" y="18989"/>
                    <a:pt x="98894" y="16049"/>
                  </a:cubicBezTo>
                  <a:cubicBezTo>
                    <a:pt x="99594" y="12721"/>
                    <a:pt x="97265" y="10188"/>
                    <a:pt x="95270" y="8623"/>
                  </a:cubicBezTo>
                  <a:cubicBezTo>
                    <a:pt x="92667" y="6581"/>
                    <a:pt x="89709" y="5268"/>
                    <a:pt x="86790" y="4165"/>
                  </a:cubicBezTo>
                  <a:cubicBezTo>
                    <a:pt x="79711" y="1489"/>
                    <a:pt x="72404" y="0"/>
                    <a:pt x="65021" y="0"/>
                  </a:cubicBezTo>
                  <a:close/>
                </a:path>
              </a:pathLst>
            </a:custGeom>
            <a:solidFill>
              <a:srgbClr val="E6C7DE">
                <a:alpha val="480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076" name="Google Shape;1076;p34"/>
            <p:cNvSpPr/>
            <p:nvPr/>
          </p:nvSpPr>
          <p:spPr>
            <a:xfrm>
              <a:off x="-89221" y="-945655"/>
              <a:ext cx="8386467" cy="1819876"/>
            </a:xfrm>
            <a:custGeom>
              <a:avLst/>
              <a:gdLst/>
              <a:ahLst/>
              <a:cxnLst/>
              <a:rect l="l" t="t" r="r" b="b"/>
              <a:pathLst>
                <a:path w="209570" h="45477" extrusionOk="0">
                  <a:moveTo>
                    <a:pt x="173399" y="0"/>
                  </a:moveTo>
                  <a:cubicBezTo>
                    <a:pt x="171819" y="0"/>
                    <a:pt x="170239" y="33"/>
                    <a:pt x="168661" y="80"/>
                  </a:cubicBezTo>
                  <a:cubicBezTo>
                    <a:pt x="164324" y="208"/>
                    <a:pt x="160018" y="528"/>
                    <a:pt x="155729" y="1390"/>
                  </a:cubicBezTo>
                  <a:cubicBezTo>
                    <a:pt x="151776" y="2184"/>
                    <a:pt x="147874" y="3386"/>
                    <a:pt x="144099" y="5071"/>
                  </a:cubicBezTo>
                  <a:cubicBezTo>
                    <a:pt x="140139" y="6838"/>
                    <a:pt x="136425" y="9227"/>
                    <a:pt x="132734" y="11745"/>
                  </a:cubicBezTo>
                  <a:cubicBezTo>
                    <a:pt x="125453" y="16714"/>
                    <a:pt x="118372" y="22168"/>
                    <a:pt x="110478" y="25489"/>
                  </a:cubicBezTo>
                  <a:cubicBezTo>
                    <a:pt x="104010" y="28211"/>
                    <a:pt x="97197" y="29287"/>
                    <a:pt x="90399" y="29287"/>
                  </a:cubicBezTo>
                  <a:cubicBezTo>
                    <a:pt x="89168" y="29287"/>
                    <a:pt x="87937" y="29252"/>
                    <a:pt x="86709" y="29185"/>
                  </a:cubicBezTo>
                  <a:cubicBezTo>
                    <a:pt x="70235" y="28285"/>
                    <a:pt x="53959" y="22404"/>
                    <a:pt x="38422" y="15780"/>
                  </a:cubicBezTo>
                  <a:cubicBezTo>
                    <a:pt x="34245" y="13999"/>
                    <a:pt x="30113" y="12729"/>
                    <a:pt x="25697" y="12479"/>
                  </a:cubicBezTo>
                  <a:cubicBezTo>
                    <a:pt x="24449" y="12409"/>
                    <a:pt x="23202" y="12379"/>
                    <a:pt x="21954" y="12379"/>
                  </a:cubicBezTo>
                  <a:cubicBezTo>
                    <a:pt x="18881" y="12379"/>
                    <a:pt x="15809" y="12558"/>
                    <a:pt x="12741" y="12746"/>
                  </a:cubicBezTo>
                  <a:cubicBezTo>
                    <a:pt x="9315" y="12958"/>
                    <a:pt x="5883" y="13109"/>
                    <a:pt x="2471" y="13588"/>
                  </a:cubicBezTo>
                  <a:cubicBezTo>
                    <a:pt x="1651" y="13702"/>
                    <a:pt x="825" y="13831"/>
                    <a:pt x="0" y="13986"/>
                  </a:cubicBezTo>
                  <a:lnTo>
                    <a:pt x="0" y="21931"/>
                  </a:lnTo>
                  <a:cubicBezTo>
                    <a:pt x="3093" y="20622"/>
                    <a:pt x="6277" y="19799"/>
                    <a:pt x="9551" y="19799"/>
                  </a:cubicBezTo>
                  <a:cubicBezTo>
                    <a:pt x="10632" y="19799"/>
                    <a:pt x="11722" y="19889"/>
                    <a:pt x="12823" y="20080"/>
                  </a:cubicBezTo>
                  <a:cubicBezTo>
                    <a:pt x="20488" y="21419"/>
                    <a:pt x="27144" y="26632"/>
                    <a:pt x="33499" y="31891"/>
                  </a:cubicBezTo>
                  <a:cubicBezTo>
                    <a:pt x="45486" y="41811"/>
                    <a:pt x="59912" y="45476"/>
                    <a:pt x="74081" y="45476"/>
                  </a:cubicBezTo>
                  <a:cubicBezTo>
                    <a:pt x="74665" y="45476"/>
                    <a:pt x="75248" y="45470"/>
                    <a:pt x="75831" y="45458"/>
                  </a:cubicBezTo>
                  <a:cubicBezTo>
                    <a:pt x="90804" y="45142"/>
                    <a:pt x="106177" y="41401"/>
                    <a:pt x="119282" y="31968"/>
                  </a:cubicBezTo>
                  <a:cubicBezTo>
                    <a:pt x="125990" y="27139"/>
                    <a:pt x="132221" y="21338"/>
                    <a:pt x="138817" y="16271"/>
                  </a:cubicBezTo>
                  <a:cubicBezTo>
                    <a:pt x="142143" y="13714"/>
                    <a:pt x="145448" y="11379"/>
                    <a:pt x="149316" y="10440"/>
                  </a:cubicBezTo>
                  <a:cubicBezTo>
                    <a:pt x="150812" y="10078"/>
                    <a:pt x="152323" y="9917"/>
                    <a:pt x="153836" y="9917"/>
                  </a:cubicBezTo>
                  <a:cubicBezTo>
                    <a:pt x="155625" y="9917"/>
                    <a:pt x="157416" y="10142"/>
                    <a:pt x="159185" y="10527"/>
                  </a:cubicBezTo>
                  <a:cubicBezTo>
                    <a:pt x="162983" y="11352"/>
                    <a:pt x="166672" y="12839"/>
                    <a:pt x="170334" y="14321"/>
                  </a:cubicBezTo>
                  <a:cubicBezTo>
                    <a:pt x="174482" y="15997"/>
                    <a:pt x="178713" y="17383"/>
                    <a:pt x="182992" y="18407"/>
                  </a:cubicBezTo>
                  <a:cubicBezTo>
                    <a:pt x="186653" y="19282"/>
                    <a:pt x="190426" y="19787"/>
                    <a:pt x="194193" y="19787"/>
                  </a:cubicBezTo>
                  <a:cubicBezTo>
                    <a:pt x="197694" y="19787"/>
                    <a:pt x="201190" y="19351"/>
                    <a:pt x="204587" y="18369"/>
                  </a:cubicBezTo>
                  <a:cubicBezTo>
                    <a:pt x="206831" y="17721"/>
                    <a:pt x="209570" y="16218"/>
                    <a:pt x="208195" y="12736"/>
                  </a:cubicBezTo>
                  <a:cubicBezTo>
                    <a:pt x="207019" y="9759"/>
                    <a:pt x="203809" y="8201"/>
                    <a:pt x="201535" y="7001"/>
                  </a:cubicBezTo>
                  <a:cubicBezTo>
                    <a:pt x="195238" y="3676"/>
                    <a:pt x="188684" y="1200"/>
                    <a:pt x="181872" y="426"/>
                  </a:cubicBezTo>
                  <a:cubicBezTo>
                    <a:pt x="179055" y="106"/>
                    <a:pt x="176227" y="0"/>
                    <a:pt x="173399" y="0"/>
                  </a:cubicBezTo>
                  <a:close/>
                </a:path>
              </a:pathLst>
            </a:custGeom>
            <a:solidFill>
              <a:srgbClr val="E6C7DE">
                <a:alpha val="480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077" name="Google Shape;1077;p34"/>
            <p:cNvSpPr/>
            <p:nvPr/>
          </p:nvSpPr>
          <p:spPr>
            <a:xfrm>
              <a:off x="-89101" y="159523"/>
              <a:ext cx="819678" cy="314658"/>
            </a:xfrm>
            <a:custGeom>
              <a:avLst/>
              <a:gdLst/>
              <a:ahLst/>
              <a:cxnLst/>
              <a:rect l="l" t="t" r="r" b="b"/>
              <a:pathLst>
                <a:path w="20483" h="7863" extrusionOk="0">
                  <a:moveTo>
                    <a:pt x="10679" y="1"/>
                  </a:moveTo>
                  <a:cubicBezTo>
                    <a:pt x="7200" y="1"/>
                    <a:pt x="3530" y="930"/>
                    <a:pt x="0" y="1036"/>
                  </a:cubicBezTo>
                  <a:lnTo>
                    <a:pt x="0" y="7210"/>
                  </a:lnTo>
                  <a:cubicBezTo>
                    <a:pt x="73" y="7210"/>
                    <a:pt x="146" y="7210"/>
                    <a:pt x="218" y="7210"/>
                  </a:cubicBezTo>
                  <a:cubicBezTo>
                    <a:pt x="2966" y="7210"/>
                    <a:pt x="5723" y="7366"/>
                    <a:pt x="8473" y="7532"/>
                  </a:cubicBezTo>
                  <a:cubicBezTo>
                    <a:pt x="10471" y="7652"/>
                    <a:pt x="12481" y="7858"/>
                    <a:pt x="14482" y="7862"/>
                  </a:cubicBezTo>
                  <a:cubicBezTo>
                    <a:pt x="14579" y="7862"/>
                    <a:pt x="14677" y="7863"/>
                    <a:pt x="14776" y="7863"/>
                  </a:cubicBezTo>
                  <a:cubicBezTo>
                    <a:pt x="16107" y="7863"/>
                    <a:pt x="17589" y="7805"/>
                    <a:pt x="18794" y="7093"/>
                  </a:cubicBezTo>
                  <a:cubicBezTo>
                    <a:pt x="20483" y="6096"/>
                    <a:pt x="19330" y="4228"/>
                    <a:pt x="18366" y="3075"/>
                  </a:cubicBezTo>
                  <a:cubicBezTo>
                    <a:pt x="16959" y="1395"/>
                    <a:pt x="15150" y="529"/>
                    <a:pt x="13253" y="203"/>
                  </a:cubicBezTo>
                  <a:cubicBezTo>
                    <a:pt x="12410" y="59"/>
                    <a:pt x="11551" y="1"/>
                    <a:pt x="10679" y="1"/>
                  </a:cubicBezTo>
                  <a:close/>
                </a:path>
              </a:pathLst>
            </a:custGeom>
            <a:solidFill>
              <a:srgbClr val="E6C7DE">
                <a:alpha val="480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078" name="Google Shape;1078;p34"/>
            <p:cNvSpPr/>
            <p:nvPr/>
          </p:nvSpPr>
          <p:spPr>
            <a:xfrm>
              <a:off x="-89101" y="-181311"/>
              <a:ext cx="9361694" cy="2012360"/>
            </a:xfrm>
            <a:custGeom>
              <a:avLst/>
              <a:gdLst/>
              <a:ahLst/>
              <a:cxnLst/>
              <a:rect l="l" t="t" r="r" b="b"/>
              <a:pathLst>
                <a:path w="233940" h="50287" extrusionOk="0">
                  <a:moveTo>
                    <a:pt x="233940" y="0"/>
                  </a:moveTo>
                  <a:cubicBezTo>
                    <a:pt x="230479" y="1532"/>
                    <a:pt x="227264" y="3838"/>
                    <a:pt x="224035" y="6016"/>
                  </a:cubicBezTo>
                  <a:cubicBezTo>
                    <a:pt x="219999" y="8735"/>
                    <a:pt x="215918" y="11195"/>
                    <a:pt x="211510" y="12795"/>
                  </a:cubicBezTo>
                  <a:cubicBezTo>
                    <a:pt x="205977" y="14804"/>
                    <a:pt x="200252" y="15619"/>
                    <a:pt x="194517" y="15619"/>
                  </a:cubicBezTo>
                  <a:cubicBezTo>
                    <a:pt x="191019" y="15619"/>
                    <a:pt x="187518" y="15316"/>
                    <a:pt x="184053" y="14796"/>
                  </a:cubicBezTo>
                  <a:cubicBezTo>
                    <a:pt x="174879" y="13417"/>
                    <a:pt x="165892" y="10575"/>
                    <a:pt x="156983" y="7553"/>
                  </a:cubicBezTo>
                  <a:cubicBezTo>
                    <a:pt x="154186" y="6603"/>
                    <a:pt x="151295" y="5923"/>
                    <a:pt x="148402" y="5923"/>
                  </a:cubicBezTo>
                  <a:cubicBezTo>
                    <a:pt x="147105" y="5923"/>
                    <a:pt x="145807" y="6060"/>
                    <a:pt x="144518" y="6370"/>
                  </a:cubicBezTo>
                  <a:cubicBezTo>
                    <a:pt x="141010" y="7213"/>
                    <a:pt x="137841" y="9316"/>
                    <a:pt x="134862" y="11732"/>
                  </a:cubicBezTo>
                  <a:cubicBezTo>
                    <a:pt x="131415" y="14529"/>
                    <a:pt x="128149" y="17665"/>
                    <a:pt x="124700" y="20457"/>
                  </a:cubicBezTo>
                  <a:cubicBezTo>
                    <a:pt x="120681" y="23709"/>
                    <a:pt x="116461" y="26565"/>
                    <a:pt x="112085" y="28971"/>
                  </a:cubicBezTo>
                  <a:cubicBezTo>
                    <a:pt x="103869" y="33488"/>
                    <a:pt x="95132" y="36387"/>
                    <a:pt x="86236" y="37674"/>
                  </a:cubicBezTo>
                  <a:cubicBezTo>
                    <a:pt x="82434" y="38224"/>
                    <a:pt x="78620" y="38471"/>
                    <a:pt x="74803" y="38471"/>
                  </a:cubicBezTo>
                  <a:cubicBezTo>
                    <a:pt x="58405" y="38471"/>
                    <a:pt x="41951" y="33908"/>
                    <a:pt x="26125" y="29171"/>
                  </a:cubicBezTo>
                  <a:cubicBezTo>
                    <a:pt x="17408" y="26561"/>
                    <a:pt x="8732" y="23693"/>
                    <a:pt x="0" y="21148"/>
                  </a:cubicBezTo>
                  <a:lnTo>
                    <a:pt x="0" y="30371"/>
                  </a:lnTo>
                  <a:cubicBezTo>
                    <a:pt x="3472" y="33108"/>
                    <a:pt x="7489" y="35009"/>
                    <a:pt x="11115" y="36595"/>
                  </a:cubicBezTo>
                  <a:cubicBezTo>
                    <a:pt x="17532" y="39404"/>
                    <a:pt x="24220" y="41608"/>
                    <a:pt x="30929" y="42938"/>
                  </a:cubicBezTo>
                  <a:cubicBezTo>
                    <a:pt x="38228" y="44386"/>
                    <a:pt x="45630" y="44923"/>
                    <a:pt x="53022" y="44923"/>
                  </a:cubicBezTo>
                  <a:cubicBezTo>
                    <a:pt x="55748" y="44923"/>
                    <a:pt x="58473" y="44850"/>
                    <a:pt x="61191" y="44723"/>
                  </a:cubicBezTo>
                  <a:cubicBezTo>
                    <a:pt x="71533" y="44237"/>
                    <a:pt x="81978" y="43258"/>
                    <a:pt x="92233" y="41498"/>
                  </a:cubicBezTo>
                  <a:cubicBezTo>
                    <a:pt x="102742" y="39694"/>
                    <a:pt x="112661" y="35767"/>
                    <a:pt x="122701" y="31597"/>
                  </a:cubicBezTo>
                  <a:cubicBezTo>
                    <a:pt x="132437" y="27557"/>
                    <a:pt x="142206" y="24207"/>
                    <a:pt x="152521" y="24092"/>
                  </a:cubicBezTo>
                  <a:cubicBezTo>
                    <a:pt x="152754" y="24089"/>
                    <a:pt x="152988" y="24088"/>
                    <a:pt x="153222" y="24088"/>
                  </a:cubicBezTo>
                  <a:cubicBezTo>
                    <a:pt x="163194" y="24088"/>
                    <a:pt x="173100" y="26520"/>
                    <a:pt x="182555" y="30450"/>
                  </a:cubicBezTo>
                  <a:cubicBezTo>
                    <a:pt x="187610" y="32550"/>
                    <a:pt x="192565" y="35025"/>
                    <a:pt x="197604" y="37193"/>
                  </a:cubicBezTo>
                  <a:cubicBezTo>
                    <a:pt x="202625" y="39352"/>
                    <a:pt x="207681" y="41382"/>
                    <a:pt x="212770" y="43265"/>
                  </a:cubicBezTo>
                  <a:cubicBezTo>
                    <a:pt x="219747" y="45846"/>
                    <a:pt x="226825" y="48256"/>
                    <a:pt x="233940" y="50286"/>
                  </a:cubicBezTo>
                  <a:lnTo>
                    <a:pt x="233940" y="34729"/>
                  </a:lnTo>
                  <a:cubicBezTo>
                    <a:pt x="233339" y="34539"/>
                    <a:pt x="232731" y="34368"/>
                    <a:pt x="232112" y="34224"/>
                  </a:cubicBezTo>
                  <a:cubicBezTo>
                    <a:pt x="229270" y="33551"/>
                    <a:pt x="226381" y="33250"/>
                    <a:pt x="223499" y="32996"/>
                  </a:cubicBezTo>
                  <a:cubicBezTo>
                    <a:pt x="219753" y="32668"/>
                    <a:pt x="216005" y="32333"/>
                    <a:pt x="212261" y="31960"/>
                  </a:cubicBezTo>
                  <a:cubicBezTo>
                    <a:pt x="208072" y="31543"/>
                    <a:pt x="203886" y="31089"/>
                    <a:pt x="199705" y="30539"/>
                  </a:cubicBezTo>
                  <a:cubicBezTo>
                    <a:pt x="195713" y="30014"/>
                    <a:pt x="191661" y="29550"/>
                    <a:pt x="187710" y="28635"/>
                  </a:cubicBezTo>
                  <a:cubicBezTo>
                    <a:pt x="184185" y="27821"/>
                    <a:pt x="180587" y="27222"/>
                    <a:pt x="177204" y="25665"/>
                  </a:cubicBezTo>
                  <a:cubicBezTo>
                    <a:pt x="175719" y="24980"/>
                    <a:pt x="173996" y="24080"/>
                    <a:pt x="173054" y="22380"/>
                  </a:cubicBezTo>
                  <a:cubicBezTo>
                    <a:pt x="172381" y="21164"/>
                    <a:pt x="172300" y="19467"/>
                    <a:pt x="173266" y="18466"/>
                  </a:cubicBezTo>
                  <a:cubicBezTo>
                    <a:pt x="174400" y="17293"/>
                    <a:pt x="176205" y="17248"/>
                    <a:pt x="177591" y="17230"/>
                  </a:cubicBezTo>
                  <a:cubicBezTo>
                    <a:pt x="177667" y="17230"/>
                    <a:pt x="177743" y="17229"/>
                    <a:pt x="177820" y="17229"/>
                  </a:cubicBezTo>
                  <a:cubicBezTo>
                    <a:pt x="179957" y="17229"/>
                    <a:pt x="182098" y="17572"/>
                    <a:pt x="184206" y="17983"/>
                  </a:cubicBezTo>
                  <a:cubicBezTo>
                    <a:pt x="186167" y="18365"/>
                    <a:pt x="188113" y="18845"/>
                    <a:pt x="190056" y="19342"/>
                  </a:cubicBezTo>
                  <a:cubicBezTo>
                    <a:pt x="192155" y="19880"/>
                    <a:pt x="194290" y="20178"/>
                    <a:pt x="196416" y="20482"/>
                  </a:cubicBezTo>
                  <a:cubicBezTo>
                    <a:pt x="200378" y="21047"/>
                    <a:pt x="204372" y="21430"/>
                    <a:pt x="208364" y="21430"/>
                  </a:cubicBezTo>
                  <a:cubicBezTo>
                    <a:pt x="209889" y="21430"/>
                    <a:pt x="211413" y="21374"/>
                    <a:pt x="212936" y="21251"/>
                  </a:cubicBezTo>
                  <a:cubicBezTo>
                    <a:pt x="218320" y="20818"/>
                    <a:pt x="223791" y="19532"/>
                    <a:pt x="228641" y="16425"/>
                  </a:cubicBezTo>
                  <a:cubicBezTo>
                    <a:pt x="230586" y="15179"/>
                    <a:pt x="232358" y="13636"/>
                    <a:pt x="233940" y="11842"/>
                  </a:cubicBezTo>
                  <a:lnTo>
                    <a:pt x="233940" y="0"/>
                  </a:lnTo>
                  <a:close/>
                </a:path>
              </a:pathLst>
            </a:custGeom>
            <a:solidFill>
              <a:srgbClr val="E6C7DE">
                <a:alpha val="480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079" name="Google Shape;1079;p34"/>
            <p:cNvSpPr/>
            <p:nvPr/>
          </p:nvSpPr>
          <p:spPr>
            <a:xfrm>
              <a:off x="-88861" y="1234528"/>
              <a:ext cx="5153814" cy="1015564"/>
            </a:xfrm>
            <a:custGeom>
              <a:avLst/>
              <a:gdLst/>
              <a:ahLst/>
              <a:cxnLst/>
              <a:rect l="l" t="t" r="r" b="b"/>
              <a:pathLst>
                <a:path w="128789" h="25378" extrusionOk="0">
                  <a:moveTo>
                    <a:pt x="125460" y="1"/>
                  </a:moveTo>
                  <a:cubicBezTo>
                    <a:pt x="124112" y="1"/>
                    <a:pt x="122755" y="233"/>
                    <a:pt x="121432" y="495"/>
                  </a:cubicBezTo>
                  <a:cubicBezTo>
                    <a:pt x="117708" y="1235"/>
                    <a:pt x="114038" y="2428"/>
                    <a:pt x="110408" y="3702"/>
                  </a:cubicBezTo>
                  <a:cubicBezTo>
                    <a:pt x="101528" y="6816"/>
                    <a:pt x="92732" y="10293"/>
                    <a:pt x="83787" y="13112"/>
                  </a:cubicBezTo>
                  <a:cubicBezTo>
                    <a:pt x="72182" y="16772"/>
                    <a:pt x="60329" y="19483"/>
                    <a:pt x="48340" y="19746"/>
                  </a:cubicBezTo>
                  <a:cubicBezTo>
                    <a:pt x="47589" y="19762"/>
                    <a:pt x="46838" y="19771"/>
                    <a:pt x="46087" y="19771"/>
                  </a:cubicBezTo>
                  <a:cubicBezTo>
                    <a:pt x="36277" y="19771"/>
                    <a:pt x="26528" y="18319"/>
                    <a:pt x="17277" y="13958"/>
                  </a:cubicBezTo>
                  <a:cubicBezTo>
                    <a:pt x="14817" y="12796"/>
                    <a:pt x="12434" y="11433"/>
                    <a:pt x="10052" y="10038"/>
                  </a:cubicBezTo>
                  <a:cubicBezTo>
                    <a:pt x="7467" y="8528"/>
                    <a:pt x="4765" y="7378"/>
                    <a:pt x="2106" y="6103"/>
                  </a:cubicBezTo>
                  <a:cubicBezTo>
                    <a:pt x="1402" y="5766"/>
                    <a:pt x="699" y="5418"/>
                    <a:pt x="0" y="5056"/>
                  </a:cubicBezTo>
                  <a:lnTo>
                    <a:pt x="0" y="11211"/>
                  </a:lnTo>
                  <a:cubicBezTo>
                    <a:pt x="4701" y="13100"/>
                    <a:pt x="9362" y="15161"/>
                    <a:pt x="14041" y="17090"/>
                  </a:cubicBezTo>
                  <a:cubicBezTo>
                    <a:pt x="16400" y="18063"/>
                    <a:pt x="18775" y="19117"/>
                    <a:pt x="21195" y="19846"/>
                  </a:cubicBezTo>
                  <a:cubicBezTo>
                    <a:pt x="23656" y="20587"/>
                    <a:pt x="26170" y="20896"/>
                    <a:pt x="28695" y="21030"/>
                  </a:cubicBezTo>
                  <a:cubicBezTo>
                    <a:pt x="33506" y="21285"/>
                    <a:pt x="38258" y="21488"/>
                    <a:pt x="43036" y="22348"/>
                  </a:cubicBezTo>
                  <a:cubicBezTo>
                    <a:pt x="47992" y="23241"/>
                    <a:pt x="52914" y="24461"/>
                    <a:pt x="57900" y="25055"/>
                  </a:cubicBezTo>
                  <a:cubicBezTo>
                    <a:pt x="59669" y="25266"/>
                    <a:pt x="61430" y="25377"/>
                    <a:pt x="63185" y="25377"/>
                  </a:cubicBezTo>
                  <a:cubicBezTo>
                    <a:pt x="66528" y="25377"/>
                    <a:pt x="69851" y="24974"/>
                    <a:pt x="73168" y="24091"/>
                  </a:cubicBezTo>
                  <a:cubicBezTo>
                    <a:pt x="82572" y="21585"/>
                    <a:pt x="91311" y="16379"/>
                    <a:pt x="100290" y="12209"/>
                  </a:cubicBezTo>
                  <a:cubicBezTo>
                    <a:pt x="102551" y="11159"/>
                    <a:pt x="104832" y="10174"/>
                    <a:pt x="107142" y="9317"/>
                  </a:cubicBezTo>
                  <a:cubicBezTo>
                    <a:pt x="109515" y="8437"/>
                    <a:pt x="111919" y="7831"/>
                    <a:pt x="114326" y="7132"/>
                  </a:cubicBezTo>
                  <a:cubicBezTo>
                    <a:pt x="119263" y="5699"/>
                    <a:pt x="123997" y="3389"/>
                    <a:pt x="128789" y="1350"/>
                  </a:cubicBezTo>
                  <a:cubicBezTo>
                    <a:pt x="128436" y="255"/>
                    <a:pt x="127130" y="101"/>
                    <a:pt x="126329" y="35"/>
                  </a:cubicBezTo>
                  <a:cubicBezTo>
                    <a:pt x="126040" y="12"/>
                    <a:pt x="125750" y="1"/>
                    <a:pt x="125460" y="1"/>
                  </a:cubicBezTo>
                  <a:close/>
                </a:path>
              </a:pathLst>
            </a:custGeom>
            <a:solidFill>
              <a:srgbClr val="E6C7DE">
                <a:alpha val="480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080" name="Google Shape;1080;p34"/>
            <p:cNvSpPr/>
            <p:nvPr/>
          </p:nvSpPr>
          <p:spPr>
            <a:xfrm>
              <a:off x="-89101" y="3200694"/>
              <a:ext cx="949935" cy="459281"/>
            </a:xfrm>
            <a:custGeom>
              <a:avLst/>
              <a:gdLst/>
              <a:ahLst/>
              <a:cxnLst/>
              <a:rect l="l" t="t" r="r" b="b"/>
              <a:pathLst>
                <a:path w="23738" h="11477" extrusionOk="0">
                  <a:moveTo>
                    <a:pt x="0" y="0"/>
                  </a:moveTo>
                  <a:lnTo>
                    <a:pt x="0" y="7277"/>
                  </a:lnTo>
                  <a:cubicBezTo>
                    <a:pt x="3475" y="8436"/>
                    <a:pt x="6937" y="9675"/>
                    <a:pt x="10474" y="10467"/>
                  </a:cubicBezTo>
                  <a:cubicBezTo>
                    <a:pt x="12599" y="10942"/>
                    <a:pt x="14945" y="11477"/>
                    <a:pt x="17230" y="11477"/>
                  </a:cubicBezTo>
                  <a:cubicBezTo>
                    <a:pt x="18607" y="11477"/>
                    <a:pt x="19963" y="11282"/>
                    <a:pt x="21233" y="10762"/>
                  </a:cubicBezTo>
                  <a:cubicBezTo>
                    <a:pt x="22964" y="10052"/>
                    <a:pt x="23737" y="8373"/>
                    <a:pt x="22783" y="6233"/>
                  </a:cubicBezTo>
                  <a:cubicBezTo>
                    <a:pt x="21854" y="4148"/>
                    <a:pt x="19780" y="3350"/>
                    <a:pt x="18049" y="2892"/>
                  </a:cubicBezTo>
                  <a:cubicBezTo>
                    <a:pt x="14044" y="1834"/>
                    <a:pt x="9964" y="2398"/>
                    <a:pt x="5923" y="1958"/>
                  </a:cubicBezTo>
                  <a:cubicBezTo>
                    <a:pt x="3848" y="1734"/>
                    <a:pt x="1868" y="1036"/>
                    <a:pt x="0" y="0"/>
                  </a:cubicBezTo>
                  <a:close/>
                </a:path>
              </a:pathLst>
            </a:custGeom>
            <a:solidFill>
              <a:srgbClr val="E6C7DE">
                <a:alpha val="480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081" name="Google Shape;1081;p34"/>
            <p:cNvSpPr/>
            <p:nvPr/>
          </p:nvSpPr>
          <p:spPr>
            <a:xfrm>
              <a:off x="-89101" y="1559514"/>
              <a:ext cx="9361814" cy="2217890"/>
            </a:xfrm>
            <a:custGeom>
              <a:avLst/>
              <a:gdLst/>
              <a:ahLst/>
              <a:cxnLst/>
              <a:rect l="l" t="t" r="r" b="b"/>
              <a:pathLst>
                <a:path w="233943" h="55423" extrusionOk="0">
                  <a:moveTo>
                    <a:pt x="144772" y="1"/>
                  </a:moveTo>
                  <a:cubicBezTo>
                    <a:pt x="142102" y="1"/>
                    <a:pt x="139431" y="96"/>
                    <a:pt x="136766" y="286"/>
                  </a:cubicBezTo>
                  <a:cubicBezTo>
                    <a:pt x="128012" y="909"/>
                    <a:pt x="119276" y="2552"/>
                    <a:pt x="110812" y="5489"/>
                  </a:cubicBezTo>
                  <a:cubicBezTo>
                    <a:pt x="106624" y="6944"/>
                    <a:pt x="102575" y="8874"/>
                    <a:pt x="98468" y="10653"/>
                  </a:cubicBezTo>
                  <a:cubicBezTo>
                    <a:pt x="93953" y="12609"/>
                    <a:pt x="89399" y="14424"/>
                    <a:pt x="84794" y="16010"/>
                  </a:cubicBezTo>
                  <a:cubicBezTo>
                    <a:pt x="74251" y="19642"/>
                    <a:pt x="63428" y="21981"/>
                    <a:pt x="52620" y="21981"/>
                  </a:cubicBezTo>
                  <a:cubicBezTo>
                    <a:pt x="45059" y="21981"/>
                    <a:pt x="37505" y="20836"/>
                    <a:pt x="30059" y="18189"/>
                  </a:cubicBezTo>
                  <a:cubicBezTo>
                    <a:pt x="25579" y="16596"/>
                    <a:pt x="21178" y="14667"/>
                    <a:pt x="16828" y="12578"/>
                  </a:cubicBezTo>
                  <a:cubicBezTo>
                    <a:pt x="12514" y="10509"/>
                    <a:pt x="8272" y="8266"/>
                    <a:pt x="3815" y="6712"/>
                  </a:cubicBezTo>
                  <a:cubicBezTo>
                    <a:pt x="2549" y="6272"/>
                    <a:pt x="1276" y="5888"/>
                    <a:pt x="0" y="5548"/>
                  </a:cubicBezTo>
                  <a:lnTo>
                    <a:pt x="0" y="23614"/>
                  </a:lnTo>
                  <a:cubicBezTo>
                    <a:pt x="12657" y="29572"/>
                    <a:pt x="26166" y="33013"/>
                    <a:pt x="39600" y="33024"/>
                  </a:cubicBezTo>
                  <a:cubicBezTo>
                    <a:pt x="39625" y="33024"/>
                    <a:pt x="39649" y="33024"/>
                    <a:pt x="39674" y="33024"/>
                  </a:cubicBezTo>
                  <a:cubicBezTo>
                    <a:pt x="43920" y="33024"/>
                    <a:pt x="48167" y="32654"/>
                    <a:pt x="52367" y="31843"/>
                  </a:cubicBezTo>
                  <a:cubicBezTo>
                    <a:pt x="54553" y="31420"/>
                    <a:pt x="56709" y="30737"/>
                    <a:pt x="58881" y="30217"/>
                  </a:cubicBezTo>
                  <a:cubicBezTo>
                    <a:pt x="61539" y="29579"/>
                    <a:pt x="64252" y="29008"/>
                    <a:pt x="66965" y="29005"/>
                  </a:cubicBezTo>
                  <a:cubicBezTo>
                    <a:pt x="66982" y="29005"/>
                    <a:pt x="66999" y="29005"/>
                    <a:pt x="67017" y="29005"/>
                  </a:cubicBezTo>
                  <a:cubicBezTo>
                    <a:pt x="68762" y="29005"/>
                    <a:pt x="71102" y="29156"/>
                    <a:pt x="72309" y="31005"/>
                  </a:cubicBezTo>
                  <a:cubicBezTo>
                    <a:pt x="73261" y="32464"/>
                    <a:pt x="73035" y="34779"/>
                    <a:pt x="72433" y="36381"/>
                  </a:cubicBezTo>
                  <a:cubicBezTo>
                    <a:pt x="71760" y="38175"/>
                    <a:pt x="70452" y="39418"/>
                    <a:pt x="69067" y="40261"/>
                  </a:cubicBezTo>
                  <a:cubicBezTo>
                    <a:pt x="65139" y="42655"/>
                    <a:pt x="60371" y="42850"/>
                    <a:pt x="56096" y="42852"/>
                  </a:cubicBezTo>
                  <a:cubicBezTo>
                    <a:pt x="56089" y="42852"/>
                    <a:pt x="56082" y="42852"/>
                    <a:pt x="56075" y="42852"/>
                  </a:cubicBezTo>
                  <a:cubicBezTo>
                    <a:pt x="46902" y="42852"/>
                    <a:pt x="37792" y="41022"/>
                    <a:pt x="28834" y="38660"/>
                  </a:cubicBezTo>
                  <a:cubicBezTo>
                    <a:pt x="19225" y="36125"/>
                    <a:pt x="9684" y="33151"/>
                    <a:pt x="0" y="31087"/>
                  </a:cubicBezTo>
                  <a:lnTo>
                    <a:pt x="0" y="40459"/>
                  </a:lnTo>
                  <a:cubicBezTo>
                    <a:pt x="415" y="40687"/>
                    <a:pt x="838" y="40900"/>
                    <a:pt x="1269" y="41094"/>
                  </a:cubicBezTo>
                  <a:cubicBezTo>
                    <a:pt x="3834" y="42246"/>
                    <a:pt x="6360" y="42550"/>
                    <a:pt x="9049" y="42595"/>
                  </a:cubicBezTo>
                  <a:cubicBezTo>
                    <a:pt x="11321" y="42632"/>
                    <a:pt x="13601" y="42650"/>
                    <a:pt x="15862" y="42966"/>
                  </a:cubicBezTo>
                  <a:cubicBezTo>
                    <a:pt x="17766" y="43232"/>
                    <a:pt x="19811" y="43645"/>
                    <a:pt x="21476" y="44925"/>
                  </a:cubicBezTo>
                  <a:cubicBezTo>
                    <a:pt x="22689" y="45858"/>
                    <a:pt x="23822" y="47631"/>
                    <a:pt x="23620" y="49546"/>
                  </a:cubicBezTo>
                  <a:cubicBezTo>
                    <a:pt x="23450" y="51198"/>
                    <a:pt x="22153" y="51995"/>
                    <a:pt x="21013" y="52388"/>
                  </a:cubicBezTo>
                  <a:cubicBezTo>
                    <a:pt x="19769" y="52816"/>
                    <a:pt x="18468" y="52983"/>
                    <a:pt x="17149" y="52983"/>
                  </a:cubicBezTo>
                  <a:cubicBezTo>
                    <a:pt x="14678" y="52983"/>
                    <a:pt x="12147" y="52396"/>
                    <a:pt x="9822" y="51845"/>
                  </a:cubicBezTo>
                  <a:cubicBezTo>
                    <a:pt x="6510" y="51059"/>
                    <a:pt x="3259" y="49899"/>
                    <a:pt x="0" y="48810"/>
                  </a:cubicBezTo>
                  <a:lnTo>
                    <a:pt x="0" y="54602"/>
                  </a:lnTo>
                  <a:cubicBezTo>
                    <a:pt x="5036" y="55007"/>
                    <a:pt x="10079" y="55225"/>
                    <a:pt x="15119" y="55348"/>
                  </a:cubicBezTo>
                  <a:cubicBezTo>
                    <a:pt x="17082" y="55396"/>
                    <a:pt x="19048" y="55423"/>
                    <a:pt x="21015" y="55423"/>
                  </a:cubicBezTo>
                  <a:cubicBezTo>
                    <a:pt x="29997" y="55423"/>
                    <a:pt x="38994" y="54866"/>
                    <a:pt x="47880" y="53219"/>
                  </a:cubicBezTo>
                  <a:cubicBezTo>
                    <a:pt x="52943" y="52282"/>
                    <a:pt x="58028" y="51048"/>
                    <a:pt x="62912" y="49101"/>
                  </a:cubicBezTo>
                  <a:cubicBezTo>
                    <a:pt x="67581" y="47240"/>
                    <a:pt x="72025" y="44594"/>
                    <a:pt x="76326" y="41657"/>
                  </a:cubicBezTo>
                  <a:cubicBezTo>
                    <a:pt x="84683" y="35949"/>
                    <a:pt x="92557" y="29085"/>
                    <a:pt x="101261" y="24207"/>
                  </a:cubicBezTo>
                  <a:cubicBezTo>
                    <a:pt x="110109" y="19249"/>
                    <a:pt x="119692" y="17446"/>
                    <a:pt x="129288" y="16670"/>
                  </a:cubicBezTo>
                  <a:cubicBezTo>
                    <a:pt x="132649" y="16399"/>
                    <a:pt x="136013" y="16271"/>
                    <a:pt x="139377" y="16271"/>
                  </a:cubicBezTo>
                  <a:cubicBezTo>
                    <a:pt x="157478" y="16271"/>
                    <a:pt x="175585" y="19963"/>
                    <a:pt x="193212" y="24804"/>
                  </a:cubicBezTo>
                  <a:cubicBezTo>
                    <a:pt x="203630" y="27665"/>
                    <a:pt x="214279" y="30372"/>
                    <a:pt x="224304" y="35040"/>
                  </a:cubicBezTo>
                  <a:cubicBezTo>
                    <a:pt x="227597" y="36575"/>
                    <a:pt x="230795" y="38437"/>
                    <a:pt x="233942" y="40411"/>
                  </a:cubicBezTo>
                  <a:lnTo>
                    <a:pt x="233942" y="31703"/>
                  </a:lnTo>
                  <a:cubicBezTo>
                    <a:pt x="228231" y="27859"/>
                    <a:pt x="222155" y="24807"/>
                    <a:pt x="216214" y="21705"/>
                  </a:cubicBezTo>
                  <a:cubicBezTo>
                    <a:pt x="207456" y="17134"/>
                    <a:pt x="198525" y="13002"/>
                    <a:pt x="189487" y="9410"/>
                  </a:cubicBezTo>
                  <a:cubicBezTo>
                    <a:pt x="180687" y="5912"/>
                    <a:pt x="171778" y="2926"/>
                    <a:pt x="162615" y="1437"/>
                  </a:cubicBezTo>
                  <a:cubicBezTo>
                    <a:pt x="156702" y="476"/>
                    <a:pt x="150736" y="1"/>
                    <a:pt x="144772" y="1"/>
                  </a:cubicBezTo>
                  <a:close/>
                </a:path>
              </a:pathLst>
            </a:custGeom>
            <a:solidFill>
              <a:srgbClr val="E6C7DE">
                <a:alpha val="480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082" name="Google Shape;1082;p34"/>
            <p:cNvSpPr/>
            <p:nvPr/>
          </p:nvSpPr>
          <p:spPr>
            <a:xfrm>
              <a:off x="4312517" y="2474126"/>
              <a:ext cx="4960169" cy="2176352"/>
            </a:xfrm>
            <a:custGeom>
              <a:avLst/>
              <a:gdLst/>
              <a:ahLst/>
              <a:cxnLst/>
              <a:rect l="l" t="t" r="r" b="b"/>
              <a:pathLst>
                <a:path w="123950" h="54385" extrusionOk="0">
                  <a:moveTo>
                    <a:pt x="25687" y="0"/>
                  </a:moveTo>
                  <a:cubicBezTo>
                    <a:pt x="25613" y="0"/>
                    <a:pt x="25540" y="0"/>
                    <a:pt x="25467" y="0"/>
                  </a:cubicBezTo>
                  <a:cubicBezTo>
                    <a:pt x="22189" y="8"/>
                    <a:pt x="18895" y="286"/>
                    <a:pt x="15653" y="893"/>
                  </a:cubicBezTo>
                  <a:cubicBezTo>
                    <a:pt x="12106" y="1558"/>
                    <a:pt x="8455" y="2579"/>
                    <a:pt x="5276" y="4757"/>
                  </a:cubicBezTo>
                  <a:cubicBezTo>
                    <a:pt x="2358" y="6754"/>
                    <a:pt x="1" y="10011"/>
                    <a:pt x="133" y="14446"/>
                  </a:cubicBezTo>
                  <a:cubicBezTo>
                    <a:pt x="289" y="19675"/>
                    <a:pt x="3866" y="23250"/>
                    <a:pt x="7286" y="25363"/>
                  </a:cubicBezTo>
                  <a:cubicBezTo>
                    <a:pt x="11223" y="27796"/>
                    <a:pt x="15408" y="28684"/>
                    <a:pt x="19651" y="28684"/>
                  </a:cubicBezTo>
                  <a:cubicBezTo>
                    <a:pt x="25154" y="28684"/>
                    <a:pt x="30756" y="27191"/>
                    <a:pt x="36046" y="25632"/>
                  </a:cubicBezTo>
                  <a:cubicBezTo>
                    <a:pt x="41465" y="24035"/>
                    <a:pt x="46862" y="22167"/>
                    <a:pt x="52380" y="21177"/>
                  </a:cubicBezTo>
                  <a:cubicBezTo>
                    <a:pt x="56587" y="20424"/>
                    <a:pt x="60828" y="20023"/>
                    <a:pt x="65073" y="20023"/>
                  </a:cubicBezTo>
                  <a:cubicBezTo>
                    <a:pt x="66363" y="20023"/>
                    <a:pt x="67654" y="20060"/>
                    <a:pt x="68944" y="20135"/>
                  </a:cubicBezTo>
                  <a:cubicBezTo>
                    <a:pt x="79965" y="20783"/>
                    <a:pt x="90870" y="24103"/>
                    <a:pt x="100937" y="29809"/>
                  </a:cubicBezTo>
                  <a:cubicBezTo>
                    <a:pt x="105755" y="32540"/>
                    <a:pt x="110519" y="35684"/>
                    <a:pt x="114557" y="40038"/>
                  </a:cubicBezTo>
                  <a:cubicBezTo>
                    <a:pt x="118056" y="43811"/>
                    <a:pt x="120978" y="48359"/>
                    <a:pt x="123419" y="53277"/>
                  </a:cubicBezTo>
                  <a:cubicBezTo>
                    <a:pt x="123600" y="53644"/>
                    <a:pt x="123773" y="54016"/>
                    <a:pt x="123950" y="54384"/>
                  </a:cubicBezTo>
                  <a:lnTo>
                    <a:pt x="123950" y="30590"/>
                  </a:lnTo>
                  <a:cubicBezTo>
                    <a:pt x="115011" y="23740"/>
                    <a:pt x="104675" y="20070"/>
                    <a:pt x="94699" y="16430"/>
                  </a:cubicBezTo>
                  <a:cubicBezTo>
                    <a:pt x="83278" y="12265"/>
                    <a:pt x="71945" y="7950"/>
                    <a:pt x="60279" y="4996"/>
                  </a:cubicBezTo>
                  <a:cubicBezTo>
                    <a:pt x="48938" y="2125"/>
                    <a:pt x="37275" y="0"/>
                    <a:pt x="25687" y="0"/>
                  </a:cubicBezTo>
                  <a:close/>
                </a:path>
              </a:pathLst>
            </a:custGeom>
            <a:solidFill>
              <a:srgbClr val="E6C7DE">
                <a:alpha val="480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083" name="Google Shape;1083;p34"/>
            <p:cNvSpPr/>
            <p:nvPr/>
          </p:nvSpPr>
          <p:spPr>
            <a:xfrm>
              <a:off x="-89101" y="3255999"/>
              <a:ext cx="4579363" cy="1972262"/>
            </a:xfrm>
            <a:custGeom>
              <a:avLst/>
              <a:gdLst/>
              <a:ahLst/>
              <a:cxnLst/>
              <a:rect l="l" t="t" r="r" b="b"/>
              <a:pathLst>
                <a:path w="114434" h="49285" extrusionOk="0">
                  <a:moveTo>
                    <a:pt x="97111" y="0"/>
                  </a:moveTo>
                  <a:cubicBezTo>
                    <a:pt x="92375" y="0"/>
                    <a:pt x="88229" y="4066"/>
                    <a:pt x="85079" y="8725"/>
                  </a:cubicBezTo>
                  <a:cubicBezTo>
                    <a:pt x="81036" y="14698"/>
                    <a:pt x="78056" y="22263"/>
                    <a:pt x="72346" y="26006"/>
                  </a:cubicBezTo>
                  <a:cubicBezTo>
                    <a:pt x="69011" y="28192"/>
                    <a:pt x="65286" y="29191"/>
                    <a:pt x="61597" y="29874"/>
                  </a:cubicBezTo>
                  <a:cubicBezTo>
                    <a:pt x="57172" y="30696"/>
                    <a:pt x="52733" y="31343"/>
                    <a:pt x="48270" y="31736"/>
                  </a:cubicBezTo>
                  <a:cubicBezTo>
                    <a:pt x="43819" y="32127"/>
                    <a:pt x="39334" y="32342"/>
                    <a:pt x="34849" y="32342"/>
                  </a:cubicBezTo>
                  <a:cubicBezTo>
                    <a:pt x="29827" y="32342"/>
                    <a:pt x="24804" y="32073"/>
                    <a:pt x="19828" y="31484"/>
                  </a:cubicBezTo>
                  <a:cubicBezTo>
                    <a:pt x="13156" y="30694"/>
                    <a:pt x="6527" y="29288"/>
                    <a:pt x="0" y="27342"/>
                  </a:cubicBezTo>
                  <a:lnTo>
                    <a:pt x="0" y="45284"/>
                  </a:lnTo>
                  <a:cubicBezTo>
                    <a:pt x="0" y="47494"/>
                    <a:pt x="1415" y="49285"/>
                    <a:pt x="3161" y="49285"/>
                  </a:cubicBezTo>
                  <a:lnTo>
                    <a:pt x="54554" y="49285"/>
                  </a:lnTo>
                  <a:cubicBezTo>
                    <a:pt x="57524" y="43691"/>
                    <a:pt x="61460" y="38933"/>
                    <a:pt x="66165" y="35699"/>
                  </a:cubicBezTo>
                  <a:cubicBezTo>
                    <a:pt x="74007" y="30307"/>
                    <a:pt x="82814" y="29860"/>
                    <a:pt x="91444" y="28199"/>
                  </a:cubicBezTo>
                  <a:cubicBezTo>
                    <a:pt x="94850" y="27544"/>
                    <a:pt x="98284" y="26656"/>
                    <a:pt x="101576" y="25345"/>
                  </a:cubicBezTo>
                  <a:cubicBezTo>
                    <a:pt x="104402" y="24220"/>
                    <a:pt x="107468" y="22637"/>
                    <a:pt x="109397" y="19658"/>
                  </a:cubicBezTo>
                  <a:cubicBezTo>
                    <a:pt x="114434" y="11884"/>
                    <a:pt x="106261" y="3395"/>
                    <a:pt x="100927" y="890"/>
                  </a:cubicBezTo>
                  <a:cubicBezTo>
                    <a:pt x="99620" y="276"/>
                    <a:pt x="98345" y="0"/>
                    <a:pt x="97111" y="0"/>
                  </a:cubicBezTo>
                  <a:close/>
                </a:path>
              </a:pathLst>
            </a:custGeom>
            <a:solidFill>
              <a:srgbClr val="E6C7DE">
                <a:alpha val="480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084" name="Google Shape;1084;p34"/>
            <p:cNvSpPr/>
            <p:nvPr/>
          </p:nvSpPr>
          <p:spPr>
            <a:xfrm>
              <a:off x="2774626" y="4515847"/>
              <a:ext cx="4319449" cy="712432"/>
            </a:xfrm>
            <a:custGeom>
              <a:avLst/>
              <a:gdLst/>
              <a:ahLst/>
              <a:cxnLst/>
              <a:rect l="l" t="t" r="r" b="b"/>
              <a:pathLst>
                <a:path w="107939" h="17803" extrusionOk="0">
                  <a:moveTo>
                    <a:pt x="27543" y="0"/>
                  </a:moveTo>
                  <a:cubicBezTo>
                    <a:pt x="27240" y="0"/>
                    <a:pt x="26937" y="6"/>
                    <a:pt x="26634" y="18"/>
                  </a:cubicBezTo>
                  <a:cubicBezTo>
                    <a:pt x="24027" y="121"/>
                    <a:pt x="21392" y="745"/>
                    <a:pt x="19094" y="2364"/>
                  </a:cubicBezTo>
                  <a:cubicBezTo>
                    <a:pt x="18481" y="2797"/>
                    <a:pt x="16577" y="4050"/>
                    <a:pt x="17537" y="5118"/>
                  </a:cubicBezTo>
                  <a:cubicBezTo>
                    <a:pt x="18117" y="5762"/>
                    <a:pt x="19161" y="5928"/>
                    <a:pt x="19890" y="6091"/>
                  </a:cubicBezTo>
                  <a:cubicBezTo>
                    <a:pt x="23855" y="6979"/>
                    <a:pt x="27949" y="6569"/>
                    <a:pt x="31949" y="6998"/>
                  </a:cubicBezTo>
                  <a:cubicBezTo>
                    <a:pt x="35180" y="7344"/>
                    <a:pt x="39652" y="7834"/>
                    <a:pt x="41798" y="11379"/>
                  </a:cubicBezTo>
                  <a:cubicBezTo>
                    <a:pt x="41873" y="11504"/>
                    <a:pt x="41874" y="11697"/>
                    <a:pt x="41748" y="11777"/>
                  </a:cubicBezTo>
                  <a:cubicBezTo>
                    <a:pt x="40684" y="12461"/>
                    <a:pt x="39488" y="12703"/>
                    <a:pt x="38262" y="12703"/>
                  </a:cubicBezTo>
                  <a:cubicBezTo>
                    <a:pt x="36542" y="12703"/>
                    <a:pt x="34763" y="12227"/>
                    <a:pt x="33207" y="11823"/>
                  </a:cubicBezTo>
                  <a:cubicBezTo>
                    <a:pt x="31601" y="11407"/>
                    <a:pt x="30013" y="10894"/>
                    <a:pt x="28412" y="10466"/>
                  </a:cubicBezTo>
                  <a:cubicBezTo>
                    <a:pt x="26593" y="9980"/>
                    <a:pt x="24742" y="9711"/>
                    <a:pt x="22919" y="9248"/>
                  </a:cubicBezTo>
                  <a:cubicBezTo>
                    <a:pt x="18811" y="8207"/>
                    <a:pt x="14751" y="6811"/>
                    <a:pt x="10581" y="6185"/>
                  </a:cubicBezTo>
                  <a:cubicBezTo>
                    <a:pt x="9499" y="6023"/>
                    <a:pt x="8286" y="5852"/>
                    <a:pt x="7075" y="5852"/>
                  </a:cubicBezTo>
                  <a:cubicBezTo>
                    <a:pt x="5505" y="5852"/>
                    <a:pt x="3938" y="6139"/>
                    <a:pt x="2667" y="7101"/>
                  </a:cubicBezTo>
                  <a:cubicBezTo>
                    <a:pt x="702" y="8588"/>
                    <a:pt x="1" y="12230"/>
                    <a:pt x="827" y="14868"/>
                  </a:cubicBezTo>
                  <a:cubicBezTo>
                    <a:pt x="1191" y="16035"/>
                    <a:pt x="1835" y="16995"/>
                    <a:pt x="2588" y="17803"/>
                  </a:cubicBezTo>
                  <a:lnTo>
                    <a:pt x="107349" y="17803"/>
                  </a:lnTo>
                  <a:cubicBezTo>
                    <a:pt x="107939" y="14229"/>
                    <a:pt x="104542" y="9947"/>
                    <a:pt x="102361" y="8404"/>
                  </a:cubicBezTo>
                  <a:cubicBezTo>
                    <a:pt x="99751" y="6560"/>
                    <a:pt x="96718" y="5974"/>
                    <a:pt x="93716" y="5974"/>
                  </a:cubicBezTo>
                  <a:cubicBezTo>
                    <a:pt x="92496" y="5974"/>
                    <a:pt x="91282" y="6070"/>
                    <a:pt x="90103" y="6219"/>
                  </a:cubicBezTo>
                  <a:cubicBezTo>
                    <a:pt x="87978" y="6486"/>
                    <a:pt x="85895" y="7048"/>
                    <a:pt x="83786" y="7444"/>
                  </a:cubicBezTo>
                  <a:cubicBezTo>
                    <a:pt x="81051" y="7961"/>
                    <a:pt x="78295" y="8278"/>
                    <a:pt x="75534" y="8442"/>
                  </a:cubicBezTo>
                  <a:cubicBezTo>
                    <a:pt x="74026" y="8532"/>
                    <a:pt x="72516" y="8576"/>
                    <a:pt x="71005" y="8576"/>
                  </a:cubicBezTo>
                  <a:cubicBezTo>
                    <a:pt x="66567" y="8576"/>
                    <a:pt x="62125" y="8194"/>
                    <a:pt x="57730" y="7447"/>
                  </a:cubicBezTo>
                  <a:cubicBezTo>
                    <a:pt x="52546" y="6565"/>
                    <a:pt x="47524" y="4962"/>
                    <a:pt x="42478" y="3264"/>
                  </a:cubicBezTo>
                  <a:cubicBezTo>
                    <a:pt x="37619" y="1632"/>
                    <a:pt x="32605" y="0"/>
                    <a:pt x="27543" y="0"/>
                  </a:cubicBezTo>
                  <a:close/>
                </a:path>
              </a:pathLst>
            </a:custGeom>
            <a:solidFill>
              <a:srgbClr val="E6C7DE">
                <a:alpha val="480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085" name="Google Shape;1085;p34"/>
            <p:cNvSpPr/>
            <p:nvPr/>
          </p:nvSpPr>
          <p:spPr>
            <a:xfrm>
              <a:off x="8048796" y="4511685"/>
              <a:ext cx="658408" cy="716833"/>
            </a:xfrm>
            <a:custGeom>
              <a:avLst/>
              <a:gdLst/>
              <a:ahLst/>
              <a:cxnLst/>
              <a:rect l="l" t="t" r="r" b="b"/>
              <a:pathLst>
                <a:path w="16453" h="17913" extrusionOk="0">
                  <a:moveTo>
                    <a:pt x="3031" y="0"/>
                  </a:moveTo>
                  <a:cubicBezTo>
                    <a:pt x="3004" y="0"/>
                    <a:pt x="2977" y="1"/>
                    <a:pt x="2950" y="2"/>
                  </a:cubicBezTo>
                  <a:cubicBezTo>
                    <a:pt x="1" y="132"/>
                    <a:pt x="2474" y="3624"/>
                    <a:pt x="3374" y="4819"/>
                  </a:cubicBezTo>
                  <a:cubicBezTo>
                    <a:pt x="5353" y="7446"/>
                    <a:pt x="8065" y="13097"/>
                    <a:pt x="8485" y="17912"/>
                  </a:cubicBezTo>
                  <a:lnTo>
                    <a:pt x="16452" y="17912"/>
                  </a:lnTo>
                  <a:cubicBezTo>
                    <a:pt x="15488" y="16742"/>
                    <a:pt x="14559" y="15523"/>
                    <a:pt x="13682" y="14232"/>
                  </a:cubicBezTo>
                  <a:cubicBezTo>
                    <a:pt x="11356" y="10805"/>
                    <a:pt x="9597" y="6836"/>
                    <a:pt x="7171" y="3507"/>
                  </a:cubicBezTo>
                  <a:cubicBezTo>
                    <a:pt x="6176" y="2144"/>
                    <a:pt x="4651" y="0"/>
                    <a:pt x="3031" y="0"/>
                  </a:cubicBezTo>
                  <a:close/>
                </a:path>
              </a:pathLst>
            </a:custGeom>
            <a:solidFill>
              <a:srgbClr val="E6C7DE">
                <a:alpha val="480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086" name="Google Shape;1086;p34"/>
            <p:cNvSpPr/>
            <p:nvPr/>
          </p:nvSpPr>
          <p:spPr>
            <a:xfrm>
              <a:off x="4946282" y="3681071"/>
              <a:ext cx="4326332" cy="1547277"/>
            </a:xfrm>
            <a:custGeom>
              <a:avLst/>
              <a:gdLst/>
              <a:ahLst/>
              <a:cxnLst/>
              <a:rect l="l" t="t" r="r" b="b"/>
              <a:pathLst>
                <a:path w="108111" h="38665" extrusionOk="0">
                  <a:moveTo>
                    <a:pt x="45814" y="1"/>
                  </a:moveTo>
                  <a:cubicBezTo>
                    <a:pt x="35137" y="1"/>
                    <a:pt x="24388" y="2076"/>
                    <a:pt x="14090" y="5571"/>
                  </a:cubicBezTo>
                  <a:cubicBezTo>
                    <a:pt x="10624" y="6748"/>
                    <a:pt x="7061" y="8059"/>
                    <a:pt x="3946" y="10366"/>
                  </a:cubicBezTo>
                  <a:cubicBezTo>
                    <a:pt x="2615" y="11352"/>
                    <a:pt x="1078" y="12695"/>
                    <a:pt x="565" y="14641"/>
                  </a:cubicBezTo>
                  <a:cubicBezTo>
                    <a:pt x="1" y="16782"/>
                    <a:pt x="1151" y="18845"/>
                    <a:pt x="2414" y="20142"/>
                  </a:cubicBezTo>
                  <a:cubicBezTo>
                    <a:pt x="4524" y="22313"/>
                    <a:pt x="7328" y="22930"/>
                    <a:pt x="10110" y="22930"/>
                  </a:cubicBezTo>
                  <a:cubicBezTo>
                    <a:pt x="11691" y="22930"/>
                    <a:pt x="13266" y="22730"/>
                    <a:pt x="14702" y="22504"/>
                  </a:cubicBezTo>
                  <a:cubicBezTo>
                    <a:pt x="19304" y="21780"/>
                    <a:pt x="23791" y="20252"/>
                    <a:pt x="28307" y="18979"/>
                  </a:cubicBezTo>
                  <a:cubicBezTo>
                    <a:pt x="31469" y="18088"/>
                    <a:pt x="34583" y="17727"/>
                    <a:pt x="37812" y="17553"/>
                  </a:cubicBezTo>
                  <a:cubicBezTo>
                    <a:pt x="39567" y="17460"/>
                    <a:pt x="41324" y="17409"/>
                    <a:pt x="43081" y="17409"/>
                  </a:cubicBezTo>
                  <a:cubicBezTo>
                    <a:pt x="45289" y="17409"/>
                    <a:pt x="47497" y="17490"/>
                    <a:pt x="49701" y="17670"/>
                  </a:cubicBezTo>
                  <a:cubicBezTo>
                    <a:pt x="53900" y="18013"/>
                    <a:pt x="58120" y="18692"/>
                    <a:pt x="62182" y="20121"/>
                  </a:cubicBezTo>
                  <a:cubicBezTo>
                    <a:pt x="65643" y="21338"/>
                    <a:pt x="69140" y="23140"/>
                    <a:pt x="71836" y="26229"/>
                  </a:cubicBezTo>
                  <a:cubicBezTo>
                    <a:pt x="74556" y="29344"/>
                    <a:pt x="76197" y="34210"/>
                    <a:pt x="75759" y="38664"/>
                  </a:cubicBezTo>
                  <a:lnTo>
                    <a:pt x="85535" y="38664"/>
                  </a:lnTo>
                  <a:cubicBezTo>
                    <a:pt x="85296" y="35981"/>
                    <a:pt x="84353" y="33119"/>
                    <a:pt x="83500" y="31067"/>
                  </a:cubicBezTo>
                  <a:cubicBezTo>
                    <a:pt x="82723" y="29197"/>
                    <a:pt x="81831" y="27538"/>
                    <a:pt x="80681" y="26012"/>
                  </a:cubicBezTo>
                  <a:cubicBezTo>
                    <a:pt x="79935" y="25023"/>
                    <a:pt x="78306" y="23246"/>
                    <a:pt x="78633" y="21650"/>
                  </a:cubicBezTo>
                  <a:cubicBezTo>
                    <a:pt x="78840" y="20643"/>
                    <a:pt x="79649" y="20281"/>
                    <a:pt x="80449" y="20281"/>
                  </a:cubicBezTo>
                  <a:cubicBezTo>
                    <a:pt x="80893" y="20281"/>
                    <a:pt x="81334" y="20392"/>
                    <a:pt x="81670" y="20567"/>
                  </a:cubicBezTo>
                  <a:cubicBezTo>
                    <a:pt x="83214" y="21372"/>
                    <a:pt x="84460" y="23111"/>
                    <a:pt x="85532" y="24674"/>
                  </a:cubicBezTo>
                  <a:cubicBezTo>
                    <a:pt x="88081" y="28395"/>
                    <a:pt x="90008" y="32694"/>
                    <a:pt x="92680" y="36288"/>
                  </a:cubicBezTo>
                  <a:cubicBezTo>
                    <a:pt x="93289" y="37105"/>
                    <a:pt x="93919" y="37895"/>
                    <a:pt x="94562" y="38663"/>
                  </a:cubicBezTo>
                  <a:lnTo>
                    <a:pt x="104952" y="38663"/>
                  </a:lnTo>
                  <a:cubicBezTo>
                    <a:pt x="106677" y="38663"/>
                    <a:pt x="108077" y="36912"/>
                    <a:pt x="108110" y="34738"/>
                  </a:cubicBezTo>
                  <a:cubicBezTo>
                    <a:pt x="104684" y="32047"/>
                    <a:pt x="101346" y="29175"/>
                    <a:pt x="98018" y="26250"/>
                  </a:cubicBezTo>
                  <a:cubicBezTo>
                    <a:pt x="92264" y="21194"/>
                    <a:pt x="86645" y="15791"/>
                    <a:pt x="80705" y="11085"/>
                  </a:cubicBezTo>
                  <a:cubicBezTo>
                    <a:pt x="70628" y="3099"/>
                    <a:pt x="58598" y="156"/>
                    <a:pt x="46845" y="7"/>
                  </a:cubicBezTo>
                  <a:cubicBezTo>
                    <a:pt x="46501" y="3"/>
                    <a:pt x="46158" y="1"/>
                    <a:pt x="45814" y="1"/>
                  </a:cubicBezTo>
                  <a:close/>
                </a:path>
              </a:pathLst>
            </a:custGeom>
            <a:solidFill>
              <a:srgbClr val="E6C7DE">
                <a:alpha val="480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087" name="Google Shape;1087;p34"/>
            <p:cNvSpPr/>
            <p:nvPr/>
          </p:nvSpPr>
          <p:spPr>
            <a:xfrm>
              <a:off x="5076700" y="-2354598"/>
              <a:ext cx="4335896" cy="796099"/>
            </a:xfrm>
            <a:custGeom>
              <a:avLst/>
              <a:gdLst/>
              <a:ahLst/>
              <a:cxnLst/>
              <a:rect l="l" t="t" r="r" b="b"/>
              <a:pathLst>
                <a:path w="108350" h="27758" extrusionOk="0">
                  <a:moveTo>
                    <a:pt x="51648" y="1"/>
                  </a:moveTo>
                  <a:cubicBezTo>
                    <a:pt x="50846" y="407"/>
                    <a:pt x="50018" y="729"/>
                    <a:pt x="49203" y="1014"/>
                  </a:cubicBezTo>
                  <a:cubicBezTo>
                    <a:pt x="42065" y="3506"/>
                    <a:pt x="34586" y="3501"/>
                    <a:pt x="27241" y="3584"/>
                  </a:cubicBezTo>
                  <a:cubicBezTo>
                    <a:pt x="20757" y="3656"/>
                    <a:pt x="14163" y="3777"/>
                    <a:pt x="7797" y="5515"/>
                  </a:cubicBezTo>
                  <a:cubicBezTo>
                    <a:pt x="5715" y="6083"/>
                    <a:pt x="3438" y="6902"/>
                    <a:pt x="1858" y="8814"/>
                  </a:cubicBezTo>
                  <a:cubicBezTo>
                    <a:pt x="0" y="11058"/>
                    <a:pt x="83" y="14195"/>
                    <a:pt x="776" y="17107"/>
                  </a:cubicBezTo>
                  <a:cubicBezTo>
                    <a:pt x="2438" y="24097"/>
                    <a:pt x="7861" y="27758"/>
                    <a:pt x="13371" y="27758"/>
                  </a:cubicBezTo>
                  <a:cubicBezTo>
                    <a:pt x="13681" y="27758"/>
                    <a:pt x="13992" y="27746"/>
                    <a:pt x="14303" y="27723"/>
                  </a:cubicBezTo>
                  <a:cubicBezTo>
                    <a:pt x="20922" y="27226"/>
                    <a:pt x="26485" y="22282"/>
                    <a:pt x="32673" y="19847"/>
                  </a:cubicBezTo>
                  <a:cubicBezTo>
                    <a:pt x="36195" y="18461"/>
                    <a:pt x="39879" y="17578"/>
                    <a:pt x="43501" y="16728"/>
                  </a:cubicBezTo>
                  <a:cubicBezTo>
                    <a:pt x="47244" y="15849"/>
                    <a:pt x="51012" y="15131"/>
                    <a:pt x="54789" y="14515"/>
                  </a:cubicBezTo>
                  <a:cubicBezTo>
                    <a:pt x="62223" y="13302"/>
                    <a:pt x="69695" y="12486"/>
                    <a:pt x="77160" y="11610"/>
                  </a:cubicBezTo>
                  <a:cubicBezTo>
                    <a:pt x="86796" y="10479"/>
                    <a:pt x="96503" y="9420"/>
                    <a:pt x="106195" y="9420"/>
                  </a:cubicBezTo>
                  <a:cubicBezTo>
                    <a:pt x="106913" y="9420"/>
                    <a:pt x="107630" y="9426"/>
                    <a:pt x="108348" y="9438"/>
                  </a:cubicBezTo>
                  <a:lnTo>
                    <a:pt x="108348" y="4002"/>
                  </a:lnTo>
                  <a:cubicBezTo>
                    <a:pt x="108350" y="1793"/>
                    <a:pt x="106935" y="1"/>
                    <a:pt x="105190" y="1"/>
                  </a:cubicBezTo>
                  <a:lnTo>
                    <a:pt x="90762" y="1"/>
                  </a:lnTo>
                  <a:cubicBezTo>
                    <a:pt x="89703" y="1934"/>
                    <a:pt x="88395" y="3470"/>
                    <a:pt x="86599" y="4557"/>
                  </a:cubicBezTo>
                  <a:cubicBezTo>
                    <a:pt x="83877" y="6208"/>
                    <a:pt x="80880" y="7099"/>
                    <a:pt x="77918" y="7745"/>
                  </a:cubicBezTo>
                  <a:cubicBezTo>
                    <a:pt x="74349" y="8524"/>
                    <a:pt x="70756" y="9202"/>
                    <a:pt x="67162" y="9801"/>
                  </a:cubicBezTo>
                  <a:cubicBezTo>
                    <a:pt x="59627" y="11058"/>
                    <a:pt x="52047" y="11784"/>
                    <a:pt x="44534" y="13253"/>
                  </a:cubicBezTo>
                  <a:cubicBezTo>
                    <a:pt x="40916" y="13963"/>
                    <a:pt x="37300" y="14822"/>
                    <a:pt x="33793" y="16179"/>
                  </a:cubicBezTo>
                  <a:cubicBezTo>
                    <a:pt x="31120" y="17214"/>
                    <a:pt x="28648" y="18964"/>
                    <a:pt x="26050" y="20259"/>
                  </a:cubicBezTo>
                  <a:cubicBezTo>
                    <a:pt x="24092" y="21236"/>
                    <a:pt x="21957" y="22126"/>
                    <a:pt x="19819" y="22126"/>
                  </a:cubicBezTo>
                  <a:cubicBezTo>
                    <a:pt x="19398" y="22126"/>
                    <a:pt x="18976" y="22091"/>
                    <a:pt x="18556" y="22016"/>
                  </a:cubicBezTo>
                  <a:cubicBezTo>
                    <a:pt x="16742" y="21690"/>
                    <a:pt x="14667" y="20360"/>
                    <a:pt x="13727" y="18271"/>
                  </a:cubicBezTo>
                  <a:cubicBezTo>
                    <a:pt x="12111" y="14673"/>
                    <a:pt x="16343" y="12032"/>
                    <a:pt x="18335" y="10924"/>
                  </a:cubicBezTo>
                  <a:cubicBezTo>
                    <a:pt x="29038" y="4972"/>
                    <a:pt x="41116" y="7214"/>
                    <a:pt x="52462" y="6363"/>
                  </a:cubicBezTo>
                  <a:cubicBezTo>
                    <a:pt x="56489" y="6062"/>
                    <a:pt x="60477" y="5377"/>
                    <a:pt x="64377" y="4066"/>
                  </a:cubicBezTo>
                  <a:cubicBezTo>
                    <a:pt x="66858" y="3233"/>
                    <a:pt x="69388" y="2647"/>
                    <a:pt x="71900" y="1973"/>
                  </a:cubicBezTo>
                  <a:cubicBezTo>
                    <a:pt x="74066" y="1391"/>
                    <a:pt x="76235" y="775"/>
                    <a:pt x="78366" y="1"/>
                  </a:cubicBezTo>
                  <a:close/>
                </a:path>
              </a:pathLst>
            </a:custGeom>
            <a:solidFill>
              <a:srgbClr val="E6C7DE">
                <a:alpha val="480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088" name="Google Shape;1088;p34"/>
            <p:cNvSpPr/>
            <p:nvPr/>
          </p:nvSpPr>
          <p:spPr>
            <a:xfrm>
              <a:off x="-97224" y="-1965635"/>
              <a:ext cx="3996027" cy="864218"/>
            </a:xfrm>
            <a:custGeom>
              <a:avLst/>
              <a:gdLst/>
              <a:ahLst/>
              <a:cxnLst/>
              <a:rect l="l" t="t" r="r" b="b"/>
              <a:pathLst>
                <a:path w="99857" h="21596" extrusionOk="0">
                  <a:moveTo>
                    <a:pt x="65198" y="399"/>
                  </a:moveTo>
                  <a:cubicBezTo>
                    <a:pt x="72321" y="399"/>
                    <a:pt x="79621" y="1791"/>
                    <a:pt x="86922" y="4550"/>
                  </a:cubicBezTo>
                  <a:cubicBezTo>
                    <a:pt x="89575" y="5554"/>
                    <a:pt x="92653" y="6864"/>
                    <a:pt x="95348" y="8979"/>
                  </a:cubicBezTo>
                  <a:cubicBezTo>
                    <a:pt x="98235" y="11247"/>
                    <a:pt x="99428" y="13677"/>
                    <a:pt x="98898" y="16206"/>
                  </a:cubicBezTo>
                  <a:cubicBezTo>
                    <a:pt x="98311" y="18994"/>
                    <a:pt x="95759" y="19972"/>
                    <a:pt x="93599" y="20511"/>
                  </a:cubicBezTo>
                  <a:cubicBezTo>
                    <a:pt x="91491" y="21039"/>
                    <a:pt x="89309" y="21193"/>
                    <a:pt x="87246" y="21193"/>
                  </a:cubicBezTo>
                  <a:cubicBezTo>
                    <a:pt x="86217" y="21193"/>
                    <a:pt x="85218" y="21155"/>
                    <a:pt x="84273" y="21106"/>
                  </a:cubicBezTo>
                  <a:cubicBezTo>
                    <a:pt x="78503" y="20800"/>
                    <a:pt x="72921" y="19852"/>
                    <a:pt x="67683" y="18295"/>
                  </a:cubicBezTo>
                  <a:cubicBezTo>
                    <a:pt x="64541" y="17362"/>
                    <a:pt x="61400" y="16083"/>
                    <a:pt x="58362" y="14847"/>
                  </a:cubicBezTo>
                  <a:cubicBezTo>
                    <a:pt x="53266" y="12773"/>
                    <a:pt x="47995" y="10628"/>
                    <a:pt x="42530" y="10025"/>
                  </a:cubicBezTo>
                  <a:cubicBezTo>
                    <a:pt x="41682" y="9932"/>
                    <a:pt x="40859" y="9885"/>
                    <a:pt x="40058" y="9885"/>
                  </a:cubicBezTo>
                  <a:cubicBezTo>
                    <a:pt x="36646" y="9885"/>
                    <a:pt x="33636" y="10728"/>
                    <a:pt x="31087" y="12400"/>
                  </a:cubicBezTo>
                  <a:cubicBezTo>
                    <a:pt x="26728" y="15269"/>
                    <a:pt x="22197" y="17122"/>
                    <a:pt x="17235" y="18071"/>
                  </a:cubicBezTo>
                  <a:cubicBezTo>
                    <a:pt x="13172" y="18848"/>
                    <a:pt x="9086" y="19070"/>
                    <a:pt x="5424" y="19070"/>
                  </a:cubicBezTo>
                  <a:cubicBezTo>
                    <a:pt x="3631" y="19070"/>
                    <a:pt x="1941" y="19017"/>
                    <a:pt x="403" y="18949"/>
                  </a:cubicBezTo>
                  <a:lnTo>
                    <a:pt x="403" y="11532"/>
                  </a:lnTo>
                  <a:cubicBezTo>
                    <a:pt x="2361" y="12661"/>
                    <a:pt x="4594" y="13456"/>
                    <a:pt x="7045" y="13900"/>
                  </a:cubicBezTo>
                  <a:cubicBezTo>
                    <a:pt x="8672" y="14195"/>
                    <a:pt x="10356" y="14343"/>
                    <a:pt x="12121" y="14343"/>
                  </a:cubicBezTo>
                  <a:cubicBezTo>
                    <a:pt x="13968" y="14343"/>
                    <a:pt x="15904" y="14181"/>
                    <a:pt x="17957" y="13858"/>
                  </a:cubicBezTo>
                  <a:cubicBezTo>
                    <a:pt x="23076" y="13055"/>
                    <a:pt x="27790" y="10978"/>
                    <a:pt x="32121" y="8853"/>
                  </a:cubicBezTo>
                  <a:lnTo>
                    <a:pt x="32595" y="8620"/>
                  </a:lnTo>
                  <a:cubicBezTo>
                    <a:pt x="37243" y="6337"/>
                    <a:pt x="42049" y="3980"/>
                    <a:pt x="47066" y="2784"/>
                  </a:cubicBezTo>
                  <a:cubicBezTo>
                    <a:pt x="53031" y="1361"/>
                    <a:pt x="58397" y="590"/>
                    <a:pt x="63469" y="426"/>
                  </a:cubicBezTo>
                  <a:cubicBezTo>
                    <a:pt x="64044" y="408"/>
                    <a:pt x="64620" y="399"/>
                    <a:pt x="65198" y="399"/>
                  </a:cubicBezTo>
                  <a:close/>
                  <a:moveTo>
                    <a:pt x="65203" y="1"/>
                  </a:moveTo>
                  <a:cubicBezTo>
                    <a:pt x="64619" y="1"/>
                    <a:pt x="64036" y="10"/>
                    <a:pt x="63455" y="29"/>
                  </a:cubicBezTo>
                  <a:cubicBezTo>
                    <a:pt x="58355" y="192"/>
                    <a:pt x="52963" y="968"/>
                    <a:pt x="46970" y="2396"/>
                  </a:cubicBezTo>
                  <a:cubicBezTo>
                    <a:pt x="41911" y="3604"/>
                    <a:pt x="37084" y="5971"/>
                    <a:pt x="32416" y="8263"/>
                  </a:cubicBezTo>
                  <a:lnTo>
                    <a:pt x="31942" y="8496"/>
                  </a:lnTo>
                  <a:cubicBezTo>
                    <a:pt x="27640" y="10606"/>
                    <a:pt x="22957" y="12670"/>
                    <a:pt x="17892" y="13466"/>
                  </a:cubicBezTo>
                  <a:cubicBezTo>
                    <a:pt x="15860" y="13785"/>
                    <a:pt x="13946" y="13945"/>
                    <a:pt x="12120" y="13945"/>
                  </a:cubicBezTo>
                  <a:cubicBezTo>
                    <a:pt x="10379" y="13945"/>
                    <a:pt x="8719" y="13799"/>
                    <a:pt x="7116" y="13508"/>
                  </a:cubicBezTo>
                  <a:cubicBezTo>
                    <a:pt x="4584" y="13050"/>
                    <a:pt x="2294" y="12211"/>
                    <a:pt x="305" y="11012"/>
                  </a:cubicBezTo>
                  <a:lnTo>
                    <a:pt x="0" y="10828"/>
                  </a:lnTo>
                  <a:lnTo>
                    <a:pt x="0" y="19337"/>
                  </a:lnTo>
                  <a:lnTo>
                    <a:pt x="193" y="19345"/>
                  </a:lnTo>
                  <a:cubicBezTo>
                    <a:pt x="1788" y="19417"/>
                    <a:pt x="3552" y="19474"/>
                    <a:pt x="5427" y="19474"/>
                  </a:cubicBezTo>
                  <a:cubicBezTo>
                    <a:pt x="9110" y="19474"/>
                    <a:pt x="13220" y="19251"/>
                    <a:pt x="17311" y="18469"/>
                  </a:cubicBezTo>
                  <a:cubicBezTo>
                    <a:pt x="22324" y="17509"/>
                    <a:pt x="26904" y="15636"/>
                    <a:pt x="31309" y="12740"/>
                  </a:cubicBezTo>
                  <a:cubicBezTo>
                    <a:pt x="33791" y="11110"/>
                    <a:pt x="36725" y="10287"/>
                    <a:pt x="40058" y="10287"/>
                  </a:cubicBezTo>
                  <a:cubicBezTo>
                    <a:pt x="40845" y="10287"/>
                    <a:pt x="41654" y="10333"/>
                    <a:pt x="42485" y="10425"/>
                  </a:cubicBezTo>
                  <a:cubicBezTo>
                    <a:pt x="47895" y="11021"/>
                    <a:pt x="53139" y="13156"/>
                    <a:pt x="58211" y="15220"/>
                  </a:cubicBezTo>
                  <a:cubicBezTo>
                    <a:pt x="61257" y="16459"/>
                    <a:pt x="64408" y="17742"/>
                    <a:pt x="67568" y="18681"/>
                  </a:cubicBezTo>
                  <a:cubicBezTo>
                    <a:pt x="72838" y="20248"/>
                    <a:pt x="78452" y="21200"/>
                    <a:pt x="84253" y="21507"/>
                  </a:cubicBezTo>
                  <a:cubicBezTo>
                    <a:pt x="85207" y="21557"/>
                    <a:pt x="86216" y="21596"/>
                    <a:pt x="87255" y="21596"/>
                  </a:cubicBezTo>
                  <a:cubicBezTo>
                    <a:pt x="89341" y="21596"/>
                    <a:pt x="91554" y="21438"/>
                    <a:pt x="93697" y="20904"/>
                  </a:cubicBezTo>
                  <a:cubicBezTo>
                    <a:pt x="95795" y="20381"/>
                    <a:pt x="98654" y="19332"/>
                    <a:pt x="99293" y="16292"/>
                  </a:cubicBezTo>
                  <a:cubicBezTo>
                    <a:pt x="99857" y="13600"/>
                    <a:pt x="98614" y="11035"/>
                    <a:pt x="95596" y="8666"/>
                  </a:cubicBezTo>
                  <a:cubicBezTo>
                    <a:pt x="92859" y="6520"/>
                    <a:pt x="89747" y="5193"/>
                    <a:pt x="87062" y="4178"/>
                  </a:cubicBezTo>
                  <a:cubicBezTo>
                    <a:pt x="79719" y="1402"/>
                    <a:pt x="72371" y="1"/>
                    <a:pt x="6520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grpSp>
          <p:nvGrpSpPr>
            <p:cNvPr id="1089" name="Google Shape;1089;p34"/>
            <p:cNvGrpSpPr/>
            <p:nvPr/>
          </p:nvGrpSpPr>
          <p:grpSpPr>
            <a:xfrm>
              <a:off x="-97224" y="-2508600"/>
              <a:ext cx="9377821" cy="2147740"/>
              <a:chOff x="-97224" y="-2508600"/>
              <a:chExt cx="9377821" cy="2147740"/>
            </a:xfrm>
          </p:grpSpPr>
          <p:sp>
            <p:nvSpPr>
              <p:cNvPr id="1090" name="Google Shape;1090;p34"/>
              <p:cNvSpPr/>
              <p:nvPr/>
            </p:nvSpPr>
            <p:spPr>
              <a:xfrm>
                <a:off x="-89101" y="-2436047"/>
                <a:ext cx="9361814" cy="2075187"/>
              </a:xfrm>
              <a:custGeom>
                <a:avLst/>
                <a:gdLst/>
                <a:ahLst/>
                <a:cxnLst/>
                <a:rect l="l" t="t" r="r" b="b"/>
                <a:pathLst>
                  <a:path w="233943" h="51857" extrusionOk="0">
                    <a:moveTo>
                      <a:pt x="114254" y="0"/>
                    </a:moveTo>
                    <a:cubicBezTo>
                      <a:pt x="113814" y="3337"/>
                      <a:pt x="107760" y="3970"/>
                      <a:pt x="105882" y="4185"/>
                    </a:cubicBezTo>
                    <a:cubicBezTo>
                      <a:pt x="103480" y="4463"/>
                      <a:pt x="101037" y="4580"/>
                      <a:pt x="98593" y="4580"/>
                    </a:cubicBezTo>
                    <a:cubicBezTo>
                      <a:pt x="96187" y="4580"/>
                      <a:pt x="93780" y="4466"/>
                      <a:pt x="91413" y="4277"/>
                    </a:cubicBezTo>
                    <a:cubicBezTo>
                      <a:pt x="83262" y="3622"/>
                      <a:pt x="75254" y="1586"/>
                      <a:pt x="67197" y="2"/>
                    </a:cubicBezTo>
                    <a:lnTo>
                      <a:pt x="3161" y="2"/>
                    </a:lnTo>
                    <a:cubicBezTo>
                      <a:pt x="1415" y="2"/>
                      <a:pt x="0" y="1794"/>
                      <a:pt x="0" y="4003"/>
                    </a:cubicBezTo>
                    <a:lnTo>
                      <a:pt x="0" y="12983"/>
                    </a:lnTo>
                    <a:cubicBezTo>
                      <a:pt x="752" y="13703"/>
                      <a:pt x="1532" y="14304"/>
                      <a:pt x="2202" y="14753"/>
                    </a:cubicBezTo>
                    <a:cubicBezTo>
                      <a:pt x="5867" y="17202"/>
                      <a:pt x="10108" y="17905"/>
                      <a:pt x="14266" y="17905"/>
                    </a:cubicBezTo>
                    <a:cubicBezTo>
                      <a:pt x="15542" y="17905"/>
                      <a:pt x="16811" y="17839"/>
                      <a:pt x="18052" y="17736"/>
                    </a:cubicBezTo>
                    <a:cubicBezTo>
                      <a:pt x="23329" y="17301"/>
                      <a:pt x="28524" y="16026"/>
                      <a:pt x="33704" y="14740"/>
                    </a:cubicBezTo>
                    <a:cubicBezTo>
                      <a:pt x="40948" y="12940"/>
                      <a:pt x="48135" y="10828"/>
                      <a:pt x="55442" y="9439"/>
                    </a:cubicBezTo>
                    <a:cubicBezTo>
                      <a:pt x="61321" y="8322"/>
                      <a:pt x="67233" y="7670"/>
                      <a:pt x="73167" y="7670"/>
                    </a:cubicBezTo>
                    <a:cubicBezTo>
                      <a:pt x="74688" y="7670"/>
                      <a:pt x="76210" y="7713"/>
                      <a:pt x="77734" y="7802"/>
                    </a:cubicBezTo>
                    <a:cubicBezTo>
                      <a:pt x="85106" y="8232"/>
                      <a:pt x="92423" y="9785"/>
                      <a:pt x="99530" y="12287"/>
                    </a:cubicBezTo>
                    <a:cubicBezTo>
                      <a:pt x="102317" y="13268"/>
                      <a:pt x="105115" y="14314"/>
                      <a:pt x="107858" y="15489"/>
                    </a:cubicBezTo>
                    <a:cubicBezTo>
                      <a:pt x="110332" y="16548"/>
                      <a:pt x="112809" y="17789"/>
                      <a:pt x="115004" y="19608"/>
                    </a:cubicBezTo>
                    <a:cubicBezTo>
                      <a:pt x="117824" y="21944"/>
                      <a:pt x="120303" y="25852"/>
                      <a:pt x="120226" y="30339"/>
                    </a:cubicBezTo>
                    <a:cubicBezTo>
                      <a:pt x="120101" y="37466"/>
                      <a:pt x="112935" y="40330"/>
                      <a:pt x="108516" y="41748"/>
                    </a:cubicBezTo>
                    <a:cubicBezTo>
                      <a:pt x="101630" y="43955"/>
                      <a:pt x="94414" y="44564"/>
                      <a:pt x="87337" y="44821"/>
                    </a:cubicBezTo>
                    <a:cubicBezTo>
                      <a:pt x="84855" y="44912"/>
                      <a:pt x="82371" y="44958"/>
                      <a:pt x="79887" y="44958"/>
                    </a:cubicBezTo>
                    <a:cubicBezTo>
                      <a:pt x="73140" y="44958"/>
                      <a:pt x="66393" y="44612"/>
                      <a:pt x="59673" y="43851"/>
                    </a:cubicBezTo>
                    <a:cubicBezTo>
                      <a:pt x="52128" y="42997"/>
                      <a:pt x="44620" y="41722"/>
                      <a:pt x="37128" y="40332"/>
                    </a:cubicBezTo>
                    <a:cubicBezTo>
                      <a:pt x="29596" y="38936"/>
                      <a:pt x="22076" y="37257"/>
                      <a:pt x="14513" y="36145"/>
                    </a:cubicBezTo>
                    <a:cubicBezTo>
                      <a:pt x="10469" y="35552"/>
                      <a:pt x="6279" y="35103"/>
                      <a:pt x="2100" y="35103"/>
                    </a:cubicBezTo>
                    <a:cubicBezTo>
                      <a:pt x="1400" y="35103"/>
                      <a:pt x="700" y="35116"/>
                      <a:pt x="0" y="35142"/>
                    </a:cubicBezTo>
                    <a:lnTo>
                      <a:pt x="0" y="41392"/>
                    </a:lnTo>
                    <a:cubicBezTo>
                      <a:pt x="3897" y="40406"/>
                      <a:pt x="7757" y="39113"/>
                      <a:pt x="11701" y="38520"/>
                    </a:cubicBezTo>
                    <a:cubicBezTo>
                      <a:pt x="12850" y="38347"/>
                      <a:pt x="14002" y="38268"/>
                      <a:pt x="15153" y="38268"/>
                    </a:cubicBezTo>
                    <a:cubicBezTo>
                      <a:pt x="18352" y="38268"/>
                      <a:pt x="21545" y="38880"/>
                      <a:pt x="24665" y="39789"/>
                    </a:cubicBezTo>
                    <a:cubicBezTo>
                      <a:pt x="29176" y="41103"/>
                      <a:pt x="33559" y="43015"/>
                      <a:pt x="37996" y="44675"/>
                    </a:cubicBezTo>
                    <a:cubicBezTo>
                      <a:pt x="42689" y="46433"/>
                      <a:pt x="47479" y="47692"/>
                      <a:pt x="52300" y="48740"/>
                    </a:cubicBezTo>
                    <a:cubicBezTo>
                      <a:pt x="61496" y="50745"/>
                      <a:pt x="70937" y="51857"/>
                      <a:pt x="80373" y="51857"/>
                    </a:cubicBezTo>
                    <a:cubicBezTo>
                      <a:pt x="91348" y="51857"/>
                      <a:pt x="102317" y="50352"/>
                      <a:pt x="112889" y="46997"/>
                    </a:cubicBezTo>
                    <a:cubicBezTo>
                      <a:pt x="122215" y="44038"/>
                      <a:pt x="130897" y="39216"/>
                      <a:pt x="139694" y="34414"/>
                    </a:cubicBezTo>
                    <a:cubicBezTo>
                      <a:pt x="143466" y="32352"/>
                      <a:pt x="147358" y="30634"/>
                      <a:pt x="151383" y="29556"/>
                    </a:cubicBezTo>
                    <a:cubicBezTo>
                      <a:pt x="155813" y="28370"/>
                      <a:pt x="160303" y="28105"/>
                      <a:pt x="164816" y="27914"/>
                    </a:cubicBezTo>
                    <a:cubicBezTo>
                      <a:pt x="167320" y="27807"/>
                      <a:pt x="169825" y="27756"/>
                      <a:pt x="172331" y="27756"/>
                    </a:cubicBezTo>
                    <a:cubicBezTo>
                      <a:pt x="189289" y="27756"/>
                      <a:pt x="206270" y="30094"/>
                      <a:pt x="222996" y="33398"/>
                    </a:cubicBezTo>
                    <a:cubicBezTo>
                      <a:pt x="226644" y="34116"/>
                      <a:pt x="230302" y="34924"/>
                      <a:pt x="233942" y="35864"/>
                    </a:cubicBezTo>
                    <a:lnTo>
                      <a:pt x="233942" y="9938"/>
                    </a:lnTo>
                    <a:cubicBezTo>
                      <a:pt x="233216" y="9925"/>
                      <a:pt x="232489" y="9919"/>
                      <a:pt x="231762" y="9919"/>
                    </a:cubicBezTo>
                    <a:cubicBezTo>
                      <a:pt x="219843" y="9919"/>
                      <a:pt x="207922" y="11530"/>
                      <a:pt x="196068" y="12904"/>
                    </a:cubicBezTo>
                    <a:cubicBezTo>
                      <a:pt x="188339" y="13801"/>
                      <a:pt x="180609" y="14806"/>
                      <a:pt x="172944" y="16393"/>
                    </a:cubicBezTo>
                    <a:cubicBezTo>
                      <a:pt x="169135" y="17181"/>
                      <a:pt x="165343" y="18112"/>
                      <a:pt x="161591" y="19260"/>
                    </a:cubicBezTo>
                    <a:cubicBezTo>
                      <a:pt x="158213" y="20291"/>
                      <a:pt x="155063" y="21813"/>
                      <a:pt x="151893" y="23606"/>
                    </a:cubicBezTo>
                    <a:cubicBezTo>
                      <a:pt x="147715" y="25970"/>
                      <a:pt x="143374" y="28204"/>
                      <a:pt x="138868" y="28204"/>
                    </a:cubicBezTo>
                    <a:cubicBezTo>
                      <a:pt x="137422" y="28204"/>
                      <a:pt x="135960" y="27974"/>
                      <a:pt x="134480" y="27445"/>
                    </a:cubicBezTo>
                    <a:cubicBezTo>
                      <a:pt x="129632" y="25711"/>
                      <a:pt x="125716" y="20547"/>
                      <a:pt x="125484" y="13951"/>
                    </a:cubicBezTo>
                    <a:cubicBezTo>
                      <a:pt x="125286" y="8300"/>
                      <a:pt x="129601" y="6027"/>
                      <a:pt x="133294" y="5020"/>
                    </a:cubicBezTo>
                    <a:cubicBezTo>
                      <a:pt x="139570" y="3307"/>
                      <a:pt x="146074" y="3151"/>
                      <a:pt x="152463" y="3078"/>
                    </a:cubicBezTo>
                    <a:cubicBezTo>
                      <a:pt x="160083" y="2991"/>
                      <a:pt x="167851" y="3042"/>
                      <a:pt x="175233" y="328"/>
                    </a:cubicBezTo>
                    <a:cubicBezTo>
                      <a:pt x="175511" y="226"/>
                      <a:pt x="175788" y="116"/>
                      <a:pt x="176066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091" name="Google Shape;1091;p34"/>
              <p:cNvSpPr/>
              <p:nvPr/>
            </p:nvSpPr>
            <p:spPr>
              <a:xfrm>
                <a:off x="-97224" y="-2508600"/>
                <a:ext cx="9377821" cy="2090634"/>
              </a:xfrm>
              <a:custGeom>
                <a:avLst/>
                <a:gdLst/>
                <a:ahLst/>
                <a:cxnLst/>
                <a:rect l="l" t="t" r="r" b="b"/>
                <a:pathLst>
                  <a:path w="234343" h="52243" extrusionOk="0">
                    <a:moveTo>
                      <a:pt x="67361" y="400"/>
                    </a:moveTo>
                    <a:cubicBezTo>
                      <a:pt x="69340" y="790"/>
                      <a:pt x="71349" y="1215"/>
                      <a:pt x="73292" y="1625"/>
                    </a:cubicBezTo>
                    <a:cubicBezTo>
                      <a:pt x="79265" y="2884"/>
                      <a:pt x="85439" y="4185"/>
                      <a:pt x="91598" y="4680"/>
                    </a:cubicBezTo>
                    <a:cubicBezTo>
                      <a:pt x="94144" y="4885"/>
                      <a:pt x="96537" y="4987"/>
                      <a:pt x="98805" y="4987"/>
                    </a:cubicBezTo>
                    <a:cubicBezTo>
                      <a:pt x="101387" y="4987"/>
                      <a:pt x="103808" y="4854"/>
                      <a:pt x="106108" y="4590"/>
                    </a:cubicBezTo>
                    <a:lnTo>
                      <a:pt x="106218" y="4577"/>
                    </a:lnTo>
                    <a:cubicBezTo>
                      <a:pt x="108158" y="4354"/>
                      <a:pt x="114000" y="3685"/>
                      <a:pt x="114628" y="406"/>
                    </a:cubicBezTo>
                    <a:lnTo>
                      <a:pt x="175193" y="406"/>
                    </a:lnTo>
                    <a:cubicBezTo>
                      <a:pt x="168249" y="2915"/>
                      <a:pt x="160889" y="2994"/>
                      <a:pt x="153768" y="3069"/>
                    </a:cubicBezTo>
                    <a:lnTo>
                      <a:pt x="152665" y="3082"/>
                    </a:lnTo>
                    <a:cubicBezTo>
                      <a:pt x="145764" y="3162"/>
                      <a:pt x="139551" y="3364"/>
                      <a:pt x="133446" y="5030"/>
                    </a:cubicBezTo>
                    <a:cubicBezTo>
                      <a:pt x="128003" y="6516"/>
                      <a:pt x="125326" y="9588"/>
                      <a:pt x="125487" y="14164"/>
                    </a:cubicBezTo>
                    <a:cubicBezTo>
                      <a:pt x="125709" y="20471"/>
                      <a:pt x="129379" y="25966"/>
                      <a:pt x="134618" y="27839"/>
                    </a:cubicBezTo>
                    <a:cubicBezTo>
                      <a:pt x="136131" y="28380"/>
                      <a:pt x="137619" y="28617"/>
                      <a:pt x="139091" y="28617"/>
                    </a:cubicBezTo>
                    <a:cubicBezTo>
                      <a:pt x="143547" y="28617"/>
                      <a:pt x="147847" y="26448"/>
                      <a:pt x="152196" y="23987"/>
                    </a:cubicBezTo>
                    <a:cubicBezTo>
                      <a:pt x="155813" y="21943"/>
                      <a:pt x="158880" y="20567"/>
                      <a:pt x="161854" y="19658"/>
                    </a:cubicBezTo>
                    <a:cubicBezTo>
                      <a:pt x="165379" y="18581"/>
                      <a:pt x="169085" y="17643"/>
                      <a:pt x="173189" y="16795"/>
                    </a:cubicBezTo>
                    <a:cubicBezTo>
                      <a:pt x="180974" y="15181"/>
                      <a:pt x="188894" y="14166"/>
                      <a:pt x="196294" y="13308"/>
                    </a:cubicBezTo>
                    <a:cubicBezTo>
                      <a:pt x="197767" y="13138"/>
                      <a:pt x="199245" y="12964"/>
                      <a:pt x="200722" y="12788"/>
                    </a:cubicBezTo>
                    <a:cubicBezTo>
                      <a:pt x="210970" y="11576"/>
                      <a:pt x="221543" y="10326"/>
                      <a:pt x="231999" y="10326"/>
                    </a:cubicBezTo>
                    <a:cubicBezTo>
                      <a:pt x="232648" y="10326"/>
                      <a:pt x="233296" y="10331"/>
                      <a:pt x="233944" y="10341"/>
                    </a:cubicBezTo>
                    <a:lnTo>
                      <a:pt x="233944" y="35809"/>
                    </a:lnTo>
                    <a:cubicBezTo>
                      <a:pt x="230629" y="34959"/>
                      <a:pt x="227123" y="34173"/>
                      <a:pt x="223236" y="33405"/>
                    </a:cubicBezTo>
                    <a:cubicBezTo>
                      <a:pt x="203906" y="29587"/>
                      <a:pt x="187591" y="27758"/>
                      <a:pt x="172597" y="27758"/>
                    </a:cubicBezTo>
                    <a:cubicBezTo>
                      <a:pt x="170032" y="27758"/>
                      <a:pt x="167505" y="27812"/>
                      <a:pt x="165009" y="27918"/>
                    </a:cubicBezTo>
                    <a:cubicBezTo>
                      <a:pt x="160422" y="28112"/>
                      <a:pt x="155941" y="28387"/>
                      <a:pt x="151533" y="29567"/>
                    </a:cubicBezTo>
                    <a:cubicBezTo>
                      <a:pt x="147826" y="30560"/>
                      <a:pt x="143986" y="32153"/>
                      <a:pt x="139798" y="34441"/>
                    </a:cubicBezTo>
                    <a:lnTo>
                      <a:pt x="138875" y="34945"/>
                    </a:lnTo>
                    <a:cubicBezTo>
                      <a:pt x="130584" y="39473"/>
                      <a:pt x="122011" y="44161"/>
                      <a:pt x="113029" y="47009"/>
                    </a:cubicBezTo>
                    <a:cubicBezTo>
                      <a:pt x="102889" y="50226"/>
                      <a:pt x="91919" y="51840"/>
                      <a:pt x="80509" y="51840"/>
                    </a:cubicBezTo>
                    <a:cubicBezTo>
                      <a:pt x="71401" y="51840"/>
                      <a:pt x="62013" y="50811"/>
                      <a:pt x="52541" y="48749"/>
                    </a:cubicBezTo>
                    <a:cubicBezTo>
                      <a:pt x="46930" y="47526"/>
                      <a:pt x="42394" y="46236"/>
                      <a:pt x="38264" y="44691"/>
                    </a:cubicBezTo>
                    <a:cubicBezTo>
                      <a:pt x="36953" y="44199"/>
                      <a:pt x="35624" y="43678"/>
                      <a:pt x="34338" y="43172"/>
                    </a:cubicBezTo>
                    <a:cubicBezTo>
                      <a:pt x="31276" y="41971"/>
                      <a:pt x="28107" y="40726"/>
                      <a:pt x="24921" y="39799"/>
                    </a:cubicBezTo>
                    <a:cubicBezTo>
                      <a:pt x="21414" y="38777"/>
                      <a:pt x="18247" y="38271"/>
                      <a:pt x="15326" y="38271"/>
                    </a:cubicBezTo>
                    <a:cubicBezTo>
                      <a:pt x="14137" y="38271"/>
                      <a:pt x="12987" y="38356"/>
                      <a:pt x="11874" y="38521"/>
                    </a:cubicBezTo>
                    <a:cubicBezTo>
                      <a:pt x="9119" y="38936"/>
                      <a:pt x="6366" y="39703"/>
                      <a:pt x="3703" y="40442"/>
                    </a:cubicBezTo>
                    <a:cubicBezTo>
                      <a:pt x="2622" y="40742"/>
                      <a:pt x="1508" y="41053"/>
                      <a:pt x="406" y="41335"/>
                    </a:cubicBezTo>
                    <a:lnTo>
                      <a:pt x="406" y="35538"/>
                    </a:lnTo>
                    <a:cubicBezTo>
                      <a:pt x="1027" y="35516"/>
                      <a:pt x="1658" y="35506"/>
                      <a:pt x="2301" y="35506"/>
                    </a:cubicBezTo>
                    <a:cubicBezTo>
                      <a:pt x="5902" y="35506"/>
                      <a:pt x="9901" y="35844"/>
                      <a:pt x="14687" y="36547"/>
                    </a:cubicBezTo>
                    <a:cubicBezTo>
                      <a:pt x="19745" y="37290"/>
                      <a:pt x="24868" y="38304"/>
                      <a:pt x="29822" y="39284"/>
                    </a:cubicBezTo>
                    <a:cubicBezTo>
                      <a:pt x="32271" y="39769"/>
                      <a:pt x="34802" y="40270"/>
                      <a:pt x="37296" y="40733"/>
                    </a:cubicBezTo>
                    <a:cubicBezTo>
                      <a:pt x="43914" y="41961"/>
                      <a:pt x="51770" y="43339"/>
                      <a:pt x="59854" y="44254"/>
                    </a:cubicBezTo>
                    <a:cubicBezTo>
                      <a:pt x="66359" y="44990"/>
                      <a:pt x="73165" y="45361"/>
                      <a:pt x="80163" y="45361"/>
                    </a:cubicBezTo>
                    <a:cubicBezTo>
                      <a:pt x="82603" y="45361"/>
                      <a:pt x="85067" y="45316"/>
                      <a:pt x="87550" y="45225"/>
                    </a:cubicBezTo>
                    <a:cubicBezTo>
                      <a:pt x="94026" y="44991"/>
                      <a:pt x="101613" y="44441"/>
                      <a:pt x="108780" y="42142"/>
                    </a:cubicBezTo>
                    <a:cubicBezTo>
                      <a:pt x="113810" y="40529"/>
                      <a:pt x="120508" y="37574"/>
                      <a:pt x="120629" y="30544"/>
                    </a:cubicBezTo>
                    <a:cubicBezTo>
                      <a:pt x="120696" y="26529"/>
                      <a:pt x="118718" y="22458"/>
                      <a:pt x="115334" y="19654"/>
                    </a:cubicBezTo>
                    <a:cubicBezTo>
                      <a:pt x="112985" y="17708"/>
                      <a:pt x="110379" y="16465"/>
                      <a:pt x="108140" y="15506"/>
                    </a:cubicBezTo>
                    <a:cubicBezTo>
                      <a:pt x="105719" y="14467"/>
                      <a:pt x="103070" y="13450"/>
                      <a:pt x="99798" y="12298"/>
                    </a:cubicBezTo>
                    <a:cubicBezTo>
                      <a:pt x="92520" y="9735"/>
                      <a:pt x="85169" y="8223"/>
                      <a:pt x="77949" y="7802"/>
                    </a:cubicBezTo>
                    <a:cubicBezTo>
                      <a:pt x="76425" y="7713"/>
                      <a:pt x="74890" y="7669"/>
                      <a:pt x="73339" y="7669"/>
                    </a:cubicBezTo>
                    <a:cubicBezTo>
                      <a:pt x="67706" y="7669"/>
                      <a:pt x="61863" y="8255"/>
                      <a:pt x="55605" y="9443"/>
                    </a:cubicBezTo>
                    <a:cubicBezTo>
                      <a:pt x="50502" y="10413"/>
                      <a:pt x="45374" y="11757"/>
                      <a:pt x="40416" y="13057"/>
                    </a:cubicBezTo>
                    <a:cubicBezTo>
                      <a:pt x="38267" y="13620"/>
                      <a:pt x="36046" y="14201"/>
                      <a:pt x="33857" y="14746"/>
                    </a:cubicBezTo>
                    <a:cubicBezTo>
                      <a:pt x="29050" y="15939"/>
                      <a:pt x="23603" y="17293"/>
                      <a:pt x="18238" y="17736"/>
                    </a:cubicBezTo>
                    <a:cubicBezTo>
                      <a:pt x="17038" y="17835"/>
                      <a:pt x="15751" y="17910"/>
                      <a:pt x="14415" y="17910"/>
                    </a:cubicBezTo>
                    <a:cubicBezTo>
                      <a:pt x="10534" y="17910"/>
                      <a:pt x="6246" y="17280"/>
                      <a:pt x="2517" y="14787"/>
                    </a:cubicBezTo>
                    <a:cubicBezTo>
                      <a:pt x="2004" y="14446"/>
                      <a:pt x="1229" y="13878"/>
                      <a:pt x="403" y="13098"/>
                    </a:cubicBezTo>
                    <a:lnTo>
                      <a:pt x="403" y="4204"/>
                    </a:lnTo>
                    <a:cubicBezTo>
                      <a:pt x="403" y="2108"/>
                      <a:pt x="1731" y="405"/>
                      <a:pt x="3364" y="405"/>
                    </a:cubicBezTo>
                    <a:lnTo>
                      <a:pt x="67361" y="400"/>
                    </a:lnTo>
                    <a:close/>
                    <a:moveTo>
                      <a:pt x="114278" y="0"/>
                    </a:moveTo>
                    <a:lnTo>
                      <a:pt x="114255" y="176"/>
                    </a:lnTo>
                    <a:cubicBezTo>
                      <a:pt x="113845" y="3294"/>
                      <a:pt x="108068" y="3957"/>
                      <a:pt x="106170" y="4175"/>
                    </a:cubicBezTo>
                    <a:lnTo>
                      <a:pt x="106061" y="4187"/>
                    </a:lnTo>
                    <a:cubicBezTo>
                      <a:pt x="103777" y="4451"/>
                      <a:pt x="101371" y="4582"/>
                      <a:pt x="98803" y="4582"/>
                    </a:cubicBezTo>
                    <a:cubicBezTo>
                      <a:pt x="96546" y="4582"/>
                      <a:pt x="94164" y="4481"/>
                      <a:pt x="91630" y="4277"/>
                    </a:cubicBezTo>
                    <a:cubicBezTo>
                      <a:pt x="85496" y="3785"/>
                      <a:pt x="79335" y="2485"/>
                      <a:pt x="73374" y="1229"/>
                    </a:cubicBezTo>
                    <a:cubicBezTo>
                      <a:pt x="71430" y="820"/>
                      <a:pt x="69420" y="395"/>
                      <a:pt x="67400" y="2"/>
                    </a:cubicBezTo>
                    <a:lnTo>
                      <a:pt x="3365" y="2"/>
                    </a:lnTo>
                    <a:cubicBezTo>
                      <a:pt x="1511" y="2"/>
                      <a:pt x="3" y="1889"/>
                      <a:pt x="3" y="4205"/>
                    </a:cubicBezTo>
                    <a:lnTo>
                      <a:pt x="3" y="13267"/>
                    </a:lnTo>
                    <a:lnTo>
                      <a:pt x="66" y="13327"/>
                    </a:lnTo>
                    <a:cubicBezTo>
                      <a:pt x="935" y="14157"/>
                      <a:pt x="1758" y="14760"/>
                      <a:pt x="2295" y="15120"/>
                    </a:cubicBezTo>
                    <a:cubicBezTo>
                      <a:pt x="6107" y="17668"/>
                      <a:pt x="10473" y="18312"/>
                      <a:pt x="14416" y="18312"/>
                    </a:cubicBezTo>
                    <a:cubicBezTo>
                      <a:pt x="15764" y="18312"/>
                      <a:pt x="17063" y="18236"/>
                      <a:pt x="18274" y="18136"/>
                    </a:cubicBezTo>
                    <a:cubicBezTo>
                      <a:pt x="23670" y="17692"/>
                      <a:pt x="29134" y="16335"/>
                      <a:pt x="33955" y="15136"/>
                    </a:cubicBezTo>
                    <a:cubicBezTo>
                      <a:pt x="36148" y="14591"/>
                      <a:pt x="38370" y="14008"/>
                      <a:pt x="40521" y="13444"/>
                    </a:cubicBezTo>
                    <a:cubicBezTo>
                      <a:pt x="45471" y="12145"/>
                      <a:pt x="50591" y="10802"/>
                      <a:pt x="55682" y="9836"/>
                    </a:cubicBezTo>
                    <a:cubicBezTo>
                      <a:pt x="61914" y="8652"/>
                      <a:pt x="67733" y="8068"/>
                      <a:pt x="73339" y="8068"/>
                    </a:cubicBezTo>
                    <a:cubicBezTo>
                      <a:pt x="74883" y="8068"/>
                      <a:pt x="76410" y="8112"/>
                      <a:pt x="77924" y="8200"/>
                    </a:cubicBezTo>
                    <a:cubicBezTo>
                      <a:pt x="85109" y="8620"/>
                      <a:pt x="92423" y="10126"/>
                      <a:pt x="99664" y="12674"/>
                    </a:cubicBezTo>
                    <a:cubicBezTo>
                      <a:pt x="102926" y="13823"/>
                      <a:pt x="105569" y="14839"/>
                      <a:pt x="107978" y="15872"/>
                    </a:cubicBezTo>
                    <a:cubicBezTo>
                      <a:pt x="110192" y="16820"/>
                      <a:pt x="112765" y="18046"/>
                      <a:pt x="115074" y="19959"/>
                    </a:cubicBezTo>
                    <a:cubicBezTo>
                      <a:pt x="118366" y="22686"/>
                      <a:pt x="120289" y="26638"/>
                      <a:pt x="120224" y="30531"/>
                    </a:cubicBezTo>
                    <a:cubicBezTo>
                      <a:pt x="120108" y="37304"/>
                      <a:pt x="113565" y="40179"/>
                      <a:pt x="108656" y="41753"/>
                    </a:cubicBezTo>
                    <a:cubicBezTo>
                      <a:pt x="101534" y="44037"/>
                      <a:pt x="93982" y="44584"/>
                      <a:pt x="87532" y="44818"/>
                    </a:cubicBezTo>
                    <a:cubicBezTo>
                      <a:pt x="85053" y="44908"/>
                      <a:pt x="82593" y="44953"/>
                      <a:pt x="80156" y="44953"/>
                    </a:cubicBezTo>
                    <a:cubicBezTo>
                      <a:pt x="73174" y="44953"/>
                      <a:pt x="66385" y="44584"/>
                      <a:pt x="59897" y="43849"/>
                    </a:cubicBezTo>
                    <a:cubicBezTo>
                      <a:pt x="51824" y="42936"/>
                      <a:pt x="43978" y="41560"/>
                      <a:pt x="37366" y="40335"/>
                    </a:cubicBezTo>
                    <a:cubicBezTo>
                      <a:pt x="34874" y="39874"/>
                      <a:pt x="32343" y="39371"/>
                      <a:pt x="29894" y="38889"/>
                    </a:cubicBezTo>
                    <a:cubicBezTo>
                      <a:pt x="24935" y="37906"/>
                      <a:pt x="19807" y="36891"/>
                      <a:pt x="14740" y="36147"/>
                    </a:cubicBezTo>
                    <a:cubicBezTo>
                      <a:pt x="9938" y="35440"/>
                      <a:pt x="5923" y="35101"/>
                      <a:pt x="2306" y="35101"/>
                    </a:cubicBezTo>
                    <a:cubicBezTo>
                      <a:pt x="1587" y="35101"/>
                      <a:pt x="884" y="35114"/>
                      <a:pt x="193" y="35141"/>
                    </a:cubicBezTo>
                    <a:lnTo>
                      <a:pt x="0" y="35148"/>
                    </a:lnTo>
                    <a:lnTo>
                      <a:pt x="0" y="41850"/>
                    </a:lnTo>
                    <a:lnTo>
                      <a:pt x="250" y="41789"/>
                    </a:lnTo>
                    <a:cubicBezTo>
                      <a:pt x="1438" y="41486"/>
                      <a:pt x="2642" y="41153"/>
                      <a:pt x="3807" y="40829"/>
                    </a:cubicBezTo>
                    <a:cubicBezTo>
                      <a:pt x="6459" y="40093"/>
                      <a:pt x="9201" y="39331"/>
                      <a:pt x="11931" y="38920"/>
                    </a:cubicBezTo>
                    <a:cubicBezTo>
                      <a:pt x="13025" y="38755"/>
                      <a:pt x="14155" y="38672"/>
                      <a:pt x="15326" y="38672"/>
                    </a:cubicBezTo>
                    <a:cubicBezTo>
                      <a:pt x="18207" y="38672"/>
                      <a:pt x="21339" y="39173"/>
                      <a:pt x="24808" y="40183"/>
                    </a:cubicBezTo>
                    <a:cubicBezTo>
                      <a:pt x="27977" y="41106"/>
                      <a:pt x="31136" y="42346"/>
                      <a:pt x="34192" y="43547"/>
                    </a:cubicBezTo>
                    <a:cubicBezTo>
                      <a:pt x="35480" y="44051"/>
                      <a:pt x="36810" y="44575"/>
                      <a:pt x="38124" y="45065"/>
                    </a:cubicBezTo>
                    <a:cubicBezTo>
                      <a:pt x="42272" y="46618"/>
                      <a:pt x="46826" y="47913"/>
                      <a:pt x="52458" y="49140"/>
                    </a:cubicBezTo>
                    <a:cubicBezTo>
                      <a:pt x="61960" y="51209"/>
                      <a:pt x="71376" y="52242"/>
                      <a:pt x="80515" y="52242"/>
                    </a:cubicBezTo>
                    <a:cubicBezTo>
                      <a:pt x="91963" y="52242"/>
                      <a:pt x="102972" y="50622"/>
                      <a:pt x="113151" y="47393"/>
                    </a:cubicBezTo>
                    <a:cubicBezTo>
                      <a:pt x="122171" y="44531"/>
                      <a:pt x="130760" y="39837"/>
                      <a:pt x="139068" y="35298"/>
                    </a:cubicBezTo>
                    <a:lnTo>
                      <a:pt x="139990" y="34794"/>
                    </a:lnTo>
                    <a:cubicBezTo>
                      <a:pt x="144149" y="32523"/>
                      <a:pt x="147959" y="30939"/>
                      <a:pt x="151635" y="29954"/>
                    </a:cubicBezTo>
                    <a:cubicBezTo>
                      <a:pt x="156001" y="28784"/>
                      <a:pt x="160459" y="28512"/>
                      <a:pt x="165023" y="28318"/>
                    </a:cubicBezTo>
                    <a:cubicBezTo>
                      <a:pt x="167510" y="28212"/>
                      <a:pt x="170027" y="28159"/>
                      <a:pt x="172583" y="28159"/>
                    </a:cubicBezTo>
                    <a:cubicBezTo>
                      <a:pt x="187551" y="28159"/>
                      <a:pt x="203846" y="29985"/>
                      <a:pt x="223155" y="33798"/>
                    </a:cubicBezTo>
                    <a:cubicBezTo>
                      <a:pt x="227133" y="34583"/>
                      <a:pt x="230708" y="35389"/>
                      <a:pt x="234091" y="36262"/>
                    </a:cubicBezTo>
                    <a:lnTo>
                      <a:pt x="234343" y="36327"/>
                    </a:lnTo>
                    <a:lnTo>
                      <a:pt x="234343" y="9942"/>
                    </a:lnTo>
                    <a:lnTo>
                      <a:pt x="234144" y="9938"/>
                    </a:lnTo>
                    <a:cubicBezTo>
                      <a:pt x="233436" y="9926"/>
                      <a:pt x="232728" y="9920"/>
                      <a:pt x="232019" y="9920"/>
                    </a:cubicBezTo>
                    <a:cubicBezTo>
                      <a:pt x="221533" y="9920"/>
                      <a:pt x="210937" y="11173"/>
                      <a:pt x="200668" y="12387"/>
                    </a:cubicBezTo>
                    <a:cubicBezTo>
                      <a:pt x="199192" y="12560"/>
                      <a:pt x="197716" y="12735"/>
                      <a:pt x="196241" y="12907"/>
                    </a:cubicBezTo>
                    <a:cubicBezTo>
                      <a:pt x="188833" y="13765"/>
                      <a:pt x="180900" y="14784"/>
                      <a:pt x="173099" y="16399"/>
                    </a:cubicBezTo>
                    <a:cubicBezTo>
                      <a:pt x="168984" y="17250"/>
                      <a:pt x="165266" y="18189"/>
                      <a:pt x="161730" y="19271"/>
                    </a:cubicBezTo>
                    <a:cubicBezTo>
                      <a:pt x="158729" y="20188"/>
                      <a:pt x="155634" y="21574"/>
                      <a:pt x="151992" y="23636"/>
                    </a:cubicBezTo>
                    <a:cubicBezTo>
                      <a:pt x="147694" y="26067"/>
                      <a:pt x="143448" y="28211"/>
                      <a:pt x="139076" y="28211"/>
                    </a:cubicBezTo>
                    <a:cubicBezTo>
                      <a:pt x="137648" y="28211"/>
                      <a:pt x="136206" y="27982"/>
                      <a:pt x="134745" y="27459"/>
                    </a:cubicBezTo>
                    <a:cubicBezTo>
                      <a:pt x="129659" y="25640"/>
                      <a:pt x="126097" y="20292"/>
                      <a:pt x="125882" y="14148"/>
                    </a:cubicBezTo>
                    <a:cubicBezTo>
                      <a:pt x="125729" y="9782"/>
                      <a:pt x="128305" y="6844"/>
                      <a:pt x="133544" y="5415"/>
                    </a:cubicBezTo>
                    <a:cubicBezTo>
                      <a:pt x="139606" y="3761"/>
                      <a:pt x="145790" y="3559"/>
                      <a:pt x="152664" y="3482"/>
                    </a:cubicBezTo>
                    <a:lnTo>
                      <a:pt x="153767" y="3469"/>
                    </a:lnTo>
                    <a:cubicBezTo>
                      <a:pt x="160981" y="3392"/>
                      <a:pt x="168439" y="3314"/>
                      <a:pt x="175499" y="719"/>
                    </a:cubicBezTo>
                    <a:cubicBezTo>
                      <a:pt x="175781" y="617"/>
                      <a:pt x="176061" y="506"/>
                      <a:pt x="176341" y="389"/>
                    </a:cubicBezTo>
                    <a:lnTo>
                      <a:pt x="177262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092" name="Google Shape;1092;p34"/>
            <p:cNvSpPr/>
            <p:nvPr/>
          </p:nvSpPr>
          <p:spPr>
            <a:xfrm>
              <a:off x="-97224" y="-1018288"/>
              <a:ext cx="8367499" cy="1836163"/>
            </a:xfrm>
            <a:custGeom>
              <a:avLst/>
              <a:gdLst/>
              <a:ahLst/>
              <a:cxnLst/>
              <a:rect l="l" t="t" r="r" b="b"/>
              <a:pathLst>
                <a:path w="209096" h="45884" extrusionOk="0">
                  <a:moveTo>
                    <a:pt x="173615" y="405"/>
                  </a:moveTo>
                  <a:cubicBezTo>
                    <a:pt x="176375" y="405"/>
                    <a:pt x="179213" y="507"/>
                    <a:pt x="182050" y="829"/>
                  </a:cubicBezTo>
                  <a:cubicBezTo>
                    <a:pt x="188207" y="1528"/>
                    <a:pt x="194615" y="3672"/>
                    <a:pt x="201642" y="7381"/>
                  </a:cubicBezTo>
                  <a:lnTo>
                    <a:pt x="202000" y="7570"/>
                  </a:lnTo>
                  <a:cubicBezTo>
                    <a:pt x="204160" y="8703"/>
                    <a:pt x="207122" y="10258"/>
                    <a:pt x="208209" y="13014"/>
                  </a:cubicBezTo>
                  <a:cubicBezTo>
                    <a:pt x="208659" y="14157"/>
                    <a:pt x="208681" y="15157"/>
                    <a:pt x="208272" y="15990"/>
                  </a:cubicBezTo>
                  <a:cubicBezTo>
                    <a:pt x="207624" y="17309"/>
                    <a:pt x="205989" y="18018"/>
                    <a:pt x="204732" y="18381"/>
                  </a:cubicBezTo>
                  <a:cubicBezTo>
                    <a:pt x="201461" y="19325"/>
                    <a:pt x="198006" y="19797"/>
                    <a:pt x="194392" y="19797"/>
                  </a:cubicBezTo>
                  <a:cubicBezTo>
                    <a:pt x="190821" y="19797"/>
                    <a:pt x="187096" y="19336"/>
                    <a:pt x="183241" y="18415"/>
                  </a:cubicBezTo>
                  <a:cubicBezTo>
                    <a:pt x="179114" y="17429"/>
                    <a:pt x="174866" y="16057"/>
                    <a:pt x="170611" y="14337"/>
                  </a:cubicBezTo>
                  <a:cubicBezTo>
                    <a:pt x="166998" y="12878"/>
                    <a:pt x="163261" y="11368"/>
                    <a:pt x="159428" y="10535"/>
                  </a:cubicBezTo>
                  <a:cubicBezTo>
                    <a:pt x="157531" y="10122"/>
                    <a:pt x="155742" y="9916"/>
                    <a:pt x="154034" y="9916"/>
                  </a:cubicBezTo>
                  <a:cubicBezTo>
                    <a:pt x="152450" y="9916"/>
                    <a:pt x="150935" y="10094"/>
                    <a:pt x="149470" y="10449"/>
                  </a:cubicBezTo>
                  <a:cubicBezTo>
                    <a:pt x="145504" y="11411"/>
                    <a:pt x="142070" y="13874"/>
                    <a:pt x="138895" y="16316"/>
                  </a:cubicBezTo>
                  <a:cubicBezTo>
                    <a:pt x="136054" y="18501"/>
                    <a:pt x="133233" y="20858"/>
                    <a:pt x="130505" y="23139"/>
                  </a:cubicBezTo>
                  <a:cubicBezTo>
                    <a:pt x="126905" y="26149"/>
                    <a:pt x="123181" y="29264"/>
                    <a:pt x="119366" y="32010"/>
                  </a:cubicBezTo>
                  <a:cubicBezTo>
                    <a:pt x="107458" y="40580"/>
                    <a:pt x="92880" y="45107"/>
                    <a:pt x="76028" y="45462"/>
                  </a:cubicBezTo>
                  <a:cubicBezTo>
                    <a:pt x="75424" y="45475"/>
                    <a:pt x="74822" y="45482"/>
                    <a:pt x="74224" y="45482"/>
                  </a:cubicBezTo>
                  <a:cubicBezTo>
                    <a:pt x="58269" y="45482"/>
                    <a:pt x="44689" y="40929"/>
                    <a:pt x="33828" y="31942"/>
                  </a:cubicBezTo>
                  <a:cubicBezTo>
                    <a:pt x="27187" y="26448"/>
                    <a:pt x="20603" y="21405"/>
                    <a:pt x="13056" y="20088"/>
                  </a:cubicBezTo>
                  <a:cubicBezTo>
                    <a:pt x="11967" y="19897"/>
                    <a:pt x="10865" y="19801"/>
                    <a:pt x="9746" y="19801"/>
                  </a:cubicBezTo>
                  <a:cubicBezTo>
                    <a:pt x="6781" y="19801"/>
                    <a:pt x="3696" y="20474"/>
                    <a:pt x="406" y="21833"/>
                  </a:cubicBezTo>
                  <a:lnTo>
                    <a:pt x="406" y="14358"/>
                  </a:lnTo>
                  <a:cubicBezTo>
                    <a:pt x="1109" y="14230"/>
                    <a:pt x="1864" y="14110"/>
                    <a:pt x="2702" y="13993"/>
                  </a:cubicBezTo>
                  <a:cubicBezTo>
                    <a:pt x="5594" y="13588"/>
                    <a:pt x="8552" y="13414"/>
                    <a:pt x="11411" y="13245"/>
                  </a:cubicBezTo>
                  <a:lnTo>
                    <a:pt x="12958" y="13152"/>
                  </a:lnTo>
                  <a:cubicBezTo>
                    <a:pt x="15818" y="12978"/>
                    <a:pt x="18953" y="12785"/>
                    <a:pt x="22145" y="12785"/>
                  </a:cubicBezTo>
                  <a:cubicBezTo>
                    <a:pt x="23389" y="12785"/>
                    <a:pt x="24641" y="12814"/>
                    <a:pt x="25889" y="12885"/>
                  </a:cubicBezTo>
                  <a:cubicBezTo>
                    <a:pt x="29786" y="13104"/>
                    <a:pt x="33808" y="14150"/>
                    <a:pt x="38546" y="16169"/>
                  </a:cubicBezTo>
                  <a:cubicBezTo>
                    <a:pt x="52883" y="22283"/>
                    <a:pt x="69842" y="28659"/>
                    <a:pt x="86902" y="29591"/>
                  </a:cubicBezTo>
                  <a:cubicBezTo>
                    <a:pt x="88135" y="29659"/>
                    <a:pt x="89353" y="29692"/>
                    <a:pt x="90554" y="29692"/>
                  </a:cubicBezTo>
                  <a:cubicBezTo>
                    <a:pt x="97955" y="29692"/>
                    <a:pt x="104738" y="28414"/>
                    <a:pt x="110758" y="25880"/>
                  </a:cubicBezTo>
                  <a:cubicBezTo>
                    <a:pt x="117187" y="23174"/>
                    <a:pt x="123174" y="18993"/>
                    <a:pt x="128962" y="14950"/>
                  </a:cubicBezTo>
                  <a:cubicBezTo>
                    <a:pt x="130301" y="14015"/>
                    <a:pt x="131684" y="13050"/>
                    <a:pt x="133052" y="12117"/>
                  </a:cubicBezTo>
                  <a:cubicBezTo>
                    <a:pt x="136569" y="9716"/>
                    <a:pt x="140379" y="7249"/>
                    <a:pt x="144384" y="5460"/>
                  </a:cubicBezTo>
                  <a:cubicBezTo>
                    <a:pt x="148006" y="3842"/>
                    <a:pt x="151905" y="2608"/>
                    <a:pt x="155970" y="1792"/>
                  </a:cubicBezTo>
                  <a:cubicBezTo>
                    <a:pt x="159701" y="1042"/>
                    <a:pt x="163680" y="640"/>
                    <a:pt x="168868" y="486"/>
                  </a:cubicBezTo>
                  <a:cubicBezTo>
                    <a:pt x="170413" y="440"/>
                    <a:pt x="172001" y="405"/>
                    <a:pt x="173615" y="405"/>
                  </a:cubicBezTo>
                  <a:close/>
                  <a:moveTo>
                    <a:pt x="173609" y="0"/>
                  </a:moveTo>
                  <a:cubicBezTo>
                    <a:pt x="171993" y="0"/>
                    <a:pt x="170405" y="35"/>
                    <a:pt x="168858" y="80"/>
                  </a:cubicBezTo>
                  <a:cubicBezTo>
                    <a:pt x="163644" y="234"/>
                    <a:pt x="159645" y="639"/>
                    <a:pt x="155891" y="1393"/>
                  </a:cubicBezTo>
                  <a:cubicBezTo>
                    <a:pt x="151795" y="2216"/>
                    <a:pt x="147870" y="3459"/>
                    <a:pt x="144219" y="5088"/>
                  </a:cubicBezTo>
                  <a:cubicBezTo>
                    <a:pt x="140186" y="6888"/>
                    <a:pt x="136359" y="9369"/>
                    <a:pt x="132824" y="11781"/>
                  </a:cubicBezTo>
                  <a:cubicBezTo>
                    <a:pt x="131454" y="12715"/>
                    <a:pt x="130070" y="13683"/>
                    <a:pt x="128732" y="14617"/>
                  </a:cubicBezTo>
                  <a:cubicBezTo>
                    <a:pt x="122961" y="18648"/>
                    <a:pt x="116993" y="22817"/>
                    <a:pt x="110602" y="25506"/>
                  </a:cubicBezTo>
                  <a:cubicBezTo>
                    <a:pt x="104631" y="28019"/>
                    <a:pt x="97899" y="29287"/>
                    <a:pt x="90554" y="29287"/>
                  </a:cubicBezTo>
                  <a:cubicBezTo>
                    <a:pt x="89360" y="29287"/>
                    <a:pt x="88149" y="29254"/>
                    <a:pt x="86923" y="29187"/>
                  </a:cubicBezTo>
                  <a:cubicBezTo>
                    <a:pt x="69926" y="28261"/>
                    <a:pt x="53010" y="21898"/>
                    <a:pt x="38703" y="15797"/>
                  </a:cubicBezTo>
                  <a:cubicBezTo>
                    <a:pt x="33922" y="13758"/>
                    <a:pt x="29857" y="12704"/>
                    <a:pt x="25911" y="12481"/>
                  </a:cubicBezTo>
                  <a:cubicBezTo>
                    <a:pt x="24653" y="12410"/>
                    <a:pt x="23392" y="12381"/>
                    <a:pt x="22140" y="12381"/>
                  </a:cubicBezTo>
                  <a:cubicBezTo>
                    <a:pt x="18938" y="12381"/>
                    <a:pt x="15797" y="12572"/>
                    <a:pt x="12931" y="12748"/>
                  </a:cubicBezTo>
                  <a:lnTo>
                    <a:pt x="11384" y="12841"/>
                  </a:lnTo>
                  <a:cubicBezTo>
                    <a:pt x="8518" y="13010"/>
                    <a:pt x="5551" y="13184"/>
                    <a:pt x="2644" y="13591"/>
                  </a:cubicBezTo>
                  <a:cubicBezTo>
                    <a:pt x="1731" y="13718"/>
                    <a:pt x="921" y="13848"/>
                    <a:pt x="165" y="13990"/>
                  </a:cubicBezTo>
                  <a:lnTo>
                    <a:pt x="0" y="14020"/>
                  </a:lnTo>
                  <a:lnTo>
                    <a:pt x="0" y="22434"/>
                  </a:lnTo>
                  <a:lnTo>
                    <a:pt x="280" y="22317"/>
                  </a:lnTo>
                  <a:cubicBezTo>
                    <a:pt x="3624" y="20902"/>
                    <a:pt x="6748" y="20202"/>
                    <a:pt x="9745" y="20202"/>
                  </a:cubicBezTo>
                  <a:cubicBezTo>
                    <a:pt x="10841" y="20202"/>
                    <a:pt x="11920" y="20296"/>
                    <a:pt x="12987" y="20482"/>
                  </a:cubicBezTo>
                  <a:cubicBezTo>
                    <a:pt x="20436" y="21784"/>
                    <a:pt x="26975" y="26792"/>
                    <a:pt x="33571" y="32250"/>
                  </a:cubicBezTo>
                  <a:cubicBezTo>
                    <a:pt x="44508" y="41302"/>
                    <a:pt x="58178" y="45884"/>
                    <a:pt x="74230" y="45884"/>
                  </a:cubicBezTo>
                  <a:cubicBezTo>
                    <a:pt x="74828" y="45884"/>
                    <a:pt x="75434" y="45878"/>
                    <a:pt x="76041" y="45864"/>
                  </a:cubicBezTo>
                  <a:cubicBezTo>
                    <a:pt x="92973" y="45507"/>
                    <a:pt x="107630" y="40953"/>
                    <a:pt x="119603" y="32334"/>
                  </a:cubicBezTo>
                  <a:cubicBezTo>
                    <a:pt x="123430" y="29580"/>
                    <a:pt x="127160" y="26462"/>
                    <a:pt x="130767" y="23446"/>
                  </a:cubicBezTo>
                  <a:cubicBezTo>
                    <a:pt x="133490" y="21168"/>
                    <a:pt x="136306" y="18812"/>
                    <a:pt x="139143" y="16633"/>
                  </a:cubicBezTo>
                  <a:cubicBezTo>
                    <a:pt x="142286" y="14218"/>
                    <a:pt x="145678" y="11782"/>
                    <a:pt x="149569" y="10839"/>
                  </a:cubicBezTo>
                  <a:cubicBezTo>
                    <a:pt x="151002" y="10492"/>
                    <a:pt x="152486" y="10318"/>
                    <a:pt x="154040" y="10318"/>
                  </a:cubicBezTo>
                  <a:cubicBezTo>
                    <a:pt x="155718" y="10318"/>
                    <a:pt x="157477" y="10521"/>
                    <a:pt x="159345" y="10926"/>
                  </a:cubicBezTo>
                  <a:cubicBezTo>
                    <a:pt x="163146" y="11754"/>
                    <a:pt x="166866" y="13255"/>
                    <a:pt x="170463" y="14710"/>
                  </a:cubicBezTo>
                  <a:cubicBezTo>
                    <a:pt x="174735" y="16434"/>
                    <a:pt x="179004" y="17813"/>
                    <a:pt x="183149" y="18805"/>
                  </a:cubicBezTo>
                  <a:cubicBezTo>
                    <a:pt x="187035" y="19734"/>
                    <a:pt x="190791" y="20198"/>
                    <a:pt x="194393" y="20198"/>
                  </a:cubicBezTo>
                  <a:cubicBezTo>
                    <a:pt x="198045" y="20198"/>
                    <a:pt x="201538" y="19721"/>
                    <a:pt x="204846" y="18766"/>
                  </a:cubicBezTo>
                  <a:cubicBezTo>
                    <a:pt x="206788" y="18205"/>
                    <a:pt x="208062" y="17332"/>
                    <a:pt x="208634" y="16167"/>
                  </a:cubicBezTo>
                  <a:cubicBezTo>
                    <a:pt x="209095" y="15229"/>
                    <a:pt x="209080" y="14117"/>
                    <a:pt x="208584" y="12865"/>
                  </a:cubicBezTo>
                  <a:cubicBezTo>
                    <a:pt x="207441" y="9969"/>
                    <a:pt x="204404" y="8376"/>
                    <a:pt x="202188" y="7211"/>
                  </a:cubicBezTo>
                  <a:lnTo>
                    <a:pt x="201831" y="7024"/>
                  </a:lnTo>
                  <a:cubicBezTo>
                    <a:pt x="194760" y="3289"/>
                    <a:pt x="188306" y="1132"/>
                    <a:pt x="182098" y="427"/>
                  </a:cubicBezTo>
                  <a:cubicBezTo>
                    <a:pt x="179239" y="102"/>
                    <a:pt x="176384" y="0"/>
                    <a:pt x="1736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093" name="Google Shape;1093;p34"/>
            <p:cNvSpPr/>
            <p:nvPr/>
          </p:nvSpPr>
          <p:spPr>
            <a:xfrm>
              <a:off x="-97184" y="87130"/>
              <a:ext cx="807313" cy="330705"/>
            </a:xfrm>
            <a:custGeom>
              <a:avLst/>
              <a:gdLst/>
              <a:ahLst/>
              <a:cxnLst/>
              <a:rect l="l" t="t" r="r" b="b"/>
              <a:pathLst>
                <a:path w="20174" h="8264" extrusionOk="0">
                  <a:moveTo>
                    <a:pt x="10888" y="404"/>
                  </a:moveTo>
                  <a:cubicBezTo>
                    <a:pt x="11749" y="404"/>
                    <a:pt x="12597" y="461"/>
                    <a:pt x="13422" y="602"/>
                  </a:cubicBezTo>
                  <a:cubicBezTo>
                    <a:pt x="15472" y="954"/>
                    <a:pt x="17153" y="1897"/>
                    <a:pt x="18413" y="3404"/>
                  </a:cubicBezTo>
                  <a:cubicBezTo>
                    <a:pt x="19054" y="4170"/>
                    <a:pt x="19787" y="5267"/>
                    <a:pt x="19634" y="6147"/>
                  </a:cubicBezTo>
                  <a:cubicBezTo>
                    <a:pt x="19567" y="6546"/>
                    <a:pt x="19324" y="6863"/>
                    <a:pt x="18894" y="7118"/>
                  </a:cubicBezTo>
                  <a:cubicBezTo>
                    <a:pt x="17704" y="7820"/>
                    <a:pt x="16206" y="7861"/>
                    <a:pt x="14950" y="7861"/>
                  </a:cubicBezTo>
                  <a:cubicBezTo>
                    <a:pt x="14860" y="7861"/>
                    <a:pt x="14771" y="7861"/>
                    <a:pt x="14684" y="7861"/>
                  </a:cubicBezTo>
                  <a:cubicBezTo>
                    <a:pt x="13289" y="7856"/>
                    <a:pt x="11866" y="7753"/>
                    <a:pt x="10488" y="7653"/>
                  </a:cubicBezTo>
                  <a:cubicBezTo>
                    <a:pt x="9887" y="7608"/>
                    <a:pt x="9287" y="7565"/>
                    <a:pt x="8687" y="7529"/>
                  </a:cubicBezTo>
                  <a:cubicBezTo>
                    <a:pt x="5827" y="7359"/>
                    <a:pt x="3245" y="7206"/>
                    <a:pt x="649" y="7206"/>
                  </a:cubicBezTo>
                  <a:cubicBezTo>
                    <a:pt x="568" y="7206"/>
                    <a:pt x="486" y="7206"/>
                    <a:pt x="405" y="7206"/>
                  </a:cubicBezTo>
                  <a:lnTo>
                    <a:pt x="405" y="1428"/>
                  </a:lnTo>
                  <a:cubicBezTo>
                    <a:pt x="2017" y="1368"/>
                    <a:pt x="3674" y="1139"/>
                    <a:pt x="5280" y="919"/>
                  </a:cubicBezTo>
                  <a:cubicBezTo>
                    <a:pt x="7141" y="665"/>
                    <a:pt x="9044" y="404"/>
                    <a:pt x="10888" y="404"/>
                  </a:cubicBezTo>
                  <a:close/>
                  <a:moveTo>
                    <a:pt x="10888" y="1"/>
                  </a:moveTo>
                  <a:cubicBezTo>
                    <a:pt x="9018" y="1"/>
                    <a:pt x="7099" y="265"/>
                    <a:pt x="5223" y="522"/>
                  </a:cubicBezTo>
                  <a:cubicBezTo>
                    <a:pt x="3564" y="751"/>
                    <a:pt x="1848" y="984"/>
                    <a:pt x="195" y="1034"/>
                  </a:cubicBezTo>
                  <a:lnTo>
                    <a:pt x="1" y="1039"/>
                  </a:lnTo>
                  <a:lnTo>
                    <a:pt x="1" y="7612"/>
                  </a:lnTo>
                  <a:lnTo>
                    <a:pt x="202" y="7612"/>
                  </a:lnTo>
                  <a:cubicBezTo>
                    <a:pt x="266" y="7612"/>
                    <a:pt x="330" y="7612"/>
                    <a:pt x="393" y="7612"/>
                  </a:cubicBezTo>
                  <a:cubicBezTo>
                    <a:pt x="3056" y="7612"/>
                    <a:pt x="5717" y="7756"/>
                    <a:pt x="8664" y="7932"/>
                  </a:cubicBezTo>
                  <a:cubicBezTo>
                    <a:pt x="9261" y="7968"/>
                    <a:pt x="9860" y="8012"/>
                    <a:pt x="10460" y="8055"/>
                  </a:cubicBezTo>
                  <a:cubicBezTo>
                    <a:pt x="11844" y="8155"/>
                    <a:pt x="13275" y="8259"/>
                    <a:pt x="14682" y="8264"/>
                  </a:cubicBezTo>
                  <a:lnTo>
                    <a:pt x="14998" y="8264"/>
                  </a:lnTo>
                  <a:cubicBezTo>
                    <a:pt x="16295" y="8264"/>
                    <a:pt x="17831" y="8211"/>
                    <a:pt x="19096" y="7463"/>
                  </a:cubicBezTo>
                  <a:cubicBezTo>
                    <a:pt x="19626" y="7152"/>
                    <a:pt x="19940" y="6730"/>
                    <a:pt x="20030" y="6216"/>
                  </a:cubicBezTo>
                  <a:cubicBezTo>
                    <a:pt x="20173" y="5387"/>
                    <a:pt x="19732" y="4354"/>
                    <a:pt x="18720" y="3145"/>
                  </a:cubicBezTo>
                  <a:cubicBezTo>
                    <a:pt x="17395" y="1562"/>
                    <a:pt x="15637" y="574"/>
                    <a:pt x="13488" y="205"/>
                  </a:cubicBezTo>
                  <a:cubicBezTo>
                    <a:pt x="12639" y="59"/>
                    <a:pt x="11769" y="1"/>
                    <a:pt x="1088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094" name="Google Shape;1094;p34"/>
            <p:cNvSpPr/>
            <p:nvPr/>
          </p:nvSpPr>
          <p:spPr>
            <a:xfrm>
              <a:off x="-97104" y="-258065"/>
              <a:ext cx="9377861" cy="2035410"/>
            </a:xfrm>
            <a:custGeom>
              <a:avLst/>
              <a:gdLst/>
              <a:ahLst/>
              <a:cxnLst/>
              <a:rect l="l" t="t" r="r" b="b"/>
              <a:pathLst>
                <a:path w="234344" h="50863" extrusionOk="0">
                  <a:moveTo>
                    <a:pt x="233940" y="621"/>
                  </a:moveTo>
                  <a:lnTo>
                    <a:pt x="233940" y="12077"/>
                  </a:lnTo>
                  <a:cubicBezTo>
                    <a:pt x="232371" y="13846"/>
                    <a:pt x="230619" y="15358"/>
                    <a:pt x="228734" y="16565"/>
                  </a:cubicBezTo>
                  <a:cubicBezTo>
                    <a:pt x="224484" y="19289"/>
                    <a:pt x="219376" y="20857"/>
                    <a:pt x="213122" y="21360"/>
                  </a:cubicBezTo>
                  <a:cubicBezTo>
                    <a:pt x="211653" y="21479"/>
                    <a:pt x="210146" y="21539"/>
                    <a:pt x="208580" y="21539"/>
                  </a:cubicBezTo>
                  <a:cubicBezTo>
                    <a:pt x="205000" y="21539"/>
                    <a:pt x="201109" y="21226"/>
                    <a:pt x="196647" y="20590"/>
                  </a:cubicBezTo>
                  <a:lnTo>
                    <a:pt x="196529" y="20574"/>
                  </a:lnTo>
                  <a:cubicBezTo>
                    <a:pt x="194477" y="20283"/>
                    <a:pt x="192356" y="19981"/>
                    <a:pt x="190306" y="19457"/>
                  </a:cubicBezTo>
                  <a:cubicBezTo>
                    <a:pt x="188131" y="18901"/>
                    <a:pt x="186302" y="18457"/>
                    <a:pt x="184446" y="18095"/>
                  </a:cubicBezTo>
                  <a:cubicBezTo>
                    <a:pt x="182413" y="17700"/>
                    <a:pt x="180221" y="17338"/>
                    <a:pt x="178016" y="17338"/>
                  </a:cubicBezTo>
                  <a:cubicBezTo>
                    <a:pt x="177942" y="17338"/>
                    <a:pt x="177867" y="17339"/>
                    <a:pt x="177792" y="17340"/>
                  </a:cubicBezTo>
                  <a:cubicBezTo>
                    <a:pt x="176496" y="17354"/>
                    <a:pt x="174542" y="17378"/>
                    <a:pt x="173323" y="18637"/>
                  </a:cubicBezTo>
                  <a:cubicBezTo>
                    <a:pt x="172261" y="19733"/>
                    <a:pt x="172397" y="21555"/>
                    <a:pt x="173080" y="22788"/>
                  </a:cubicBezTo>
                  <a:cubicBezTo>
                    <a:pt x="174004" y="24459"/>
                    <a:pt x="175665" y="25395"/>
                    <a:pt x="177319" y="26158"/>
                  </a:cubicBezTo>
                  <a:cubicBezTo>
                    <a:pt x="180088" y="27433"/>
                    <a:pt x="183032" y="28076"/>
                    <a:pt x="185878" y="28699"/>
                  </a:cubicBezTo>
                  <a:cubicBezTo>
                    <a:pt x="186544" y="28844"/>
                    <a:pt x="187205" y="28990"/>
                    <a:pt x="187866" y="29142"/>
                  </a:cubicBezTo>
                  <a:cubicBezTo>
                    <a:pt x="191326" y="29942"/>
                    <a:pt x="194903" y="30405"/>
                    <a:pt x="198362" y="30852"/>
                  </a:cubicBezTo>
                  <a:lnTo>
                    <a:pt x="199879" y="31048"/>
                  </a:lnTo>
                  <a:cubicBezTo>
                    <a:pt x="203501" y="31524"/>
                    <a:pt x="207493" y="31975"/>
                    <a:pt x="212443" y="32469"/>
                  </a:cubicBezTo>
                  <a:cubicBezTo>
                    <a:pt x="216296" y="32854"/>
                    <a:pt x="220110" y="33192"/>
                    <a:pt x="223683" y="33505"/>
                  </a:cubicBezTo>
                  <a:cubicBezTo>
                    <a:pt x="226437" y="33747"/>
                    <a:pt x="229366" y="34040"/>
                    <a:pt x="232268" y="34727"/>
                  </a:cubicBezTo>
                  <a:cubicBezTo>
                    <a:pt x="232812" y="34856"/>
                    <a:pt x="233374" y="35011"/>
                    <a:pt x="233940" y="35186"/>
                  </a:cubicBezTo>
                  <a:lnTo>
                    <a:pt x="233940" y="50330"/>
                  </a:lnTo>
                  <a:cubicBezTo>
                    <a:pt x="227593" y="48509"/>
                    <a:pt x="220754" y="46238"/>
                    <a:pt x="213042" y="43386"/>
                  </a:cubicBezTo>
                  <a:cubicBezTo>
                    <a:pt x="208088" y="41555"/>
                    <a:pt x="202988" y="39512"/>
                    <a:pt x="197884" y="37317"/>
                  </a:cubicBezTo>
                  <a:cubicBezTo>
                    <a:pt x="195613" y="36339"/>
                    <a:pt x="193318" y="35281"/>
                    <a:pt x="191099" y="34257"/>
                  </a:cubicBezTo>
                  <a:cubicBezTo>
                    <a:pt x="188401" y="33014"/>
                    <a:pt x="185611" y="31726"/>
                    <a:pt x="182833" y="30573"/>
                  </a:cubicBezTo>
                  <a:cubicBezTo>
                    <a:pt x="172649" y="26340"/>
                    <a:pt x="162754" y="24195"/>
                    <a:pt x="153409" y="24195"/>
                  </a:cubicBezTo>
                  <a:cubicBezTo>
                    <a:pt x="153178" y="24195"/>
                    <a:pt x="152948" y="24197"/>
                    <a:pt x="152719" y="24198"/>
                  </a:cubicBezTo>
                  <a:cubicBezTo>
                    <a:pt x="142080" y="24319"/>
                    <a:pt x="132064" y="27884"/>
                    <a:pt x="122824" y="31721"/>
                  </a:cubicBezTo>
                  <a:cubicBezTo>
                    <a:pt x="112729" y="35913"/>
                    <a:pt x="102805" y="39822"/>
                    <a:pt x="92400" y="41608"/>
                  </a:cubicBezTo>
                  <a:cubicBezTo>
                    <a:pt x="82867" y="43244"/>
                    <a:pt x="72721" y="44299"/>
                    <a:pt x="61383" y="44830"/>
                  </a:cubicBezTo>
                  <a:cubicBezTo>
                    <a:pt x="58519" y="44965"/>
                    <a:pt x="55783" y="45032"/>
                    <a:pt x="53152" y="45032"/>
                  </a:cubicBezTo>
                  <a:cubicBezTo>
                    <a:pt x="45012" y="45032"/>
                    <a:pt x="37887" y="44383"/>
                    <a:pt x="31169" y="43050"/>
                  </a:cubicBezTo>
                  <a:cubicBezTo>
                    <a:pt x="24718" y="41770"/>
                    <a:pt x="18066" y="39641"/>
                    <a:pt x="11397" y="36720"/>
                  </a:cubicBezTo>
                  <a:cubicBezTo>
                    <a:pt x="7680" y="35093"/>
                    <a:pt x="3780" y="33224"/>
                    <a:pt x="405" y="30582"/>
                  </a:cubicBezTo>
                  <a:lnTo>
                    <a:pt x="405" y="21725"/>
                  </a:lnTo>
                  <a:cubicBezTo>
                    <a:pt x="5173" y="23118"/>
                    <a:pt x="10001" y="24631"/>
                    <a:pt x="14673" y="26094"/>
                  </a:cubicBezTo>
                  <a:cubicBezTo>
                    <a:pt x="18472" y="27283"/>
                    <a:pt x="22397" y="28512"/>
                    <a:pt x="26269" y="29670"/>
                  </a:cubicBezTo>
                  <a:cubicBezTo>
                    <a:pt x="42759" y="34607"/>
                    <a:pt x="58954" y="38982"/>
                    <a:pt x="74991" y="38982"/>
                  </a:cubicBezTo>
                  <a:cubicBezTo>
                    <a:pt x="78823" y="38982"/>
                    <a:pt x="82649" y="38732"/>
                    <a:pt x="86466" y="38179"/>
                  </a:cubicBezTo>
                  <a:cubicBezTo>
                    <a:pt x="95509" y="36872"/>
                    <a:pt x="104228" y="33938"/>
                    <a:pt x="112383" y="29455"/>
                  </a:cubicBezTo>
                  <a:cubicBezTo>
                    <a:pt x="116730" y="27066"/>
                    <a:pt x="120985" y="24195"/>
                    <a:pt x="125029" y="20922"/>
                  </a:cubicBezTo>
                  <a:cubicBezTo>
                    <a:pt x="126767" y="19511"/>
                    <a:pt x="128488" y="17994"/>
                    <a:pt x="130152" y="16524"/>
                  </a:cubicBezTo>
                  <a:cubicBezTo>
                    <a:pt x="131788" y="15078"/>
                    <a:pt x="133483" y="13582"/>
                    <a:pt x="135190" y="12196"/>
                  </a:cubicBezTo>
                  <a:cubicBezTo>
                    <a:pt x="137654" y="10200"/>
                    <a:pt x="140969" y="7788"/>
                    <a:pt x="144768" y="6873"/>
                  </a:cubicBezTo>
                  <a:cubicBezTo>
                    <a:pt x="145990" y="6580"/>
                    <a:pt x="147258" y="6432"/>
                    <a:pt x="148594" y="6432"/>
                  </a:cubicBezTo>
                  <a:cubicBezTo>
                    <a:pt x="151134" y="6432"/>
                    <a:pt x="153922" y="6966"/>
                    <a:pt x="157120" y="8052"/>
                  </a:cubicBezTo>
                  <a:cubicBezTo>
                    <a:pt x="165254" y="10813"/>
                    <a:pt x="174727" y="13878"/>
                    <a:pt x="184226" y="15304"/>
                  </a:cubicBezTo>
                  <a:cubicBezTo>
                    <a:pt x="187914" y="15858"/>
                    <a:pt x="191419" y="16136"/>
                    <a:pt x="194766" y="16136"/>
                  </a:cubicBezTo>
                  <a:cubicBezTo>
                    <a:pt x="200932" y="16136"/>
                    <a:pt x="206557" y="15192"/>
                    <a:pt x="211781" y="13295"/>
                  </a:cubicBezTo>
                  <a:cubicBezTo>
                    <a:pt x="216509" y="11579"/>
                    <a:pt x="220789" y="8892"/>
                    <a:pt x="224351" y="6492"/>
                  </a:cubicBezTo>
                  <a:cubicBezTo>
                    <a:pt x="224766" y="6212"/>
                    <a:pt x="225182" y="5928"/>
                    <a:pt x="225598" y="5645"/>
                  </a:cubicBezTo>
                  <a:cubicBezTo>
                    <a:pt x="228277" y="3826"/>
                    <a:pt x="231045" y="1944"/>
                    <a:pt x="233940" y="621"/>
                  </a:cubicBezTo>
                  <a:close/>
                  <a:moveTo>
                    <a:pt x="234344" y="1"/>
                  </a:moveTo>
                  <a:lnTo>
                    <a:pt x="234062" y="127"/>
                  </a:lnTo>
                  <a:cubicBezTo>
                    <a:pt x="231032" y="1470"/>
                    <a:pt x="228156" y="3423"/>
                    <a:pt x="225375" y="5313"/>
                  </a:cubicBezTo>
                  <a:cubicBezTo>
                    <a:pt x="224959" y="5595"/>
                    <a:pt x="224545" y="5878"/>
                    <a:pt x="224128" y="6158"/>
                  </a:cubicBezTo>
                  <a:cubicBezTo>
                    <a:pt x="220589" y="8544"/>
                    <a:pt x="216336" y="11214"/>
                    <a:pt x="211647" y="12916"/>
                  </a:cubicBezTo>
                  <a:cubicBezTo>
                    <a:pt x="206466" y="14796"/>
                    <a:pt x="200885" y="15732"/>
                    <a:pt x="194765" y="15732"/>
                  </a:cubicBezTo>
                  <a:cubicBezTo>
                    <a:pt x="191440" y="15732"/>
                    <a:pt x="187955" y="15456"/>
                    <a:pt x="184289" y="14905"/>
                  </a:cubicBezTo>
                  <a:cubicBezTo>
                    <a:pt x="174822" y="13485"/>
                    <a:pt x="165370" y="10424"/>
                    <a:pt x="157251" y="7671"/>
                  </a:cubicBezTo>
                  <a:cubicBezTo>
                    <a:pt x="154011" y="6571"/>
                    <a:pt x="151182" y="6028"/>
                    <a:pt x="148600" y="6028"/>
                  </a:cubicBezTo>
                  <a:cubicBezTo>
                    <a:pt x="147230" y="6028"/>
                    <a:pt x="145930" y="6181"/>
                    <a:pt x="144675" y="6483"/>
                  </a:cubicBezTo>
                  <a:cubicBezTo>
                    <a:pt x="140797" y="7416"/>
                    <a:pt x="137434" y="9860"/>
                    <a:pt x="134939" y="11886"/>
                  </a:cubicBezTo>
                  <a:cubicBezTo>
                    <a:pt x="133224" y="13277"/>
                    <a:pt x="131528" y="14775"/>
                    <a:pt x="129887" y="16224"/>
                  </a:cubicBezTo>
                  <a:cubicBezTo>
                    <a:pt x="128225" y="17690"/>
                    <a:pt x="126509" y="19207"/>
                    <a:pt x="124774" y="20610"/>
                  </a:cubicBezTo>
                  <a:cubicBezTo>
                    <a:pt x="120749" y="23869"/>
                    <a:pt x="116514" y="26727"/>
                    <a:pt x="112189" y="29105"/>
                  </a:cubicBezTo>
                  <a:cubicBezTo>
                    <a:pt x="104076" y="33564"/>
                    <a:pt x="95402" y="36484"/>
                    <a:pt x="86407" y="37785"/>
                  </a:cubicBezTo>
                  <a:cubicBezTo>
                    <a:pt x="82611" y="38334"/>
                    <a:pt x="78806" y="38583"/>
                    <a:pt x="74991" y="38583"/>
                  </a:cubicBezTo>
                  <a:cubicBezTo>
                    <a:pt x="59005" y="38583"/>
                    <a:pt x="42843" y="34216"/>
                    <a:pt x="26384" y="29289"/>
                  </a:cubicBezTo>
                  <a:cubicBezTo>
                    <a:pt x="22516" y="28130"/>
                    <a:pt x="18589" y="26901"/>
                    <a:pt x="14793" y="25711"/>
                  </a:cubicBezTo>
                  <a:cubicBezTo>
                    <a:pt x="10035" y="24222"/>
                    <a:pt x="5116" y="22681"/>
                    <a:pt x="257" y="21265"/>
                  </a:cubicBezTo>
                  <a:lnTo>
                    <a:pt x="0" y="21189"/>
                  </a:lnTo>
                  <a:lnTo>
                    <a:pt x="0" y="30778"/>
                  </a:lnTo>
                  <a:lnTo>
                    <a:pt x="77" y="30839"/>
                  </a:lnTo>
                  <a:cubicBezTo>
                    <a:pt x="3505" y="33541"/>
                    <a:pt x="7466" y="35440"/>
                    <a:pt x="11235" y="37090"/>
                  </a:cubicBezTo>
                  <a:cubicBezTo>
                    <a:pt x="17931" y="40022"/>
                    <a:pt x="24610" y="42161"/>
                    <a:pt x="31090" y="43447"/>
                  </a:cubicBezTo>
                  <a:cubicBezTo>
                    <a:pt x="37834" y="44786"/>
                    <a:pt x="44983" y="45437"/>
                    <a:pt x="53148" y="45437"/>
                  </a:cubicBezTo>
                  <a:cubicBezTo>
                    <a:pt x="55786" y="45437"/>
                    <a:pt x="58530" y="45369"/>
                    <a:pt x="61401" y="45235"/>
                  </a:cubicBezTo>
                  <a:cubicBezTo>
                    <a:pt x="72756" y="44700"/>
                    <a:pt x="82917" y="43644"/>
                    <a:pt x="92467" y="42007"/>
                  </a:cubicBezTo>
                  <a:cubicBezTo>
                    <a:pt x="102913" y="40214"/>
                    <a:pt x="112861" y="36296"/>
                    <a:pt x="122978" y="32095"/>
                  </a:cubicBezTo>
                  <a:cubicBezTo>
                    <a:pt x="132181" y="28274"/>
                    <a:pt x="142153" y="24722"/>
                    <a:pt x="152725" y="24602"/>
                  </a:cubicBezTo>
                  <a:cubicBezTo>
                    <a:pt x="152952" y="24600"/>
                    <a:pt x="153179" y="24598"/>
                    <a:pt x="153407" y="24598"/>
                  </a:cubicBezTo>
                  <a:cubicBezTo>
                    <a:pt x="162694" y="24598"/>
                    <a:pt x="172541" y="26730"/>
                    <a:pt x="182679" y="30945"/>
                  </a:cubicBezTo>
                  <a:cubicBezTo>
                    <a:pt x="185447" y="32095"/>
                    <a:pt x="188234" y="33381"/>
                    <a:pt x="190930" y="34624"/>
                  </a:cubicBezTo>
                  <a:cubicBezTo>
                    <a:pt x="193152" y="35649"/>
                    <a:pt x="195448" y="36707"/>
                    <a:pt x="197726" y="37686"/>
                  </a:cubicBezTo>
                  <a:cubicBezTo>
                    <a:pt x="202837" y="39885"/>
                    <a:pt x="207942" y="41928"/>
                    <a:pt x="212901" y="43763"/>
                  </a:cubicBezTo>
                  <a:cubicBezTo>
                    <a:pt x="220729" y="46656"/>
                    <a:pt x="227658" y="48955"/>
                    <a:pt x="234085" y="50788"/>
                  </a:cubicBezTo>
                  <a:lnTo>
                    <a:pt x="234341" y="50863"/>
                  </a:lnTo>
                  <a:lnTo>
                    <a:pt x="234344" y="50863"/>
                  </a:lnTo>
                  <a:lnTo>
                    <a:pt x="234344" y="34896"/>
                  </a:lnTo>
                  <a:lnTo>
                    <a:pt x="234204" y="34850"/>
                  </a:lnTo>
                  <a:cubicBezTo>
                    <a:pt x="233582" y="34654"/>
                    <a:pt x="232962" y="34481"/>
                    <a:pt x="232362" y="34340"/>
                  </a:cubicBezTo>
                  <a:cubicBezTo>
                    <a:pt x="229433" y="33647"/>
                    <a:pt x="226488" y="33352"/>
                    <a:pt x="223721" y="33110"/>
                  </a:cubicBezTo>
                  <a:cubicBezTo>
                    <a:pt x="220148" y="32797"/>
                    <a:pt x="216338" y="32457"/>
                    <a:pt x="212486" y="32074"/>
                  </a:cubicBezTo>
                  <a:cubicBezTo>
                    <a:pt x="207542" y="31581"/>
                    <a:pt x="203553" y="31128"/>
                    <a:pt x="199935" y="30653"/>
                  </a:cubicBezTo>
                  <a:lnTo>
                    <a:pt x="198416" y="30455"/>
                  </a:lnTo>
                  <a:cubicBezTo>
                    <a:pt x="194968" y="30009"/>
                    <a:pt x="191400" y="29547"/>
                    <a:pt x="187960" y="28753"/>
                  </a:cubicBezTo>
                  <a:cubicBezTo>
                    <a:pt x="187298" y="28602"/>
                    <a:pt x="186634" y="28454"/>
                    <a:pt x="185969" y="28310"/>
                  </a:cubicBezTo>
                  <a:cubicBezTo>
                    <a:pt x="183145" y="27690"/>
                    <a:pt x="180223" y="27051"/>
                    <a:pt x="177494" y="25795"/>
                  </a:cubicBezTo>
                  <a:cubicBezTo>
                    <a:pt x="176009" y="25111"/>
                    <a:pt x="174350" y="24245"/>
                    <a:pt x="173437" y="22596"/>
                  </a:cubicBezTo>
                  <a:cubicBezTo>
                    <a:pt x="172829" y="21493"/>
                    <a:pt x="172693" y="19876"/>
                    <a:pt x="173617" y="18921"/>
                  </a:cubicBezTo>
                  <a:cubicBezTo>
                    <a:pt x="174717" y="17783"/>
                    <a:pt x="176574" y="17760"/>
                    <a:pt x="177801" y="17745"/>
                  </a:cubicBezTo>
                  <a:cubicBezTo>
                    <a:pt x="177883" y="17744"/>
                    <a:pt x="177965" y="17744"/>
                    <a:pt x="178047" y="17744"/>
                  </a:cubicBezTo>
                  <a:cubicBezTo>
                    <a:pt x="180223" y="17744"/>
                    <a:pt x="182367" y="18103"/>
                    <a:pt x="184375" y="18494"/>
                  </a:cubicBezTo>
                  <a:cubicBezTo>
                    <a:pt x="186221" y="18853"/>
                    <a:pt x="188043" y="19296"/>
                    <a:pt x="190212" y="19850"/>
                  </a:cubicBezTo>
                  <a:cubicBezTo>
                    <a:pt x="192283" y="20380"/>
                    <a:pt x="194415" y="20683"/>
                    <a:pt x="196477" y="20976"/>
                  </a:cubicBezTo>
                  <a:lnTo>
                    <a:pt x="196594" y="20993"/>
                  </a:lnTo>
                  <a:cubicBezTo>
                    <a:pt x="201071" y="21630"/>
                    <a:pt x="204978" y="21943"/>
                    <a:pt x="208576" y="21943"/>
                  </a:cubicBezTo>
                  <a:cubicBezTo>
                    <a:pt x="210156" y="21943"/>
                    <a:pt x="211676" y="21883"/>
                    <a:pt x="213159" y="21763"/>
                  </a:cubicBezTo>
                  <a:cubicBezTo>
                    <a:pt x="219481" y="21255"/>
                    <a:pt x="224648" y="19666"/>
                    <a:pt x="228956" y="16905"/>
                  </a:cubicBezTo>
                  <a:cubicBezTo>
                    <a:pt x="230892" y="15665"/>
                    <a:pt x="232689" y="14110"/>
                    <a:pt x="234294" y="12287"/>
                  </a:cubicBezTo>
                  <a:lnTo>
                    <a:pt x="234344" y="12230"/>
                  </a:lnTo>
                  <a:lnTo>
                    <a:pt x="234344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095" name="Google Shape;1095;p34"/>
            <p:cNvSpPr/>
            <p:nvPr/>
          </p:nvSpPr>
          <p:spPr>
            <a:xfrm>
              <a:off x="-97264" y="1162055"/>
              <a:ext cx="5171942" cy="1031731"/>
            </a:xfrm>
            <a:custGeom>
              <a:avLst/>
              <a:gdLst/>
              <a:ahLst/>
              <a:cxnLst/>
              <a:rect l="l" t="t" r="r" b="b"/>
              <a:pathLst>
                <a:path w="129242" h="25782" extrusionOk="0">
                  <a:moveTo>
                    <a:pt x="125667" y="404"/>
                  </a:moveTo>
                  <a:cubicBezTo>
                    <a:pt x="125949" y="404"/>
                    <a:pt x="126232" y="415"/>
                    <a:pt x="126514" y="437"/>
                  </a:cubicBezTo>
                  <a:cubicBezTo>
                    <a:pt x="127419" y="510"/>
                    <a:pt x="128375" y="690"/>
                    <a:pt x="128733" y="1442"/>
                  </a:cubicBezTo>
                  <a:cubicBezTo>
                    <a:pt x="127667" y="1898"/>
                    <a:pt x="126604" y="2366"/>
                    <a:pt x="125540" y="2833"/>
                  </a:cubicBezTo>
                  <a:cubicBezTo>
                    <a:pt x="121951" y="4414"/>
                    <a:pt x="118237" y="6047"/>
                    <a:pt x="114473" y="7141"/>
                  </a:cubicBezTo>
                  <a:cubicBezTo>
                    <a:pt x="113881" y="7314"/>
                    <a:pt x="113286" y="7483"/>
                    <a:pt x="112693" y="7649"/>
                  </a:cubicBezTo>
                  <a:cubicBezTo>
                    <a:pt x="110914" y="8149"/>
                    <a:pt x="109073" y="8666"/>
                    <a:pt x="107278" y="9330"/>
                  </a:cubicBezTo>
                  <a:cubicBezTo>
                    <a:pt x="105183" y="10108"/>
                    <a:pt x="102936" y="11055"/>
                    <a:pt x="100411" y="12228"/>
                  </a:cubicBezTo>
                  <a:cubicBezTo>
                    <a:pt x="97928" y="13381"/>
                    <a:pt x="95424" y="14634"/>
                    <a:pt x="93002" y="15844"/>
                  </a:cubicBezTo>
                  <a:cubicBezTo>
                    <a:pt x="86663" y="19013"/>
                    <a:pt x="80109" y="22288"/>
                    <a:pt x="73322" y="24097"/>
                  </a:cubicBezTo>
                  <a:cubicBezTo>
                    <a:pt x="70106" y="24955"/>
                    <a:pt x="66829" y="25381"/>
                    <a:pt x="63411" y="25381"/>
                  </a:cubicBezTo>
                  <a:cubicBezTo>
                    <a:pt x="61691" y="25381"/>
                    <a:pt x="59935" y="25273"/>
                    <a:pt x="58132" y="25057"/>
                  </a:cubicBezTo>
                  <a:cubicBezTo>
                    <a:pt x="54870" y="24667"/>
                    <a:pt x="51578" y="24000"/>
                    <a:pt x="48394" y="23351"/>
                  </a:cubicBezTo>
                  <a:cubicBezTo>
                    <a:pt x="46720" y="23010"/>
                    <a:pt x="44988" y="22658"/>
                    <a:pt x="43281" y="22351"/>
                  </a:cubicBezTo>
                  <a:cubicBezTo>
                    <a:pt x="38827" y="21551"/>
                    <a:pt x="34306" y="21314"/>
                    <a:pt x="29931" y="21085"/>
                  </a:cubicBezTo>
                  <a:lnTo>
                    <a:pt x="28914" y="21031"/>
                  </a:lnTo>
                  <a:cubicBezTo>
                    <a:pt x="25978" y="20874"/>
                    <a:pt x="23609" y="20501"/>
                    <a:pt x="21462" y="19855"/>
                  </a:cubicBezTo>
                  <a:cubicBezTo>
                    <a:pt x="19489" y="19259"/>
                    <a:pt x="17512" y="18432"/>
                    <a:pt x="15599" y="17635"/>
                  </a:cubicBezTo>
                  <a:cubicBezTo>
                    <a:pt x="15171" y="17457"/>
                    <a:pt x="14747" y="17279"/>
                    <a:pt x="14321" y="17105"/>
                  </a:cubicBezTo>
                  <a:cubicBezTo>
                    <a:pt x="12341" y="16286"/>
                    <a:pt x="10328" y="15433"/>
                    <a:pt x="8383" y="14606"/>
                  </a:cubicBezTo>
                  <a:cubicBezTo>
                    <a:pt x="5772" y="13497"/>
                    <a:pt x="3075" y="12349"/>
                    <a:pt x="404" y="11276"/>
                  </a:cubicBezTo>
                  <a:lnTo>
                    <a:pt x="403" y="11276"/>
                  </a:lnTo>
                  <a:lnTo>
                    <a:pt x="403" y="5584"/>
                  </a:lnTo>
                  <a:cubicBezTo>
                    <a:pt x="967" y="5874"/>
                    <a:pt x="1566" y="6170"/>
                    <a:pt x="2220" y="6484"/>
                  </a:cubicBezTo>
                  <a:cubicBezTo>
                    <a:pt x="2905" y="6811"/>
                    <a:pt x="3592" y="7131"/>
                    <a:pt x="4281" y="7450"/>
                  </a:cubicBezTo>
                  <a:cubicBezTo>
                    <a:pt x="6227" y="8357"/>
                    <a:pt x="8240" y="9293"/>
                    <a:pt x="10153" y="10412"/>
                  </a:cubicBezTo>
                  <a:cubicBezTo>
                    <a:pt x="12434" y="11746"/>
                    <a:pt x="14871" y="13148"/>
                    <a:pt x="17395" y="14337"/>
                  </a:cubicBezTo>
                  <a:cubicBezTo>
                    <a:pt x="25707" y="18255"/>
                    <a:pt x="35202" y="20169"/>
                    <a:pt x="46355" y="20169"/>
                  </a:cubicBezTo>
                  <a:cubicBezTo>
                    <a:pt x="47079" y="20169"/>
                    <a:pt x="47811" y="20161"/>
                    <a:pt x="48549" y="20145"/>
                  </a:cubicBezTo>
                  <a:cubicBezTo>
                    <a:pt x="59131" y="19914"/>
                    <a:pt x="70411" y="17805"/>
                    <a:pt x="84049" y="13504"/>
                  </a:cubicBezTo>
                  <a:cubicBezTo>
                    <a:pt x="89815" y="11685"/>
                    <a:pt x="95612" y="9562"/>
                    <a:pt x="101217" y="7507"/>
                  </a:cubicBezTo>
                  <a:cubicBezTo>
                    <a:pt x="104315" y="6374"/>
                    <a:pt x="107517" y="5200"/>
                    <a:pt x="110679" y="4091"/>
                  </a:cubicBezTo>
                  <a:cubicBezTo>
                    <a:pt x="114143" y="2876"/>
                    <a:pt x="117874" y="1648"/>
                    <a:pt x="121675" y="895"/>
                  </a:cubicBezTo>
                  <a:cubicBezTo>
                    <a:pt x="122896" y="652"/>
                    <a:pt x="124279" y="404"/>
                    <a:pt x="125667" y="404"/>
                  </a:cubicBezTo>
                  <a:close/>
                  <a:moveTo>
                    <a:pt x="125672" y="1"/>
                  </a:moveTo>
                  <a:cubicBezTo>
                    <a:pt x="124248" y="1"/>
                    <a:pt x="122839" y="252"/>
                    <a:pt x="121598" y="497"/>
                  </a:cubicBezTo>
                  <a:cubicBezTo>
                    <a:pt x="117773" y="1256"/>
                    <a:pt x="114025" y="2491"/>
                    <a:pt x="110546" y="3711"/>
                  </a:cubicBezTo>
                  <a:cubicBezTo>
                    <a:pt x="107384" y="4820"/>
                    <a:pt x="104179" y="5993"/>
                    <a:pt x="101080" y="7129"/>
                  </a:cubicBezTo>
                  <a:cubicBezTo>
                    <a:pt x="95477" y="9180"/>
                    <a:pt x="89685" y="11305"/>
                    <a:pt x="83929" y="13120"/>
                  </a:cubicBezTo>
                  <a:cubicBezTo>
                    <a:pt x="70328" y="17407"/>
                    <a:pt x="59084" y="19512"/>
                    <a:pt x="48540" y="19742"/>
                  </a:cubicBezTo>
                  <a:cubicBezTo>
                    <a:pt x="47811" y="19758"/>
                    <a:pt x="47089" y="19766"/>
                    <a:pt x="46374" y="19766"/>
                  </a:cubicBezTo>
                  <a:cubicBezTo>
                    <a:pt x="35268" y="19766"/>
                    <a:pt x="25827" y="17865"/>
                    <a:pt x="17567" y="13971"/>
                  </a:cubicBezTo>
                  <a:cubicBezTo>
                    <a:pt x="15057" y="12788"/>
                    <a:pt x="12628" y="11391"/>
                    <a:pt x="10355" y="10062"/>
                  </a:cubicBezTo>
                  <a:cubicBezTo>
                    <a:pt x="8426" y="8935"/>
                    <a:pt x="6404" y="7993"/>
                    <a:pt x="4448" y="7084"/>
                  </a:cubicBezTo>
                  <a:cubicBezTo>
                    <a:pt x="3762" y="6767"/>
                    <a:pt x="3076" y="6447"/>
                    <a:pt x="2395" y="6120"/>
                  </a:cubicBezTo>
                  <a:cubicBezTo>
                    <a:pt x="1626" y="5754"/>
                    <a:pt x="940" y="5411"/>
                    <a:pt x="294" y="5075"/>
                  </a:cubicBezTo>
                  <a:lnTo>
                    <a:pt x="0" y="4921"/>
                  </a:lnTo>
                  <a:lnTo>
                    <a:pt x="0" y="11545"/>
                  </a:lnTo>
                  <a:lnTo>
                    <a:pt x="126" y="11595"/>
                  </a:lnTo>
                  <a:cubicBezTo>
                    <a:pt x="2833" y="12684"/>
                    <a:pt x="5574" y="13848"/>
                    <a:pt x="8224" y="14973"/>
                  </a:cubicBezTo>
                  <a:cubicBezTo>
                    <a:pt x="10170" y="15801"/>
                    <a:pt x="12184" y="16656"/>
                    <a:pt x="14167" y="17473"/>
                  </a:cubicBezTo>
                  <a:cubicBezTo>
                    <a:pt x="14591" y="17649"/>
                    <a:pt x="15016" y="17828"/>
                    <a:pt x="15441" y="18003"/>
                  </a:cubicBezTo>
                  <a:cubicBezTo>
                    <a:pt x="17363" y="18808"/>
                    <a:pt x="19349" y="19638"/>
                    <a:pt x="21344" y="20238"/>
                  </a:cubicBezTo>
                  <a:cubicBezTo>
                    <a:pt x="23523" y="20895"/>
                    <a:pt x="25922" y="21274"/>
                    <a:pt x="28892" y="21431"/>
                  </a:cubicBezTo>
                  <a:lnTo>
                    <a:pt x="29910" y="21485"/>
                  </a:lnTo>
                  <a:cubicBezTo>
                    <a:pt x="34272" y="21714"/>
                    <a:pt x="38783" y="21950"/>
                    <a:pt x="43209" y="22746"/>
                  </a:cubicBezTo>
                  <a:cubicBezTo>
                    <a:pt x="44912" y="23053"/>
                    <a:pt x="46641" y="23406"/>
                    <a:pt x="48313" y="23744"/>
                  </a:cubicBezTo>
                  <a:cubicBezTo>
                    <a:pt x="51505" y="24393"/>
                    <a:pt x="54806" y="25065"/>
                    <a:pt x="58085" y="25456"/>
                  </a:cubicBezTo>
                  <a:cubicBezTo>
                    <a:pt x="59905" y="25673"/>
                    <a:pt x="61677" y="25782"/>
                    <a:pt x="63414" y="25782"/>
                  </a:cubicBezTo>
                  <a:cubicBezTo>
                    <a:pt x="66866" y="25782"/>
                    <a:pt x="70177" y="25352"/>
                    <a:pt x="73425" y="24486"/>
                  </a:cubicBezTo>
                  <a:cubicBezTo>
                    <a:pt x="80253" y="22666"/>
                    <a:pt x="86826" y="19379"/>
                    <a:pt x="93183" y="16202"/>
                  </a:cubicBezTo>
                  <a:cubicBezTo>
                    <a:pt x="95603" y="14991"/>
                    <a:pt x="98105" y="13741"/>
                    <a:pt x="100582" y="12591"/>
                  </a:cubicBezTo>
                  <a:cubicBezTo>
                    <a:pt x="103097" y="11422"/>
                    <a:pt x="105333" y="10479"/>
                    <a:pt x="107419" y="9706"/>
                  </a:cubicBezTo>
                  <a:cubicBezTo>
                    <a:pt x="109198" y="9046"/>
                    <a:pt x="111031" y="8532"/>
                    <a:pt x="112803" y="8033"/>
                  </a:cubicBezTo>
                  <a:cubicBezTo>
                    <a:pt x="113399" y="7867"/>
                    <a:pt x="113993" y="7699"/>
                    <a:pt x="114588" y="7526"/>
                  </a:cubicBezTo>
                  <a:cubicBezTo>
                    <a:pt x="118376" y="6424"/>
                    <a:pt x="122102" y="4784"/>
                    <a:pt x="125704" y="3199"/>
                  </a:cubicBezTo>
                  <a:cubicBezTo>
                    <a:pt x="126826" y="2705"/>
                    <a:pt x="127947" y="2212"/>
                    <a:pt x="129073" y="1733"/>
                  </a:cubicBezTo>
                  <a:lnTo>
                    <a:pt x="129242" y="1662"/>
                  </a:lnTo>
                  <a:lnTo>
                    <a:pt x="129185" y="1488"/>
                  </a:lnTo>
                  <a:cubicBezTo>
                    <a:pt x="128775" y="216"/>
                    <a:pt x="127216" y="89"/>
                    <a:pt x="126549" y="34"/>
                  </a:cubicBezTo>
                  <a:cubicBezTo>
                    <a:pt x="126257" y="11"/>
                    <a:pt x="125964" y="1"/>
                    <a:pt x="12567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096" name="Google Shape;1096;p34"/>
            <p:cNvSpPr/>
            <p:nvPr/>
          </p:nvSpPr>
          <p:spPr>
            <a:xfrm>
              <a:off x="-97184" y="1487081"/>
              <a:ext cx="9378021" cy="2233737"/>
            </a:xfrm>
            <a:custGeom>
              <a:avLst/>
              <a:gdLst/>
              <a:ahLst/>
              <a:cxnLst/>
              <a:rect l="l" t="t" r="r" b="b"/>
              <a:pathLst>
                <a:path w="234348" h="55819" extrusionOk="0">
                  <a:moveTo>
                    <a:pt x="144981" y="403"/>
                  </a:moveTo>
                  <a:cubicBezTo>
                    <a:pt x="150962" y="403"/>
                    <a:pt x="156924" y="882"/>
                    <a:pt x="162787" y="1836"/>
                  </a:cubicBezTo>
                  <a:cubicBezTo>
                    <a:pt x="170740" y="3127"/>
                    <a:pt x="179016" y="5583"/>
                    <a:pt x="189615" y="9797"/>
                  </a:cubicBezTo>
                  <a:cubicBezTo>
                    <a:pt x="198427" y="13299"/>
                    <a:pt x="207411" y="17431"/>
                    <a:pt x="216323" y="22082"/>
                  </a:cubicBezTo>
                  <a:lnTo>
                    <a:pt x="218254" y="23088"/>
                  </a:lnTo>
                  <a:cubicBezTo>
                    <a:pt x="223483" y="25804"/>
                    <a:pt x="228885" y="28612"/>
                    <a:pt x="233942" y="32005"/>
                  </a:cubicBezTo>
                  <a:lnTo>
                    <a:pt x="233942" y="40242"/>
                  </a:lnTo>
                  <a:cubicBezTo>
                    <a:pt x="230357" y="38005"/>
                    <a:pt x="227378" y="36353"/>
                    <a:pt x="224590" y="35054"/>
                  </a:cubicBezTo>
                  <a:cubicBezTo>
                    <a:pt x="215470" y="30808"/>
                    <a:pt x="205746" y="28155"/>
                    <a:pt x="196343" y="25590"/>
                  </a:cubicBezTo>
                  <a:cubicBezTo>
                    <a:pt x="195383" y="25330"/>
                    <a:pt x="194423" y="25067"/>
                    <a:pt x="193466" y="24804"/>
                  </a:cubicBezTo>
                  <a:cubicBezTo>
                    <a:pt x="172307" y="18995"/>
                    <a:pt x="155262" y="16255"/>
                    <a:pt x="139723" y="16255"/>
                  </a:cubicBezTo>
                  <a:cubicBezTo>
                    <a:pt x="136241" y="16255"/>
                    <a:pt x="132834" y="16392"/>
                    <a:pt x="129473" y="16664"/>
                  </a:cubicBezTo>
                  <a:cubicBezTo>
                    <a:pt x="117659" y="17617"/>
                    <a:pt x="108992" y="19950"/>
                    <a:pt x="101363" y="24225"/>
                  </a:cubicBezTo>
                  <a:cubicBezTo>
                    <a:pt x="95848" y="27316"/>
                    <a:pt x="90586" y="31262"/>
                    <a:pt x="85495" y="35080"/>
                  </a:cubicBezTo>
                  <a:cubicBezTo>
                    <a:pt x="82539" y="37296"/>
                    <a:pt x="79484" y="39588"/>
                    <a:pt x="76413" y="41684"/>
                  </a:cubicBezTo>
                  <a:cubicBezTo>
                    <a:pt x="71394" y="45113"/>
                    <a:pt x="67146" y="47471"/>
                    <a:pt x="63039" y="49108"/>
                  </a:cubicBezTo>
                  <a:cubicBezTo>
                    <a:pt x="58787" y="50804"/>
                    <a:pt x="54022" y="52109"/>
                    <a:pt x="48045" y="53216"/>
                  </a:cubicBezTo>
                  <a:cubicBezTo>
                    <a:pt x="40031" y="54703"/>
                    <a:pt x="31384" y="55416"/>
                    <a:pt x="21189" y="55416"/>
                  </a:cubicBezTo>
                  <a:cubicBezTo>
                    <a:pt x="19290" y="55416"/>
                    <a:pt x="17337" y="55391"/>
                    <a:pt x="15325" y="55342"/>
                  </a:cubicBezTo>
                  <a:cubicBezTo>
                    <a:pt x="9761" y="55207"/>
                    <a:pt x="4879" y="54966"/>
                    <a:pt x="402" y="54612"/>
                  </a:cubicBezTo>
                  <a:lnTo>
                    <a:pt x="407" y="54612"/>
                  </a:lnTo>
                  <a:lnTo>
                    <a:pt x="407" y="49284"/>
                  </a:lnTo>
                  <a:cubicBezTo>
                    <a:pt x="817" y="49421"/>
                    <a:pt x="1230" y="49561"/>
                    <a:pt x="1643" y="49700"/>
                  </a:cubicBezTo>
                  <a:cubicBezTo>
                    <a:pt x="4359" y="50619"/>
                    <a:pt x="7168" y="51566"/>
                    <a:pt x="9980" y="52235"/>
                  </a:cubicBezTo>
                  <a:cubicBezTo>
                    <a:pt x="12206" y="52763"/>
                    <a:pt x="14788" y="53377"/>
                    <a:pt x="17344" y="53377"/>
                  </a:cubicBezTo>
                  <a:cubicBezTo>
                    <a:pt x="18683" y="53377"/>
                    <a:pt x="20014" y="53208"/>
                    <a:pt x="21283" y="52772"/>
                  </a:cubicBezTo>
                  <a:cubicBezTo>
                    <a:pt x="22931" y="52205"/>
                    <a:pt x="23878" y="51164"/>
                    <a:pt x="24025" y="49761"/>
                  </a:cubicBezTo>
                  <a:cubicBezTo>
                    <a:pt x="24231" y="47784"/>
                    <a:pt x="23055" y="45926"/>
                    <a:pt x="21802" y="44960"/>
                  </a:cubicBezTo>
                  <a:cubicBezTo>
                    <a:pt x="20124" y="43670"/>
                    <a:pt x="18067" y="43236"/>
                    <a:pt x="16094" y="42961"/>
                  </a:cubicBezTo>
                  <a:cubicBezTo>
                    <a:pt x="13968" y="42663"/>
                    <a:pt x="11797" y="42629"/>
                    <a:pt x="9701" y="42596"/>
                  </a:cubicBezTo>
                  <a:lnTo>
                    <a:pt x="9254" y="42589"/>
                  </a:lnTo>
                  <a:cubicBezTo>
                    <a:pt x="6994" y="42550"/>
                    <a:pt x="4310" y="42346"/>
                    <a:pt x="1553" y="41105"/>
                  </a:cubicBezTo>
                  <a:cubicBezTo>
                    <a:pt x="1170" y="40933"/>
                    <a:pt x="784" y="40741"/>
                    <a:pt x="402" y="40534"/>
                  </a:cubicBezTo>
                  <a:lnTo>
                    <a:pt x="402" y="31531"/>
                  </a:lnTo>
                  <a:cubicBezTo>
                    <a:pt x="6844" y="32915"/>
                    <a:pt x="13326" y="34726"/>
                    <a:pt x="19599" y="36477"/>
                  </a:cubicBezTo>
                  <a:cubicBezTo>
                    <a:pt x="22674" y="37335"/>
                    <a:pt x="25850" y="38224"/>
                    <a:pt x="28985" y="39049"/>
                  </a:cubicBezTo>
                  <a:cubicBezTo>
                    <a:pt x="36397" y="41005"/>
                    <a:pt x="46195" y="43249"/>
                    <a:pt x="56268" y="43249"/>
                  </a:cubicBezTo>
                  <a:lnTo>
                    <a:pt x="56298" y="43249"/>
                  </a:lnTo>
                  <a:cubicBezTo>
                    <a:pt x="60549" y="43247"/>
                    <a:pt x="65413" y="43043"/>
                    <a:pt x="69372" y="40633"/>
                  </a:cubicBezTo>
                  <a:cubicBezTo>
                    <a:pt x="71055" y="39609"/>
                    <a:pt x="72214" y="38269"/>
                    <a:pt x="72821" y="36652"/>
                  </a:cubicBezTo>
                  <a:cubicBezTo>
                    <a:pt x="73454" y="34967"/>
                    <a:pt x="73654" y="32595"/>
                    <a:pt x="72675" y="31095"/>
                  </a:cubicBezTo>
                  <a:cubicBezTo>
                    <a:pt x="71475" y="29255"/>
                    <a:pt x="69235" y="29002"/>
                    <a:pt x="67193" y="29002"/>
                  </a:cubicBezTo>
                  <a:lnTo>
                    <a:pt x="67163" y="29002"/>
                  </a:lnTo>
                  <a:cubicBezTo>
                    <a:pt x="64338" y="29005"/>
                    <a:pt x="61485" y="29632"/>
                    <a:pt x="59033" y="30219"/>
                  </a:cubicBezTo>
                  <a:cubicBezTo>
                    <a:pt x="58197" y="30419"/>
                    <a:pt x="57351" y="30648"/>
                    <a:pt x="56532" y="30868"/>
                  </a:cubicBezTo>
                  <a:cubicBezTo>
                    <a:pt x="55224" y="31222"/>
                    <a:pt x="53869" y="31587"/>
                    <a:pt x="52529" y="31845"/>
                  </a:cubicBezTo>
                  <a:cubicBezTo>
                    <a:pt x="48490" y="32626"/>
                    <a:pt x="44235" y="33024"/>
                    <a:pt x="39894" y="33024"/>
                  </a:cubicBezTo>
                  <a:cubicBezTo>
                    <a:pt x="39863" y="33024"/>
                    <a:pt x="39832" y="33024"/>
                    <a:pt x="39801" y="33024"/>
                  </a:cubicBezTo>
                  <a:cubicBezTo>
                    <a:pt x="26833" y="33011"/>
                    <a:pt x="13576" y="29869"/>
                    <a:pt x="402" y="23687"/>
                  </a:cubicBezTo>
                  <a:lnTo>
                    <a:pt x="402" y="6011"/>
                  </a:lnTo>
                  <a:cubicBezTo>
                    <a:pt x="1635" y="6344"/>
                    <a:pt x="2827" y="6712"/>
                    <a:pt x="3952" y="7104"/>
                  </a:cubicBezTo>
                  <a:cubicBezTo>
                    <a:pt x="7474" y="8330"/>
                    <a:pt x="10930" y="10023"/>
                    <a:pt x="14269" y="11659"/>
                  </a:cubicBezTo>
                  <a:cubicBezTo>
                    <a:pt x="15159" y="12095"/>
                    <a:pt x="16051" y="12530"/>
                    <a:pt x="16944" y="12959"/>
                  </a:cubicBezTo>
                  <a:cubicBezTo>
                    <a:pt x="21849" y="15315"/>
                    <a:pt x="26184" y="17153"/>
                    <a:pt x="30193" y="18579"/>
                  </a:cubicBezTo>
                  <a:cubicBezTo>
                    <a:pt x="37329" y="21116"/>
                    <a:pt x="44835" y="22386"/>
                    <a:pt x="52799" y="22386"/>
                  </a:cubicBezTo>
                  <a:cubicBezTo>
                    <a:pt x="62775" y="22386"/>
                    <a:pt x="73472" y="20393"/>
                    <a:pt x="85065" y="16400"/>
                  </a:cubicBezTo>
                  <a:cubicBezTo>
                    <a:pt x="89374" y="14915"/>
                    <a:pt x="93852" y="13162"/>
                    <a:pt x="98753" y="11037"/>
                  </a:cubicBezTo>
                  <a:cubicBezTo>
                    <a:pt x="99763" y="10600"/>
                    <a:pt x="100773" y="10151"/>
                    <a:pt x="101781" y="9706"/>
                  </a:cubicBezTo>
                  <a:cubicBezTo>
                    <a:pt x="104805" y="8364"/>
                    <a:pt x="107933" y="6975"/>
                    <a:pt x="111082" y="5882"/>
                  </a:cubicBezTo>
                  <a:cubicBezTo>
                    <a:pt x="119135" y="3086"/>
                    <a:pt x="127851" y="1338"/>
                    <a:pt x="136984" y="688"/>
                  </a:cubicBezTo>
                  <a:cubicBezTo>
                    <a:pt x="139649" y="498"/>
                    <a:pt x="142317" y="403"/>
                    <a:pt x="144981" y="403"/>
                  </a:cubicBezTo>
                  <a:close/>
                  <a:moveTo>
                    <a:pt x="144959" y="1"/>
                  </a:moveTo>
                  <a:cubicBezTo>
                    <a:pt x="142293" y="1"/>
                    <a:pt x="139623" y="96"/>
                    <a:pt x="136956" y="285"/>
                  </a:cubicBezTo>
                  <a:cubicBezTo>
                    <a:pt x="127785" y="938"/>
                    <a:pt x="119037" y="2693"/>
                    <a:pt x="110949" y="5501"/>
                  </a:cubicBezTo>
                  <a:cubicBezTo>
                    <a:pt x="107786" y="6599"/>
                    <a:pt x="104650" y="7991"/>
                    <a:pt x="101618" y="9337"/>
                  </a:cubicBezTo>
                  <a:cubicBezTo>
                    <a:pt x="100610" y="9784"/>
                    <a:pt x="99605" y="10230"/>
                    <a:pt x="98594" y="10669"/>
                  </a:cubicBezTo>
                  <a:cubicBezTo>
                    <a:pt x="93702" y="12788"/>
                    <a:pt x="89236" y="14538"/>
                    <a:pt x="84935" y="16020"/>
                  </a:cubicBezTo>
                  <a:cubicBezTo>
                    <a:pt x="73384" y="19997"/>
                    <a:pt x="62731" y="21983"/>
                    <a:pt x="52798" y="21983"/>
                  </a:cubicBezTo>
                  <a:cubicBezTo>
                    <a:pt x="44880" y="21983"/>
                    <a:pt x="37420" y="20721"/>
                    <a:pt x="30329" y="18200"/>
                  </a:cubicBezTo>
                  <a:cubicBezTo>
                    <a:pt x="26334" y="16780"/>
                    <a:pt x="22012" y="14948"/>
                    <a:pt x="17118" y="12599"/>
                  </a:cubicBezTo>
                  <a:cubicBezTo>
                    <a:pt x="16225" y="12172"/>
                    <a:pt x="15335" y="11736"/>
                    <a:pt x="14448" y="11300"/>
                  </a:cubicBezTo>
                  <a:cubicBezTo>
                    <a:pt x="11097" y="9658"/>
                    <a:pt x="7631" y="7961"/>
                    <a:pt x="4086" y="6726"/>
                  </a:cubicBezTo>
                  <a:cubicBezTo>
                    <a:pt x="2874" y="6305"/>
                    <a:pt x="1587" y="5911"/>
                    <a:pt x="257" y="5556"/>
                  </a:cubicBezTo>
                  <a:lnTo>
                    <a:pt x="2" y="5489"/>
                  </a:lnTo>
                  <a:lnTo>
                    <a:pt x="2" y="23947"/>
                  </a:lnTo>
                  <a:lnTo>
                    <a:pt x="118" y="24001"/>
                  </a:lnTo>
                  <a:cubicBezTo>
                    <a:pt x="13383" y="30245"/>
                    <a:pt x="26736" y="33418"/>
                    <a:pt x="39802" y="33430"/>
                  </a:cubicBezTo>
                  <a:cubicBezTo>
                    <a:pt x="39862" y="33430"/>
                    <a:pt x="39922" y="33430"/>
                    <a:pt x="39983" y="33430"/>
                  </a:cubicBezTo>
                  <a:cubicBezTo>
                    <a:pt x="44319" y="33430"/>
                    <a:pt x="48571" y="33023"/>
                    <a:pt x="52607" y="32244"/>
                  </a:cubicBezTo>
                  <a:cubicBezTo>
                    <a:pt x="53961" y="31982"/>
                    <a:pt x="55324" y="31615"/>
                    <a:pt x="56640" y="31261"/>
                  </a:cubicBezTo>
                  <a:cubicBezTo>
                    <a:pt x="57454" y="31041"/>
                    <a:pt x="58297" y="30815"/>
                    <a:pt x="59127" y="30616"/>
                  </a:cubicBezTo>
                  <a:cubicBezTo>
                    <a:pt x="61559" y="30033"/>
                    <a:pt x="64382" y="29412"/>
                    <a:pt x="67164" y="29409"/>
                  </a:cubicBezTo>
                  <a:cubicBezTo>
                    <a:pt x="67187" y="29409"/>
                    <a:pt x="67210" y="29409"/>
                    <a:pt x="67233" y="29409"/>
                  </a:cubicBezTo>
                  <a:cubicBezTo>
                    <a:pt x="69147" y="29409"/>
                    <a:pt x="71252" y="29651"/>
                    <a:pt x="72340" y="31318"/>
                  </a:cubicBezTo>
                  <a:cubicBezTo>
                    <a:pt x="73241" y="32701"/>
                    <a:pt x="73043" y="34924"/>
                    <a:pt x="72447" y="36513"/>
                  </a:cubicBezTo>
                  <a:cubicBezTo>
                    <a:pt x="71871" y="38046"/>
                    <a:pt x="70768" y="39317"/>
                    <a:pt x="69163" y="40292"/>
                  </a:cubicBezTo>
                  <a:cubicBezTo>
                    <a:pt x="65293" y="42649"/>
                    <a:pt x="60492" y="42849"/>
                    <a:pt x="56298" y="42850"/>
                  </a:cubicBezTo>
                  <a:lnTo>
                    <a:pt x="56268" y="42850"/>
                  </a:lnTo>
                  <a:cubicBezTo>
                    <a:pt x="46241" y="42850"/>
                    <a:pt x="36475" y="40614"/>
                    <a:pt x="29086" y="38666"/>
                  </a:cubicBezTo>
                  <a:cubicBezTo>
                    <a:pt x="25956" y="37839"/>
                    <a:pt x="22778" y="36952"/>
                    <a:pt x="19706" y="36095"/>
                  </a:cubicBezTo>
                  <a:cubicBezTo>
                    <a:pt x="13350" y="34319"/>
                    <a:pt x="6776" y="32482"/>
                    <a:pt x="244" y="31089"/>
                  </a:cubicBezTo>
                  <a:lnTo>
                    <a:pt x="1" y="31038"/>
                  </a:lnTo>
                  <a:lnTo>
                    <a:pt x="1" y="40777"/>
                  </a:lnTo>
                  <a:lnTo>
                    <a:pt x="105" y="40834"/>
                  </a:lnTo>
                  <a:cubicBezTo>
                    <a:pt x="528" y="41068"/>
                    <a:pt x="960" y="41284"/>
                    <a:pt x="1387" y="41477"/>
                  </a:cubicBezTo>
                  <a:cubicBezTo>
                    <a:pt x="4210" y="42747"/>
                    <a:pt x="6945" y="42957"/>
                    <a:pt x="9247" y="42996"/>
                  </a:cubicBezTo>
                  <a:lnTo>
                    <a:pt x="9694" y="43003"/>
                  </a:lnTo>
                  <a:cubicBezTo>
                    <a:pt x="11777" y="43036"/>
                    <a:pt x="13933" y="43072"/>
                    <a:pt x="16035" y="43364"/>
                  </a:cubicBezTo>
                  <a:cubicBezTo>
                    <a:pt x="17956" y="43633"/>
                    <a:pt x="19953" y="44050"/>
                    <a:pt x="21555" y="45283"/>
                  </a:cubicBezTo>
                  <a:cubicBezTo>
                    <a:pt x="22721" y="46179"/>
                    <a:pt x="23812" y="47901"/>
                    <a:pt x="23624" y="49723"/>
                  </a:cubicBezTo>
                  <a:cubicBezTo>
                    <a:pt x="23492" y="50977"/>
                    <a:pt x="22661" y="51876"/>
                    <a:pt x="21149" y="52395"/>
                  </a:cubicBezTo>
                  <a:cubicBezTo>
                    <a:pt x="19929" y="52815"/>
                    <a:pt x="18642" y="52977"/>
                    <a:pt x="17343" y="52977"/>
                  </a:cubicBezTo>
                  <a:cubicBezTo>
                    <a:pt x="14829" y="52977"/>
                    <a:pt x="12272" y="52369"/>
                    <a:pt x="10068" y="51847"/>
                  </a:cubicBezTo>
                  <a:cubicBezTo>
                    <a:pt x="7275" y="51184"/>
                    <a:pt x="4475" y="50237"/>
                    <a:pt x="1767" y="49323"/>
                  </a:cubicBezTo>
                  <a:cubicBezTo>
                    <a:pt x="1267" y="49155"/>
                    <a:pt x="767" y="48985"/>
                    <a:pt x="265" y="48818"/>
                  </a:cubicBezTo>
                  <a:lnTo>
                    <a:pt x="1" y="48728"/>
                  </a:lnTo>
                  <a:lnTo>
                    <a:pt x="1" y="54985"/>
                  </a:lnTo>
                  <a:lnTo>
                    <a:pt x="187" y="54999"/>
                  </a:lnTo>
                  <a:cubicBezTo>
                    <a:pt x="4720" y="55364"/>
                    <a:pt x="9668" y="55608"/>
                    <a:pt x="15316" y="55745"/>
                  </a:cubicBezTo>
                  <a:cubicBezTo>
                    <a:pt x="17327" y="55794"/>
                    <a:pt x="19280" y="55818"/>
                    <a:pt x="21180" y="55818"/>
                  </a:cubicBezTo>
                  <a:cubicBezTo>
                    <a:pt x="31405" y="55818"/>
                    <a:pt x="40078" y="55104"/>
                    <a:pt x="48122" y="53615"/>
                  </a:cubicBezTo>
                  <a:cubicBezTo>
                    <a:pt x="54125" y="52502"/>
                    <a:pt x="58913" y="51189"/>
                    <a:pt x="63191" y="49484"/>
                  </a:cubicBezTo>
                  <a:cubicBezTo>
                    <a:pt x="67326" y="47835"/>
                    <a:pt x="71599" y="45463"/>
                    <a:pt x="76643" y="42018"/>
                  </a:cubicBezTo>
                  <a:cubicBezTo>
                    <a:pt x="79721" y="39917"/>
                    <a:pt x="82780" y="37621"/>
                    <a:pt x="85739" y="35403"/>
                  </a:cubicBezTo>
                  <a:cubicBezTo>
                    <a:pt x="90819" y="31594"/>
                    <a:pt x="96072" y="27654"/>
                    <a:pt x="101563" y="24578"/>
                  </a:cubicBezTo>
                  <a:cubicBezTo>
                    <a:pt x="109139" y="20330"/>
                    <a:pt x="117758" y="18014"/>
                    <a:pt x="129508" y="17065"/>
                  </a:cubicBezTo>
                  <a:cubicBezTo>
                    <a:pt x="132858" y="16795"/>
                    <a:pt x="136254" y="16658"/>
                    <a:pt x="139725" y="16658"/>
                  </a:cubicBezTo>
                  <a:cubicBezTo>
                    <a:pt x="155229" y="16658"/>
                    <a:pt x="172239" y="19393"/>
                    <a:pt x="193363" y="25194"/>
                  </a:cubicBezTo>
                  <a:cubicBezTo>
                    <a:pt x="194320" y="25456"/>
                    <a:pt x="195279" y="25717"/>
                    <a:pt x="196240" y="25980"/>
                  </a:cubicBezTo>
                  <a:cubicBezTo>
                    <a:pt x="205628" y="28540"/>
                    <a:pt x="215334" y="31188"/>
                    <a:pt x="224421" y="35420"/>
                  </a:cubicBezTo>
                  <a:cubicBezTo>
                    <a:pt x="227275" y="36749"/>
                    <a:pt x="230329" y="38452"/>
                    <a:pt x="234037" y="40778"/>
                  </a:cubicBezTo>
                  <a:lnTo>
                    <a:pt x="234347" y="40971"/>
                  </a:lnTo>
                  <a:lnTo>
                    <a:pt x="234347" y="31794"/>
                  </a:lnTo>
                  <a:lnTo>
                    <a:pt x="234257" y="31734"/>
                  </a:lnTo>
                  <a:cubicBezTo>
                    <a:pt x="229156" y="28302"/>
                    <a:pt x="223710" y="25471"/>
                    <a:pt x="218442" y="22732"/>
                  </a:cubicBezTo>
                  <a:lnTo>
                    <a:pt x="216510" y="21728"/>
                  </a:lnTo>
                  <a:cubicBezTo>
                    <a:pt x="207587" y="17070"/>
                    <a:pt x="198587" y="12930"/>
                    <a:pt x="189764" y="9423"/>
                  </a:cubicBezTo>
                  <a:cubicBezTo>
                    <a:pt x="179135" y="5199"/>
                    <a:pt x="170836" y="2739"/>
                    <a:pt x="162852" y="1440"/>
                  </a:cubicBezTo>
                  <a:cubicBezTo>
                    <a:pt x="156959" y="482"/>
                    <a:pt x="150969" y="1"/>
                    <a:pt x="14495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097" name="Google Shape;1097;p34"/>
            <p:cNvSpPr/>
            <p:nvPr/>
          </p:nvSpPr>
          <p:spPr>
            <a:xfrm>
              <a:off x="4303273" y="2401574"/>
              <a:ext cx="4977457" cy="2219891"/>
            </a:xfrm>
            <a:custGeom>
              <a:avLst/>
              <a:gdLst/>
              <a:ahLst/>
              <a:cxnLst/>
              <a:rect l="l" t="t" r="r" b="b"/>
              <a:pathLst>
                <a:path w="124382" h="55473" extrusionOk="0">
                  <a:moveTo>
                    <a:pt x="25918" y="402"/>
                  </a:moveTo>
                  <a:cubicBezTo>
                    <a:pt x="36041" y="402"/>
                    <a:pt x="47026" y="1991"/>
                    <a:pt x="60462" y="5393"/>
                  </a:cubicBezTo>
                  <a:cubicBezTo>
                    <a:pt x="70856" y="8024"/>
                    <a:pt x="81175" y="11807"/>
                    <a:pt x="91155" y="15464"/>
                  </a:cubicBezTo>
                  <a:cubicBezTo>
                    <a:pt x="92391" y="15917"/>
                    <a:pt x="93627" y="16369"/>
                    <a:pt x="94863" y="16822"/>
                  </a:cubicBezTo>
                  <a:lnTo>
                    <a:pt x="95647" y="17108"/>
                  </a:lnTo>
                  <a:cubicBezTo>
                    <a:pt x="105319" y="20631"/>
                    <a:pt x="115319" y="24277"/>
                    <a:pt x="123981" y="30890"/>
                  </a:cubicBezTo>
                  <a:lnTo>
                    <a:pt x="123981" y="53695"/>
                  </a:lnTo>
                  <a:cubicBezTo>
                    <a:pt x="123931" y="53594"/>
                    <a:pt x="123881" y="53490"/>
                    <a:pt x="123831" y="53388"/>
                  </a:cubicBezTo>
                  <a:cubicBezTo>
                    <a:pt x="121216" y="48116"/>
                    <a:pt x="118223" y="43645"/>
                    <a:pt x="114937" y="40100"/>
                  </a:cubicBezTo>
                  <a:cubicBezTo>
                    <a:pt x="110571" y="35392"/>
                    <a:pt x="105339" y="32142"/>
                    <a:pt x="101268" y="29834"/>
                  </a:cubicBezTo>
                  <a:cubicBezTo>
                    <a:pt x="91058" y="24049"/>
                    <a:pt x="80265" y="20787"/>
                    <a:pt x="69187" y="20137"/>
                  </a:cubicBezTo>
                  <a:cubicBezTo>
                    <a:pt x="67907" y="20061"/>
                    <a:pt x="66618" y="20024"/>
                    <a:pt x="65319" y="20024"/>
                  </a:cubicBezTo>
                  <a:cubicBezTo>
                    <a:pt x="61141" y="20024"/>
                    <a:pt x="56870" y="20411"/>
                    <a:pt x="52577" y="21181"/>
                  </a:cubicBezTo>
                  <a:cubicBezTo>
                    <a:pt x="48332" y="21940"/>
                    <a:pt x="44099" y="23239"/>
                    <a:pt x="40004" y="24495"/>
                  </a:cubicBezTo>
                  <a:cubicBezTo>
                    <a:pt x="38744" y="24880"/>
                    <a:pt x="37484" y="25268"/>
                    <a:pt x="36221" y="25639"/>
                  </a:cubicBezTo>
                  <a:cubicBezTo>
                    <a:pt x="30814" y="27232"/>
                    <a:pt x="25249" y="28662"/>
                    <a:pt x="19858" y="28662"/>
                  </a:cubicBezTo>
                  <a:cubicBezTo>
                    <a:pt x="15618" y="28662"/>
                    <a:pt x="11486" y="27778"/>
                    <a:pt x="7624" y="25392"/>
                  </a:cubicBezTo>
                  <a:cubicBezTo>
                    <a:pt x="1653" y="21703"/>
                    <a:pt x="639" y="17073"/>
                    <a:pt x="567" y="14640"/>
                  </a:cubicBezTo>
                  <a:cubicBezTo>
                    <a:pt x="413" y="9480"/>
                    <a:pt x="3668" y="6464"/>
                    <a:pt x="5623" y="5124"/>
                  </a:cubicBezTo>
                  <a:cubicBezTo>
                    <a:pt x="9015" y="2801"/>
                    <a:pt x="12910" y="1856"/>
                    <a:pt x="15924" y="1292"/>
                  </a:cubicBezTo>
                  <a:cubicBezTo>
                    <a:pt x="19039" y="709"/>
                    <a:pt x="22328" y="409"/>
                    <a:pt x="25700" y="402"/>
                  </a:cubicBezTo>
                  <a:close/>
                  <a:moveTo>
                    <a:pt x="25696" y="0"/>
                  </a:moveTo>
                  <a:cubicBezTo>
                    <a:pt x="22298" y="9"/>
                    <a:pt x="18984" y="309"/>
                    <a:pt x="15846" y="896"/>
                  </a:cubicBezTo>
                  <a:cubicBezTo>
                    <a:pt x="12791" y="1468"/>
                    <a:pt x="8843" y="2428"/>
                    <a:pt x="5390" y="4792"/>
                  </a:cubicBezTo>
                  <a:cubicBezTo>
                    <a:pt x="3368" y="6176"/>
                    <a:pt x="0" y="9300"/>
                    <a:pt x="160" y="14653"/>
                  </a:cubicBezTo>
                  <a:cubicBezTo>
                    <a:pt x="236" y="17166"/>
                    <a:pt x="1277" y="21947"/>
                    <a:pt x="7409" y="25735"/>
                  </a:cubicBezTo>
                  <a:cubicBezTo>
                    <a:pt x="11344" y="28167"/>
                    <a:pt x="15543" y="29067"/>
                    <a:pt x="19845" y="29067"/>
                  </a:cubicBezTo>
                  <a:cubicBezTo>
                    <a:pt x="25284" y="29067"/>
                    <a:pt x="30887" y="27628"/>
                    <a:pt x="36329" y="26025"/>
                  </a:cubicBezTo>
                  <a:cubicBezTo>
                    <a:pt x="37594" y="25653"/>
                    <a:pt x="38857" y="25265"/>
                    <a:pt x="40120" y="24877"/>
                  </a:cubicBezTo>
                  <a:cubicBezTo>
                    <a:pt x="44202" y="23626"/>
                    <a:pt x="48423" y="22331"/>
                    <a:pt x="52645" y="21575"/>
                  </a:cubicBezTo>
                  <a:cubicBezTo>
                    <a:pt x="56919" y="20811"/>
                    <a:pt x="61167" y="20426"/>
                    <a:pt x="65320" y="20426"/>
                  </a:cubicBezTo>
                  <a:cubicBezTo>
                    <a:pt x="66611" y="20426"/>
                    <a:pt x="67892" y="20464"/>
                    <a:pt x="69163" y="20538"/>
                  </a:cubicBezTo>
                  <a:cubicBezTo>
                    <a:pt x="80177" y="21183"/>
                    <a:pt x="90911" y="24429"/>
                    <a:pt x="101068" y="30184"/>
                  </a:cubicBezTo>
                  <a:cubicBezTo>
                    <a:pt x="105113" y="32476"/>
                    <a:pt x="110313" y="35707"/>
                    <a:pt x="114641" y="40373"/>
                  </a:cubicBezTo>
                  <a:cubicBezTo>
                    <a:pt x="117901" y="43892"/>
                    <a:pt x="120872" y="48330"/>
                    <a:pt x="123468" y="53567"/>
                  </a:cubicBezTo>
                  <a:cubicBezTo>
                    <a:pt x="123595" y="53824"/>
                    <a:pt x="123718" y="54084"/>
                    <a:pt x="123842" y="54344"/>
                  </a:cubicBezTo>
                  <a:lnTo>
                    <a:pt x="124380" y="55470"/>
                  </a:lnTo>
                  <a:lnTo>
                    <a:pt x="124380" y="30691"/>
                  </a:lnTo>
                  <a:lnTo>
                    <a:pt x="124301" y="30630"/>
                  </a:lnTo>
                  <a:cubicBezTo>
                    <a:pt x="115571" y="23942"/>
                    <a:pt x="105512" y="20275"/>
                    <a:pt x="95782" y="16727"/>
                  </a:cubicBezTo>
                  <a:lnTo>
                    <a:pt x="94996" y="16442"/>
                  </a:lnTo>
                  <a:cubicBezTo>
                    <a:pt x="93760" y="15992"/>
                    <a:pt x="92525" y="15539"/>
                    <a:pt x="91289" y="15087"/>
                  </a:cubicBezTo>
                  <a:cubicBezTo>
                    <a:pt x="81300" y="11425"/>
                    <a:pt x="70971" y="7640"/>
                    <a:pt x="60557" y="5003"/>
                  </a:cubicBezTo>
                  <a:cubicBezTo>
                    <a:pt x="47087" y="1592"/>
                    <a:pt x="36071" y="0"/>
                    <a:pt x="25913" y="0"/>
                  </a:cubicBezTo>
                  <a:close/>
                  <a:moveTo>
                    <a:pt x="124380" y="55470"/>
                  </a:moveTo>
                  <a:lnTo>
                    <a:pt x="124380" y="55473"/>
                  </a:lnTo>
                  <a:lnTo>
                    <a:pt x="124381" y="55473"/>
                  </a:lnTo>
                  <a:lnTo>
                    <a:pt x="124380" y="5547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098" name="Google Shape;1098;p34"/>
            <p:cNvSpPr/>
            <p:nvPr/>
          </p:nvSpPr>
          <p:spPr>
            <a:xfrm>
              <a:off x="-97184" y="3183486"/>
              <a:ext cx="4473596" cy="1988630"/>
            </a:xfrm>
            <a:custGeom>
              <a:avLst/>
              <a:gdLst/>
              <a:ahLst/>
              <a:cxnLst/>
              <a:rect l="l" t="t" r="r" b="b"/>
              <a:pathLst>
                <a:path w="111791" h="49694" extrusionOk="0">
                  <a:moveTo>
                    <a:pt x="97341" y="420"/>
                  </a:moveTo>
                  <a:cubicBezTo>
                    <a:pt x="98733" y="420"/>
                    <a:pt x="99979" y="773"/>
                    <a:pt x="101045" y="1273"/>
                  </a:cubicBezTo>
                  <a:cubicBezTo>
                    <a:pt x="104764" y="3021"/>
                    <a:pt x="109232" y="7243"/>
                    <a:pt x="110572" y="11931"/>
                  </a:cubicBezTo>
                  <a:cubicBezTo>
                    <a:pt x="111369" y="14719"/>
                    <a:pt x="110985" y="17351"/>
                    <a:pt x="109429" y="19750"/>
                  </a:cubicBezTo>
                  <a:cubicBezTo>
                    <a:pt x="107469" y="22776"/>
                    <a:pt x="104270" y="24339"/>
                    <a:pt x="101702" y="25361"/>
                  </a:cubicBezTo>
                  <a:cubicBezTo>
                    <a:pt x="98754" y="26534"/>
                    <a:pt x="95452" y="27464"/>
                    <a:pt x="91607" y="28204"/>
                  </a:cubicBezTo>
                  <a:cubicBezTo>
                    <a:pt x="89921" y="28528"/>
                    <a:pt x="88200" y="28811"/>
                    <a:pt x="86532" y="29084"/>
                  </a:cubicBezTo>
                  <a:cubicBezTo>
                    <a:pt x="79681" y="30207"/>
                    <a:pt x="72597" y="31372"/>
                    <a:pt x="66253" y="35734"/>
                  </a:cubicBezTo>
                  <a:cubicBezTo>
                    <a:pt x="61721" y="38849"/>
                    <a:pt x="57707" y="43535"/>
                    <a:pt x="54638" y="49289"/>
                  </a:cubicBezTo>
                  <a:lnTo>
                    <a:pt x="3363" y="49289"/>
                  </a:lnTo>
                  <a:cubicBezTo>
                    <a:pt x="1730" y="49289"/>
                    <a:pt x="402" y="47585"/>
                    <a:pt x="402" y="45488"/>
                  </a:cubicBezTo>
                  <a:lnTo>
                    <a:pt x="402" y="27817"/>
                  </a:lnTo>
                  <a:cubicBezTo>
                    <a:pt x="6956" y="29756"/>
                    <a:pt x="13549" y="31125"/>
                    <a:pt x="20006" y="31888"/>
                  </a:cubicBezTo>
                  <a:cubicBezTo>
                    <a:pt x="24832" y="32458"/>
                    <a:pt x="29867" y="32744"/>
                    <a:pt x="35067" y="32744"/>
                  </a:cubicBezTo>
                  <a:cubicBezTo>
                    <a:pt x="39433" y="32744"/>
                    <a:pt x="43915" y="32543"/>
                    <a:pt x="48490" y="32140"/>
                  </a:cubicBezTo>
                  <a:cubicBezTo>
                    <a:pt x="52725" y="31766"/>
                    <a:pt x="57090" y="31156"/>
                    <a:pt x="61838" y="30276"/>
                  </a:cubicBezTo>
                  <a:cubicBezTo>
                    <a:pt x="65200" y="29650"/>
                    <a:pt x="69115" y="28700"/>
                    <a:pt x="72658" y="26377"/>
                  </a:cubicBezTo>
                  <a:cubicBezTo>
                    <a:pt x="76773" y="23677"/>
                    <a:pt x="79509" y="18971"/>
                    <a:pt x="82157" y="14419"/>
                  </a:cubicBezTo>
                  <a:cubicBezTo>
                    <a:pt x="83207" y="12610"/>
                    <a:pt x="84295" y="10742"/>
                    <a:pt x="85446" y="9038"/>
                  </a:cubicBezTo>
                  <a:cubicBezTo>
                    <a:pt x="89943" y="2389"/>
                    <a:pt x="94052" y="420"/>
                    <a:pt x="97341" y="420"/>
                  </a:cubicBezTo>
                  <a:close/>
                  <a:moveTo>
                    <a:pt x="97320" y="1"/>
                  </a:moveTo>
                  <a:cubicBezTo>
                    <a:pt x="92272" y="1"/>
                    <a:pt x="88015" y="4523"/>
                    <a:pt x="85113" y="8813"/>
                  </a:cubicBezTo>
                  <a:cubicBezTo>
                    <a:pt x="83953" y="10529"/>
                    <a:pt x="82863" y="12404"/>
                    <a:pt x="81808" y="14217"/>
                  </a:cubicBezTo>
                  <a:cubicBezTo>
                    <a:pt x="79187" y="18729"/>
                    <a:pt x="76473" y="23393"/>
                    <a:pt x="72437" y="26041"/>
                  </a:cubicBezTo>
                  <a:cubicBezTo>
                    <a:pt x="68955" y="28325"/>
                    <a:pt x="65088" y="29264"/>
                    <a:pt x="61763" y="29881"/>
                  </a:cubicBezTo>
                  <a:cubicBezTo>
                    <a:pt x="57027" y="30760"/>
                    <a:pt x="52675" y="31369"/>
                    <a:pt x="48454" y="31740"/>
                  </a:cubicBezTo>
                  <a:cubicBezTo>
                    <a:pt x="43892" y="32141"/>
                    <a:pt x="39422" y="32342"/>
                    <a:pt x="35069" y="32342"/>
                  </a:cubicBezTo>
                  <a:cubicBezTo>
                    <a:pt x="29883" y="32342"/>
                    <a:pt x="24864" y="32057"/>
                    <a:pt x="20053" y="31489"/>
                  </a:cubicBezTo>
                  <a:cubicBezTo>
                    <a:pt x="13535" y="30716"/>
                    <a:pt x="6875" y="29326"/>
                    <a:pt x="259" y="27354"/>
                  </a:cubicBezTo>
                  <a:lnTo>
                    <a:pt x="1" y="27277"/>
                  </a:lnTo>
                  <a:lnTo>
                    <a:pt x="1" y="45491"/>
                  </a:lnTo>
                  <a:cubicBezTo>
                    <a:pt x="1" y="47809"/>
                    <a:pt x="1508" y="49694"/>
                    <a:pt x="3363" y="49694"/>
                  </a:cubicBezTo>
                  <a:lnTo>
                    <a:pt x="54879" y="49694"/>
                  </a:lnTo>
                  <a:lnTo>
                    <a:pt x="54936" y="49585"/>
                  </a:lnTo>
                  <a:cubicBezTo>
                    <a:pt x="57983" y="43837"/>
                    <a:pt x="61975" y="39163"/>
                    <a:pt x="66481" y="36064"/>
                  </a:cubicBezTo>
                  <a:cubicBezTo>
                    <a:pt x="72751" y="31752"/>
                    <a:pt x="79791" y="30597"/>
                    <a:pt x="86599" y="29479"/>
                  </a:cubicBezTo>
                  <a:cubicBezTo>
                    <a:pt x="88267" y="29206"/>
                    <a:pt x="89993" y="28921"/>
                    <a:pt x="91683" y="28597"/>
                  </a:cubicBezTo>
                  <a:cubicBezTo>
                    <a:pt x="95554" y="27852"/>
                    <a:pt x="98882" y="26914"/>
                    <a:pt x="101852" y="25732"/>
                  </a:cubicBezTo>
                  <a:cubicBezTo>
                    <a:pt x="104477" y="24689"/>
                    <a:pt x="107747" y="23089"/>
                    <a:pt x="109769" y="19968"/>
                  </a:cubicBezTo>
                  <a:cubicBezTo>
                    <a:pt x="111389" y="17466"/>
                    <a:pt x="111791" y="14724"/>
                    <a:pt x="110961" y="11820"/>
                  </a:cubicBezTo>
                  <a:cubicBezTo>
                    <a:pt x="109585" y="7016"/>
                    <a:pt x="105018" y="2695"/>
                    <a:pt x="101216" y="909"/>
                  </a:cubicBezTo>
                  <a:cubicBezTo>
                    <a:pt x="99874" y="279"/>
                    <a:pt x="98573" y="1"/>
                    <a:pt x="9732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099" name="Google Shape;1099;p34"/>
            <p:cNvSpPr/>
            <p:nvPr/>
          </p:nvSpPr>
          <p:spPr>
            <a:xfrm>
              <a:off x="2768223" y="4443454"/>
              <a:ext cx="4335456" cy="728679"/>
            </a:xfrm>
            <a:custGeom>
              <a:avLst/>
              <a:gdLst/>
              <a:ahLst/>
              <a:cxnLst/>
              <a:rect l="l" t="t" r="r" b="b"/>
              <a:pathLst>
                <a:path w="108339" h="18209" extrusionOk="0">
                  <a:moveTo>
                    <a:pt x="27698" y="402"/>
                  </a:moveTo>
                  <a:cubicBezTo>
                    <a:pt x="32888" y="402"/>
                    <a:pt x="38022" y="2124"/>
                    <a:pt x="42576" y="3656"/>
                  </a:cubicBezTo>
                  <a:cubicBezTo>
                    <a:pt x="47416" y="5283"/>
                    <a:pt x="52582" y="6948"/>
                    <a:pt x="57857" y="7844"/>
                  </a:cubicBezTo>
                  <a:cubicBezTo>
                    <a:pt x="62292" y="8597"/>
                    <a:pt x="66755" y="8977"/>
                    <a:pt x="71177" y="8977"/>
                  </a:cubicBezTo>
                  <a:cubicBezTo>
                    <a:pt x="72693" y="8977"/>
                    <a:pt x="74204" y="8932"/>
                    <a:pt x="75707" y="8843"/>
                  </a:cubicBezTo>
                  <a:cubicBezTo>
                    <a:pt x="78578" y="8671"/>
                    <a:pt x="81363" y="8335"/>
                    <a:pt x="83983" y="7841"/>
                  </a:cubicBezTo>
                  <a:cubicBezTo>
                    <a:pt x="84740" y="7698"/>
                    <a:pt x="85506" y="7531"/>
                    <a:pt x="86246" y="7371"/>
                  </a:cubicBezTo>
                  <a:cubicBezTo>
                    <a:pt x="87567" y="7085"/>
                    <a:pt x="88932" y="6788"/>
                    <a:pt x="90288" y="6616"/>
                  </a:cubicBezTo>
                  <a:cubicBezTo>
                    <a:pt x="91569" y="6455"/>
                    <a:pt x="92767" y="6374"/>
                    <a:pt x="93889" y="6374"/>
                  </a:cubicBezTo>
                  <a:cubicBezTo>
                    <a:pt x="97369" y="6374"/>
                    <a:pt x="100126" y="7157"/>
                    <a:pt x="102405" y="8765"/>
                  </a:cubicBezTo>
                  <a:cubicBezTo>
                    <a:pt x="104715" y="10399"/>
                    <a:pt x="107752" y="14521"/>
                    <a:pt x="107336" y="17804"/>
                  </a:cubicBezTo>
                  <a:lnTo>
                    <a:pt x="2840" y="17804"/>
                  </a:lnTo>
                  <a:cubicBezTo>
                    <a:pt x="2038" y="16930"/>
                    <a:pt x="1495" y="16015"/>
                    <a:pt x="1180" y="15011"/>
                  </a:cubicBezTo>
                  <a:cubicBezTo>
                    <a:pt x="328" y="12292"/>
                    <a:pt x="1140" y="8835"/>
                    <a:pt x="2950" y="7464"/>
                  </a:cubicBezTo>
                  <a:cubicBezTo>
                    <a:pt x="4188" y="6527"/>
                    <a:pt x="5746" y="6255"/>
                    <a:pt x="7263" y="6255"/>
                  </a:cubicBezTo>
                  <a:cubicBezTo>
                    <a:pt x="8508" y="6255"/>
                    <a:pt x="9724" y="6438"/>
                    <a:pt x="10713" y="6586"/>
                  </a:cubicBezTo>
                  <a:cubicBezTo>
                    <a:pt x="13555" y="7015"/>
                    <a:pt x="16398" y="7815"/>
                    <a:pt x="19148" y="8591"/>
                  </a:cubicBezTo>
                  <a:cubicBezTo>
                    <a:pt x="20420" y="8950"/>
                    <a:pt x="21733" y="9320"/>
                    <a:pt x="23031" y="9648"/>
                  </a:cubicBezTo>
                  <a:cubicBezTo>
                    <a:pt x="23892" y="9867"/>
                    <a:pt x="24772" y="10044"/>
                    <a:pt x="25624" y="10217"/>
                  </a:cubicBezTo>
                  <a:cubicBezTo>
                    <a:pt x="26578" y="10410"/>
                    <a:pt x="27561" y="10610"/>
                    <a:pt x="28520" y="10866"/>
                  </a:cubicBezTo>
                  <a:cubicBezTo>
                    <a:pt x="29266" y="11066"/>
                    <a:pt x="30023" y="11287"/>
                    <a:pt x="30753" y="11502"/>
                  </a:cubicBezTo>
                  <a:cubicBezTo>
                    <a:pt x="31592" y="11746"/>
                    <a:pt x="32458" y="12000"/>
                    <a:pt x="33317" y="12223"/>
                  </a:cubicBezTo>
                  <a:lnTo>
                    <a:pt x="33467" y="12263"/>
                  </a:lnTo>
                  <a:cubicBezTo>
                    <a:pt x="34991" y="12659"/>
                    <a:pt x="36728" y="13111"/>
                    <a:pt x="38421" y="13111"/>
                  </a:cubicBezTo>
                  <a:cubicBezTo>
                    <a:pt x="39680" y="13111"/>
                    <a:pt x="40914" y="12861"/>
                    <a:pt x="42017" y="12152"/>
                  </a:cubicBezTo>
                  <a:cubicBezTo>
                    <a:pt x="42247" y="12003"/>
                    <a:pt x="42254" y="11687"/>
                    <a:pt x="42130" y="11480"/>
                  </a:cubicBezTo>
                  <a:cubicBezTo>
                    <a:pt x="39927" y="7838"/>
                    <a:pt x="35420" y="7355"/>
                    <a:pt x="32131" y="7002"/>
                  </a:cubicBezTo>
                  <a:cubicBezTo>
                    <a:pt x="30552" y="6834"/>
                    <a:pt x="28936" y="6794"/>
                    <a:pt x="27373" y="6755"/>
                  </a:cubicBezTo>
                  <a:cubicBezTo>
                    <a:pt x="24971" y="6694"/>
                    <a:pt x="22485" y="6634"/>
                    <a:pt x="20094" y="6098"/>
                  </a:cubicBezTo>
                  <a:lnTo>
                    <a:pt x="19861" y="6045"/>
                  </a:lnTo>
                  <a:cubicBezTo>
                    <a:pt x="19174" y="5899"/>
                    <a:pt x="18323" y="5715"/>
                    <a:pt x="17845" y="5185"/>
                  </a:cubicBezTo>
                  <a:cubicBezTo>
                    <a:pt x="17683" y="5000"/>
                    <a:pt x="17613" y="4809"/>
                    <a:pt x="17637" y="4599"/>
                  </a:cubicBezTo>
                  <a:cubicBezTo>
                    <a:pt x="17720" y="3886"/>
                    <a:pt x="18816" y="3119"/>
                    <a:pt x="19284" y="2791"/>
                  </a:cubicBezTo>
                  <a:lnTo>
                    <a:pt x="19370" y="2730"/>
                  </a:lnTo>
                  <a:cubicBezTo>
                    <a:pt x="21382" y="1313"/>
                    <a:pt x="23882" y="535"/>
                    <a:pt x="26803" y="420"/>
                  </a:cubicBezTo>
                  <a:cubicBezTo>
                    <a:pt x="27101" y="408"/>
                    <a:pt x="27399" y="402"/>
                    <a:pt x="27698" y="402"/>
                  </a:cubicBezTo>
                  <a:close/>
                  <a:moveTo>
                    <a:pt x="27716" y="0"/>
                  </a:moveTo>
                  <a:cubicBezTo>
                    <a:pt x="27408" y="0"/>
                    <a:pt x="27101" y="6"/>
                    <a:pt x="26793" y="18"/>
                  </a:cubicBezTo>
                  <a:cubicBezTo>
                    <a:pt x="23792" y="137"/>
                    <a:pt x="21220" y="940"/>
                    <a:pt x="19143" y="2401"/>
                  </a:cubicBezTo>
                  <a:lnTo>
                    <a:pt x="19057" y="2461"/>
                  </a:lnTo>
                  <a:cubicBezTo>
                    <a:pt x="18500" y="2850"/>
                    <a:pt x="17342" y="3659"/>
                    <a:pt x="17241" y="4552"/>
                  </a:cubicBezTo>
                  <a:cubicBezTo>
                    <a:pt x="17204" y="4879"/>
                    <a:pt x="17307" y="5183"/>
                    <a:pt x="17550" y="5452"/>
                  </a:cubicBezTo>
                  <a:cubicBezTo>
                    <a:pt x="18114" y="6081"/>
                    <a:pt x="19037" y="6279"/>
                    <a:pt x="19779" y="6438"/>
                  </a:cubicBezTo>
                  <a:lnTo>
                    <a:pt x="20009" y="6488"/>
                  </a:lnTo>
                  <a:cubicBezTo>
                    <a:pt x="22436" y="7034"/>
                    <a:pt x="24942" y="7095"/>
                    <a:pt x="27366" y="7155"/>
                  </a:cubicBezTo>
                  <a:cubicBezTo>
                    <a:pt x="28920" y="7194"/>
                    <a:pt x="30528" y="7234"/>
                    <a:pt x="32089" y="7401"/>
                  </a:cubicBezTo>
                  <a:cubicBezTo>
                    <a:pt x="35297" y="7744"/>
                    <a:pt x="39689" y="8215"/>
                    <a:pt x="41788" y="11686"/>
                  </a:cubicBezTo>
                  <a:cubicBezTo>
                    <a:pt x="41818" y="11736"/>
                    <a:pt x="41813" y="11800"/>
                    <a:pt x="41803" y="11810"/>
                  </a:cubicBezTo>
                  <a:cubicBezTo>
                    <a:pt x="40777" y="12469"/>
                    <a:pt x="39614" y="12703"/>
                    <a:pt x="38419" y="12703"/>
                  </a:cubicBezTo>
                  <a:cubicBezTo>
                    <a:pt x="36773" y="12703"/>
                    <a:pt x="35066" y="12260"/>
                    <a:pt x="33571" y="11872"/>
                  </a:cubicBezTo>
                  <a:lnTo>
                    <a:pt x="33421" y="11832"/>
                  </a:lnTo>
                  <a:cubicBezTo>
                    <a:pt x="32568" y="11613"/>
                    <a:pt x="31706" y="11359"/>
                    <a:pt x="30871" y="11114"/>
                  </a:cubicBezTo>
                  <a:cubicBezTo>
                    <a:pt x="30136" y="10900"/>
                    <a:pt x="29377" y="10677"/>
                    <a:pt x="28627" y="10477"/>
                  </a:cubicBezTo>
                  <a:cubicBezTo>
                    <a:pt x="27659" y="10217"/>
                    <a:pt x="26667" y="10017"/>
                    <a:pt x="25708" y="9823"/>
                  </a:cubicBezTo>
                  <a:cubicBezTo>
                    <a:pt x="24862" y="9650"/>
                    <a:pt x="23985" y="9473"/>
                    <a:pt x="23133" y="9257"/>
                  </a:cubicBezTo>
                  <a:cubicBezTo>
                    <a:pt x="21840" y="8930"/>
                    <a:pt x="20529" y="8560"/>
                    <a:pt x="19261" y="8202"/>
                  </a:cubicBezTo>
                  <a:cubicBezTo>
                    <a:pt x="16498" y="7424"/>
                    <a:pt x="13642" y="6619"/>
                    <a:pt x="10776" y="6188"/>
                  </a:cubicBezTo>
                  <a:cubicBezTo>
                    <a:pt x="9769" y="6036"/>
                    <a:pt x="8534" y="5850"/>
                    <a:pt x="7263" y="5850"/>
                  </a:cubicBezTo>
                  <a:cubicBezTo>
                    <a:pt x="5677" y="5850"/>
                    <a:pt x="4036" y="6139"/>
                    <a:pt x="2711" y="7142"/>
                  </a:cubicBezTo>
                  <a:cubicBezTo>
                    <a:pt x="579" y="8757"/>
                    <a:pt x="1" y="12576"/>
                    <a:pt x="798" y="15131"/>
                  </a:cubicBezTo>
                  <a:cubicBezTo>
                    <a:pt x="1138" y="16218"/>
                    <a:pt x="1730" y="17203"/>
                    <a:pt x="2606" y="18144"/>
                  </a:cubicBezTo>
                  <a:lnTo>
                    <a:pt x="2666" y="18209"/>
                  </a:lnTo>
                  <a:lnTo>
                    <a:pt x="107680" y="18209"/>
                  </a:lnTo>
                  <a:lnTo>
                    <a:pt x="107713" y="18040"/>
                  </a:lnTo>
                  <a:cubicBezTo>
                    <a:pt x="108339" y="14231"/>
                    <a:pt x="104720" y="9907"/>
                    <a:pt x="102642" y="8438"/>
                  </a:cubicBezTo>
                  <a:cubicBezTo>
                    <a:pt x="100295" y="6780"/>
                    <a:pt x="97465" y="5972"/>
                    <a:pt x="93901" y="5972"/>
                  </a:cubicBezTo>
                  <a:cubicBezTo>
                    <a:pt x="92759" y="5972"/>
                    <a:pt x="91543" y="6055"/>
                    <a:pt x="90243" y="6219"/>
                  </a:cubicBezTo>
                  <a:cubicBezTo>
                    <a:pt x="88870" y="6392"/>
                    <a:pt x="87495" y="6691"/>
                    <a:pt x="86166" y="6979"/>
                  </a:cubicBezTo>
                  <a:cubicBezTo>
                    <a:pt x="85428" y="7141"/>
                    <a:pt x="84666" y="7307"/>
                    <a:pt x="83913" y="7448"/>
                  </a:cubicBezTo>
                  <a:cubicBezTo>
                    <a:pt x="81310" y="7937"/>
                    <a:pt x="78543" y="8272"/>
                    <a:pt x="75687" y="8443"/>
                  </a:cubicBezTo>
                  <a:cubicBezTo>
                    <a:pt x="74193" y="8531"/>
                    <a:pt x="72692" y="8575"/>
                    <a:pt x="71186" y="8575"/>
                  </a:cubicBezTo>
                  <a:cubicBezTo>
                    <a:pt x="66784" y="8575"/>
                    <a:pt x="62342" y="8199"/>
                    <a:pt x="57928" y="7448"/>
                  </a:cubicBezTo>
                  <a:cubicBezTo>
                    <a:pt x="52682" y="6556"/>
                    <a:pt x="47532" y="4898"/>
                    <a:pt x="42708" y="3276"/>
                  </a:cubicBezTo>
                  <a:cubicBezTo>
                    <a:pt x="38128" y="1734"/>
                    <a:pt x="32975" y="0"/>
                    <a:pt x="2771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00" name="Google Shape;1100;p34"/>
            <p:cNvSpPr/>
            <p:nvPr/>
          </p:nvSpPr>
          <p:spPr>
            <a:xfrm>
              <a:off x="4932235" y="3608718"/>
              <a:ext cx="4348422" cy="1563444"/>
            </a:xfrm>
            <a:custGeom>
              <a:avLst/>
              <a:gdLst/>
              <a:ahLst/>
              <a:cxnLst/>
              <a:rect l="l" t="t" r="r" b="b"/>
              <a:pathLst>
                <a:path w="108663" h="39069" extrusionOk="0">
                  <a:moveTo>
                    <a:pt x="46151" y="403"/>
                  </a:moveTo>
                  <a:cubicBezTo>
                    <a:pt x="46500" y="403"/>
                    <a:pt x="46847" y="405"/>
                    <a:pt x="47194" y="409"/>
                  </a:cubicBezTo>
                  <a:cubicBezTo>
                    <a:pt x="60555" y="576"/>
                    <a:pt x="71907" y="4288"/>
                    <a:pt x="80932" y="11441"/>
                  </a:cubicBezTo>
                  <a:cubicBezTo>
                    <a:pt x="84958" y="14633"/>
                    <a:pt x="88903" y="18201"/>
                    <a:pt x="92718" y="21653"/>
                  </a:cubicBezTo>
                  <a:cubicBezTo>
                    <a:pt x="94523" y="23286"/>
                    <a:pt x="96389" y="24974"/>
                    <a:pt x="98238" y="26600"/>
                  </a:cubicBezTo>
                  <a:cubicBezTo>
                    <a:pt x="101177" y="29181"/>
                    <a:pt x="104663" y="32202"/>
                    <a:pt x="108257" y="35034"/>
                  </a:cubicBezTo>
                  <a:cubicBezTo>
                    <a:pt x="108185" y="37046"/>
                    <a:pt x="106877" y="38663"/>
                    <a:pt x="105303" y="38663"/>
                  </a:cubicBezTo>
                  <a:lnTo>
                    <a:pt x="95006" y="38663"/>
                  </a:lnTo>
                  <a:cubicBezTo>
                    <a:pt x="94337" y="37862"/>
                    <a:pt x="93741" y="37110"/>
                    <a:pt x="93190" y="36368"/>
                  </a:cubicBezTo>
                  <a:cubicBezTo>
                    <a:pt x="91738" y="34415"/>
                    <a:pt x="90482" y="32209"/>
                    <a:pt x="89268" y="30076"/>
                  </a:cubicBezTo>
                  <a:cubicBezTo>
                    <a:pt x="88255" y="28296"/>
                    <a:pt x="87207" y="26455"/>
                    <a:pt x="86046" y="24761"/>
                  </a:cubicBezTo>
                  <a:cubicBezTo>
                    <a:pt x="84901" y="23090"/>
                    <a:pt x="83654" y="21394"/>
                    <a:pt x="82109" y="20589"/>
                  </a:cubicBezTo>
                  <a:cubicBezTo>
                    <a:pt x="81766" y="20411"/>
                    <a:pt x="81285" y="20282"/>
                    <a:pt x="80790" y="20282"/>
                  </a:cubicBezTo>
                  <a:cubicBezTo>
                    <a:pt x="80446" y="20282"/>
                    <a:pt x="80095" y="20344"/>
                    <a:pt x="79779" y="20494"/>
                  </a:cubicBezTo>
                  <a:cubicBezTo>
                    <a:pt x="79253" y="20744"/>
                    <a:pt x="78909" y="21200"/>
                    <a:pt x="78784" y="21809"/>
                  </a:cubicBezTo>
                  <a:cubicBezTo>
                    <a:pt x="78479" y="23295"/>
                    <a:pt x="79725" y="24879"/>
                    <a:pt x="80550" y="25925"/>
                  </a:cubicBezTo>
                  <a:cubicBezTo>
                    <a:pt x="80666" y="26074"/>
                    <a:pt x="80775" y="26210"/>
                    <a:pt x="80868" y="26335"/>
                  </a:cubicBezTo>
                  <a:cubicBezTo>
                    <a:pt x="81946" y="27764"/>
                    <a:pt x="82835" y="29354"/>
                    <a:pt x="83661" y="31345"/>
                  </a:cubicBezTo>
                  <a:cubicBezTo>
                    <a:pt x="84287" y="32848"/>
                    <a:pt x="85364" y="35767"/>
                    <a:pt x="85660" y="38663"/>
                  </a:cubicBezTo>
                  <a:lnTo>
                    <a:pt x="76327" y="38663"/>
                  </a:lnTo>
                  <a:cubicBezTo>
                    <a:pt x="76685" y="34328"/>
                    <a:pt x="75134" y="29497"/>
                    <a:pt x="72336" y="26295"/>
                  </a:cubicBezTo>
                  <a:cubicBezTo>
                    <a:pt x="70016" y="23636"/>
                    <a:pt x="66829" y="21619"/>
                    <a:pt x="62597" y="20130"/>
                  </a:cubicBezTo>
                  <a:cubicBezTo>
                    <a:pt x="58968" y="18853"/>
                    <a:pt x="54987" y="18071"/>
                    <a:pt x="50066" y="17668"/>
                  </a:cubicBezTo>
                  <a:cubicBezTo>
                    <a:pt x="47919" y="17494"/>
                    <a:pt x="45723" y="17407"/>
                    <a:pt x="43437" y="17407"/>
                  </a:cubicBezTo>
                  <a:cubicBezTo>
                    <a:pt x="41731" y="17407"/>
                    <a:pt x="39974" y="17455"/>
                    <a:pt x="38150" y="17552"/>
                  </a:cubicBezTo>
                  <a:cubicBezTo>
                    <a:pt x="34341" y="17757"/>
                    <a:pt x="31394" y="18197"/>
                    <a:pt x="28604" y="18985"/>
                  </a:cubicBezTo>
                  <a:cubicBezTo>
                    <a:pt x="27525" y="19288"/>
                    <a:pt x="26448" y="19608"/>
                    <a:pt x="25369" y="19927"/>
                  </a:cubicBezTo>
                  <a:cubicBezTo>
                    <a:pt x="21997" y="20924"/>
                    <a:pt x="18511" y="21956"/>
                    <a:pt x="15020" y="22506"/>
                  </a:cubicBezTo>
                  <a:cubicBezTo>
                    <a:pt x="13538" y="22740"/>
                    <a:pt x="11993" y="22922"/>
                    <a:pt x="10477" y="22922"/>
                  </a:cubicBezTo>
                  <a:cubicBezTo>
                    <a:pt x="7660" y="22922"/>
                    <a:pt x="4942" y="22294"/>
                    <a:pt x="2908" y="20201"/>
                  </a:cubicBezTo>
                  <a:cubicBezTo>
                    <a:pt x="2318" y="19594"/>
                    <a:pt x="445" y="17417"/>
                    <a:pt x="1110" y="14892"/>
                  </a:cubicBezTo>
                  <a:cubicBezTo>
                    <a:pt x="1609" y="13004"/>
                    <a:pt x="3139" y="11676"/>
                    <a:pt x="4417" y="10728"/>
                  </a:cubicBezTo>
                  <a:cubicBezTo>
                    <a:pt x="7502" y="8442"/>
                    <a:pt x="11094" y="7120"/>
                    <a:pt x="14506" y="5962"/>
                  </a:cubicBezTo>
                  <a:cubicBezTo>
                    <a:pt x="25380" y="2272"/>
                    <a:pt x="36012" y="403"/>
                    <a:pt x="46151" y="403"/>
                  </a:cubicBezTo>
                  <a:close/>
                  <a:moveTo>
                    <a:pt x="46184" y="0"/>
                  </a:moveTo>
                  <a:cubicBezTo>
                    <a:pt x="35995" y="0"/>
                    <a:pt x="25302" y="1873"/>
                    <a:pt x="14376" y="5582"/>
                  </a:cubicBezTo>
                  <a:cubicBezTo>
                    <a:pt x="10932" y="6749"/>
                    <a:pt x="7309" y="8083"/>
                    <a:pt x="4175" y="10405"/>
                  </a:cubicBezTo>
                  <a:cubicBezTo>
                    <a:pt x="2845" y="11391"/>
                    <a:pt x="1250" y="12780"/>
                    <a:pt x="720" y="14790"/>
                  </a:cubicBezTo>
                  <a:cubicBezTo>
                    <a:pt x="0" y="17521"/>
                    <a:pt x="1992" y="19837"/>
                    <a:pt x="2618" y="20484"/>
                  </a:cubicBezTo>
                  <a:cubicBezTo>
                    <a:pt x="4745" y="22672"/>
                    <a:pt x="7559" y="23326"/>
                    <a:pt x="10464" y="23326"/>
                  </a:cubicBezTo>
                  <a:cubicBezTo>
                    <a:pt x="12008" y="23326"/>
                    <a:pt x="13578" y="23141"/>
                    <a:pt x="15083" y="22903"/>
                  </a:cubicBezTo>
                  <a:cubicBezTo>
                    <a:pt x="18599" y="22350"/>
                    <a:pt x="22098" y="21314"/>
                    <a:pt x="25483" y="20314"/>
                  </a:cubicBezTo>
                  <a:cubicBezTo>
                    <a:pt x="26558" y="19996"/>
                    <a:pt x="27635" y="19678"/>
                    <a:pt x="28713" y="19374"/>
                  </a:cubicBezTo>
                  <a:cubicBezTo>
                    <a:pt x="31476" y="18595"/>
                    <a:pt x="34392" y="18158"/>
                    <a:pt x="38171" y="17957"/>
                  </a:cubicBezTo>
                  <a:cubicBezTo>
                    <a:pt x="39992" y="17859"/>
                    <a:pt x="41744" y="17811"/>
                    <a:pt x="43446" y="17811"/>
                  </a:cubicBezTo>
                  <a:cubicBezTo>
                    <a:pt x="45718" y="17811"/>
                    <a:pt x="47900" y="17898"/>
                    <a:pt x="50034" y="18072"/>
                  </a:cubicBezTo>
                  <a:cubicBezTo>
                    <a:pt x="54919" y="18471"/>
                    <a:pt x="58869" y="19245"/>
                    <a:pt x="62464" y="20513"/>
                  </a:cubicBezTo>
                  <a:cubicBezTo>
                    <a:pt x="66629" y="21980"/>
                    <a:pt x="69761" y="23959"/>
                    <a:pt x="72035" y="26564"/>
                  </a:cubicBezTo>
                  <a:cubicBezTo>
                    <a:pt x="74808" y="29740"/>
                    <a:pt x="76328" y="34562"/>
                    <a:pt x="75907" y="38847"/>
                  </a:cubicBezTo>
                  <a:lnTo>
                    <a:pt x="75885" y="39069"/>
                  </a:lnTo>
                  <a:lnTo>
                    <a:pt x="86103" y="39069"/>
                  </a:lnTo>
                  <a:lnTo>
                    <a:pt x="86083" y="38849"/>
                  </a:lnTo>
                  <a:cubicBezTo>
                    <a:pt x="85816" y="35827"/>
                    <a:pt x="84685" y="32755"/>
                    <a:pt x="84035" y="31193"/>
                  </a:cubicBezTo>
                  <a:cubicBezTo>
                    <a:pt x="83194" y="29170"/>
                    <a:pt x="82289" y="27550"/>
                    <a:pt x="81192" y="26094"/>
                  </a:cubicBezTo>
                  <a:cubicBezTo>
                    <a:pt x="81095" y="25968"/>
                    <a:pt x="80986" y="25829"/>
                    <a:pt x="80868" y="25679"/>
                  </a:cubicBezTo>
                  <a:cubicBezTo>
                    <a:pt x="80089" y="24692"/>
                    <a:pt x="78913" y="23196"/>
                    <a:pt x="79180" y="21893"/>
                  </a:cubicBezTo>
                  <a:cubicBezTo>
                    <a:pt x="79280" y="21406"/>
                    <a:pt x="79542" y="21057"/>
                    <a:pt x="79953" y="20860"/>
                  </a:cubicBezTo>
                  <a:cubicBezTo>
                    <a:pt x="80215" y="20736"/>
                    <a:pt x="80506" y="20684"/>
                    <a:pt x="80793" y="20684"/>
                  </a:cubicBezTo>
                  <a:cubicBezTo>
                    <a:pt x="81216" y="20684"/>
                    <a:pt x="81630" y="20796"/>
                    <a:pt x="81925" y="20950"/>
                  </a:cubicBezTo>
                  <a:cubicBezTo>
                    <a:pt x="83388" y="21710"/>
                    <a:pt x="84600" y="23365"/>
                    <a:pt x="85716" y="24991"/>
                  </a:cubicBezTo>
                  <a:cubicBezTo>
                    <a:pt x="86867" y="26672"/>
                    <a:pt x="87910" y="28506"/>
                    <a:pt x="88919" y="30277"/>
                  </a:cubicBezTo>
                  <a:cubicBezTo>
                    <a:pt x="90139" y="32421"/>
                    <a:pt x="91401" y="34638"/>
                    <a:pt x="92868" y="36611"/>
                  </a:cubicBezTo>
                  <a:cubicBezTo>
                    <a:pt x="93440" y="37380"/>
                    <a:pt x="94059" y="38160"/>
                    <a:pt x="94759" y="38996"/>
                  </a:cubicBezTo>
                  <a:lnTo>
                    <a:pt x="94819" y="39068"/>
                  </a:lnTo>
                  <a:lnTo>
                    <a:pt x="105303" y="39068"/>
                  </a:lnTo>
                  <a:cubicBezTo>
                    <a:pt x="107121" y="39068"/>
                    <a:pt x="108627" y="37217"/>
                    <a:pt x="108661" y="34947"/>
                  </a:cubicBezTo>
                  <a:lnTo>
                    <a:pt x="108663" y="34847"/>
                  </a:lnTo>
                  <a:lnTo>
                    <a:pt x="108584" y="34784"/>
                  </a:lnTo>
                  <a:cubicBezTo>
                    <a:pt x="104971" y="31939"/>
                    <a:pt x="101460" y="28897"/>
                    <a:pt x="98502" y="26300"/>
                  </a:cubicBezTo>
                  <a:cubicBezTo>
                    <a:pt x="96655" y="24675"/>
                    <a:pt x="94790" y="22989"/>
                    <a:pt x="92987" y="21357"/>
                  </a:cubicBezTo>
                  <a:cubicBezTo>
                    <a:pt x="89168" y="17899"/>
                    <a:pt x="85217" y="14326"/>
                    <a:pt x="81181" y="11127"/>
                  </a:cubicBezTo>
                  <a:cubicBezTo>
                    <a:pt x="72085" y="3918"/>
                    <a:pt x="60650" y="176"/>
                    <a:pt x="47197" y="6"/>
                  </a:cubicBezTo>
                  <a:cubicBezTo>
                    <a:pt x="46860" y="2"/>
                    <a:pt x="46522" y="0"/>
                    <a:pt x="4618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01" name="Google Shape;1101;p34"/>
            <p:cNvSpPr/>
            <p:nvPr/>
          </p:nvSpPr>
          <p:spPr>
            <a:xfrm>
              <a:off x="5065015" y="-2406714"/>
              <a:ext cx="4355665" cy="807744"/>
            </a:xfrm>
            <a:custGeom>
              <a:avLst/>
              <a:gdLst/>
              <a:ahLst/>
              <a:cxnLst/>
              <a:rect l="l" t="t" r="r" b="b"/>
              <a:pathLst>
                <a:path w="108844" h="28164" extrusionOk="0">
                  <a:moveTo>
                    <a:pt x="105484" y="409"/>
                  </a:moveTo>
                  <a:cubicBezTo>
                    <a:pt x="107116" y="409"/>
                    <a:pt x="108443" y="2114"/>
                    <a:pt x="108443" y="4208"/>
                  </a:cubicBezTo>
                  <a:lnTo>
                    <a:pt x="108443" y="9441"/>
                  </a:lnTo>
                  <a:cubicBezTo>
                    <a:pt x="107791" y="9431"/>
                    <a:pt x="107138" y="9426"/>
                    <a:pt x="106485" y="9426"/>
                  </a:cubicBezTo>
                  <a:cubicBezTo>
                    <a:pt x="96929" y="9426"/>
                    <a:pt x="87281" y="10461"/>
                    <a:pt x="77432" y="11618"/>
                  </a:cubicBezTo>
                  <a:lnTo>
                    <a:pt x="74438" y="11967"/>
                  </a:lnTo>
                  <a:cubicBezTo>
                    <a:pt x="68077" y="12707"/>
                    <a:pt x="61497" y="13471"/>
                    <a:pt x="55052" y="14524"/>
                  </a:cubicBezTo>
                  <a:cubicBezTo>
                    <a:pt x="50937" y="15196"/>
                    <a:pt x="47239" y="15919"/>
                    <a:pt x="43750" y="16739"/>
                  </a:cubicBezTo>
                  <a:cubicBezTo>
                    <a:pt x="39671" y="17698"/>
                    <a:pt x="36280" y="18535"/>
                    <a:pt x="32894" y="19868"/>
                  </a:cubicBezTo>
                  <a:cubicBezTo>
                    <a:pt x="30642" y="20754"/>
                    <a:pt x="28443" y="21986"/>
                    <a:pt x="26315" y="23179"/>
                  </a:cubicBezTo>
                  <a:cubicBezTo>
                    <a:pt x="22603" y="25262"/>
                    <a:pt x="18761" y="27414"/>
                    <a:pt x="14582" y="27728"/>
                  </a:cubicBezTo>
                  <a:cubicBezTo>
                    <a:pt x="14284" y="27750"/>
                    <a:pt x="13983" y="27761"/>
                    <a:pt x="13680" y="27761"/>
                  </a:cubicBezTo>
                  <a:cubicBezTo>
                    <a:pt x="8600" y="27761"/>
                    <a:pt x="3011" y="24606"/>
                    <a:pt x="1265" y="17265"/>
                  </a:cubicBezTo>
                  <a:cubicBezTo>
                    <a:pt x="424" y="13728"/>
                    <a:pt x="774" y="10998"/>
                    <a:pt x="2304" y="9148"/>
                  </a:cubicBezTo>
                  <a:cubicBezTo>
                    <a:pt x="3847" y="7282"/>
                    <a:pt x="6123" y="6467"/>
                    <a:pt x="8144" y="5916"/>
                  </a:cubicBezTo>
                  <a:cubicBezTo>
                    <a:pt x="14663" y="4135"/>
                    <a:pt x="21503" y="4060"/>
                    <a:pt x="27536" y="3991"/>
                  </a:cubicBezTo>
                  <a:lnTo>
                    <a:pt x="28284" y="3982"/>
                  </a:lnTo>
                  <a:cubicBezTo>
                    <a:pt x="35338" y="3908"/>
                    <a:pt x="42635" y="3830"/>
                    <a:pt x="49562" y="1411"/>
                  </a:cubicBezTo>
                  <a:cubicBezTo>
                    <a:pt x="50530" y="1072"/>
                    <a:pt x="51303" y="753"/>
                    <a:pt x="51989" y="409"/>
                  </a:cubicBezTo>
                  <a:lnTo>
                    <a:pt x="51989" y="410"/>
                  </a:lnTo>
                  <a:lnTo>
                    <a:pt x="77472" y="410"/>
                  </a:lnTo>
                  <a:cubicBezTo>
                    <a:pt x="75657" y="1022"/>
                    <a:pt x="73845" y="1526"/>
                    <a:pt x="72138" y="1986"/>
                  </a:cubicBezTo>
                  <a:cubicBezTo>
                    <a:pt x="71479" y="2162"/>
                    <a:pt x="70816" y="2334"/>
                    <a:pt x="70156" y="2505"/>
                  </a:cubicBezTo>
                  <a:cubicBezTo>
                    <a:pt x="68329" y="2977"/>
                    <a:pt x="66440" y="3467"/>
                    <a:pt x="64605" y="4082"/>
                  </a:cubicBezTo>
                  <a:cubicBezTo>
                    <a:pt x="61004" y="5291"/>
                    <a:pt x="57124" y="6040"/>
                    <a:pt x="52740" y="6369"/>
                  </a:cubicBezTo>
                  <a:cubicBezTo>
                    <a:pt x="49638" y="6602"/>
                    <a:pt x="46418" y="6602"/>
                    <a:pt x="43304" y="6603"/>
                  </a:cubicBezTo>
                  <a:cubicBezTo>
                    <a:pt x="34965" y="6606"/>
                    <a:pt x="26344" y="6609"/>
                    <a:pt x="18528" y="10955"/>
                  </a:cubicBezTo>
                  <a:cubicBezTo>
                    <a:pt x="14223" y="13350"/>
                    <a:pt x="12644" y="15910"/>
                    <a:pt x="13835" y="18561"/>
                  </a:cubicBezTo>
                  <a:cubicBezTo>
                    <a:pt x="14838" y="20791"/>
                    <a:pt x="17057" y="22107"/>
                    <a:pt x="18813" y="22421"/>
                  </a:cubicBezTo>
                  <a:cubicBezTo>
                    <a:pt x="19239" y="22498"/>
                    <a:pt x="19668" y="22533"/>
                    <a:pt x="20097" y="22533"/>
                  </a:cubicBezTo>
                  <a:cubicBezTo>
                    <a:pt x="22307" y="22533"/>
                    <a:pt x="24513" y="21604"/>
                    <a:pt x="26433" y="20647"/>
                  </a:cubicBezTo>
                  <a:cubicBezTo>
                    <a:pt x="27444" y="20142"/>
                    <a:pt x="28451" y="19561"/>
                    <a:pt x="29427" y="18998"/>
                  </a:cubicBezTo>
                  <a:cubicBezTo>
                    <a:pt x="30955" y="18116"/>
                    <a:pt x="32534" y="17203"/>
                    <a:pt x="34157" y="16576"/>
                  </a:cubicBezTo>
                  <a:cubicBezTo>
                    <a:pt x="37956" y="15106"/>
                    <a:pt x="41874" y="14247"/>
                    <a:pt x="44864" y="13661"/>
                  </a:cubicBezTo>
                  <a:cubicBezTo>
                    <a:pt x="49244" y="12804"/>
                    <a:pt x="53720" y="12190"/>
                    <a:pt x="58050" y="11597"/>
                  </a:cubicBezTo>
                  <a:cubicBezTo>
                    <a:pt x="61146" y="11172"/>
                    <a:pt x="64344" y="10734"/>
                    <a:pt x="67486" y="10209"/>
                  </a:cubicBezTo>
                  <a:cubicBezTo>
                    <a:pt x="71305" y="9572"/>
                    <a:pt x="74827" y="8898"/>
                    <a:pt x="78252" y="8150"/>
                  </a:cubicBezTo>
                  <a:cubicBezTo>
                    <a:pt x="80759" y="7602"/>
                    <a:pt x="84017" y="6743"/>
                    <a:pt x="86995" y="4937"/>
                  </a:cubicBezTo>
                  <a:cubicBezTo>
                    <a:pt x="88677" y="3915"/>
                    <a:pt x="90044" y="2435"/>
                    <a:pt x="91173" y="409"/>
                  </a:cubicBezTo>
                  <a:close/>
                  <a:moveTo>
                    <a:pt x="90934" y="0"/>
                  </a:moveTo>
                  <a:lnTo>
                    <a:pt x="90877" y="105"/>
                  </a:lnTo>
                  <a:cubicBezTo>
                    <a:pt x="89755" y="2148"/>
                    <a:pt x="88458" y="3572"/>
                    <a:pt x="86786" y="4587"/>
                  </a:cubicBezTo>
                  <a:cubicBezTo>
                    <a:pt x="83860" y="6361"/>
                    <a:pt x="80642" y="7209"/>
                    <a:pt x="78166" y="7749"/>
                  </a:cubicBezTo>
                  <a:cubicBezTo>
                    <a:pt x="74747" y="8496"/>
                    <a:pt x="71232" y="9168"/>
                    <a:pt x="67420" y="9804"/>
                  </a:cubicBezTo>
                  <a:cubicBezTo>
                    <a:pt x="64284" y="10326"/>
                    <a:pt x="61086" y="10767"/>
                    <a:pt x="57994" y="11189"/>
                  </a:cubicBezTo>
                  <a:cubicBezTo>
                    <a:pt x="53660" y="11784"/>
                    <a:pt x="49177" y="12398"/>
                    <a:pt x="44787" y="13257"/>
                  </a:cubicBezTo>
                  <a:cubicBezTo>
                    <a:pt x="41781" y="13846"/>
                    <a:pt x="37840" y="14712"/>
                    <a:pt x="34011" y="16192"/>
                  </a:cubicBezTo>
                  <a:cubicBezTo>
                    <a:pt x="32361" y="16832"/>
                    <a:pt x="30768" y="17751"/>
                    <a:pt x="29227" y="18641"/>
                  </a:cubicBezTo>
                  <a:cubicBezTo>
                    <a:pt x="28257" y="19199"/>
                    <a:pt x="27256" y="19778"/>
                    <a:pt x="26252" y="20278"/>
                  </a:cubicBezTo>
                  <a:cubicBezTo>
                    <a:pt x="24377" y="21213"/>
                    <a:pt x="22228" y="22123"/>
                    <a:pt x="20096" y="22123"/>
                  </a:cubicBezTo>
                  <a:cubicBezTo>
                    <a:pt x="19691" y="22123"/>
                    <a:pt x="19286" y="22090"/>
                    <a:pt x="18884" y="22019"/>
                  </a:cubicBezTo>
                  <a:cubicBezTo>
                    <a:pt x="17234" y="21723"/>
                    <a:pt x="15146" y="20485"/>
                    <a:pt x="14203" y="18389"/>
                  </a:cubicBezTo>
                  <a:cubicBezTo>
                    <a:pt x="13112" y="15962"/>
                    <a:pt x="14633" y="13577"/>
                    <a:pt x="18725" y="11302"/>
                  </a:cubicBezTo>
                  <a:cubicBezTo>
                    <a:pt x="26450" y="7006"/>
                    <a:pt x="35017" y="7004"/>
                    <a:pt x="43304" y="7002"/>
                  </a:cubicBezTo>
                  <a:cubicBezTo>
                    <a:pt x="46426" y="7002"/>
                    <a:pt x="49654" y="6999"/>
                    <a:pt x="52770" y="6766"/>
                  </a:cubicBezTo>
                  <a:cubicBezTo>
                    <a:pt x="57188" y="6433"/>
                    <a:pt x="61100" y="5680"/>
                    <a:pt x="64734" y="4460"/>
                  </a:cubicBezTo>
                  <a:cubicBezTo>
                    <a:pt x="66555" y="3847"/>
                    <a:pt x="68437" y="3359"/>
                    <a:pt x="70258" y="2889"/>
                  </a:cubicBezTo>
                  <a:cubicBezTo>
                    <a:pt x="70921" y="2718"/>
                    <a:pt x="71583" y="2546"/>
                    <a:pt x="72244" y="2369"/>
                  </a:cubicBezTo>
                  <a:cubicBezTo>
                    <a:pt x="74310" y="1815"/>
                    <a:pt x="76526" y="1191"/>
                    <a:pt x="78725" y="393"/>
                  </a:cubicBezTo>
                  <a:lnTo>
                    <a:pt x="79801" y="3"/>
                  </a:lnTo>
                  <a:lnTo>
                    <a:pt x="51891" y="3"/>
                  </a:lnTo>
                  <a:lnTo>
                    <a:pt x="51849" y="25"/>
                  </a:lnTo>
                  <a:cubicBezTo>
                    <a:pt x="51168" y="369"/>
                    <a:pt x="50398" y="688"/>
                    <a:pt x="49430" y="1026"/>
                  </a:cubicBezTo>
                  <a:cubicBezTo>
                    <a:pt x="42565" y="3424"/>
                    <a:pt x="35301" y="3502"/>
                    <a:pt x="28279" y="3577"/>
                  </a:cubicBezTo>
                  <a:lnTo>
                    <a:pt x="27530" y="3587"/>
                  </a:lnTo>
                  <a:cubicBezTo>
                    <a:pt x="21472" y="3654"/>
                    <a:pt x="14606" y="3731"/>
                    <a:pt x="8035" y="5524"/>
                  </a:cubicBezTo>
                  <a:cubicBezTo>
                    <a:pt x="5955" y="6091"/>
                    <a:pt x="3608" y="6937"/>
                    <a:pt x="1994" y="8889"/>
                  </a:cubicBezTo>
                  <a:cubicBezTo>
                    <a:pt x="378" y="10842"/>
                    <a:pt x="1" y="13691"/>
                    <a:pt x="872" y="17356"/>
                  </a:cubicBezTo>
                  <a:cubicBezTo>
                    <a:pt x="2415" y="23842"/>
                    <a:pt x="7591" y="28164"/>
                    <a:pt x="13647" y="28164"/>
                  </a:cubicBezTo>
                  <a:cubicBezTo>
                    <a:pt x="13966" y="28164"/>
                    <a:pt x="14287" y="28154"/>
                    <a:pt x="14609" y="28121"/>
                  </a:cubicBezTo>
                  <a:cubicBezTo>
                    <a:pt x="18878" y="27800"/>
                    <a:pt x="22758" y="25623"/>
                    <a:pt x="26511" y="23520"/>
                  </a:cubicBezTo>
                  <a:cubicBezTo>
                    <a:pt x="28626" y="22334"/>
                    <a:pt x="30812" y="21108"/>
                    <a:pt x="33038" y="20233"/>
                  </a:cubicBezTo>
                  <a:cubicBezTo>
                    <a:pt x="36400" y="18911"/>
                    <a:pt x="39775" y="18075"/>
                    <a:pt x="43838" y="17121"/>
                  </a:cubicBezTo>
                  <a:cubicBezTo>
                    <a:pt x="47319" y="16305"/>
                    <a:pt x="51008" y="15582"/>
                    <a:pt x="55113" y="14912"/>
                  </a:cubicBezTo>
                  <a:cubicBezTo>
                    <a:pt x="61550" y="13861"/>
                    <a:pt x="68126" y="13097"/>
                    <a:pt x="74484" y="12357"/>
                  </a:cubicBezTo>
                  <a:lnTo>
                    <a:pt x="77477" y="12010"/>
                  </a:lnTo>
                  <a:cubicBezTo>
                    <a:pt x="87323" y="10854"/>
                    <a:pt x="96973" y="9822"/>
                    <a:pt x="106514" y="9822"/>
                  </a:cubicBezTo>
                  <a:cubicBezTo>
                    <a:pt x="107222" y="9822"/>
                    <a:pt x="107930" y="9827"/>
                    <a:pt x="108637" y="9839"/>
                  </a:cubicBezTo>
                  <a:lnTo>
                    <a:pt x="108843" y="9842"/>
                  </a:lnTo>
                  <a:lnTo>
                    <a:pt x="108843" y="4203"/>
                  </a:lnTo>
                  <a:cubicBezTo>
                    <a:pt x="108843" y="1884"/>
                    <a:pt x="107336" y="0"/>
                    <a:pt x="10548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72543376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740809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E54B5D-9530-48CE-B534-33EE2BD22ECA}" type="datetimeFigureOut">
              <a:rPr lang="en-US" smtClean="0"/>
              <a:t>9/15/2025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1D274C-BC7F-4ABE-BD7A-FC5664456C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9661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E54B5D-9530-48CE-B534-33EE2BD22ECA}" type="datetimeFigureOut">
              <a:rPr lang="en-US" smtClean="0"/>
              <a:t>9/15/2025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1D274C-BC7F-4ABE-BD7A-FC5664456C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46742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E54B5D-9530-48CE-B534-33EE2BD22ECA}" type="datetimeFigureOut">
              <a:rPr lang="en-US" smtClean="0"/>
              <a:t>9/15/2025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1D274C-BC7F-4ABE-BD7A-FC5664456C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30078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E54B5D-9530-48CE-B534-33EE2BD22ECA}" type="datetimeFigureOut">
              <a:rPr lang="en-US" smtClean="0"/>
              <a:t>9/15/2025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1D274C-BC7F-4ABE-BD7A-FC5664456C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70062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E54B5D-9530-48CE-B534-33EE2BD22ECA}" type="datetimeFigureOut">
              <a:rPr lang="en-US" smtClean="0"/>
              <a:t>9/15/2025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1D274C-BC7F-4ABE-BD7A-FC5664456C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81084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E54B5D-9530-48CE-B534-33EE2BD22ECA}" type="datetimeFigureOut">
              <a:rPr lang="en-US" smtClean="0"/>
              <a:t>9/15/2025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1D274C-BC7F-4ABE-BD7A-FC5664456C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54981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E54B5D-9530-48CE-B534-33EE2BD22ECA}" type="datetimeFigureOut">
              <a:rPr lang="en-US" smtClean="0"/>
              <a:t>9/15/2025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1D274C-BC7F-4ABE-BD7A-FC5664456C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15637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9Slide.vn - 2019">
            <a:extLst>
              <a:ext uri="{FF2B5EF4-FFF2-40B4-BE49-F238E27FC236}">
                <a16:creationId xmlns:a16="http://schemas.microsoft.com/office/drawing/2014/main" id="{4D3502DF-AE06-475F-8CD6-DDFD27912022}"/>
              </a:ext>
            </a:extLst>
          </p:cNvPr>
          <p:cNvSpPr txBox="1"/>
          <p:nvPr userDrawn="1"/>
        </p:nvSpPr>
        <p:spPr>
          <a:xfrm>
            <a:off x="0" y="-1604665"/>
            <a:ext cx="12192000" cy="461665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2400">
                <a:solidFill>
                  <a:srgbClr val="CFCFCF"/>
                </a:solidFill>
              </a:rPr>
              <a:t>www.9slide.vn</a:t>
            </a: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E54B5D-9530-48CE-B534-33EE2BD22ECA}" type="datetimeFigureOut">
              <a:rPr lang="en-US" smtClean="0"/>
              <a:t>9/15/2025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1D274C-BC7F-4ABE-BD7A-FC5664456C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68294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9Slide.vn - 2019">
            <a:extLst>
              <a:ext uri="{FF2B5EF4-FFF2-40B4-BE49-F238E27FC236}">
                <a16:creationId xmlns:a16="http://schemas.microsoft.com/office/drawing/2014/main" id="{28866492-04EC-42A9-B2A5-B988489206F7}"/>
              </a:ext>
            </a:extLst>
          </p:cNvPr>
          <p:cNvSpPr txBox="1"/>
          <p:nvPr userDrawn="1"/>
        </p:nvSpPr>
        <p:spPr>
          <a:xfrm>
            <a:off x="0" y="-1604665"/>
            <a:ext cx="12192000" cy="461665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2400">
                <a:solidFill>
                  <a:srgbClr val="CFCFCF"/>
                </a:solidFill>
              </a:rPr>
              <a:t>www.9slide.vn</a:t>
            </a:r>
          </a:p>
        </p:txBody>
      </p:sp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960000" y="720000"/>
            <a:ext cx="10272000" cy="75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Font typeface="Bahiana"/>
              <a:buNone/>
              <a:defRPr sz="3600">
                <a:latin typeface="Bahiana"/>
                <a:ea typeface="Bahiana"/>
                <a:cs typeface="Bahiana"/>
                <a:sym typeface="Bahiana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Font typeface="Bebas Neue"/>
              <a:buNone/>
              <a:defRPr sz="2800"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Font typeface="Bebas Neue"/>
              <a:buNone/>
              <a:defRPr sz="2800"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Font typeface="Bebas Neue"/>
              <a:buNone/>
              <a:defRPr sz="2800"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Font typeface="Bebas Neue"/>
              <a:buNone/>
              <a:defRPr sz="2800"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Font typeface="Bebas Neue"/>
              <a:buNone/>
              <a:defRPr sz="2800"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Font typeface="Bebas Neue"/>
              <a:buNone/>
              <a:defRPr sz="2800"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Font typeface="Bebas Neue"/>
              <a:buNone/>
              <a:defRPr sz="2800"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Font typeface="Bebas Neue"/>
              <a:buNone/>
              <a:defRPr sz="28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960000" y="1649444"/>
            <a:ext cx="10272000" cy="448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Didact Gothic"/>
              <a:buChar char="●"/>
              <a:defRPr>
                <a:latin typeface="Didact Gothic"/>
                <a:ea typeface="Didact Gothic"/>
                <a:cs typeface="Didact Gothic"/>
                <a:sym typeface="Didact Gothic"/>
              </a:defRPr>
            </a:lvl1pPr>
            <a:lvl2pPr marL="914400" lvl="1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Didact Gothic"/>
              <a:buChar char="○"/>
              <a:defRPr>
                <a:latin typeface="Didact Gothic"/>
                <a:ea typeface="Didact Gothic"/>
                <a:cs typeface="Didact Gothic"/>
                <a:sym typeface="Didact Gothic"/>
              </a:defRPr>
            </a:lvl2pPr>
            <a:lvl3pPr marL="1371600" lvl="2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Didact Gothic"/>
              <a:buChar char="■"/>
              <a:defRPr>
                <a:latin typeface="Didact Gothic"/>
                <a:ea typeface="Didact Gothic"/>
                <a:cs typeface="Didact Gothic"/>
                <a:sym typeface="Didact Gothic"/>
              </a:defRPr>
            </a:lvl3pPr>
            <a:lvl4pPr marL="1828800" lvl="3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Didact Gothic"/>
              <a:buChar char="●"/>
              <a:defRPr>
                <a:latin typeface="Didact Gothic"/>
                <a:ea typeface="Didact Gothic"/>
                <a:cs typeface="Didact Gothic"/>
                <a:sym typeface="Didact Gothic"/>
              </a:defRPr>
            </a:lvl4pPr>
            <a:lvl5pPr marL="2286000" lvl="4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Didact Gothic"/>
              <a:buChar char="○"/>
              <a:defRPr>
                <a:latin typeface="Didact Gothic"/>
                <a:ea typeface="Didact Gothic"/>
                <a:cs typeface="Didact Gothic"/>
                <a:sym typeface="Didact Gothic"/>
              </a:defRPr>
            </a:lvl5pPr>
            <a:lvl6pPr marL="2743200" lvl="5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Didact Gothic"/>
              <a:buChar char="■"/>
              <a:defRPr>
                <a:latin typeface="Didact Gothic"/>
                <a:ea typeface="Didact Gothic"/>
                <a:cs typeface="Didact Gothic"/>
                <a:sym typeface="Didact Gothic"/>
              </a:defRPr>
            </a:lvl6pPr>
            <a:lvl7pPr marL="3200400" lvl="6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Didact Gothic"/>
              <a:buChar char="●"/>
              <a:defRPr>
                <a:latin typeface="Didact Gothic"/>
                <a:ea typeface="Didact Gothic"/>
                <a:cs typeface="Didact Gothic"/>
                <a:sym typeface="Didact Gothic"/>
              </a:defRPr>
            </a:lvl7pPr>
            <a:lvl8pPr marL="3657600" lvl="7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Didact Gothic"/>
              <a:buChar char="○"/>
              <a:defRPr>
                <a:latin typeface="Didact Gothic"/>
                <a:ea typeface="Didact Gothic"/>
                <a:cs typeface="Didact Gothic"/>
                <a:sym typeface="Didact Gothic"/>
              </a:defRPr>
            </a:lvl8pPr>
            <a:lvl9pPr marL="4114800" lvl="8" indent="-31750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Font typeface="Didact Gothic"/>
              <a:buChar char="■"/>
              <a:defRPr>
                <a:latin typeface="Didact Gothic"/>
                <a:ea typeface="Didact Gothic"/>
                <a:cs typeface="Didact Gothic"/>
                <a:sym typeface="Didact Gothic"/>
              </a:defRPr>
            </a:lvl9pPr>
          </a:lstStyle>
          <a:p>
            <a:endParaRPr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F5709BD-FF38-991C-F00E-F841A0C8AE73}"/>
              </a:ext>
            </a:extLst>
          </p:cNvPr>
          <p:cNvSpPr txBox="1">
            <a:spLocks/>
          </p:cNvSpPr>
          <p:nvPr userDrawn="1"/>
        </p:nvSpPr>
        <p:spPr>
          <a:xfrm>
            <a:off x="9839113" y="-489500"/>
            <a:ext cx="2914996" cy="1049867"/>
          </a:xfrm>
          <a:prstGeom prst="rect">
            <a:avLst/>
          </a:prstGeom>
        </p:spPr>
        <p:txBody>
          <a:bodyPr vert="horz" lIns="121920" tIns="60960" rIns="121920" bIns="6096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121917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9F7494">
                    <a:lumMod val="20000"/>
                    <a:lumOff val="80000"/>
                  </a:srgbClr>
                </a:solidFill>
                <a:effectLst/>
                <a:uLnTx/>
                <a:uFillTx/>
                <a:latin typeface="#9Slide07 HoneyCream" pitchFamily="2" charset="0"/>
                <a:ea typeface="+mj-ea"/>
                <a:cs typeface="+mj-cs"/>
                <a:sym typeface="Arial"/>
              </a:rPr>
              <a:t>Măng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9F7494">
                    <a:lumMod val="20000"/>
                    <a:lumOff val="80000"/>
                  </a:srgbClr>
                </a:solidFill>
                <a:effectLst/>
                <a:uLnTx/>
                <a:uFillTx/>
                <a:latin typeface="#9Slide07 HoneyCream" pitchFamily="2" charset="0"/>
                <a:ea typeface="+mj-ea"/>
                <a:cs typeface="+mj-cs"/>
                <a:sym typeface="Arial"/>
              </a:rPr>
              <a:t> Non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F768BFEE-6F8B-F5BE-6A61-E3852E075DBA}"/>
              </a:ext>
            </a:extLst>
          </p:cNvPr>
          <p:cNvSpPr txBox="1">
            <a:spLocks/>
          </p:cNvSpPr>
          <p:nvPr userDrawn="1"/>
        </p:nvSpPr>
        <p:spPr>
          <a:xfrm>
            <a:off x="1017004" y="8211421"/>
            <a:ext cx="1603248" cy="577427"/>
          </a:xfrm>
          <a:prstGeom prst="rect">
            <a:avLst/>
          </a:prstGeom>
        </p:spPr>
        <p:txBody>
          <a:bodyPr vert="horz" lIns="53213" tIns="26607" rIns="53213" bIns="26607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532168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63" b="0" i="0" u="none" strike="noStrike" kern="1200" cap="none" spc="0" normalizeH="0" baseline="0" noProof="0" dirty="0">
              <a:ln>
                <a:noFill/>
              </a:ln>
              <a:solidFill>
                <a:srgbClr val="2C9430"/>
              </a:solidFill>
              <a:effectLst/>
              <a:uLnTx/>
              <a:uFillTx/>
              <a:latin typeface="#9Slide07 HoneyCream" pitchFamily="2" charset="0"/>
              <a:ea typeface="+mj-ea"/>
              <a:cs typeface="+mj-cs"/>
              <a:sym typeface="Arial"/>
            </a:endParaRP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418E342A-72E3-F581-50B8-770DA4D2EC6E}"/>
              </a:ext>
            </a:extLst>
          </p:cNvPr>
          <p:cNvSpPr txBox="1">
            <a:spLocks/>
          </p:cNvSpPr>
          <p:nvPr userDrawn="1"/>
        </p:nvSpPr>
        <p:spPr>
          <a:xfrm>
            <a:off x="-1540291" y="2512047"/>
            <a:ext cx="1603248" cy="577427"/>
          </a:xfrm>
          <a:prstGeom prst="rect">
            <a:avLst/>
          </a:prstGeom>
        </p:spPr>
        <p:txBody>
          <a:bodyPr vert="horz" lIns="53213" tIns="26607" rIns="53213" bIns="26607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532168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63" b="0" i="0" u="none" strike="noStrike" kern="1200" cap="none" spc="0" normalizeH="0" baseline="0" noProof="0" dirty="0">
              <a:ln>
                <a:noFill/>
              </a:ln>
              <a:solidFill>
                <a:srgbClr val="50AE47"/>
              </a:solidFill>
              <a:effectLst/>
              <a:uLnTx/>
              <a:uFillTx/>
              <a:latin typeface="#9Slide07 HoneyCream" pitchFamily="2" charset="0"/>
              <a:ea typeface="+mj-ea"/>
              <a:cs typeface="+mj-cs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258971876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6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  <p:sldLayoutId id="2147483686" r:id="rId12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1.png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.png"/><Relationship Id="rId5" Type="http://schemas.microsoft.com/office/2007/relationships/hdphoto" Target="../media/hdphoto1.wdp"/><Relationship Id="rId10" Type="http://schemas.openxmlformats.org/officeDocument/2006/relationships/image" Target="../media/image7.png"/><Relationship Id="rId4" Type="http://schemas.openxmlformats.org/officeDocument/2006/relationships/image" Target="../media/image2.png"/><Relationship Id="rId9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2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4.xml"/><Relationship Id="rId5" Type="http://schemas.microsoft.com/office/2007/relationships/hdphoto" Target="../media/hdphoto2.wdp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microsoft.com/office/2007/relationships/hdphoto" Target="../media/hdphoto4.wdp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microsoft.com/office/2007/relationships/hdphoto" Target="../media/hdphoto3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16.png"/><Relationship Id="rId5" Type="http://schemas.openxmlformats.org/officeDocument/2006/relationships/image" Target="../media/image13.png"/><Relationship Id="rId4" Type="http://schemas.microsoft.com/office/2007/relationships/hdphoto" Target="../media/hdphoto5.wdp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7.jpeg"/><Relationship Id="rId7" Type="http://schemas.openxmlformats.org/officeDocument/2006/relationships/slide" Target="slide9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9.png"/><Relationship Id="rId5" Type="http://schemas.openxmlformats.org/officeDocument/2006/relationships/slide" Target="slide8.xml"/><Relationship Id="rId10" Type="http://schemas.openxmlformats.org/officeDocument/2006/relationships/image" Target="../media/image1.png"/><Relationship Id="rId4" Type="http://schemas.openxmlformats.org/officeDocument/2006/relationships/image" Target="../media/image18.png"/><Relationship Id="rId9" Type="http://schemas.openxmlformats.org/officeDocument/2006/relationships/slide" Target="slide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7" Type="http://schemas.openxmlformats.org/officeDocument/2006/relationships/image" Target="../media/image1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.png"/><Relationship Id="rId5" Type="http://schemas.openxmlformats.org/officeDocument/2006/relationships/slide" Target="slide7.xml"/><Relationship Id="rId4" Type="http://schemas.openxmlformats.org/officeDocument/2006/relationships/image" Target="../media/image17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7" Type="http://schemas.openxmlformats.org/officeDocument/2006/relationships/image" Target="../media/image2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3.xml"/><Relationship Id="rId6" Type="http://schemas.openxmlformats.org/officeDocument/2006/relationships/image" Target="../media/image1.png"/><Relationship Id="rId5" Type="http://schemas.openxmlformats.org/officeDocument/2006/relationships/slide" Target="slide7.xml"/><Relationship Id="rId4" Type="http://schemas.openxmlformats.org/officeDocument/2006/relationships/image" Target="../media/image1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51" name="图片 34" descr="1">
            <a:extLst>
              <a:ext uri="{FF2B5EF4-FFF2-40B4-BE49-F238E27FC236}">
                <a16:creationId xmlns:a16="http://schemas.microsoft.com/office/drawing/2014/main" id="{237C4E09-4737-FB72-66C7-31AB8AC585B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397672" y="4504065"/>
            <a:ext cx="12589672" cy="2624056"/>
          </a:xfrm>
          <a:prstGeom prst="rect">
            <a:avLst/>
          </a:prstGeom>
        </p:spPr>
      </p:pic>
      <p:grpSp>
        <p:nvGrpSpPr>
          <p:cNvPr id="1130" name="Google Shape;1130;p39"/>
          <p:cNvGrpSpPr/>
          <p:nvPr/>
        </p:nvGrpSpPr>
        <p:grpSpPr>
          <a:xfrm>
            <a:off x="453867" y="2703134"/>
            <a:ext cx="497500" cy="460167"/>
            <a:chOff x="340400" y="2027350"/>
            <a:chExt cx="373125" cy="345125"/>
          </a:xfrm>
        </p:grpSpPr>
        <p:sp>
          <p:nvSpPr>
            <p:cNvPr id="1131" name="Google Shape;1131;p39"/>
            <p:cNvSpPr/>
            <p:nvPr/>
          </p:nvSpPr>
          <p:spPr>
            <a:xfrm>
              <a:off x="340400" y="2031750"/>
              <a:ext cx="348950" cy="339000"/>
            </a:xfrm>
            <a:custGeom>
              <a:avLst/>
              <a:gdLst/>
              <a:ahLst/>
              <a:cxnLst/>
              <a:rect l="l" t="t" r="r" b="b"/>
              <a:pathLst>
                <a:path w="13958" h="13560" extrusionOk="0">
                  <a:moveTo>
                    <a:pt x="6643" y="0"/>
                  </a:moveTo>
                  <a:lnTo>
                    <a:pt x="4775" y="4514"/>
                  </a:lnTo>
                  <a:lnTo>
                    <a:pt x="0" y="5533"/>
                  </a:lnTo>
                  <a:lnTo>
                    <a:pt x="3714" y="8705"/>
                  </a:lnTo>
                  <a:lnTo>
                    <a:pt x="3207" y="13560"/>
                  </a:lnTo>
                  <a:lnTo>
                    <a:pt x="3207" y="13560"/>
                  </a:lnTo>
                  <a:lnTo>
                    <a:pt x="7370" y="11008"/>
                  </a:lnTo>
                  <a:lnTo>
                    <a:pt x="11834" y="12991"/>
                  </a:lnTo>
                  <a:lnTo>
                    <a:pt x="10692" y="8242"/>
                  </a:lnTo>
                  <a:lnTo>
                    <a:pt x="13957" y="4611"/>
                  </a:lnTo>
                  <a:lnTo>
                    <a:pt x="9088" y="4228"/>
                  </a:lnTo>
                  <a:lnTo>
                    <a:pt x="6643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 dirty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32" name="Google Shape;1132;p39"/>
            <p:cNvSpPr/>
            <p:nvPr/>
          </p:nvSpPr>
          <p:spPr>
            <a:xfrm>
              <a:off x="358050" y="2027350"/>
              <a:ext cx="355475" cy="345125"/>
            </a:xfrm>
            <a:custGeom>
              <a:avLst/>
              <a:gdLst/>
              <a:ahLst/>
              <a:cxnLst/>
              <a:rect l="l" t="t" r="r" b="b"/>
              <a:pathLst>
                <a:path w="14219" h="13805" extrusionOk="0">
                  <a:moveTo>
                    <a:pt x="6786" y="398"/>
                  </a:moveTo>
                  <a:lnTo>
                    <a:pt x="9108" y="4411"/>
                  </a:lnTo>
                  <a:cubicBezTo>
                    <a:pt x="9128" y="4447"/>
                    <a:pt x="9165" y="4469"/>
                    <a:pt x="9203" y="4473"/>
                  </a:cubicBezTo>
                  <a:lnTo>
                    <a:pt x="13825" y="4834"/>
                  </a:lnTo>
                  <a:lnTo>
                    <a:pt x="10728" y="8282"/>
                  </a:lnTo>
                  <a:cubicBezTo>
                    <a:pt x="10699" y="8312"/>
                    <a:pt x="10689" y="8354"/>
                    <a:pt x="10699" y="8392"/>
                  </a:cubicBezTo>
                  <a:lnTo>
                    <a:pt x="11782" y="12900"/>
                  </a:lnTo>
                  <a:lnTo>
                    <a:pt x="7546" y="11018"/>
                  </a:lnTo>
                  <a:cubicBezTo>
                    <a:pt x="7530" y="11011"/>
                    <a:pt x="7513" y="11008"/>
                    <a:pt x="7496" y="11008"/>
                  </a:cubicBezTo>
                  <a:cubicBezTo>
                    <a:pt x="7474" y="11008"/>
                    <a:pt x="7453" y="11013"/>
                    <a:pt x="7434" y="11025"/>
                  </a:cubicBezTo>
                  <a:lnTo>
                    <a:pt x="3481" y="13449"/>
                  </a:lnTo>
                  <a:lnTo>
                    <a:pt x="3481" y="13449"/>
                  </a:lnTo>
                  <a:lnTo>
                    <a:pt x="3962" y="8838"/>
                  </a:lnTo>
                  <a:cubicBezTo>
                    <a:pt x="3965" y="8798"/>
                    <a:pt x="3949" y="8756"/>
                    <a:pt x="3919" y="8732"/>
                  </a:cubicBezTo>
                  <a:lnTo>
                    <a:pt x="393" y="5720"/>
                  </a:lnTo>
                  <a:lnTo>
                    <a:pt x="4924" y="4754"/>
                  </a:lnTo>
                  <a:cubicBezTo>
                    <a:pt x="4964" y="4746"/>
                    <a:pt x="4995" y="4719"/>
                    <a:pt x="5012" y="4681"/>
                  </a:cubicBezTo>
                  <a:lnTo>
                    <a:pt x="6786" y="398"/>
                  </a:lnTo>
                  <a:close/>
                  <a:moveTo>
                    <a:pt x="6777" y="0"/>
                  </a:moveTo>
                  <a:cubicBezTo>
                    <a:pt x="6773" y="0"/>
                    <a:pt x="6769" y="0"/>
                    <a:pt x="6766" y="1"/>
                  </a:cubicBezTo>
                  <a:cubicBezTo>
                    <a:pt x="6720" y="3"/>
                    <a:pt x="6678" y="32"/>
                    <a:pt x="6660" y="75"/>
                  </a:cubicBezTo>
                  <a:lnTo>
                    <a:pt x="4817" y="4527"/>
                  </a:lnTo>
                  <a:lnTo>
                    <a:pt x="104" y="5533"/>
                  </a:lnTo>
                  <a:cubicBezTo>
                    <a:pt x="59" y="5542"/>
                    <a:pt x="22" y="5577"/>
                    <a:pt x="12" y="5623"/>
                  </a:cubicBezTo>
                  <a:cubicBezTo>
                    <a:pt x="0" y="5669"/>
                    <a:pt x="14" y="5716"/>
                    <a:pt x="50" y="5746"/>
                  </a:cubicBezTo>
                  <a:lnTo>
                    <a:pt x="3715" y="8875"/>
                  </a:lnTo>
                  <a:lnTo>
                    <a:pt x="3215" y="13669"/>
                  </a:lnTo>
                  <a:cubicBezTo>
                    <a:pt x="3209" y="13714"/>
                    <a:pt x="3231" y="13760"/>
                    <a:pt x="3271" y="13784"/>
                  </a:cubicBezTo>
                  <a:cubicBezTo>
                    <a:pt x="3291" y="13797"/>
                    <a:pt x="3311" y="13804"/>
                    <a:pt x="3335" y="13804"/>
                  </a:cubicBezTo>
                  <a:cubicBezTo>
                    <a:pt x="3356" y="13804"/>
                    <a:pt x="3378" y="13797"/>
                    <a:pt x="3399" y="13784"/>
                  </a:cubicBezTo>
                  <a:lnTo>
                    <a:pt x="7507" y="11267"/>
                  </a:lnTo>
                  <a:lnTo>
                    <a:pt x="11914" y="13224"/>
                  </a:lnTo>
                  <a:cubicBezTo>
                    <a:pt x="11929" y="13231"/>
                    <a:pt x="11945" y="13234"/>
                    <a:pt x="11961" y="13234"/>
                  </a:cubicBezTo>
                  <a:cubicBezTo>
                    <a:pt x="11989" y="13234"/>
                    <a:pt x="12017" y="13225"/>
                    <a:pt x="12039" y="13206"/>
                  </a:cubicBezTo>
                  <a:cubicBezTo>
                    <a:pt x="12075" y="13177"/>
                    <a:pt x="12092" y="13129"/>
                    <a:pt x="12081" y="13084"/>
                  </a:cubicBezTo>
                  <a:lnTo>
                    <a:pt x="10956" y="8398"/>
                  </a:lnTo>
                  <a:lnTo>
                    <a:pt x="14178" y="4813"/>
                  </a:lnTo>
                  <a:cubicBezTo>
                    <a:pt x="14210" y="4780"/>
                    <a:pt x="14218" y="4730"/>
                    <a:pt x="14201" y="4687"/>
                  </a:cubicBezTo>
                  <a:cubicBezTo>
                    <a:pt x="14183" y="4644"/>
                    <a:pt x="14144" y="4613"/>
                    <a:pt x="14097" y="4610"/>
                  </a:cubicBezTo>
                  <a:lnTo>
                    <a:pt x="9293" y="4233"/>
                  </a:lnTo>
                  <a:lnTo>
                    <a:pt x="6880" y="61"/>
                  </a:lnTo>
                  <a:cubicBezTo>
                    <a:pt x="6859" y="25"/>
                    <a:pt x="6823" y="0"/>
                    <a:pt x="6777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 dirty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1133" name="Google Shape;1133;p39"/>
          <p:cNvGrpSpPr/>
          <p:nvPr/>
        </p:nvGrpSpPr>
        <p:grpSpPr>
          <a:xfrm>
            <a:off x="6443118" y="5547851"/>
            <a:ext cx="655133" cy="1065967"/>
            <a:chOff x="6865275" y="5874163"/>
            <a:chExt cx="491350" cy="799475"/>
          </a:xfrm>
        </p:grpSpPr>
        <p:sp>
          <p:nvSpPr>
            <p:cNvPr id="1134" name="Google Shape;1134;p39"/>
            <p:cNvSpPr/>
            <p:nvPr/>
          </p:nvSpPr>
          <p:spPr>
            <a:xfrm>
              <a:off x="6884025" y="5877463"/>
              <a:ext cx="472600" cy="791700"/>
            </a:xfrm>
            <a:custGeom>
              <a:avLst/>
              <a:gdLst/>
              <a:ahLst/>
              <a:cxnLst/>
              <a:rect l="l" t="t" r="r" b="b"/>
              <a:pathLst>
                <a:path w="18904" h="31668" extrusionOk="0">
                  <a:moveTo>
                    <a:pt x="11591" y="1"/>
                  </a:moveTo>
                  <a:lnTo>
                    <a:pt x="0" y="2953"/>
                  </a:lnTo>
                  <a:lnTo>
                    <a:pt x="7313" y="31668"/>
                  </a:lnTo>
                  <a:lnTo>
                    <a:pt x="18904" y="28716"/>
                  </a:lnTo>
                  <a:lnTo>
                    <a:pt x="1159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 dirty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35" name="Google Shape;1135;p39"/>
            <p:cNvSpPr/>
            <p:nvPr/>
          </p:nvSpPr>
          <p:spPr>
            <a:xfrm>
              <a:off x="6915025" y="5903638"/>
              <a:ext cx="413200" cy="735875"/>
            </a:xfrm>
            <a:custGeom>
              <a:avLst/>
              <a:gdLst/>
              <a:ahLst/>
              <a:cxnLst/>
              <a:rect l="l" t="t" r="r" b="b"/>
              <a:pathLst>
                <a:path w="16528" h="29435" extrusionOk="0">
                  <a:moveTo>
                    <a:pt x="9656" y="1"/>
                  </a:moveTo>
                  <a:lnTo>
                    <a:pt x="0" y="2461"/>
                  </a:lnTo>
                  <a:lnTo>
                    <a:pt x="0" y="5815"/>
                  </a:lnTo>
                  <a:lnTo>
                    <a:pt x="6016" y="29435"/>
                  </a:lnTo>
                  <a:lnTo>
                    <a:pt x="6870" y="29435"/>
                  </a:lnTo>
                  <a:lnTo>
                    <a:pt x="16528" y="26977"/>
                  </a:lnTo>
                  <a:lnTo>
                    <a:pt x="16528" y="23622"/>
                  </a:lnTo>
                  <a:lnTo>
                    <a:pt x="10512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 dirty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36" name="Google Shape;1136;p39"/>
            <p:cNvSpPr/>
            <p:nvPr/>
          </p:nvSpPr>
          <p:spPr>
            <a:xfrm>
              <a:off x="7037175" y="6478513"/>
              <a:ext cx="296200" cy="98850"/>
            </a:xfrm>
            <a:custGeom>
              <a:avLst/>
              <a:gdLst/>
              <a:ahLst/>
              <a:cxnLst/>
              <a:rect l="l" t="t" r="r" b="b"/>
              <a:pathLst>
                <a:path w="11848" h="3954" extrusionOk="0">
                  <a:moveTo>
                    <a:pt x="11592" y="0"/>
                  </a:moveTo>
                  <a:lnTo>
                    <a:pt x="1" y="2952"/>
                  </a:lnTo>
                  <a:lnTo>
                    <a:pt x="255" y="3954"/>
                  </a:lnTo>
                  <a:lnTo>
                    <a:pt x="11847" y="1002"/>
                  </a:lnTo>
                  <a:lnTo>
                    <a:pt x="11592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 dirty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37" name="Google Shape;1137;p39"/>
            <p:cNvSpPr/>
            <p:nvPr/>
          </p:nvSpPr>
          <p:spPr>
            <a:xfrm>
              <a:off x="7049725" y="6528088"/>
              <a:ext cx="296175" cy="98825"/>
            </a:xfrm>
            <a:custGeom>
              <a:avLst/>
              <a:gdLst/>
              <a:ahLst/>
              <a:cxnLst/>
              <a:rect l="l" t="t" r="r" b="b"/>
              <a:pathLst>
                <a:path w="11847" h="3953" extrusionOk="0">
                  <a:moveTo>
                    <a:pt x="11593" y="0"/>
                  </a:moveTo>
                  <a:lnTo>
                    <a:pt x="1" y="2952"/>
                  </a:lnTo>
                  <a:lnTo>
                    <a:pt x="256" y="3952"/>
                  </a:lnTo>
                  <a:lnTo>
                    <a:pt x="11847" y="1000"/>
                  </a:lnTo>
                  <a:lnTo>
                    <a:pt x="11593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 dirty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38" name="Google Shape;1138;p39"/>
            <p:cNvSpPr/>
            <p:nvPr/>
          </p:nvSpPr>
          <p:spPr>
            <a:xfrm>
              <a:off x="6893350" y="5914513"/>
              <a:ext cx="296175" cy="98825"/>
            </a:xfrm>
            <a:custGeom>
              <a:avLst/>
              <a:gdLst/>
              <a:ahLst/>
              <a:cxnLst/>
              <a:rect l="l" t="t" r="r" b="b"/>
              <a:pathLst>
                <a:path w="11847" h="3953" extrusionOk="0">
                  <a:moveTo>
                    <a:pt x="11591" y="0"/>
                  </a:moveTo>
                  <a:lnTo>
                    <a:pt x="0" y="2952"/>
                  </a:lnTo>
                  <a:lnTo>
                    <a:pt x="254" y="3952"/>
                  </a:lnTo>
                  <a:lnTo>
                    <a:pt x="11847" y="1000"/>
                  </a:lnTo>
                  <a:lnTo>
                    <a:pt x="11591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 dirty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39" name="Google Shape;1139;p39"/>
            <p:cNvSpPr/>
            <p:nvPr/>
          </p:nvSpPr>
          <p:spPr>
            <a:xfrm>
              <a:off x="6905850" y="5964313"/>
              <a:ext cx="296175" cy="98850"/>
            </a:xfrm>
            <a:custGeom>
              <a:avLst/>
              <a:gdLst/>
              <a:ahLst/>
              <a:cxnLst/>
              <a:rect l="l" t="t" r="r" b="b"/>
              <a:pathLst>
                <a:path w="11847" h="3954" extrusionOk="0">
                  <a:moveTo>
                    <a:pt x="11591" y="0"/>
                  </a:moveTo>
                  <a:lnTo>
                    <a:pt x="0" y="2953"/>
                  </a:lnTo>
                  <a:lnTo>
                    <a:pt x="256" y="3954"/>
                  </a:lnTo>
                  <a:lnTo>
                    <a:pt x="11847" y="1000"/>
                  </a:lnTo>
                  <a:lnTo>
                    <a:pt x="11591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 dirty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40" name="Google Shape;1140;p39"/>
            <p:cNvSpPr/>
            <p:nvPr/>
          </p:nvSpPr>
          <p:spPr>
            <a:xfrm>
              <a:off x="6865275" y="5874163"/>
              <a:ext cx="480675" cy="799475"/>
            </a:xfrm>
            <a:custGeom>
              <a:avLst/>
              <a:gdLst/>
              <a:ahLst/>
              <a:cxnLst/>
              <a:rect l="l" t="t" r="r" b="b"/>
              <a:pathLst>
                <a:path w="19227" h="31979" extrusionOk="0">
                  <a:moveTo>
                    <a:pt x="11638" y="344"/>
                  </a:moveTo>
                  <a:lnTo>
                    <a:pt x="18875" y="28761"/>
                  </a:lnTo>
                  <a:lnTo>
                    <a:pt x="7584" y="31635"/>
                  </a:lnTo>
                  <a:lnTo>
                    <a:pt x="347" y="3220"/>
                  </a:lnTo>
                  <a:lnTo>
                    <a:pt x="11638" y="344"/>
                  </a:lnTo>
                  <a:close/>
                  <a:moveTo>
                    <a:pt x="11751" y="1"/>
                  </a:moveTo>
                  <a:cubicBezTo>
                    <a:pt x="11738" y="1"/>
                    <a:pt x="11725" y="2"/>
                    <a:pt x="11712" y="5"/>
                  </a:cubicBezTo>
                  <a:lnTo>
                    <a:pt x="123" y="2957"/>
                  </a:lnTo>
                  <a:cubicBezTo>
                    <a:pt x="83" y="2967"/>
                    <a:pt x="50" y="2993"/>
                    <a:pt x="29" y="3029"/>
                  </a:cubicBezTo>
                  <a:cubicBezTo>
                    <a:pt x="7" y="3065"/>
                    <a:pt x="0" y="3107"/>
                    <a:pt x="10" y="3146"/>
                  </a:cubicBezTo>
                  <a:lnTo>
                    <a:pt x="7324" y="31863"/>
                  </a:lnTo>
                  <a:cubicBezTo>
                    <a:pt x="7341" y="31933"/>
                    <a:pt x="7404" y="31978"/>
                    <a:pt x="7474" y="31978"/>
                  </a:cubicBezTo>
                  <a:cubicBezTo>
                    <a:pt x="7487" y="31978"/>
                    <a:pt x="7499" y="31977"/>
                    <a:pt x="7513" y="31975"/>
                  </a:cubicBezTo>
                  <a:lnTo>
                    <a:pt x="19103" y="29023"/>
                  </a:lnTo>
                  <a:cubicBezTo>
                    <a:pt x="19142" y="29012"/>
                    <a:pt x="19176" y="28988"/>
                    <a:pt x="19198" y="28952"/>
                  </a:cubicBezTo>
                  <a:cubicBezTo>
                    <a:pt x="19219" y="28916"/>
                    <a:pt x="19226" y="28872"/>
                    <a:pt x="19215" y="28833"/>
                  </a:cubicBezTo>
                  <a:lnTo>
                    <a:pt x="11902" y="118"/>
                  </a:lnTo>
                  <a:cubicBezTo>
                    <a:pt x="11884" y="47"/>
                    <a:pt x="11822" y="1"/>
                    <a:pt x="11751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 dirty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41" name="Google Shape;1141;p39"/>
            <p:cNvSpPr/>
            <p:nvPr/>
          </p:nvSpPr>
          <p:spPr>
            <a:xfrm>
              <a:off x="7018325" y="6475213"/>
              <a:ext cx="304225" cy="106575"/>
            </a:xfrm>
            <a:custGeom>
              <a:avLst/>
              <a:gdLst/>
              <a:ahLst/>
              <a:cxnLst/>
              <a:rect l="l" t="t" r="r" b="b"/>
              <a:pathLst>
                <a:path w="12169" h="4263" extrusionOk="0">
                  <a:moveTo>
                    <a:pt x="11640" y="345"/>
                  </a:moveTo>
                  <a:lnTo>
                    <a:pt x="11818" y="1042"/>
                  </a:lnTo>
                  <a:lnTo>
                    <a:pt x="529" y="3918"/>
                  </a:lnTo>
                  <a:lnTo>
                    <a:pt x="351" y="3220"/>
                  </a:lnTo>
                  <a:lnTo>
                    <a:pt x="11640" y="345"/>
                  </a:lnTo>
                  <a:close/>
                  <a:moveTo>
                    <a:pt x="11751" y="0"/>
                  </a:moveTo>
                  <a:cubicBezTo>
                    <a:pt x="11739" y="0"/>
                    <a:pt x="11726" y="2"/>
                    <a:pt x="11713" y="5"/>
                  </a:cubicBezTo>
                  <a:lnTo>
                    <a:pt x="123" y="2957"/>
                  </a:lnTo>
                  <a:cubicBezTo>
                    <a:pt x="83" y="2968"/>
                    <a:pt x="51" y="2993"/>
                    <a:pt x="29" y="3028"/>
                  </a:cubicBezTo>
                  <a:cubicBezTo>
                    <a:pt x="8" y="3064"/>
                    <a:pt x="1" y="3107"/>
                    <a:pt x="11" y="3147"/>
                  </a:cubicBezTo>
                  <a:lnTo>
                    <a:pt x="266" y="4147"/>
                  </a:lnTo>
                  <a:cubicBezTo>
                    <a:pt x="283" y="4217"/>
                    <a:pt x="346" y="4263"/>
                    <a:pt x="416" y="4263"/>
                  </a:cubicBezTo>
                  <a:cubicBezTo>
                    <a:pt x="429" y="4263"/>
                    <a:pt x="441" y="4261"/>
                    <a:pt x="455" y="4260"/>
                  </a:cubicBezTo>
                  <a:lnTo>
                    <a:pt x="12046" y="1307"/>
                  </a:lnTo>
                  <a:cubicBezTo>
                    <a:pt x="12084" y="1297"/>
                    <a:pt x="12118" y="1271"/>
                    <a:pt x="12140" y="1235"/>
                  </a:cubicBezTo>
                  <a:cubicBezTo>
                    <a:pt x="12161" y="1199"/>
                    <a:pt x="12168" y="1157"/>
                    <a:pt x="12157" y="1118"/>
                  </a:cubicBezTo>
                  <a:lnTo>
                    <a:pt x="11903" y="118"/>
                  </a:lnTo>
                  <a:cubicBezTo>
                    <a:pt x="11885" y="46"/>
                    <a:pt x="11822" y="0"/>
                    <a:pt x="11751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 dirty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42" name="Google Shape;1142;p39"/>
            <p:cNvSpPr/>
            <p:nvPr/>
          </p:nvSpPr>
          <p:spPr>
            <a:xfrm>
              <a:off x="7030925" y="6524813"/>
              <a:ext cx="304275" cy="106600"/>
            </a:xfrm>
            <a:custGeom>
              <a:avLst/>
              <a:gdLst/>
              <a:ahLst/>
              <a:cxnLst/>
              <a:rect l="l" t="t" r="r" b="b"/>
              <a:pathLst>
                <a:path w="12171" h="4264" extrusionOk="0">
                  <a:moveTo>
                    <a:pt x="11642" y="344"/>
                  </a:moveTo>
                  <a:lnTo>
                    <a:pt x="11820" y="1043"/>
                  </a:lnTo>
                  <a:lnTo>
                    <a:pt x="530" y="3919"/>
                  </a:lnTo>
                  <a:lnTo>
                    <a:pt x="351" y="3220"/>
                  </a:lnTo>
                  <a:lnTo>
                    <a:pt x="11642" y="344"/>
                  </a:lnTo>
                  <a:close/>
                  <a:moveTo>
                    <a:pt x="11754" y="1"/>
                  </a:moveTo>
                  <a:cubicBezTo>
                    <a:pt x="11741" y="1"/>
                    <a:pt x="11728" y="2"/>
                    <a:pt x="11714" y="6"/>
                  </a:cubicBezTo>
                  <a:lnTo>
                    <a:pt x="125" y="2957"/>
                  </a:lnTo>
                  <a:cubicBezTo>
                    <a:pt x="85" y="2969"/>
                    <a:pt x="51" y="2993"/>
                    <a:pt x="30" y="3029"/>
                  </a:cubicBezTo>
                  <a:cubicBezTo>
                    <a:pt x="8" y="3065"/>
                    <a:pt x="1" y="3107"/>
                    <a:pt x="12" y="3148"/>
                  </a:cubicBezTo>
                  <a:lnTo>
                    <a:pt x="268" y="4148"/>
                  </a:lnTo>
                  <a:cubicBezTo>
                    <a:pt x="285" y="4216"/>
                    <a:pt x="348" y="4263"/>
                    <a:pt x="418" y="4263"/>
                  </a:cubicBezTo>
                  <a:cubicBezTo>
                    <a:pt x="430" y="4263"/>
                    <a:pt x="442" y="4262"/>
                    <a:pt x="457" y="4259"/>
                  </a:cubicBezTo>
                  <a:lnTo>
                    <a:pt x="12046" y="1307"/>
                  </a:lnTo>
                  <a:cubicBezTo>
                    <a:pt x="12086" y="1297"/>
                    <a:pt x="12120" y="1271"/>
                    <a:pt x="12142" y="1236"/>
                  </a:cubicBezTo>
                  <a:cubicBezTo>
                    <a:pt x="12163" y="1200"/>
                    <a:pt x="12170" y="1157"/>
                    <a:pt x="12159" y="1119"/>
                  </a:cubicBezTo>
                  <a:lnTo>
                    <a:pt x="11903" y="118"/>
                  </a:lnTo>
                  <a:cubicBezTo>
                    <a:pt x="11885" y="47"/>
                    <a:pt x="11824" y="1"/>
                    <a:pt x="11754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 dirty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43" name="Google Shape;1143;p39"/>
            <p:cNvSpPr/>
            <p:nvPr/>
          </p:nvSpPr>
          <p:spPr>
            <a:xfrm>
              <a:off x="6874400" y="5911313"/>
              <a:ext cx="304525" cy="106600"/>
            </a:xfrm>
            <a:custGeom>
              <a:avLst/>
              <a:gdLst/>
              <a:ahLst/>
              <a:cxnLst/>
              <a:rect l="l" t="t" r="r" b="b"/>
              <a:pathLst>
                <a:path w="12181" h="4264" extrusionOk="0">
                  <a:moveTo>
                    <a:pt x="11651" y="344"/>
                  </a:moveTo>
                  <a:lnTo>
                    <a:pt x="11830" y="1043"/>
                  </a:lnTo>
                  <a:lnTo>
                    <a:pt x="539" y="3919"/>
                  </a:lnTo>
                  <a:lnTo>
                    <a:pt x="361" y="3220"/>
                  </a:lnTo>
                  <a:lnTo>
                    <a:pt x="11651" y="344"/>
                  </a:lnTo>
                  <a:close/>
                  <a:moveTo>
                    <a:pt x="11764" y="0"/>
                  </a:moveTo>
                  <a:cubicBezTo>
                    <a:pt x="11751" y="0"/>
                    <a:pt x="11738" y="2"/>
                    <a:pt x="11724" y="5"/>
                  </a:cubicBezTo>
                  <a:lnTo>
                    <a:pt x="135" y="2957"/>
                  </a:lnTo>
                  <a:cubicBezTo>
                    <a:pt x="51" y="2979"/>
                    <a:pt x="1" y="3063"/>
                    <a:pt x="22" y="3147"/>
                  </a:cubicBezTo>
                  <a:lnTo>
                    <a:pt x="278" y="4148"/>
                  </a:lnTo>
                  <a:cubicBezTo>
                    <a:pt x="288" y="4186"/>
                    <a:pt x="314" y="4220"/>
                    <a:pt x="349" y="4242"/>
                  </a:cubicBezTo>
                  <a:cubicBezTo>
                    <a:pt x="372" y="4256"/>
                    <a:pt x="401" y="4263"/>
                    <a:pt x="428" y="4263"/>
                  </a:cubicBezTo>
                  <a:cubicBezTo>
                    <a:pt x="439" y="4263"/>
                    <a:pt x="454" y="4262"/>
                    <a:pt x="467" y="4259"/>
                  </a:cubicBezTo>
                  <a:lnTo>
                    <a:pt x="12056" y="1307"/>
                  </a:lnTo>
                  <a:cubicBezTo>
                    <a:pt x="12096" y="1297"/>
                    <a:pt x="12130" y="1271"/>
                    <a:pt x="12152" y="1236"/>
                  </a:cubicBezTo>
                  <a:cubicBezTo>
                    <a:pt x="12173" y="1200"/>
                    <a:pt x="12180" y="1157"/>
                    <a:pt x="12169" y="1118"/>
                  </a:cubicBezTo>
                  <a:lnTo>
                    <a:pt x="11913" y="118"/>
                  </a:lnTo>
                  <a:cubicBezTo>
                    <a:pt x="11895" y="47"/>
                    <a:pt x="11834" y="0"/>
                    <a:pt x="11764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 dirty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44" name="Google Shape;1144;p39"/>
            <p:cNvSpPr/>
            <p:nvPr/>
          </p:nvSpPr>
          <p:spPr>
            <a:xfrm>
              <a:off x="6887300" y="5960888"/>
              <a:ext cx="304225" cy="106575"/>
            </a:xfrm>
            <a:custGeom>
              <a:avLst/>
              <a:gdLst/>
              <a:ahLst/>
              <a:cxnLst/>
              <a:rect l="l" t="t" r="r" b="b"/>
              <a:pathLst>
                <a:path w="12169" h="4263" extrusionOk="0">
                  <a:moveTo>
                    <a:pt x="11640" y="344"/>
                  </a:moveTo>
                  <a:lnTo>
                    <a:pt x="11818" y="1043"/>
                  </a:lnTo>
                  <a:lnTo>
                    <a:pt x="529" y="3918"/>
                  </a:lnTo>
                  <a:lnTo>
                    <a:pt x="351" y="3219"/>
                  </a:lnTo>
                  <a:lnTo>
                    <a:pt x="11640" y="344"/>
                  </a:lnTo>
                  <a:close/>
                  <a:moveTo>
                    <a:pt x="11751" y="0"/>
                  </a:moveTo>
                  <a:cubicBezTo>
                    <a:pt x="11739" y="0"/>
                    <a:pt x="11727" y="1"/>
                    <a:pt x="11714" y="4"/>
                  </a:cubicBezTo>
                  <a:lnTo>
                    <a:pt x="123" y="2958"/>
                  </a:lnTo>
                  <a:cubicBezTo>
                    <a:pt x="85" y="2968"/>
                    <a:pt x="51" y="2993"/>
                    <a:pt x="29" y="3029"/>
                  </a:cubicBezTo>
                  <a:cubicBezTo>
                    <a:pt x="8" y="3065"/>
                    <a:pt x="1" y="3108"/>
                    <a:pt x="12" y="3146"/>
                  </a:cubicBezTo>
                  <a:lnTo>
                    <a:pt x="266" y="4146"/>
                  </a:lnTo>
                  <a:cubicBezTo>
                    <a:pt x="285" y="4216"/>
                    <a:pt x="348" y="4262"/>
                    <a:pt x="416" y="4262"/>
                  </a:cubicBezTo>
                  <a:cubicBezTo>
                    <a:pt x="429" y="4262"/>
                    <a:pt x="442" y="4261"/>
                    <a:pt x="456" y="4259"/>
                  </a:cubicBezTo>
                  <a:lnTo>
                    <a:pt x="12046" y="1307"/>
                  </a:lnTo>
                  <a:cubicBezTo>
                    <a:pt x="12086" y="1296"/>
                    <a:pt x="12119" y="1272"/>
                    <a:pt x="12140" y="1236"/>
                  </a:cubicBezTo>
                  <a:cubicBezTo>
                    <a:pt x="12161" y="1200"/>
                    <a:pt x="12169" y="1157"/>
                    <a:pt x="12159" y="1117"/>
                  </a:cubicBezTo>
                  <a:lnTo>
                    <a:pt x="11903" y="117"/>
                  </a:lnTo>
                  <a:cubicBezTo>
                    <a:pt x="11884" y="45"/>
                    <a:pt x="11822" y="0"/>
                    <a:pt x="11751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 dirty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1145" name="Google Shape;1145;p39"/>
          <p:cNvGrpSpPr/>
          <p:nvPr/>
        </p:nvGrpSpPr>
        <p:grpSpPr>
          <a:xfrm>
            <a:off x="9005567" y="496434"/>
            <a:ext cx="1513267" cy="1322233"/>
            <a:chOff x="6754175" y="372325"/>
            <a:chExt cx="1134950" cy="991675"/>
          </a:xfrm>
        </p:grpSpPr>
        <p:sp>
          <p:nvSpPr>
            <p:cNvPr id="1146" name="Google Shape;1146;p39"/>
            <p:cNvSpPr/>
            <p:nvPr/>
          </p:nvSpPr>
          <p:spPr>
            <a:xfrm>
              <a:off x="6755375" y="383600"/>
              <a:ext cx="1133750" cy="979825"/>
            </a:xfrm>
            <a:custGeom>
              <a:avLst/>
              <a:gdLst/>
              <a:ahLst/>
              <a:cxnLst/>
              <a:rect l="l" t="t" r="r" b="b"/>
              <a:pathLst>
                <a:path w="45350" h="39193" extrusionOk="0">
                  <a:moveTo>
                    <a:pt x="24257" y="6929"/>
                  </a:moveTo>
                  <a:cubicBezTo>
                    <a:pt x="26536" y="6929"/>
                    <a:pt x="28838" y="7608"/>
                    <a:pt x="30844" y="9020"/>
                  </a:cubicBezTo>
                  <a:cubicBezTo>
                    <a:pt x="36019" y="12663"/>
                    <a:pt x="37260" y="19813"/>
                    <a:pt x="33617" y="24987"/>
                  </a:cubicBezTo>
                  <a:lnTo>
                    <a:pt x="25488" y="19263"/>
                  </a:lnTo>
                  <a:cubicBezTo>
                    <a:pt x="25738" y="18607"/>
                    <a:pt x="25527" y="17843"/>
                    <a:pt x="24930" y="17421"/>
                  </a:cubicBezTo>
                  <a:cubicBezTo>
                    <a:pt x="24656" y="17229"/>
                    <a:pt x="24343" y="17137"/>
                    <a:pt x="24032" y="17137"/>
                  </a:cubicBezTo>
                  <a:cubicBezTo>
                    <a:pt x="23662" y="17137"/>
                    <a:pt x="23296" y="17268"/>
                    <a:pt x="23005" y="17516"/>
                  </a:cubicBezTo>
                  <a:lnTo>
                    <a:pt x="14876" y="11792"/>
                  </a:lnTo>
                  <a:cubicBezTo>
                    <a:pt x="17108" y="8623"/>
                    <a:pt x="20654" y="6929"/>
                    <a:pt x="24257" y="6929"/>
                  </a:cubicBezTo>
                  <a:close/>
                  <a:moveTo>
                    <a:pt x="23804" y="1"/>
                  </a:moveTo>
                  <a:cubicBezTo>
                    <a:pt x="17950" y="1"/>
                    <a:pt x="12186" y="2693"/>
                    <a:pt x="8464" y="7738"/>
                  </a:cubicBezTo>
                  <a:lnTo>
                    <a:pt x="4993" y="5293"/>
                  </a:lnTo>
                  <a:lnTo>
                    <a:pt x="1" y="12385"/>
                  </a:lnTo>
                  <a:lnTo>
                    <a:pt x="38071" y="39192"/>
                  </a:lnTo>
                  <a:lnTo>
                    <a:pt x="43064" y="32102"/>
                  </a:lnTo>
                  <a:lnTo>
                    <a:pt x="39592" y="29659"/>
                  </a:lnTo>
                  <a:cubicBezTo>
                    <a:pt x="45349" y="21090"/>
                    <a:pt x="43232" y="9448"/>
                    <a:pt x="34749" y="3474"/>
                  </a:cubicBezTo>
                  <a:cubicBezTo>
                    <a:pt x="31416" y="1128"/>
                    <a:pt x="27591" y="1"/>
                    <a:pt x="2380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 dirty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47" name="Google Shape;1147;p39"/>
            <p:cNvSpPr/>
            <p:nvPr/>
          </p:nvSpPr>
          <p:spPr>
            <a:xfrm>
              <a:off x="6773350" y="372325"/>
              <a:ext cx="1093150" cy="987675"/>
            </a:xfrm>
            <a:custGeom>
              <a:avLst/>
              <a:gdLst/>
              <a:ahLst/>
              <a:cxnLst/>
              <a:rect l="l" t="t" r="r" b="b"/>
              <a:pathLst>
                <a:path w="43726" h="39507" extrusionOk="0">
                  <a:moveTo>
                    <a:pt x="24423" y="7249"/>
                  </a:moveTo>
                  <a:cubicBezTo>
                    <a:pt x="26671" y="7249"/>
                    <a:pt x="28941" y="7916"/>
                    <a:pt x="30915" y="9306"/>
                  </a:cubicBezTo>
                  <a:cubicBezTo>
                    <a:pt x="35967" y="12864"/>
                    <a:pt x="37216" y="19844"/>
                    <a:pt x="33737" y="24929"/>
                  </a:cubicBezTo>
                  <a:lnTo>
                    <a:pt x="25831" y="19363"/>
                  </a:lnTo>
                  <a:cubicBezTo>
                    <a:pt x="26045" y="18652"/>
                    <a:pt x="25787" y="17881"/>
                    <a:pt x="25178" y="17455"/>
                  </a:cubicBezTo>
                  <a:cubicBezTo>
                    <a:pt x="24880" y="17245"/>
                    <a:pt x="24535" y="17141"/>
                    <a:pt x="24189" y="17141"/>
                  </a:cubicBezTo>
                  <a:cubicBezTo>
                    <a:pt x="23827" y="17141"/>
                    <a:pt x="23465" y="17255"/>
                    <a:pt x="23161" y="17481"/>
                  </a:cubicBezTo>
                  <a:lnTo>
                    <a:pt x="15255" y="11914"/>
                  </a:lnTo>
                  <a:cubicBezTo>
                    <a:pt x="17458" y="8873"/>
                    <a:pt x="20914" y="7249"/>
                    <a:pt x="24423" y="7249"/>
                  </a:cubicBezTo>
                  <a:close/>
                  <a:moveTo>
                    <a:pt x="24423" y="6937"/>
                  </a:moveTo>
                  <a:cubicBezTo>
                    <a:pt x="20769" y="6937"/>
                    <a:pt x="17170" y="8652"/>
                    <a:pt x="14910" y="11860"/>
                  </a:cubicBezTo>
                  <a:cubicBezTo>
                    <a:pt x="14886" y="11894"/>
                    <a:pt x="14878" y="11935"/>
                    <a:pt x="14885" y="11977"/>
                  </a:cubicBezTo>
                  <a:cubicBezTo>
                    <a:pt x="14892" y="12018"/>
                    <a:pt x="14915" y="12054"/>
                    <a:pt x="14949" y="12077"/>
                  </a:cubicBezTo>
                  <a:lnTo>
                    <a:pt x="23078" y="17801"/>
                  </a:lnTo>
                  <a:cubicBezTo>
                    <a:pt x="23104" y="17820"/>
                    <a:pt x="23135" y="17829"/>
                    <a:pt x="23166" y="17829"/>
                  </a:cubicBezTo>
                  <a:cubicBezTo>
                    <a:pt x="23202" y="17829"/>
                    <a:pt x="23238" y="17817"/>
                    <a:pt x="23266" y="17792"/>
                  </a:cubicBezTo>
                  <a:cubicBezTo>
                    <a:pt x="23531" y="17565"/>
                    <a:pt x="23860" y="17450"/>
                    <a:pt x="24189" y="17450"/>
                  </a:cubicBezTo>
                  <a:cubicBezTo>
                    <a:pt x="24472" y="17450"/>
                    <a:pt x="24756" y="17535"/>
                    <a:pt x="24999" y="17706"/>
                  </a:cubicBezTo>
                  <a:cubicBezTo>
                    <a:pt x="25527" y="18075"/>
                    <a:pt x="25734" y="18760"/>
                    <a:pt x="25504" y="19365"/>
                  </a:cubicBezTo>
                  <a:cubicBezTo>
                    <a:pt x="25478" y="19431"/>
                    <a:pt x="25499" y="19507"/>
                    <a:pt x="25558" y="19548"/>
                  </a:cubicBezTo>
                  <a:lnTo>
                    <a:pt x="33687" y="25272"/>
                  </a:lnTo>
                  <a:cubicBezTo>
                    <a:pt x="33714" y="25292"/>
                    <a:pt x="33744" y="25301"/>
                    <a:pt x="33777" y="25301"/>
                  </a:cubicBezTo>
                  <a:cubicBezTo>
                    <a:pt x="33785" y="25301"/>
                    <a:pt x="33794" y="25301"/>
                    <a:pt x="33802" y="25299"/>
                  </a:cubicBezTo>
                  <a:cubicBezTo>
                    <a:pt x="33844" y="25292"/>
                    <a:pt x="33880" y="25268"/>
                    <a:pt x="33902" y="25235"/>
                  </a:cubicBezTo>
                  <a:cubicBezTo>
                    <a:pt x="37589" y="19997"/>
                    <a:pt x="36330" y="12740"/>
                    <a:pt x="31093" y="9051"/>
                  </a:cubicBezTo>
                  <a:cubicBezTo>
                    <a:pt x="29065" y="7623"/>
                    <a:pt x="26733" y="6937"/>
                    <a:pt x="24423" y="6937"/>
                  </a:cubicBezTo>
                  <a:close/>
                  <a:moveTo>
                    <a:pt x="23980" y="313"/>
                  </a:moveTo>
                  <a:cubicBezTo>
                    <a:pt x="27841" y="313"/>
                    <a:pt x="31605" y="1496"/>
                    <a:pt x="34821" y="3761"/>
                  </a:cubicBezTo>
                  <a:cubicBezTo>
                    <a:pt x="38886" y="6625"/>
                    <a:pt x="41618" y="10892"/>
                    <a:pt x="42518" y="15780"/>
                  </a:cubicBezTo>
                  <a:cubicBezTo>
                    <a:pt x="43417" y="20663"/>
                    <a:pt x="42388" y="25616"/>
                    <a:pt x="39623" y="29731"/>
                  </a:cubicBezTo>
                  <a:cubicBezTo>
                    <a:pt x="39578" y="29802"/>
                    <a:pt x="39593" y="29896"/>
                    <a:pt x="39663" y="29944"/>
                  </a:cubicBezTo>
                  <a:lnTo>
                    <a:pt x="43007" y="32298"/>
                  </a:lnTo>
                  <a:lnTo>
                    <a:pt x="38193" y="39135"/>
                  </a:lnTo>
                  <a:lnTo>
                    <a:pt x="378" y="12506"/>
                  </a:lnTo>
                  <a:lnTo>
                    <a:pt x="5193" y="5669"/>
                  </a:lnTo>
                  <a:lnTo>
                    <a:pt x="8536" y="8022"/>
                  </a:lnTo>
                  <a:cubicBezTo>
                    <a:pt x="8563" y="8041"/>
                    <a:pt x="8595" y="8051"/>
                    <a:pt x="8626" y="8051"/>
                  </a:cubicBezTo>
                  <a:cubicBezTo>
                    <a:pt x="8674" y="8051"/>
                    <a:pt x="8721" y="8029"/>
                    <a:pt x="8751" y="7989"/>
                  </a:cubicBezTo>
                  <a:cubicBezTo>
                    <a:pt x="11694" y="3998"/>
                    <a:pt x="16012" y="1362"/>
                    <a:pt x="20910" y="562"/>
                  </a:cubicBezTo>
                  <a:cubicBezTo>
                    <a:pt x="21935" y="395"/>
                    <a:pt x="22961" y="313"/>
                    <a:pt x="23980" y="313"/>
                  </a:cubicBezTo>
                  <a:close/>
                  <a:moveTo>
                    <a:pt x="23979" y="1"/>
                  </a:moveTo>
                  <a:cubicBezTo>
                    <a:pt x="22943" y="1"/>
                    <a:pt x="21899" y="85"/>
                    <a:pt x="20857" y="255"/>
                  </a:cubicBezTo>
                  <a:cubicBezTo>
                    <a:pt x="15931" y="1058"/>
                    <a:pt x="11578" y="3693"/>
                    <a:pt x="8589" y="7680"/>
                  </a:cubicBezTo>
                  <a:lnTo>
                    <a:pt x="5243" y="5323"/>
                  </a:lnTo>
                  <a:cubicBezTo>
                    <a:pt x="5217" y="5305"/>
                    <a:pt x="5186" y="5296"/>
                    <a:pt x="5154" y="5296"/>
                  </a:cubicBezTo>
                  <a:cubicBezTo>
                    <a:pt x="5145" y="5296"/>
                    <a:pt x="5135" y="5297"/>
                    <a:pt x="5126" y="5299"/>
                  </a:cubicBezTo>
                  <a:cubicBezTo>
                    <a:pt x="5086" y="5306"/>
                    <a:pt x="5050" y="5329"/>
                    <a:pt x="5026" y="5363"/>
                  </a:cubicBezTo>
                  <a:lnTo>
                    <a:pt x="32" y="12454"/>
                  </a:lnTo>
                  <a:cubicBezTo>
                    <a:pt x="9" y="12487"/>
                    <a:pt x="1" y="12528"/>
                    <a:pt x="8" y="12570"/>
                  </a:cubicBezTo>
                  <a:cubicBezTo>
                    <a:pt x="15" y="12611"/>
                    <a:pt x="38" y="12647"/>
                    <a:pt x="72" y="12670"/>
                  </a:cubicBezTo>
                  <a:lnTo>
                    <a:pt x="38142" y="39478"/>
                  </a:lnTo>
                  <a:cubicBezTo>
                    <a:pt x="38167" y="39498"/>
                    <a:pt x="38199" y="39506"/>
                    <a:pt x="38230" y="39506"/>
                  </a:cubicBezTo>
                  <a:lnTo>
                    <a:pt x="38259" y="39506"/>
                  </a:lnTo>
                  <a:cubicBezTo>
                    <a:pt x="38300" y="39499"/>
                    <a:pt x="38336" y="39476"/>
                    <a:pt x="38359" y="39442"/>
                  </a:cubicBezTo>
                  <a:lnTo>
                    <a:pt x="43351" y="32352"/>
                  </a:lnTo>
                  <a:cubicBezTo>
                    <a:pt x="43374" y="32318"/>
                    <a:pt x="43383" y="32276"/>
                    <a:pt x="43376" y="32235"/>
                  </a:cubicBezTo>
                  <a:cubicBezTo>
                    <a:pt x="43368" y="32195"/>
                    <a:pt x="43346" y="32159"/>
                    <a:pt x="43311" y="32135"/>
                  </a:cubicBezTo>
                  <a:lnTo>
                    <a:pt x="39965" y="29777"/>
                  </a:lnTo>
                  <a:cubicBezTo>
                    <a:pt x="42711" y="25619"/>
                    <a:pt x="43726" y="20636"/>
                    <a:pt x="42823" y="15723"/>
                  </a:cubicBezTo>
                  <a:cubicBezTo>
                    <a:pt x="41908" y="10755"/>
                    <a:pt x="39129" y="6414"/>
                    <a:pt x="34998" y="3505"/>
                  </a:cubicBezTo>
                  <a:cubicBezTo>
                    <a:pt x="31729" y="1204"/>
                    <a:pt x="27904" y="1"/>
                    <a:pt x="2397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 dirty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48" name="Google Shape;1148;p39"/>
            <p:cNvSpPr/>
            <p:nvPr/>
          </p:nvSpPr>
          <p:spPr>
            <a:xfrm>
              <a:off x="6754175" y="664875"/>
              <a:ext cx="972275" cy="698650"/>
            </a:xfrm>
            <a:custGeom>
              <a:avLst/>
              <a:gdLst/>
              <a:ahLst/>
              <a:cxnLst/>
              <a:rect l="l" t="t" r="r" b="b"/>
              <a:pathLst>
                <a:path w="38891" h="27946" extrusionOk="0">
                  <a:moveTo>
                    <a:pt x="778" y="1"/>
                  </a:moveTo>
                  <a:lnTo>
                    <a:pt x="0" y="1105"/>
                  </a:lnTo>
                  <a:lnTo>
                    <a:pt x="38113" y="27946"/>
                  </a:lnTo>
                  <a:lnTo>
                    <a:pt x="38890" y="26842"/>
                  </a:lnTo>
                  <a:lnTo>
                    <a:pt x="77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 dirty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49" name="Google Shape;1149;p39"/>
            <p:cNvSpPr/>
            <p:nvPr/>
          </p:nvSpPr>
          <p:spPr>
            <a:xfrm>
              <a:off x="6758575" y="649275"/>
              <a:ext cx="40850" cy="53200"/>
            </a:xfrm>
            <a:custGeom>
              <a:avLst/>
              <a:gdLst/>
              <a:ahLst/>
              <a:cxnLst/>
              <a:rect l="l" t="t" r="r" b="b"/>
              <a:pathLst>
                <a:path w="1634" h="2128" extrusionOk="0">
                  <a:moveTo>
                    <a:pt x="1456" y="1"/>
                  </a:moveTo>
                  <a:cubicBezTo>
                    <a:pt x="1408" y="1"/>
                    <a:pt x="1359" y="23"/>
                    <a:pt x="1329" y="66"/>
                  </a:cubicBezTo>
                  <a:lnTo>
                    <a:pt x="50" y="1882"/>
                  </a:lnTo>
                  <a:cubicBezTo>
                    <a:pt x="0" y="1952"/>
                    <a:pt x="19" y="2049"/>
                    <a:pt x="87" y="2099"/>
                  </a:cubicBezTo>
                  <a:cubicBezTo>
                    <a:pt x="114" y="2119"/>
                    <a:pt x="147" y="2128"/>
                    <a:pt x="177" y="2128"/>
                  </a:cubicBezTo>
                  <a:cubicBezTo>
                    <a:pt x="226" y="2128"/>
                    <a:pt x="273" y="2105"/>
                    <a:pt x="304" y="2061"/>
                  </a:cubicBezTo>
                  <a:lnTo>
                    <a:pt x="1583" y="245"/>
                  </a:lnTo>
                  <a:cubicBezTo>
                    <a:pt x="1633" y="174"/>
                    <a:pt x="1615" y="79"/>
                    <a:pt x="1545" y="29"/>
                  </a:cubicBezTo>
                  <a:cubicBezTo>
                    <a:pt x="1518" y="10"/>
                    <a:pt x="1487" y="1"/>
                    <a:pt x="1456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 dirty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50" name="Google Shape;1150;p39"/>
            <p:cNvSpPr/>
            <p:nvPr/>
          </p:nvSpPr>
          <p:spPr>
            <a:xfrm>
              <a:off x="6808725" y="684575"/>
              <a:ext cx="40800" cy="53150"/>
            </a:xfrm>
            <a:custGeom>
              <a:avLst/>
              <a:gdLst/>
              <a:ahLst/>
              <a:cxnLst/>
              <a:rect l="l" t="t" r="r" b="b"/>
              <a:pathLst>
                <a:path w="1632" h="2126" extrusionOk="0">
                  <a:moveTo>
                    <a:pt x="1456" y="0"/>
                  </a:moveTo>
                  <a:cubicBezTo>
                    <a:pt x="1408" y="0"/>
                    <a:pt x="1360" y="23"/>
                    <a:pt x="1329" y="66"/>
                  </a:cubicBezTo>
                  <a:lnTo>
                    <a:pt x="50" y="1882"/>
                  </a:lnTo>
                  <a:cubicBezTo>
                    <a:pt x="0" y="1952"/>
                    <a:pt x="17" y="2047"/>
                    <a:pt x="87" y="2097"/>
                  </a:cubicBezTo>
                  <a:cubicBezTo>
                    <a:pt x="114" y="2117"/>
                    <a:pt x="146" y="2126"/>
                    <a:pt x="177" y="2126"/>
                  </a:cubicBezTo>
                  <a:cubicBezTo>
                    <a:pt x="224" y="2126"/>
                    <a:pt x="273" y="2105"/>
                    <a:pt x="303" y="2060"/>
                  </a:cubicBezTo>
                  <a:lnTo>
                    <a:pt x="1582" y="244"/>
                  </a:lnTo>
                  <a:cubicBezTo>
                    <a:pt x="1632" y="174"/>
                    <a:pt x="1615" y="77"/>
                    <a:pt x="1545" y="27"/>
                  </a:cubicBezTo>
                  <a:cubicBezTo>
                    <a:pt x="1518" y="9"/>
                    <a:pt x="1487" y="0"/>
                    <a:pt x="1456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 dirty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51" name="Google Shape;1151;p39"/>
            <p:cNvSpPr/>
            <p:nvPr/>
          </p:nvSpPr>
          <p:spPr>
            <a:xfrm>
              <a:off x="6775275" y="678500"/>
              <a:ext cx="28525" cy="35700"/>
            </a:xfrm>
            <a:custGeom>
              <a:avLst/>
              <a:gdLst/>
              <a:ahLst/>
              <a:cxnLst/>
              <a:rect l="l" t="t" r="r" b="b"/>
              <a:pathLst>
                <a:path w="1141" h="1428" extrusionOk="0">
                  <a:moveTo>
                    <a:pt x="966" y="0"/>
                  </a:moveTo>
                  <a:cubicBezTo>
                    <a:pt x="917" y="0"/>
                    <a:pt x="869" y="23"/>
                    <a:pt x="838" y="66"/>
                  </a:cubicBezTo>
                  <a:lnTo>
                    <a:pt x="51" y="1183"/>
                  </a:lnTo>
                  <a:cubicBezTo>
                    <a:pt x="1" y="1253"/>
                    <a:pt x="18" y="1350"/>
                    <a:pt x="88" y="1399"/>
                  </a:cubicBezTo>
                  <a:cubicBezTo>
                    <a:pt x="115" y="1419"/>
                    <a:pt x="147" y="1427"/>
                    <a:pt x="177" y="1427"/>
                  </a:cubicBezTo>
                  <a:cubicBezTo>
                    <a:pt x="227" y="1427"/>
                    <a:pt x="274" y="1404"/>
                    <a:pt x="304" y="1362"/>
                  </a:cubicBezTo>
                  <a:lnTo>
                    <a:pt x="1091" y="244"/>
                  </a:lnTo>
                  <a:cubicBezTo>
                    <a:pt x="1141" y="174"/>
                    <a:pt x="1124" y="77"/>
                    <a:pt x="1054" y="27"/>
                  </a:cubicBezTo>
                  <a:cubicBezTo>
                    <a:pt x="1027" y="9"/>
                    <a:pt x="996" y="0"/>
                    <a:pt x="966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 dirty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52" name="Google Shape;1152;p39"/>
            <p:cNvSpPr/>
            <p:nvPr/>
          </p:nvSpPr>
          <p:spPr>
            <a:xfrm>
              <a:off x="6790525" y="689250"/>
              <a:ext cx="28575" cy="35725"/>
            </a:xfrm>
            <a:custGeom>
              <a:avLst/>
              <a:gdLst/>
              <a:ahLst/>
              <a:cxnLst/>
              <a:rect l="l" t="t" r="r" b="b"/>
              <a:pathLst>
                <a:path w="1143" h="1429" extrusionOk="0">
                  <a:moveTo>
                    <a:pt x="966" y="1"/>
                  </a:moveTo>
                  <a:cubicBezTo>
                    <a:pt x="917" y="1"/>
                    <a:pt x="869" y="23"/>
                    <a:pt x="838" y="66"/>
                  </a:cubicBezTo>
                  <a:lnTo>
                    <a:pt x="51" y="1183"/>
                  </a:lnTo>
                  <a:cubicBezTo>
                    <a:pt x="1" y="1253"/>
                    <a:pt x="19" y="1350"/>
                    <a:pt x="88" y="1400"/>
                  </a:cubicBezTo>
                  <a:cubicBezTo>
                    <a:pt x="115" y="1420"/>
                    <a:pt x="148" y="1429"/>
                    <a:pt x="178" y="1429"/>
                  </a:cubicBezTo>
                  <a:cubicBezTo>
                    <a:pt x="227" y="1429"/>
                    <a:pt x="274" y="1406"/>
                    <a:pt x="305" y="1362"/>
                  </a:cubicBezTo>
                  <a:lnTo>
                    <a:pt x="1093" y="244"/>
                  </a:lnTo>
                  <a:cubicBezTo>
                    <a:pt x="1143" y="174"/>
                    <a:pt x="1124" y="79"/>
                    <a:pt x="1055" y="29"/>
                  </a:cubicBezTo>
                  <a:cubicBezTo>
                    <a:pt x="1028" y="10"/>
                    <a:pt x="997" y="1"/>
                    <a:pt x="966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 dirty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53" name="Google Shape;1153;p39"/>
            <p:cNvSpPr/>
            <p:nvPr/>
          </p:nvSpPr>
          <p:spPr>
            <a:xfrm>
              <a:off x="6858075" y="719400"/>
              <a:ext cx="40850" cy="53175"/>
            </a:xfrm>
            <a:custGeom>
              <a:avLst/>
              <a:gdLst/>
              <a:ahLst/>
              <a:cxnLst/>
              <a:rect l="l" t="t" r="r" b="b"/>
              <a:pathLst>
                <a:path w="1634" h="2127" extrusionOk="0">
                  <a:moveTo>
                    <a:pt x="1458" y="0"/>
                  </a:moveTo>
                  <a:cubicBezTo>
                    <a:pt x="1409" y="0"/>
                    <a:pt x="1360" y="23"/>
                    <a:pt x="1330" y="66"/>
                  </a:cubicBezTo>
                  <a:lnTo>
                    <a:pt x="51" y="1882"/>
                  </a:lnTo>
                  <a:cubicBezTo>
                    <a:pt x="1" y="1952"/>
                    <a:pt x="19" y="2047"/>
                    <a:pt x="89" y="2097"/>
                  </a:cubicBezTo>
                  <a:cubicBezTo>
                    <a:pt x="115" y="2117"/>
                    <a:pt x="148" y="2126"/>
                    <a:pt x="178" y="2126"/>
                  </a:cubicBezTo>
                  <a:cubicBezTo>
                    <a:pt x="227" y="2126"/>
                    <a:pt x="275" y="2103"/>
                    <a:pt x="305" y="2060"/>
                  </a:cubicBezTo>
                  <a:lnTo>
                    <a:pt x="1584" y="244"/>
                  </a:lnTo>
                  <a:cubicBezTo>
                    <a:pt x="1634" y="174"/>
                    <a:pt x="1615" y="77"/>
                    <a:pt x="1547" y="27"/>
                  </a:cubicBezTo>
                  <a:cubicBezTo>
                    <a:pt x="1520" y="9"/>
                    <a:pt x="1489" y="0"/>
                    <a:pt x="1458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 dirty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54" name="Google Shape;1154;p39"/>
            <p:cNvSpPr/>
            <p:nvPr/>
          </p:nvSpPr>
          <p:spPr>
            <a:xfrm>
              <a:off x="6824675" y="713300"/>
              <a:ext cx="28575" cy="35725"/>
            </a:xfrm>
            <a:custGeom>
              <a:avLst/>
              <a:gdLst/>
              <a:ahLst/>
              <a:cxnLst/>
              <a:rect l="l" t="t" r="r" b="b"/>
              <a:pathLst>
                <a:path w="1143" h="1429" extrusionOk="0">
                  <a:moveTo>
                    <a:pt x="966" y="1"/>
                  </a:moveTo>
                  <a:cubicBezTo>
                    <a:pt x="918" y="1"/>
                    <a:pt x="870" y="23"/>
                    <a:pt x="840" y="67"/>
                  </a:cubicBezTo>
                  <a:lnTo>
                    <a:pt x="51" y="1184"/>
                  </a:lnTo>
                  <a:cubicBezTo>
                    <a:pt x="1" y="1254"/>
                    <a:pt x="19" y="1351"/>
                    <a:pt x="89" y="1400"/>
                  </a:cubicBezTo>
                  <a:cubicBezTo>
                    <a:pt x="115" y="1420"/>
                    <a:pt x="148" y="1428"/>
                    <a:pt x="178" y="1428"/>
                  </a:cubicBezTo>
                  <a:cubicBezTo>
                    <a:pt x="227" y="1428"/>
                    <a:pt x="275" y="1406"/>
                    <a:pt x="305" y="1363"/>
                  </a:cubicBezTo>
                  <a:lnTo>
                    <a:pt x="1092" y="245"/>
                  </a:lnTo>
                  <a:cubicBezTo>
                    <a:pt x="1142" y="175"/>
                    <a:pt x="1125" y="78"/>
                    <a:pt x="1055" y="28"/>
                  </a:cubicBezTo>
                  <a:cubicBezTo>
                    <a:pt x="1028" y="10"/>
                    <a:pt x="997" y="1"/>
                    <a:pt x="966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 dirty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55" name="Google Shape;1155;p39"/>
            <p:cNvSpPr/>
            <p:nvPr/>
          </p:nvSpPr>
          <p:spPr>
            <a:xfrm>
              <a:off x="6839925" y="724025"/>
              <a:ext cx="28550" cy="35725"/>
            </a:xfrm>
            <a:custGeom>
              <a:avLst/>
              <a:gdLst/>
              <a:ahLst/>
              <a:cxnLst/>
              <a:rect l="l" t="t" r="r" b="b"/>
              <a:pathLst>
                <a:path w="1142" h="1429" extrusionOk="0">
                  <a:moveTo>
                    <a:pt x="966" y="1"/>
                  </a:moveTo>
                  <a:cubicBezTo>
                    <a:pt x="917" y="1"/>
                    <a:pt x="869" y="23"/>
                    <a:pt x="838" y="66"/>
                  </a:cubicBezTo>
                  <a:lnTo>
                    <a:pt x="51" y="1184"/>
                  </a:lnTo>
                  <a:cubicBezTo>
                    <a:pt x="1" y="1254"/>
                    <a:pt x="18" y="1351"/>
                    <a:pt x="88" y="1400"/>
                  </a:cubicBezTo>
                  <a:cubicBezTo>
                    <a:pt x="115" y="1420"/>
                    <a:pt x="147" y="1428"/>
                    <a:pt x="177" y="1428"/>
                  </a:cubicBezTo>
                  <a:cubicBezTo>
                    <a:pt x="225" y="1428"/>
                    <a:pt x="274" y="1405"/>
                    <a:pt x="304" y="1362"/>
                  </a:cubicBezTo>
                  <a:lnTo>
                    <a:pt x="1091" y="245"/>
                  </a:lnTo>
                  <a:cubicBezTo>
                    <a:pt x="1141" y="175"/>
                    <a:pt x="1124" y="78"/>
                    <a:pt x="1054" y="28"/>
                  </a:cubicBezTo>
                  <a:cubicBezTo>
                    <a:pt x="1027" y="10"/>
                    <a:pt x="996" y="1"/>
                    <a:pt x="966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 dirty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56" name="Google Shape;1156;p39"/>
            <p:cNvSpPr/>
            <p:nvPr/>
          </p:nvSpPr>
          <p:spPr>
            <a:xfrm>
              <a:off x="6907525" y="754175"/>
              <a:ext cx="40850" cy="53175"/>
            </a:xfrm>
            <a:custGeom>
              <a:avLst/>
              <a:gdLst/>
              <a:ahLst/>
              <a:cxnLst/>
              <a:rect l="l" t="t" r="r" b="b"/>
              <a:pathLst>
                <a:path w="1634" h="2127" extrusionOk="0">
                  <a:moveTo>
                    <a:pt x="1457" y="0"/>
                  </a:moveTo>
                  <a:cubicBezTo>
                    <a:pt x="1408" y="0"/>
                    <a:pt x="1360" y="23"/>
                    <a:pt x="1329" y="65"/>
                  </a:cubicBezTo>
                  <a:lnTo>
                    <a:pt x="50" y="1882"/>
                  </a:lnTo>
                  <a:cubicBezTo>
                    <a:pt x="0" y="1951"/>
                    <a:pt x="19" y="2048"/>
                    <a:pt x="87" y="2098"/>
                  </a:cubicBezTo>
                  <a:cubicBezTo>
                    <a:pt x="115" y="2118"/>
                    <a:pt x="147" y="2127"/>
                    <a:pt x="177" y="2127"/>
                  </a:cubicBezTo>
                  <a:cubicBezTo>
                    <a:pt x="226" y="2127"/>
                    <a:pt x="273" y="2104"/>
                    <a:pt x="305" y="2061"/>
                  </a:cubicBezTo>
                  <a:lnTo>
                    <a:pt x="1583" y="244"/>
                  </a:lnTo>
                  <a:cubicBezTo>
                    <a:pt x="1633" y="175"/>
                    <a:pt x="1615" y="78"/>
                    <a:pt x="1545" y="28"/>
                  </a:cubicBezTo>
                  <a:cubicBezTo>
                    <a:pt x="1518" y="9"/>
                    <a:pt x="1488" y="0"/>
                    <a:pt x="1457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 dirty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57" name="Google Shape;1157;p39"/>
            <p:cNvSpPr/>
            <p:nvPr/>
          </p:nvSpPr>
          <p:spPr>
            <a:xfrm>
              <a:off x="6874075" y="748100"/>
              <a:ext cx="28575" cy="35725"/>
            </a:xfrm>
            <a:custGeom>
              <a:avLst/>
              <a:gdLst/>
              <a:ahLst/>
              <a:cxnLst/>
              <a:rect l="l" t="t" r="r" b="b"/>
              <a:pathLst>
                <a:path w="1143" h="1429" extrusionOk="0">
                  <a:moveTo>
                    <a:pt x="966" y="1"/>
                  </a:moveTo>
                  <a:cubicBezTo>
                    <a:pt x="918" y="1"/>
                    <a:pt x="869" y="23"/>
                    <a:pt x="838" y="66"/>
                  </a:cubicBezTo>
                  <a:lnTo>
                    <a:pt x="51" y="1184"/>
                  </a:lnTo>
                  <a:cubicBezTo>
                    <a:pt x="1" y="1254"/>
                    <a:pt x="18" y="1350"/>
                    <a:pt x="88" y="1400"/>
                  </a:cubicBezTo>
                  <a:cubicBezTo>
                    <a:pt x="115" y="1420"/>
                    <a:pt x="147" y="1428"/>
                    <a:pt x="178" y="1428"/>
                  </a:cubicBezTo>
                  <a:cubicBezTo>
                    <a:pt x="225" y="1428"/>
                    <a:pt x="274" y="1405"/>
                    <a:pt x="304" y="1362"/>
                  </a:cubicBezTo>
                  <a:lnTo>
                    <a:pt x="1093" y="245"/>
                  </a:lnTo>
                  <a:cubicBezTo>
                    <a:pt x="1143" y="175"/>
                    <a:pt x="1124" y="78"/>
                    <a:pt x="1054" y="28"/>
                  </a:cubicBezTo>
                  <a:cubicBezTo>
                    <a:pt x="1028" y="10"/>
                    <a:pt x="997" y="1"/>
                    <a:pt x="966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 dirty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58" name="Google Shape;1158;p39"/>
            <p:cNvSpPr/>
            <p:nvPr/>
          </p:nvSpPr>
          <p:spPr>
            <a:xfrm>
              <a:off x="6889350" y="758825"/>
              <a:ext cx="28550" cy="35700"/>
            </a:xfrm>
            <a:custGeom>
              <a:avLst/>
              <a:gdLst/>
              <a:ahLst/>
              <a:cxnLst/>
              <a:rect l="l" t="t" r="r" b="b"/>
              <a:pathLst>
                <a:path w="1142" h="1428" extrusionOk="0">
                  <a:moveTo>
                    <a:pt x="966" y="1"/>
                  </a:moveTo>
                  <a:cubicBezTo>
                    <a:pt x="918" y="1"/>
                    <a:pt x="869" y="23"/>
                    <a:pt x="839" y="66"/>
                  </a:cubicBezTo>
                  <a:lnTo>
                    <a:pt x="50" y="1183"/>
                  </a:lnTo>
                  <a:cubicBezTo>
                    <a:pt x="0" y="1253"/>
                    <a:pt x="19" y="1349"/>
                    <a:pt x="89" y="1399"/>
                  </a:cubicBezTo>
                  <a:cubicBezTo>
                    <a:pt x="114" y="1419"/>
                    <a:pt x="147" y="1428"/>
                    <a:pt x="177" y="1428"/>
                  </a:cubicBezTo>
                  <a:cubicBezTo>
                    <a:pt x="226" y="1428"/>
                    <a:pt x="274" y="1405"/>
                    <a:pt x="304" y="1362"/>
                  </a:cubicBezTo>
                  <a:lnTo>
                    <a:pt x="1092" y="245"/>
                  </a:lnTo>
                  <a:cubicBezTo>
                    <a:pt x="1142" y="175"/>
                    <a:pt x="1125" y="78"/>
                    <a:pt x="1055" y="28"/>
                  </a:cubicBezTo>
                  <a:cubicBezTo>
                    <a:pt x="1028" y="9"/>
                    <a:pt x="997" y="1"/>
                    <a:pt x="966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 dirty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59" name="Google Shape;1159;p39"/>
            <p:cNvSpPr/>
            <p:nvPr/>
          </p:nvSpPr>
          <p:spPr>
            <a:xfrm>
              <a:off x="6956925" y="788950"/>
              <a:ext cx="40825" cy="53200"/>
            </a:xfrm>
            <a:custGeom>
              <a:avLst/>
              <a:gdLst/>
              <a:ahLst/>
              <a:cxnLst/>
              <a:rect l="l" t="t" r="r" b="b"/>
              <a:pathLst>
                <a:path w="1633" h="2128" extrusionOk="0">
                  <a:moveTo>
                    <a:pt x="1456" y="0"/>
                  </a:moveTo>
                  <a:cubicBezTo>
                    <a:pt x="1407" y="0"/>
                    <a:pt x="1360" y="23"/>
                    <a:pt x="1329" y="66"/>
                  </a:cubicBezTo>
                  <a:lnTo>
                    <a:pt x="50" y="1882"/>
                  </a:lnTo>
                  <a:cubicBezTo>
                    <a:pt x="0" y="1952"/>
                    <a:pt x="18" y="2049"/>
                    <a:pt x="88" y="2099"/>
                  </a:cubicBezTo>
                  <a:cubicBezTo>
                    <a:pt x="115" y="2117"/>
                    <a:pt x="146" y="2127"/>
                    <a:pt x="176" y="2127"/>
                  </a:cubicBezTo>
                  <a:cubicBezTo>
                    <a:pt x="225" y="2127"/>
                    <a:pt x="273" y="2105"/>
                    <a:pt x="303" y="2060"/>
                  </a:cubicBezTo>
                  <a:lnTo>
                    <a:pt x="1582" y="244"/>
                  </a:lnTo>
                  <a:cubicBezTo>
                    <a:pt x="1632" y="174"/>
                    <a:pt x="1615" y="78"/>
                    <a:pt x="1545" y="28"/>
                  </a:cubicBezTo>
                  <a:cubicBezTo>
                    <a:pt x="1518" y="10"/>
                    <a:pt x="1486" y="0"/>
                    <a:pt x="1456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 dirty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60" name="Google Shape;1160;p39"/>
            <p:cNvSpPr/>
            <p:nvPr/>
          </p:nvSpPr>
          <p:spPr>
            <a:xfrm>
              <a:off x="6923450" y="782875"/>
              <a:ext cx="28575" cy="35725"/>
            </a:xfrm>
            <a:custGeom>
              <a:avLst/>
              <a:gdLst/>
              <a:ahLst/>
              <a:cxnLst/>
              <a:rect l="l" t="t" r="r" b="b"/>
              <a:pathLst>
                <a:path w="1143" h="1429" extrusionOk="0">
                  <a:moveTo>
                    <a:pt x="967" y="1"/>
                  </a:moveTo>
                  <a:cubicBezTo>
                    <a:pt x="918" y="1"/>
                    <a:pt x="870" y="24"/>
                    <a:pt x="839" y="66"/>
                  </a:cubicBezTo>
                  <a:lnTo>
                    <a:pt x="51" y="1184"/>
                  </a:lnTo>
                  <a:cubicBezTo>
                    <a:pt x="1" y="1253"/>
                    <a:pt x="19" y="1350"/>
                    <a:pt x="89" y="1400"/>
                  </a:cubicBezTo>
                  <a:cubicBezTo>
                    <a:pt x="115" y="1420"/>
                    <a:pt x="148" y="1429"/>
                    <a:pt x="178" y="1429"/>
                  </a:cubicBezTo>
                  <a:cubicBezTo>
                    <a:pt x="228" y="1429"/>
                    <a:pt x="276" y="1406"/>
                    <a:pt x="305" y="1363"/>
                  </a:cubicBezTo>
                  <a:lnTo>
                    <a:pt x="1092" y="244"/>
                  </a:lnTo>
                  <a:cubicBezTo>
                    <a:pt x="1142" y="176"/>
                    <a:pt x="1125" y="79"/>
                    <a:pt x="1055" y="29"/>
                  </a:cubicBezTo>
                  <a:cubicBezTo>
                    <a:pt x="1028" y="10"/>
                    <a:pt x="997" y="1"/>
                    <a:pt x="967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 dirty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61" name="Google Shape;1161;p39"/>
            <p:cNvSpPr/>
            <p:nvPr/>
          </p:nvSpPr>
          <p:spPr>
            <a:xfrm>
              <a:off x="6938750" y="793575"/>
              <a:ext cx="28550" cy="35750"/>
            </a:xfrm>
            <a:custGeom>
              <a:avLst/>
              <a:gdLst/>
              <a:ahLst/>
              <a:cxnLst/>
              <a:rect l="l" t="t" r="r" b="b"/>
              <a:pathLst>
                <a:path w="1142" h="1430" extrusionOk="0">
                  <a:moveTo>
                    <a:pt x="964" y="1"/>
                  </a:moveTo>
                  <a:cubicBezTo>
                    <a:pt x="915" y="1"/>
                    <a:pt x="868" y="23"/>
                    <a:pt x="837" y="66"/>
                  </a:cubicBezTo>
                  <a:lnTo>
                    <a:pt x="50" y="1185"/>
                  </a:lnTo>
                  <a:cubicBezTo>
                    <a:pt x="0" y="1254"/>
                    <a:pt x="17" y="1351"/>
                    <a:pt x="87" y="1401"/>
                  </a:cubicBezTo>
                  <a:cubicBezTo>
                    <a:pt x="114" y="1421"/>
                    <a:pt x="146" y="1429"/>
                    <a:pt x="177" y="1429"/>
                  </a:cubicBezTo>
                  <a:cubicBezTo>
                    <a:pt x="224" y="1429"/>
                    <a:pt x="273" y="1408"/>
                    <a:pt x="303" y="1364"/>
                  </a:cubicBezTo>
                  <a:lnTo>
                    <a:pt x="1092" y="245"/>
                  </a:lnTo>
                  <a:cubicBezTo>
                    <a:pt x="1142" y="176"/>
                    <a:pt x="1123" y="79"/>
                    <a:pt x="1053" y="29"/>
                  </a:cubicBezTo>
                  <a:cubicBezTo>
                    <a:pt x="1026" y="10"/>
                    <a:pt x="995" y="1"/>
                    <a:pt x="964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 dirty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62" name="Google Shape;1162;p39"/>
            <p:cNvSpPr/>
            <p:nvPr/>
          </p:nvSpPr>
          <p:spPr>
            <a:xfrm>
              <a:off x="7006300" y="823775"/>
              <a:ext cx="40850" cy="53175"/>
            </a:xfrm>
            <a:custGeom>
              <a:avLst/>
              <a:gdLst/>
              <a:ahLst/>
              <a:cxnLst/>
              <a:rect l="l" t="t" r="r" b="b"/>
              <a:pathLst>
                <a:path w="1634" h="2127" extrusionOk="0">
                  <a:moveTo>
                    <a:pt x="1457" y="1"/>
                  </a:moveTo>
                  <a:cubicBezTo>
                    <a:pt x="1408" y="1"/>
                    <a:pt x="1360" y="24"/>
                    <a:pt x="1329" y="66"/>
                  </a:cubicBezTo>
                  <a:lnTo>
                    <a:pt x="50" y="1880"/>
                  </a:lnTo>
                  <a:cubicBezTo>
                    <a:pt x="0" y="1950"/>
                    <a:pt x="19" y="2047"/>
                    <a:pt x="87" y="2098"/>
                  </a:cubicBezTo>
                  <a:cubicBezTo>
                    <a:pt x="114" y="2116"/>
                    <a:pt x="147" y="2126"/>
                    <a:pt x="177" y="2126"/>
                  </a:cubicBezTo>
                  <a:cubicBezTo>
                    <a:pt x="226" y="2126"/>
                    <a:pt x="273" y="2102"/>
                    <a:pt x="304" y="2059"/>
                  </a:cubicBezTo>
                  <a:lnTo>
                    <a:pt x="1583" y="244"/>
                  </a:lnTo>
                  <a:cubicBezTo>
                    <a:pt x="1633" y="176"/>
                    <a:pt x="1615" y="79"/>
                    <a:pt x="1545" y="29"/>
                  </a:cubicBezTo>
                  <a:cubicBezTo>
                    <a:pt x="1518" y="10"/>
                    <a:pt x="1487" y="1"/>
                    <a:pt x="1457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 dirty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63" name="Google Shape;1163;p39"/>
            <p:cNvSpPr/>
            <p:nvPr/>
          </p:nvSpPr>
          <p:spPr>
            <a:xfrm>
              <a:off x="6972900" y="817675"/>
              <a:ext cx="28550" cy="35725"/>
            </a:xfrm>
            <a:custGeom>
              <a:avLst/>
              <a:gdLst/>
              <a:ahLst/>
              <a:cxnLst/>
              <a:rect l="l" t="t" r="r" b="b"/>
              <a:pathLst>
                <a:path w="1142" h="1429" extrusionOk="0">
                  <a:moveTo>
                    <a:pt x="965" y="0"/>
                  </a:moveTo>
                  <a:cubicBezTo>
                    <a:pt x="916" y="0"/>
                    <a:pt x="868" y="23"/>
                    <a:pt x="837" y="65"/>
                  </a:cubicBezTo>
                  <a:lnTo>
                    <a:pt x="50" y="1183"/>
                  </a:lnTo>
                  <a:cubicBezTo>
                    <a:pt x="0" y="1253"/>
                    <a:pt x="19" y="1350"/>
                    <a:pt x="87" y="1400"/>
                  </a:cubicBezTo>
                  <a:cubicBezTo>
                    <a:pt x="114" y="1420"/>
                    <a:pt x="147" y="1428"/>
                    <a:pt x="177" y="1428"/>
                  </a:cubicBezTo>
                  <a:cubicBezTo>
                    <a:pt x="226" y="1428"/>
                    <a:pt x="273" y="1406"/>
                    <a:pt x="304" y="1361"/>
                  </a:cubicBezTo>
                  <a:lnTo>
                    <a:pt x="1092" y="244"/>
                  </a:lnTo>
                  <a:cubicBezTo>
                    <a:pt x="1142" y="174"/>
                    <a:pt x="1123" y="78"/>
                    <a:pt x="1055" y="28"/>
                  </a:cubicBezTo>
                  <a:cubicBezTo>
                    <a:pt x="1027" y="9"/>
                    <a:pt x="996" y="0"/>
                    <a:pt x="965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 dirty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64" name="Google Shape;1164;p39"/>
            <p:cNvSpPr/>
            <p:nvPr/>
          </p:nvSpPr>
          <p:spPr>
            <a:xfrm>
              <a:off x="6988175" y="828425"/>
              <a:ext cx="28525" cy="35725"/>
            </a:xfrm>
            <a:custGeom>
              <a:avLst/>
              <a:gdLst/>
              <a:ahLst/>
              <a:cxnLst/>
              <a:rect l="l" t="t" r="r" b="b"/>
              <a:pathLst>
                <a:path w="1141" h="1429" extrusionOk="0">
                  <a:moveTo>
                    <a:pt x="965" y="1"/>
                  </a:moveTo>
                  <a:cubicBezTo>
                    <a:pt x="917" y="1"/>
                    <a:pt x="869" y="23"/>
                    <a:pt x="838" y="65"/>
                  </a:cubicBezTo>
                  <a:lnTo>
                    <a:pt x="51" y="1184"/>
                  </a:lnTo>
                  <a:cubicBezTo>
                    <a:pt x="1" y="1253"/>
                    <a:pt x="18" y="1350"/>
                    <a:pt x="88" y="1400"/>
                  </a:cubicBezTo>
                  <a:cubicBezTo>
                    <a:pt x="115" y="1420"/>
                    <a:pt x="146" y="1429"/>
                    <a:pt x="176" y="1429"/>
                  </a:cubicBezTo>
                  <a:cubicBezTo>
                    <a:pt x="225" y="1429"/>
                    <a:pt x="274" y="1406"/>
                    <a:pt x="304" y="1363"/>
                  </a:cubicBezTo>
                  <a:lnTo>
                    <a:pt x="1091" y="244"/>
                  </a:lnTo>
                  <a:cubicBezTo>
                    <a:pt x="1141" y="175"/>
                    <a:pt x="1124" y="78"/>
                    <a:pt x="1054" y="28"/>
                  </a:cubicBezTo>
                  <a:cubicBezTo>
                    <a:pt x="1027" y="10"/>
                    <a:pt x="996" y="1"/>
                    <a:pt x="965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 dirty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65" name="Google Shape;1165;p39"/>
            <p:cNvSpPr/>
            <p:nvPr/>
          </p:nvSpPr>
          <p:spPr>
            <a:xfrm>
              <a:off x="7055725" y="858575"/>
              <a:ext cx="40825" cy="53125"/>
            </a:xfrm>
            <a:custGeom>
              <a:avLst/>
              <a:gdLst/>
              <a:ahLst/>
              <a:cxnLst/>
              <a:rect l="l" t="t" r="r" b="b"/>
              <a:pathLst>
                <a:path w="1633" h="2125" extrusionOk="0">
                  <a:moveTo>
                    <a:pt x="1456" y="0"/>
                  </a:moveTo>
                  <a:cubicBezTo>
                    <a:pt x="1407" y="0"/>
                    <a:pt x="1360" y="23"/>
                    <a:pt x="1329" y="65"/>
                  </a:cubicBezTo>
                  <a:lnTo>
                    <a:pt x="51" y="1880"/>
                  </a:lnTo>
                  <a:cubicBezTo>
                    <a:pt x="1" y="1950"/>
                    <a:pt x="18" y="2046"/>
                    <a:pt x="88" y="2096"/>
                  </a:cubicBezTo>
                  <a:cubicBezTo>
                    <a:pt x="115" y="2116"/>
                    <a:pt x="146" y="2124"/>
                    <a:pt x="178" y="2124"/>
                  </a:cubicBezTo>
                  <a:cubicBezTo>
                    <a:pt x="225" y="2124"/>
                    <a:pt x="273" y="2101"/>
                    <a:pt x="303" y="2059"/>
                  </a:cubicBezTo>
                  <a:lnTo>
                    <a:pt x="1582" y="244"/>
                  </a:lnTo>
                  <a:cubicBezTo>
                    <a:pt x="1632" y="174"/>
                    <a:pt x="1615" y="78"/>
                    <a:pt x="1545" y="28"/>
                  </a:cubicBezTo>
                  <a:cubicBezTo>
                    <a:pt x="1518" y="9"/>
                    <a:pt x="1487" y="0"/>
                    <a:pt x="1456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 dirty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66" name="Google Shape;1166;p39"/>
            <p:cNvSpPr/>
            <p:nvPr/>
          </p:nvSpPr>
          <p:spPr>
            <a:xfrm>
              <a:off x="7022300" y="852450"/>
              <a:ext cx="28525" cy="35750"/>
            </a:xfrm>
            <a:custGeom>
              <a:avLst/>
              <a:gdLst/>
              <a:ahLst/>
              <a:cxnLst/>
              <a:rect l="l" t="t" r="r" b="b"/>
              <a:pathLst>
                <a:path w="1141" h="1430" extrusionOk="0">
                  <a:moveTo>
                    <a:pt x="965" y="0"/>
                  </a:moveTo>
                  <a:cubicBezTo>
                    <a:pt x="916" y="0"/>
                    <a:pt x="868" y="23"/>
                    <a:pt x="837" y="66"/>
                  </a:cubicBezTo>
                  <a:lnTo>
                    <a:pt x="49" y="1183"/>
                  </a:lnTo>
                  <a:cubicBezTo>
                    <a:pt x="0" y="1253"/>
                    <a:pt x="17" y="1351"/>
                    <a:pt x="87" y="1399"/>
                  </a:cubicBezTo>
                  <a:cubicBezTo>
                    <a:pt x="114" y="1419"/>
                    <a:pt x="146" y="1429"/>
                    <a:pt x="176" y="1429"/>
                  </a:cubicBezTo>
                  <a:cubicBezTo>
                    <a:pt x="224" y="1429"/>
                    <a:pt x="273" y="1405"/>
                    <a:pt x="303" y="1362"/>
                  </a:cubicBezTo>
                  <a:lnTo>
                    <a:pt x="1090" y="245"/>
                  </a:lnTo>
                  <a:cubicBezTo>
                    <a:pt x="1140" y="175"/>
                    <a:pt x="1123" y="77"/>
                    <a:pt x="1053" y="27"/>
                  </a:cubicBezTo>
                  <a:cubicBezTo>
                    <a:pt x="1026" y="9"/>
                    <a:pt x="995" y="0"/>
                    <a:pt x="965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 dirty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67" name="Google Shape;1167;p39"/>
            <p:cNvSpPr/>
            <p:nvPr/>
          </p:nvSpPr>
          <p:spPr>
            <a:xfrm>
              <a:off x="7037550" y="863200"/>
              <a:ext cx="28550" cy="35750"/>
            </a:xfrm>
            <a:custGeom>
              <a:avLst/>
              <a:gdLst/>
              <a:ahLst/>
              <a:cxnLst/>
              <a:rect l="l" t="t" r="r" b="b"/>
              <a:pathLst>
                <a:path w="1142" h="1430" extrusionOk="0">
                  <a:moveTo>
                    <a:pt x="965" y="1"/>
                  </a:moveTo>
                  <a:cubicBezTo>
                    <a:pt x="916" y="1"/>
                    <a:pt x="868" y="23"/>
                    <a:pt x="838" y="66"/>
                  </a:cubicBezTo>
                  <a:lnTo>
                    <a:pt x="50" y="1183"/>
                  </a:lnTo>
                  <a:cubicBezTo>
                    <a:pt x="0" y="1253"/>
                    <a:pt x="19" y="1351"/>
                    <a:pt x="87" y="1401"/>
                  </a:cubicBezTo>
                  <a:cubicBezTo>
                    <a:pt x="115" y="1421"/>
                    <a:pt x="147" y="1429"/>
                    <a:pt x="177" y="1429"/>
                  </a:cubicBezTo>
                  <a:cubicBezTo>
                    <a:pt x="226" y="1429"/>
                    <a:pt x="273" y="1406"/>
                    <a:pt x="305" y="1362"/>
                  </a:cubicBezTo>
                  <a:lnTo>
                    <a:pt x="1092" y="245"/>
                  </a:lnTo>
                  <a:cubicBezTo>
                    <a:pt x="1142" y="175"/>
                    <a:pt x="1123" y="79"/>
                    <a:pt x="1055" y="29"/>
                  </a:cubicBezTo>
                  <a:cubicBezTo>
                    <a:pt x="1027" y="10"/>
                    <a:pt x="996" y="1"/>
                    <a:pt x="965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 dirty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68" name="Google Shape;1168;p39"/>
            <p:cNvSpPr/>
            <p:nvPr/>
          </p:nvSpPr>
          <p:spPr>
            <a:xfrm>
              <a:off x="7105100" y="893300"/>
              <a:ext cx="40850" cy="53175"/>
            </a:xfrm>
            <a:custGeom>
              <a:avLst/>
              <a:gdLst/>
              <a:ahLst/>
              <a:cxnLst/>
              <a:rect l="l" t="t" r="r" b="b"/>
              <a:pathLst>
                <a:path w="1634" h="2127" extrusionOk="0">
                  <a:moveTo>
                    <a:pt x="1457" y="0"/>
                  </a:moveTo>
                  <a:cubicBezTo>
                    <a:pt x="1408" y="0"/>
                    <a:pt x="1360" y="23"/>
                    <a:pt x="1329" y="65"/>
                  </a:cubicBezTo>
                  <a:lnTo>
                    <a:pt x="50" y="1883"/>
                  </a:lnTo>
                  <a:cubicBezTo>
                    <a:pt x="0" y="1951"/>
                    <a:pt x="19" y="2048"/>
                    <a:pt x="89" y="2098"/>
                  </a:cubicBezTo>
                  <a:cubicBezTo>
                    <a:pt x="114" y="2118"/>
                    <a:pt x="147" y="2127"/>
                    <a:pt x="177" y="2127"/>
                  </a:cubicBezTo>
                  <a:cubicBezTo>
                    <a:pt x="226" y="2127"/>
                    <a:pt x="274" y="2104"/>
                    <a:pt x="304" y="2061"/>
                  </a:cubicBezTo>
                  <a:lnTo>
                    <a:pt x="1583" y="244"/>
                  </a:lnTo>
                  <a:cubicBezTo>
                    <a:pt x="1633" y="175"/>
                    <a:pt x="1615" y="78"/>
                    <a:pt x="1546" y="28"/>
                  </a:cubicBezTo>
                  <a:cubicBezTo>
                    <a:pt x="1519" y="9"/>
                    <a:pt x="1488" y="0"/>
                    <a:pt x="1457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 dirty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69" name="Google Shape;1169;p39"/>
            <p:cNvSpPr/>
            <p:nvPr/>
          </p:nvSpPr>
          <p:spPr>
            <a:xfrm>
              <a:off x="7071700" y="887225"/>
              <a:ext cx="28550" cy="35725"/>
            </a:xfrm>
            <a:custGeom>
              <a:avLst/>
              <a:gdLst/>
              <a:ahLst/>
              <a:cxnLst/>
              <a:rect l="l" t="t" r="r" b="b"/>
              <a:pathLst>
                <a:path w="1142" h="1429" extrusionOk="0">
                  <a:moveTo>
                    <a:pt x="966" y="0"/>
                  </a:moveTo>
                  <a:cubicBezTo>
                    <a:pt x="918" y="0"/>
                    <a:pt x="870" y="23"/>
                    <a:pt x="839" y="65"/>
                  </a:cubicBezTo>
                  <a:lnTo>
                    <a:pt x="50" y="1184"/>
                  </a:lnTo>
                  <a:cubicBezTo>
                    <a:pt x="0" y="1254"/>
                    <a:pt x="19" y="1350"/>
                    <a:pt x="89" y="1400"/>
                  </a:cubicBezTo>
                  <a:cubicBezTo>
                    <a:pt x="115" y="1420"/>
                    <a:pt x="147" y="1428"/>
                    <a:pt x="177" y="1428"/>
                  </a:cubicBezTo>
                  <a:cubicBezTo>
                    <a:pt x="226" y="1428"/>
                    <a:pt x="275" y="1406"/>
                    <a:pt x="305" y="1363"/>
                  </a:cubicBezTo>
                  <a:lnTo>
                    <a:pt x="1092" y="244"/>
                  </a:lnTo>
                  <a:cubicBezTo>
                    <a:pt x="1142" y="175"/>
                    <a:pt x="1125" y="78"/>
                    <a:pt x="1055" y="28"/>
                  </a:cubicBezTo>
                  <a:cubicBezTo>
                    <a:pt x="1028" y="9"/>
                    <a:pt x="997" y="0"/>
                    <a:pt x="966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 dirty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70" name="Google Shape;1170;p39"/>
            <p:cNvSpPr/>
            <p:nvPr/>
          </p:nvSpPr>
          <p:spPr>
            <a:xfrm>
              <a:off x="7086950" y="898000"/>
              <a:ext cx="28525" cy="35725"/>
            </a:xfrm>
            <a:custGeom>
              <a:avLst/>
              <a:gdLst/>
              <a:ahLst/>
              <a:cxnLst/>
              <a:rect l="l" t="t" r="r" b="b"/>
              <a:pathLst>
                <a:path w="1141" h="1429" extrusionOk="0">
                  <a:moveTo>
                    <a:pt x="965" y="0"/>
                  </a:moveTo>
                  <a:cubicBezTo>
                    <a:pt x="916" y="0"/>
                    <a:pt x="868" y="23"/>
                    <a:pt x="838" y="66"/>
                  </a:cubicBezTo>
                  <a:lnTo>
                    <a:pt x="50" y="1183"/>
                  </a:lnTo>
                  <a:cubicBezTo>
                    <a:pt x="0" y="1253"/>
                    <a:pt x="17" y="1350"/>
                    <a:pt x="87" y="1399"/>
                  </a:cubicBezTo>
                  <a:cubicBezTo>
                    <a:pt x="115" y="1419"/>
                    <a:pt x="146" y="1429"/>
                    <a:pt x="176" y="1429"/>
                  </a:cubicBezTo>
                  <a:cubicBezTo>
                    <a:pt x="226" y="1429"/>
                    <a:pt x="275" y="1405"/>
                    <a:pt x="303" y="1362"/>
                  </a:cubicBezTo>
                  <a:lnTo>
                    <a:pt x="1091" y="244"/>
                  </a:lnTo>
                  <a:cubicBezTo>
                    <a:pt x="1141" y="174"/>
                    <a:pt x="1123" y="77"/>
                    <a:pt x="1053" y="27"/>
                  </a:cubicBezTo>
                  <a:cubicBezTo>
                    <a:pt x="1026" y="9"/>
                    <a:pt x="996" y="0"/>
                    <a:pt x="965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 dirty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71" name="Google Shape;1171;p39"/>
            <p:cNvSpPr/>
            <p:nvPr/>
          </p:nvSpPr>
          <p:spPr>
            <a:xfrm>
              <a:off x="7154525" y="928075"/>
              <a:ext cx="40850" cy="53200"/>
            </a:xfrm>
            <a:custGeom>
              <a:avLst/>
              <a:gdLst/>
              <a:ahLst/>
              <a:cxnLst/>
              <a:rect l="l" t="t" r="r" b="b"/>
              <a:pathLst>
                <a:path w="1634" h="2128" extrusionOk="0">
                  <a:moveTo>
                    <a:pt x="1457" y="1"/>
                  </a:moveTo>
                  <a:cubicBezTo>
                    <a:pt x="1408" y="1"/>
                    <a:pt x="1360" y="23"/>
                    <a:pt x="1329" y="66"/>
                  </a:cubicBezTo>
                  <a:lnTo>
                    <a:pt x="51" y="1882"/>
                  </a:lnTo>
                  <a:cubicBezTo>
                    <a:pt x="1" y="1952"/>
                    <a:pt x="19" y="2049"/>
                    <a:pt x="88" y="2099"/>
                  </a:cubicBezTo>
                  <a:cubicBezTo>
                    <a:pt x="115" y="2119"/>
                    <a:pt x="148" y="2128"/>
                    <a:pt x="178" y="2128"/>
                  </a:cubicBezTo>
                  <a:cubicBezTo>
                    <a:pt x="225" y="2128"/>
                    <a:pt x="274" y="2106"/>
                    <a:pt x="305" y="2061"/>
                  </a:cubicBezTo>
                  <a:lnTo>
                    <a:pt x="1584" y="244"/>
                  </a:lnTo>
                  <a:cubicBezTo>
                    <a:pt x="1634" y="174"/>
                    <a:pt x="1615" y="79"/>
                    <a:pt x="1545" y="29"/>
                  </a:cubicBezTo>
                  <a:cubicBezTo>
                    <a:pt x="1518" y="10"/>
                    <a:pt x="1487" y="1"/>
                    <a:pt x="1457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 dirty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72" name="Google Shape;1172;p39"/>
            <p:cNvSpPr/>
            <p:nvPr/>
          </p:nvSpPr>
          <p:spPr>
            <a:xfrm>
              <a:off x="7121100" y="922025"/>
              <a:ext cx="28550" cy="35725"/>
            </a:xfrm>
            <a:custGeom>
              <a:avLst/>
              <a:gdLst/>
              <a:ahLst/>
              <a:cxnLst/>
              <a:rect l="l" t="t" r="r" b="b"/>
              <a:pathLst>
                <a:path w="1142" h="1429" extrusionOk="0">
                  <a:moveTo>
                    <a:pt x="966" y="0"/>
                  </a:moveTo>
                  <a:cubicBezTo>
                    <a:pt x="917" y="0"/>
                    <a:pt x="868" y="23"/>
                    <a:pt x="838" y="65"/>
                  </a:cubicBezTo>
                  <a:lnTo>
                    <a:pt x="50" y="1184"/>
                  </a:lnTo>
                  <a:cubicBezTo>
                    <a:pt x="0" y="1254"/>
                    <a:pt x="17" y="1350"/>
                    <a:pt x="87" y="1400"/>
                  </a:cubicBezTo>
                  <a:cubicBezTo>
                    <a:pt x="115" y="1420"/>
                    <a:pt x="146" y="1428"/>
                    <a:pt x="177" y="1428"/>
                  </a:cubicBezTo>
                  <a:cubicBezTo>
                    <a:pt x="225" y="1428"/>
                    <a:pt x="273" y="1407"/>
                    <a:pt x="303" y="1362"/>
                  </a:cubicBezTo>
                  <a:lnTo>
                    <a:pt x="1092" y="244"/>
                  </a:lnTo>
                  <a:cubicBezTo>
                    <a:pt x="1142" y="175"/>
                    <a:pt x="1123" y="78"/>
                    <a:pt x="1053" y="28"/>
                  </a:cubicBezTo>
                  <a:cubicBezTo>
                    <a:pt x="1027" y="9"/>
                    <a:pt x="996" y="0"/>
                    <a:pt x="966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 dirty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73" name="Google Shape;1173;p39"/>
            <p:cNvSpPr/>
            <p:nvPr/>
          </p:nvSpPr>
          <p:spPr>
            <a:xfrm>
              <a:off x="7136350" y="932775"/>
              <a:ext cx="28550" cy="35725"/>
            </a:xfrm>
            <a:custGeom>
              <a:avLst/>
              <a:gdLst/>
              <a:ahLst/>
              <a:cxnLst/>
              <a:rect l="l" t="t" r="r" b="b"/>
              <a:pathLst>
                <a:path w="1142" h="1429" extrusionOk="0">
                  <a:moveTo>
                    <a:pt x="966" y="0"/>
                  </a:moveTo>
                  <a:cubicBezTo>
                    <a:pt x="917" y="0"/>
                    <a:pt x="869" y="23"/>
                    <a:pt x="839" y="65"/>
                  </a:cubicBezTo>
                  <a:lnTo>
                    <a:pt x="50" y="1184"/>
                  </a:lnTo>
                  <a:cubicBezTo>
                    <a:pt x="0" y="1254"/>
                    <a:pt x="19" y="1350"/>
                    <a:pt x="89" y="1400"/>
                  </a:cubicBezTo>
                  <a:cubicBezTo>
                    <a:pt x="115" y="1420"/>
                    <a:pt x="148" y="1428"/>
                    <a:pt x="178" y="1428"/>
                  </a:cubicBezTo>
                  <a:cubicBezTo>
                    <a:pt x="226" y="1428"/>
                    <a:pt x="275" y="1405"/>
                    <a:pt x="305" y="1362"/>
                  </a:cubicBezTo>
                  <a:lnTo>
                    <a:pt x="1092" y="244"/>
                  </a:lnTo>
                  <a:cubicBezTo>
                    <a:pt x="1142" y="175"/>
                    <a:pt x="1125" y="78"/>
                    <a:pt x="1055" y="28"/>
                  </a:cubicBezTo>
                  <a:cubicBezTo>
                    <a:pt x="1028" y="9"/>
                    <a:pt x="997" y="0"/>
                    <a:pt x="966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 dirty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74" name="Google Shape;1174;p39"/>
            <p:cNvSpPr/>
            <p:nvPr/>
          </p:nvSpPr>
          <p:spPr>
            <a:xfrm>
              <a:off x="7203925" y="962900"/>
              <a:ext cx="40825" cy="53200"/>
            </a:xfrm>
            <a:custGeom>
              <a:avLst/>
              <a:gdLst/>
              <a:ahLst/>
              <a:cxnLst/>
              <a:rect l="l" t="t" r="r" b="b"/>
              <a:pathLst>
                <a:path w="1633" h="2128" extrusionOk="0">
                  <a:moveTo>
                    <a:pt x="1456" y="1"/>
                  </a:moveTo>
                  <a:cubicBezTo>
                    <a:pt x="1408" y="1"/>
                    <a:pt x="1360" y="23"/>
                    <a:pt x="1330" y="66"/>
                  </a:cubicBezTo>
                  <a:lnTo>
                    <a:pt x="51" y="1882"/>
                  </a:lnTo>
                  <a:cubicBezTo>
                    <a:pt x="1" y="1952"/>
                    <a:pt x="18" y="2049"/>
                    <a:pt x="88" y="2099"/>
                  </a:cubicBezTo>
                  <a:cubicBezTo>
                    <a:pt x="115" y="2119"/>
                    <a:pt x="146" y="2128"/>
                    <a:pt x="176" y="2128"/>
                  </a:cubicBezTo>
                  <a:cubicBezTo>
                    <a:pt x="225" y="2128"/>
                    <a:pt x="274" y="2105"/>
                    <a:pt x="304" y="2061"/>
                  </a:cubicBezTo>
                  <a:lnTo>
                    <a:pt x="1582" y="245"/>
                  </a:lnTo>
                  <a:cubicBezTo>
                    <a:pt x="1632" y="175"/>
                    <a:pt x="1615" y="79"/>
                    <a:pt x="1545" y="29"/>
                  </a:cubicBezTo>
                  <a:cubicBezTo>
                    <a:pt x="1518" y="10"/>
                    <a:pt x="1487" y="1"/>
                    <a:pt x="1456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 dirty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75" name="Google Shape;1175;p39"/>
            <p:cNvSpPr/>
            <p:nvPr/>
          </p:nvSpPr>
          <p:spPr>
            <a:xfrm>
              <a:off x="7170525" y="956850"/>
              <a:ext cx="28525" cy="35725"/>
            </a:xfrm>
            <a:custGeom>
              <a:avLst/>
              <a:gdLst/>
              <a:ahLst/>
              <a:cxnLst/>
              <a:rect l="l" t="t" r="r" b="b"/>
              <a:pathLst>
                <a:path w="1141" h="1429" extrusionOk="0">
                  <a:moveTo>
                    <a:pt x="965" y="0"/>
                  </a:moveTo>
                  <a:cubicBezTo>
                    <a:pt x="917" y="0"/>
                    <a:pt x="869" y="23"/>
                    <a:pt x="838" y="65"/>
                  </a:cubicBezTo>
                  <a:lnTo>
                    <a:pt x="49" y="1184"/>
                  </a:lnTo>
                  <a:cubicBezTo>
                    <a:pt x="1" y="1254"/>
                    <a:pt x="18" y="1350"/>
                    <a:pt x="88" y="1400"/>
                  </a:cubicBezTo>
                  <a:cubicBezTo>
                    <a:pt x="115" y="1420"/>
                    <a:pt x="147" y="1428"/>
                    <a:pt x="177" y="1428"/>
                  </a:cubicBezTo>
                  <a:cubicBezTo>
                    <a:pt x="225" y="1428"/>
                    <a:pt x="274" y="1405"/>
                    <a:pt x="304" y="1362"/>
                  </a:cubicBezTo>
                  <a:lnTo>
                    <a:pt x="1091" y="244"/>
                  </a:lnTo>
                  <a:cubicBezTo>
                    <a:pt x="1141" y="175"/>
                    <a:pt x="1124" y="78"/>
                    <a:pt x="1054" y="28"/>
                  </a:cubicBezTo>
                  <a:cubicBezTo>
                    <a:pt x="1027" y="9"/>
                    <a:pt x="996" y="0"/>
                    <a:pt x="965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 dirty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76" name="Google Shape;1176;p39"/>
            <p:cNvSpPr/>
            <p:nvPr/>
          </p:nvSpPr>
          <p:spPr>
            <a:xfrm>
              <a:off x="7185750" y="967550"/>
              <a:ext cx="28575" cy="35725"/>
            </a:xfrm>
            <a:custGeom>
              <a:avLst/>
              <a:gdLst/>
              <a:ahLst/>
              <a:cxnLst/>
              <a:rect l="l" t="t" r="r" b="b"/>
              <a:pathLst>
                <a:path w="1143" h="1429" extrusionOk="0">
                  <a:moveTo>
                    <a:pt x="966" y="1"/>
                  </a:moveTo>
                  <a:cubicBezTo>
                    <a:pt x="917" y="1"/>
                    <a:pt x="868" y="24"/>
                    <a:pt x="838" y="66"/>
                  </a:cubicBezTo>
                  <a:lnTo>
                    <a:pt x="50" y="1185"/>
                  </a:lnTo>
                  <a:cubicBezTo>
                    <a:pt x="0" y="1255"/>
                    <a:pt x="18" y="1350"/>
                    <a:pt x="88" y="1400"/>
                  </a:cubicBezTo>
                  <a:cubicBezTo>
                    <a:pt x="115" y="1420"/>
                    <a:pt x="146" y="1429"/>
                    <a:pt x="178" y="1429"/>
                  </a:cubicBezTo>
                  <a:cubicBezTo>
                    <a:pt x="225" y="1429"/>
                    <a:pt x="273" y="1406"/>
                    <a:pt x="303" y="1363"/>
                  </a:cubicBezTo>
                  <a:lnTo>
                    <a:pt x="1092" y="244"/>
                  </a:lnTo>
                  <a:cubicBezTo>
                    <a:pt x="1142" y="176"/>
                    <a:pt x="1124" y="79"/>
                    <a:pt x="1053" y="29"/>
                  </a:cubicBezTo>
                  <a:cubicBezTo>
                    <a:pt x="1027" y="10"/>
                    <a:pt x="996" y="1"/>
                    <a:pt x="966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 dirty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77" name="Google Shape;1177;p39"/>
            <p:cNvSpPr/>
            <p:nvPr/>
          </p:nvSpPr>
          <p:spPr>
            <a:xfrm>
              <a:off x="7253300" y="997700"/>
              <a:ext cx="40825" cy="53175"/>
            </a:xfrm>
            <a:custGeom>
              <a:avLst/>
              <a:gdLst/>
              <a:ahLst/>
              <a:cxnLst/>
              <a:rect l="l" t="t" r="r" b="b"/>
              <a:pathLst>
                <a:path w="1633" h="2127" extrusionOk="0">
                  <a:moveTo>
                    <a:pt x="1456" y="0"/>
                  </a:moveTo>
                  <a:cubicBezTo>
                    <a:pt x="1408" y="0"/>
                    <a:pt x="1360" y="23"/>
                    <a:pt x="1329" y="66"/>
                  </a:cubicBezTo>
                  <a:lnTo>
                    <a:pt x="50" y="1882"/>
                  </a:lnTo>
                  <a:cubicBezTo>
                    <a:pt x="0" y="1952"/>
                    <a:pt x="19" y="2049"/>
                    <a:pt x="88" y="2097"/>
                  </a:cubicBezTo>
                  <a:cubicBezTo>
                    <a:pt x="115" y="2117"/>
                    <a:pt x="146" y="2126"/>
                    <a:pt x="178" y="2126"/>
                  </a:cubicBezTo>
                  <a:cubicBezTo>
                    <a:pt x="228" y="2126"/>
                    <a:pt x="273" y="2103"/>
                    <a:pt x="305" y="2060"/>
                  </a:cubicBezTo>
                  <a:lnTo>
                    <a:pt x="1584" y="244"/>
                  </a:lnTo>
                  <a:cubicBezTo>
                    <a:pt x="1632" y="174"/>
                    <a:pt x="1615" y="79"/>
                    <a:pt x="1545" y="29"/>
                  </a:cubicBezTo>
                  <a:cubicBezTo>
                    <a:pt x="1518" y="10"/>
                    <a:pt x="1487" y="0"/>
                    <a:pt x="1456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 dirty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78" name="Google Shape;1178;p39"/>
            <p:cNvSpPr/>
            <p:nvPr/>
          </p:nvSpPr>
          <p:spPr>
            <a:xfrm>
              <a:off x="7219900" y="991625"/>
              <a:ext cx="28575" cy="35725"/>
            </a:xfrm>
            <a:custGeom>
              <a:avLst/>
              <a:gdLst/>
              <a:ahLst/>
              <a:cxnLst/>
              <a:rect l="l" t="t" r="r" b="b"/>
              <a:pathLst>
                <a:path w="1143" h="1429" extrusionOk="0">
                  <a:moveTo>
                    <a:pt x="965" y="1"/>
                  </a:moveTo>
                  <a:cubicBezTo>
                    <a:pt x="916" y="1"/>
                    <a:pt x="868" y="23"/>
                    <a:pt x="838" y="66"/>
                  </a:cubicBezTo>
                  <a:lnTo>
                    <a:pt x="50" y="1185"/>
                  </a:lnTo>
                  <a:cubicBezTo>
                    <a:pt x="0" y="1253"/>
                    <a:pt x="19" y="1350"/>
                    <a:pt x="88" y="1400"/>
                  </a:cubicBezTo>
                  <a:cubicBezTo>
                    <a:pt x="115" y="1420"/>
                    <a:pt x="146" y="1429"/>
                    <a:pt x="178" y="1429"/>
                  </a:cubicBezTo>
                  <a:cubicBezTo>
                    <a:pt x="226" y="1429"/>
                    <a:pt x="273" y="1405"/>
                    <a:pt x="305" y="1363"/>
                  </a:cubicBezTo>
                  <a:lnTo>
                    <a:pt x="1092" y="244"/>
                  </a:lnTo>
                  <a:cubicBezTo>
                    <a:pt x="1142" y="174"/>
                    <a:pt x="1123" y="79"/>
                    <a:pt x="1055" y="29"/>
                  </a:cubicBezTo>
                  <a:cubicBezTo>
                    <a:pt x="1028" y="10"/>
                    <a:pt x="996" y="1"/>
                    <a:pt x="965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 dirty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79" name="Google Shape;1179;p39"/>
            <p:cNvSpPr/>
            <p:nvPr/>
          </p:nvSpPr>
          <p:spPr>
            <a:xfrm>
              <a:off x="7235175" y="1002350"/>
              <a:ext cx="28550" cy="35725"/>
            </a:xfrm>
            <a:custGeom>
              <a:avLst/>
              <a:gdLst/>
              <a:ahLst/>
              <a:cxnLst/>
              <a:rect l="l" t="t" r="r" b="b"/>
              <a:pathLst>
                <a:path w="1142" h="1429" extrusionOk="0">
                  <a:moveTo>
                    <a:pt x="965" y="0"/>
                  </a:moveTo>
                  <a:cubicBezTo>
                    <a:pt x="916" y="0"/>
                    <a:pt x="869" y="23"/>
                    <a:pt x="838" y="65"/>
                  </a:cubicBezTo>
                  <a:lnTo>
                    <a:pt x="51" y="1184"/>
                  </a:lnTo>
                  <a:cubicBezTo>
                    <a:pt x="1" y="1253"/>
                    <a:pt x="18" y="1350"/>
                    <a:pt x="88" y="1400"/>
                  </a:cubicBezTo>
                  <a:cubicBezTo>
                    <a:pt x="115" y="1420"/>
                    <a:pt x="147" y="1429"/>
                    <a:pt x="177" y="1429"/>
                  </a:cubicBezTo>
                  <a:cubicBezTo>
                    <a:pt x="225" y="1429"/>
                    <a:pt x="274" y="1404"/>
                    <a:pt x="304" y="1363"/>
                  </a:cubicBezTo>
                  <a:lnTo>
                    <a:pt x="1091" y="244"/>
                  </a:lnTo>
                  <a:cubicBezTo>
                    <a:pt x="1141" y="174"/>
                    <a:pt x="1124" y="78"/>
                    <a:pt x="1054" y="28"/>
                  </a:cubicBezTo>
                  <a:cubicBezTo>
                    <a:pt x="1027" y="9"/>
                    <a:pt x="996" y="0"/>
                    <a:pt x="965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 dirty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80" name="Google Shape;1180;p39"/>
            <p:cNvSpPr/>
            <p:nvPr/>
          </p:nvSpPr>
          <p:spPr>
            <a:xfrm>
              <a:off x="7302725" y="1032475"/>
              <a:ext cx="40825" cy="53175"/>
            </a:xfrm>
            <a:custGeom>
              <a:avLst/>
              <a:gdLst/>
              <a:ahLst/>
              <a:cxnLst/>
              <a:rect l="l" t="t" r="r" b="b"/>
              <a:pathLst>
                <a:path w="1633" h="2127" extrusionOk="0">
                  <a:moveTo>
                    <a:pt x="1457" y="1"/>
                  </a:moveTo>
                  <a:cubicBezTo>
                    <a:pt x="1408" y="1"/>
                    <a:pt x="1360" y="23"/>
                    <a:pt x="1330" y="66"/>
                  </a:cubicBezTo>
                  <a:lnTo>
                    <a:pt x="51" y="1882"/>
                  </a:lnTo>
                  <a:cubicBezTo>
                    <a:pt x="1" y="1952"/>
                    <a:pt x="18" y="2048"/>
                    <a:pt x="88" y="2098"/>
                  </a:cubicBezTo>
                  <a:cubicBezTo>
                    <a:pt x="115" y="2118"/>
                    <a:pt x="147" y="2127"/>
                    <a:pt x="178" y="2127"/>
                  </a:cubicBezTo>
                  <a:cubicBezTo>
                    <a:pt x="225" y="2127"/>
                    <a:pt x="274" y="2104"/>
                    <a:pt x="304" y="2061"/>
                  </a:cubicBezTo>
                  <a:lnTo>
                    <a:pt x="1583" y="245"/>
                  </a:lnTo>
                  <a:cubicBezTo>
                    <a:pt x="1633" y="175"/>
                    <a:pt x="1615" y="78"/>
                    <a:pt x="1545" y="28"/>
                  </a:cubicBezTo>
                  <a:cubicBezTo>
                    <a:pt x="1518" y="10"/>
                    <a:pt x="1488" y="1"/>
                    <a:pt x="1457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 dirty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81" name="Google Shape;1181;p39"/>
            <p:cNvSpPr/>
            <p:nvPr/>
          </p:nvSpPr>
          <p:spPr>
            <a:xfrm>
              <a:off x="7269300" y="1026400"/>
              <a:ext cx="28525" cy="35750"/>
            </a:xfrm>
            <a:custGeom>
              <a:avLst/>
              <a:gdLst/>
              <a:ahLst/>
              <a:cxnLst/>
              <a:rect l="l" t="t" r="r" b="b"/>
              <a:pathLst>
                <a:path w="1141" h="1430" extrusionOk="0">
                  <a:moveTo>
                    <a:pt x="965" y="1"/>
                  </a:moveTo>
                  <a:cubicBezTo>
                    <a:pt x="917" y="1"/>
                    <a:pt x="869" y="23"/>
                    <a:pt x="838" y="66"/>
                  </a:cubicBezTo>
                  <a:lnTo>
                    <a:pt x="50" y="1184"/>
                  </a:lnTo>
                  <a:cubicBezTo>
                    <a:pt x="0" y="1254"/>
                    <a:pt x="18" y="1351"/>
                    <a:pt x="88" y="1401"/>
                  </a:cubicBezTo>
                  <a:cubicBezTo>
                    <a:pt x="115" y="1420"/>
                    <a:pt x="146" y="1430"/>
                    <a:pt x="176" y="1430"/>
                  </a:cubicBezTo>
                  <a:cubicBezTo>
                    <a:pt x="225" y="1430"/>
                    <a:pt x="273" y="1405"/>
                    <a:pt x="303" y="1362"/>
                  </a:cubicBezTo>
                  <a:lnTo>
                    <a:pt x="1091" y="245"/>
                  </a:lnTo>
                  <a:cubicBezTo>
                    <a:pt x="1141" y="175"/>
                    <a:pt x="1124" y="78"/>
                    <a:pt x="1054" y="28"/>
                  </a:cubicBezTo>
                  <a:cubicBezTo>
                    <a:pt x="1027" y="10"/>
                    <a:pt x="996" y="1"/>
                    <a:pt x="965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 dirty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82" name="Google Shape;1182;p39"/>
            <p:cNvSpPr/>
            <p:nvPr/>
          </p:nvSpPr>
          <p:spPr>
            <a:xfrm>
              <a:off x="7284550" y="1037175"/>
              <a:ext cx="28575" cy="35725"/>
            </a:xfrm>
            <a:custGeom>
              <a:avLst/>
              <a:gdLst/>
              <a:ahLst/>
              <a:cxnLst/>
              <a:rect l="l" t="t" r="r" b="b"/>
              <a:pathLst>
                <a:path w="1143" h="1429" extrusionOk="0">
                  <a:moveTo>
                    <a:pt x="965" y="0"/>
                  </a:moveTo>
                  <a:cubicBezTo>
                    <a:pt x="917" y="0"/>
                    <a:pt x="868" y="23"/>
                    <a:pt x="838" y="66"/>
                  </a:cubicBezTo>
                  <a:lnTo>
                    <a:pt x="51" y="1184"/>
                  </a:lnTo>
                  <a:cubicBezTo>
                    <a:pt x="1" y="1253"/>
                    <a:pt x="19" y="1350"/>
                    <a:pt x="88" y="1400"/>
                  </a:cubicBezTo>
                  <a:cubicBezTo>
                    <a:pt x="115" y="1420"/>
                    <a:pt x="146" y="1429"/>
                    <a:pt x="178" y="1429"/>
                  </a:cubicBezTo>
                  <a:cubicBezTo>
                    <a:pt x="226" y="1429"/>
                    <a:pt x="273" y="1404"/>
                    <a:pt x="305" y="1363"/>
                  </a:cubicBezTo>
                  <a:lnTo>
                    <a:pt x="1092" y="244"/>
                  </a:lnTo>
                  <a:cubicBezTo>
                    <a:pt x="1142" y="174"/>
                    <a:pt x="1124" y="78"/>
                    <a:pt x="1055" y="28"/>
                  </a:cubicBezTo>
                  <a:cubicBezTo>
                    <a:pt x="1028" y="9"/>
                    <a:pt x="996" y="0"/>
                    <a:pt x="965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 dirty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83" name="Google Shape;1183;p39"/>
            <p:cNvSpPr/>
            <p:nvPr/>
          </p:nvSpPr>
          <p:spPr>
            <a:xfrm>
              <a:off x="7352100" y="1067275"/>
              <a:ext cx="40850" cy="53175"/>
            </a:xfrm>
            <a:custGeom>
              <a:avLst/>
              <a:gdLst/>
              <a:ahLst/>
              <a:cxnLst/>
              <a:rect l="l" t="t" r="r" b="b"/>
              <a:pathLst>
                <a:path w="1634" h="2127" extrusionOk="0">
                  <a:moveTo>
                    <a:pt x="1457" y="0"/>
                  </a:moveTo>
                  <a:cubicBezTo>
                    <a:pt x="1408" y="0"/>
                    <a:pt x="1360" y="23"/>
                    <a:pt x="1329" y="65"/>
                  </a:cubicBezTo>
                  <a:lnTo>
                    <a:pt x="51" y="1882"/>
                  </a:lnTo>
                  <a:cubicBezTo>
                    <a:pt x="1" y="1951"/>
                    <a:pt x="19" y="2048"/>
                    <a:pt x="89" y="2098"/>
                  </a:cubicBezTo>
                  <a:cubicBezTo>
                    <a:pt x="115" y="2118"/>
                    <a:pt x="148" y="2126"/>
                    <a:pt x="178" y="2126"/>
                  </a:cubicBezTo>
                  <a:cubicBezTo>
                    <a:pt x="226" y="2126"/>
                    <a:pt x="275" y="2104"/>
                    <a:pt x="305" y="2061"/>
                  </a:cubicBezTo>
                  <a:lnTo>
                    <a:pt x="1584" y="243"/>
                  </a:lnTo>
                  <a:cubicBezTo>
                    <a:pt x="1634" y="175"/>
                    <a:pt x="1615" y="77"/>
                    <a:pt x="1546" y="27"/>
                  </a:cubicBezTo>
                  <a:cubicBezTo>
                    <a:pt x="1519" y="9"/>
                    <a:pt x="1488" y="0"/>
                    <a:pt x="1457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 dirty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84" name="Google Shape;1184;p39"/>
            <p:cNvSpPr/>
            <p:nvPr/>
          </p:nvSpPr>
          <p:spPr>
            <a:xfrm>
              <a:off x="7318700" y="1061175"/>
              <a:ext cx="28575" cy="35725"/>
            </a:xfrm>
            <a:custGeom>
              <a:avLst/>
              <a:gdLst/>
              <a:ahLst/>
              <a:cxnLst/>
              <a:rect l="l" t="t" r="r" b="b"/>
              <a:pathLst>
                <a:path w="1143" h="1429" extrusionOk="0">
                  <a:moveTo>
                    <a:pt x="966" y="1"/>
                  </a:moveTo>
                  <a:cubicBezTo>
                    <a:pt x="917" y="1"/>
                    <a:pt x="869" y="24"/>
                    <a:pt x="838" y="66"/>
                  </a:cubicBezTo>
                  <a:lnTo>
                    <a:pt x="51" y="1184"/>
                  </a:lnTo>
                  <a:cubicBezTo>
                    <a:pt x="1" y="1254"/>
                    <a:pt x="19" y="1350"/>
                    <a:pt x="88" y="1400"/>
                  </a:cubicBezTo>
                  <a:cubicBezTo>
                    <a:pt x="115" y="1420"/>
                    <a:pt x="148" y="1429"/>
                    <a:pt x="178" y="1429"/>
                  </a:cubicBezTo>
                  <a:cubicBezTo>
                    <a:pt x="226" y="1429"/>
                    <a:pt x="275" y="1406"/>
                    <a:pt x="305" y="1363"/>
                  </a:cubicBezTo>
                  <a:lnTo>
                    <a:pt x="1092" y="244"/>
                  </a:lnTo>
                  <a:cubicBezTo>
                    <a:pt x="1142" y="176"/>
                    <a:pt x="1124" y="79"/>
                    <a:pt x="1055" y="29"/>
                  </a:cubicBezTo>
                  <a:cubicBezTo>
                    <a:pt x="1028" y="10"/>
                    <a:pt x="997" y="1"/>
                    <a:pt x="966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 dirty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85" name="Google Shape;1185;p39"/>
            <p:cNvSpPr/>
            <p:nvPr/>
          </p:nvSpPr>
          <p:spPr>
            <a:xfrm>
              <a:off x="7333950" y="1071950"/>
              <a:ext cx="28525" cy="35750"/>
            </a:xfrm>
            <a:custGeom>
              <a:avLst/>
              <a:gdLst/>
              <a:ahLst/>
              <a:cxnLst/>
              <a:rect l="l" t="t" r="r" b="b"/>
              <a:pathLst>
                <a:path w="1141" h="1430" extrusionOk="0">
                  <a:moveTo>
                    <a:pt x="965" y="1"/>
                  </a:moveTo>
                  <a:cubicBezTo>
                    <a:pt x="917" y="1"/>
                    <a:pt x="869" y="23"/>
                    <a:pt x="838" y="66"/>
                  </a:cubicBezTo>
                  <a:lnTo>
                    <a:pt x="49" y="1184"/>
                  </a:lnTo>
                  <a:cubicBezTo>
                    <a:pt x="1" y="1254"/>
                    <a:pt x="18" y="1351"/>
                    <a:pt x="88" y="1401"/>
                  </a:cubicBezTo>
                  <a:cubicBezTo>
                    <a:pt x="115" y="1419"/>
                    <a:pt x="146" y="1429"/>
                    <a:pt x="176" y="1429"/>
                  </a:cubicBezTo>
                  <a:cubicBezTo>
                    <a:pt x="226" y="1429"/>
                    <a:pt x="274" y="1405"/>
                    <a:pt x="304" y="1362"/>
                  </a:cubicBezTo>
                  <a:lnTo>
                    <a:pt x="1091" y="245"/>
                  </a:lnTo>
                  <a:cubicBezTo>
                    <a:pt x="1141" y="175"/>
                    <a:pt x="1124" y="78"/>
                    <a:pt x="1054" y="28"/>
                  </a:cubicBezTo>
                  <a:cubicBezTo>
                    <a:pt x="1027" y="9"/>
                    <a:pt x="996" y="1"/>
                    <a:pt x="965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 dirty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86" name="Google Shape;1186;p39"/>
            <p:cNvSpPr/>
            <p:nvPr/>
          </p:nvSpPr>
          <p:spPr>
            <a:xfrm>
              <a:off x="7401500" y="1102100"/>
              <a:ext cx="40825" cy="53150"/>
            </a:xfrm>
            <a:custGeom>
              <a:avLst/>
              <a:gdLst/>
              <a:ahLst/>
              <a:cxnLst/>
              <a:rect l="l" t="t" r="r" b="b"/>
              <a:pathLst>
                <a:path w="1633" h="2126" extrusionOk="0">
                  <a:moveTo>
                    <a:pt x="1456" y="0"/>
                  </a:moveTo>
                  <a:cubicBezTo>
                    <a:pt x="1408" y="0"/>
                    <a:pt x="1360" y="23"/>
                    <a:pt x="1329" y="65"/>
                  </a:cubicBezTo>
                  <a:lnTo>
                    <a:pt x="51" y="1879"/>
                  </a:lnTo>
                  <a:cubicBezTo>
                    <a:pt x="1" y="1949"/>
                    <a:pt x="18" y="2046"/>
                    <a:pt x="88" y="2096"/>
                  </a:cubicBezTo>
                  <a:cubicBezTo>
                    <a:pt x="115" y="2116"/>
                    <a:pt x="146" y="2125"/>
                    <a:pt x="178" y="2125"/>
                  </a:cubicBezTo>
                  <a:cubicBezTo>
                    <a:pt x="228" y="2125"/>
                    <a:pt x="275" y="2102"/>
                    <a:pt x="303" y="2058"/>
                  </a:cubicBezTo>
                  <a:lnTo>
                    <a:pt x="1582" y="243"/>
                  </a:lnTo>
                  <a:cubicBezTo>
                    <a:pt x="1632" y="175"/>
                    <a:pt x="1615" y="78"/>
                    <a:pt x="1545" y="28"/>
                  </a:cubicBezTo>
                  <a:cubicBezTo>
                    <a:pt x="1518" y="9"/>
                    <a:pt x="1487" y="0"/>
                    <a:pt x="1456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 dirty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87" name="Google Shape;1187;p39"/>
            <p:cNvSpPr/>
            <p:nvPr/>
          </p:nvSpPr>
          <p:spPr>
            <a:xfrm>
              <a:off x="7368100" y="1095975"/>
              <a:ext cx="28575" cy="35725"/>
            </a:xfrm>
            <a:custGeom>
              <a:avLst/>
              <a:gdLst/>
              <a:ahLst/>
              <a:cxnLst/>
              <a:rect l="l" t="t" r="r" b="b"/>
              <a:pathLst>
                <a:path w="1143" h="1429" extrusionOk="0">
                  <a:moveTo>
                    <a:pt x="965" y="0"/>
                  </a:moveTo>
                  <a:cubicBezTo>
                    <a:pt x="917" y="0"/>
                    <a:pt x="868" y="23"/>
                    <a:pt x="838" y="65"/>
                  </a:cubicBezTo>
                  <a:lnTo>
                    <a:pt x="51" y="1184"/>
                  </a:lnTo>
                  <a:cubicBezTo>
                    <a:pt x="1" y="1253"/>
                    <a:pt x="18" y="1350"/>
                    <a:pt x="88" y="1400"/>
                  </a:cubicBezTo>
                  <a:cubicBezTo>
                    <a:pt x="115" y="1420"/>
                    <a:pt x="146" y="1428"/>
                    <a:pt x="178" y="1428"/>
                  </a:cubicBezTo>
                  <a:cubicBezTo>
                    <a:pt x="225" y="1428"/>
                    <a:pt x="274" y="1406"/>
                    <a:pt x="304" y="1363"/>
                  </a:cubicBezTo>
                  <a:lnTo>
                    <a:pt x="1092" y="244"/>
                  </a:lnTo>
                  <a:cubicBezTo>
                    <a:pt x="1142" y="174"/>
                    <a:pt x="1124" y="78"/>
                    <a:pt x="1054" y="28"/>
                  </a:cubicBezTo>
                  <a:cubicBezTo>
                    <a:pt x="1027" y="9"/>
                    <a:pt x="996" y="0"/>
                    <a:pt x="965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 dirty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88" name="Google Shape;1188;p39"/>
            <p:cNvSpPr/>
            <p:nvPr/>
          </p:nvSpPr>
          <p:spPr>
            <a:xfrm>
              <a:off x="7383350" y="1106725"/>
              <a:ext cx="28575" cy="35725"/>
            </a:xfrm>
            <a:custGeom>
              <a:avLst/>
              <a:gdLst/>
              <a:ahLst/>
              <a:cxnLst/>
              <a:rect l="l" t="t" r="r" b="b"/>
              <a:pathLst>
                <a:path w="1143" h="1429" extrusionOk="0">
                  <a:moveTo>
                    <a:pt x="967" y="1"/>
                  </a:moveTo>
                  <a:cubicBezTo>
                    <a:pt x="918" y="1"/>
                    <a:pt x="870" y="23"/>
                    <a:pt x="839" y="65"/>
                  </a:cubicBezTo>
                  <a:lnTo>
                    <a:pt x="51" y="1184"/>
                  </a:lnTo>
                  <a:cubicBezTo>
                    <a:pt x="1" y="1254"/>
                    <a:pt x="19" y="1350"/>
                    <a:pt x="89" y="1400"/>
                  </a:cubicBezTo>
                  <a:cubicBezTo>
                    <a:pt x="115" y="1420"/>
                    <a:pt x="148" y="1429"/>
                    <a:pt x="178" y="1429"/>
                  </a:cubicBezTo>
                  <a:cubicBezTo>
                    <a:pt x="226" y="1429"/>
                    <a:pt x="275" y="1406"/>
                    <a:pt x="305" y="1363"/>
                  </a:cubicBezTo>
                  <a:lnTo>
                    <a:pt x="1092" y="244"/>
                  </a:lnTo>
                  <a:cubicBezTo>
                    <a:pt x="1142" y="175"/>
                    <a:pt x="1125" y="78"/>
                    <a:pt x="1055" y="28"/>
                  </a:cubicBezTo>
                  <a:cubicBezTo>
                    <a:pt x="1028" y="10"/>
                    <a:pt x="997" y="1"/>
                    <a:pt x="967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 dirty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89" name="Google Shape;1189;p39"/>
            <p:cNvSpPr/>
            <p:nvPr/>
          </p:nvSpPr>
          <p:spPr>
            <a:xfrm>
              <a:off x="7450950" y="1136825"/>
              <a:ext cx="40800" cy="53200"/>
            </a:xfrm>
            <a:custGeom>
              <a:avLst/>
              <a:gdLst/>
              <a:ahLst/>
              <a:cxnLst/>
              <a:rect l="l" t="t" r="r" b="b"/>
              <a:pathLst>
                <a:path w="1632" h="2128" extrusionOk="0">
                  <a:moveTo>
                    <a:pt x="1455" y="1"/>
                  </a:moveTo>
                  <a:cubicBezTo>
                    <a:pt x="1406" y="1"/>
                    <a:pt x="1359" y="23"/>
                    <a:pt x="1329" y="66"/>
                  </a:cubicBezTo>
                  <a:lnTo>
                    <a:pt x="49" y="1882"/>
                  </a:lnTo>
                  <a:cubicBezTo>
                    <a:pt x="0" y="1952"/>
                    <a:pt x="17" y="2049"/>
                    <a:pt x="87" y="2098"/>
                  </a:cubicBezTo>
                  <a:cubicBezTo>
                    <a:pt x="114" y="2118"/>
                    <a:pt x="146" y="2128"/>
                    <a:pt x="176" y="2128"/>
                  </a:cubicBezTo>
                  <a:cubicBezTo>
                    <a:pt x="224" y="2128"/>
                    <a:pt x="273" y="2103"/>
                    <a:pt x="303" y="2061"/>
                  </a:cubicBezTo>
                  <a:lnTo>
                    <a:pt x="1582" y="245"/>
                  </a:lnTo>
                  <a:cubicBezTo>
                    <a:pt x="1632" y="175"/>
                    <a:pt x="1615" y="79"/>
                    <a:pt x="1545" y="29"/>
                  </a:cubicBezTo>
                  <a:cubicBezTo>
                    <a:pt x="1517" y="10"/>
                    <a:pt x="1486" y="1"/>
                    <a:pt x="1455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 dirty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90" name="Google Shape;1190;p39"/>
            <p:cNvSpPr/>
            <p:nvPr/>
          </p:nvSpPr>
          <p:spPr>
            <a:xfrm>
              <a:off x="7417475" y="1130750"/>
              <a:ext cx="28550" cy="35750"/>
            </a:xfrm>
            <a:custGeom>
              <a:avLst/>
              <a:gdLst/>
              <a:ahLst/>
              <a:cxnLst/>
              <a:rect l="l" t="t" r="r" b="b"/>
              <a:pathLst>
                <a:path w="1142" h="1430" extrusionOk="0">
                  <a:moveTo>
                    <a:pt x="965" y="1"/>
                  </a:moveTo>
                  <a:cubicBezTo>
                    <a:pt x="916" y="1"/>
                    <a:pt x="869" y="23"/>
                    <a:pt x="839" y="66"/>
                  </a:cubicBezTo>
                  <a:lnTo>
                    <a:pt x="50" y="1185"/>
                  </a:lnTo>
                  <a:cubicBezTo>
                    <a:pt x="0" y="1253"/>
                    <a:pt x="19" y="1351"/>
                    <a:pt x="89" y="1401"/>
                  </a:cubicBezTo>
                  <a:cubicBezTo>
                    <a:pt x="115" y="1421"/>
                    <a:pt x="147" y="1429"/>
                    <a:pt x="177" y="1429"/>
                  </a:cubicBezTo>
                  <a:cubicBezTo>
                    <a:pt x="227" y="1429"/>
                    <a:pt x="276" y="1406"/>
                    <a:pt x="305" y="1363"/>
                  </a:cubicBezTo>
                  <a:lnTo>
                    <a:pt x="1092" y="245"/>
                  </a:lnTo>
                  <a:cubicBezTo>
                    <a:pt x="1142" y="175"/>
                    <a:pt x="1125" y="79"/>
                    <a:pt x="1055" y="29"/>
                  </a:cubicBezTo>
                  <a:cubicBezTo>
                    <a:pt x="1027" y="10"/>
                    <a:pt x="996" y="1"/>
                    <a:pt x="965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 dirty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91" name="Google Shape;1191;p39"/>
            <p:cNvSpPr/>
            <p:nvPr/>
          </p:nvSpPr>
          <p:spPr>
            <a:xfrm>
              <a:off x="7432750" y="1141500"/>
              <a:ext cx="28575" cy="35750"/>
            </a:xfrm>
            <a:custGeom>
              <a:avLst/>
              <a:gdLst/>
              <a:ahLst/>
              <a:cxnLst/>
              <a:rect l="l" t="t" r="r" b="b"/>
              <a:pathLst>
                <a:path w="1143" h="1430" extrusionOk="0">
                  <a:moveTo>
                    <a:pt x="965" y="1"/>
                  </a:moveTo>
                  <a:cubicBezTo>
                    <a:pt x="917" y="1"/>
                    <a:pt x="869" y="23"/>
                    <a:pt x="838" y="66"/>
                  </a:cubicBezTo>
                  <a:lnTo>
                    <a:pt x="51" y="1185"/>
                  </a:lnTo>
                  <a:cubicBezTo>
                    <a:pt x="1" y="1253"/>
                    <a:pt x="18" y="1351"/>
                    <a:pt x="88" y="1401"/>
                  </a:cubicBezTo>
                  <a:cubicBezTo>
                    <a:pt x="115" y="1421"/>
                    <a:pt x="147" y="1429"/>
                    <a:pt x="178" y="1429"/>
                  </a:cubicBezTo>
                  <a:cubicBezTo>
                    <a:pt x="225" y="1429"/>
                    <a:pt x="274" y="1406"/>
                    <a:pt x="304" y="1363"/>
                  </a:cubicBezTo>
                  <a:lnTo>
                    <a:pt x="1092" y="245"/>
                  </a:lnTo>
                  <a:cubicBezTo>
                    <a:pt x="1142" y="175"/>
                    <a:pt x="1124" y="79"/>
                    <a:pt x="1054" y="29"/>
                  </a:cubicBezTo>
                  <a:cubicBezTo>
                    <a:pt x="1027" y="10"/>
                    <a:pt x="996" y="1"/>
                    <a:pt x="965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 dirty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92" name="Google Shape;1192;p39"/>
            <p:cNvSpPr/>
            <p:nvPr/>
          </p:nvSpPr>
          <p:spPr>
            <a:xfrm>
              <a:off x="7500300" y="1171650"/>
              <a:ext cx="40850" cy="53200"/>
            </a:xfrm>
            <a:custGeom>
              <a:avLst/>
              <a:gdLst/>
              <a:ahLst/>
              <a:cxnLst/>
              <a:rect l="l" t="t" r="r" b="b"/>
              <a:pathLst>
                <a:path w="1634" h="2128" extrusionOk="0">
                  <a:moveTo>
                    <a:pt x="1457" y="1"/>
                  </a:moveTo>
                  <a:cubicBezTo>
                    <a:pt x="1408" y="1"/>
                    <a:pt x="1360" y="23"/>
                    <a:pt x="1330" y="66"/>
                  </a:cubicBezTo>
                  <a:lnTo>
                    <a:pt x="51" y="1882"/>
                  </a:lnTo>
                  <a:cubicBezTo>
                    <a:pt x="1" y="1952"/>
                    <a:pt x="19" y="2049"/>
                    <a:pt x="88" y="2098"/>
                  </a:cubicBezTo>
                  <a:cubicBezTo>
                    <a:pt x="115" y="2118"/>
                    <a:pt x="146" y="2128"/>
                    <a:pt x="178" y="2128"/>
                  </a:cubicBezTo>
                  <a:cubicBezTo>
                    <a:pt x="226" y="2128"/>
                    <a:pt x="274" y="2104"/>
                    <a:pt x="305" y="2061"/>
                  </a:cubicBezTo>
                  <a:lnTo>
                    <a:pt x="1584" y="245"/>
                  </a:lnTo>
                  <a:cubicBezTo>
                    <a:pt x="1634" y="175"/>
                    <a:pt x="1615" y="79"/>
                    <a:pt x="1545" y="29"/>
                  </a:cubicBezTo>
                  <a:cubicBezTo>
                    <a:pt x="1519" y="10"/>
                    <a:pt x="1487" y="1"/>
                    <a:pt x="1457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 dirty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93" name="Google Shape;1193;p39"/>
            <p:cNvSpPr/>
            <p:nvPr/>
          </p:nvSpPr>
          <p:spPr>
            <a:xfrm>
              <a:off x="7466900" y="1165550"/>
              <a:ext cx="28575" cy="35725"/>
            </a:xfrm>
            <a:custGeom>
              <a:avLst/>
              <a:gdLst/>
              <a:ahLst/>
              <a:cxnLst/>
              <a:rect l="l" t="t" r="r" b="b"/>
              <a:pathLst>
                <a:path w="1143" h="1429" extrusionOk="0">
                  <a:moveTo>
                    <a:pt x="967" y="0"/>
                  </a:moveTo>
                  <a:cubicBezTo>
                    <a:pt x="917" y="0"/>
                    <a:pt x="869" y="23"/>
                    <a:pt x="838" y="66"/>
                  </a:cubicBezTo>
                  <a:lnTo>
                    <a:pt x="51" y="1183"/>
                  </a:lnTo>
                  <a:cubicBezTo>
                    <a:pt x="1" y="1253"/>
                    <a:pt x="19" y="1350"/>
                    <a:pt x="88" y="1400"/>
                  </a:cubicBezTo>
                  <a:cubicBezTo>
                    <a:pt x="115" y="1419"/>
                    <a:pt x="148" y="1429"/>
                    <a:pt x="178" y="1429"/>
                  </a:cubicBezTo>
                  <a:cubicBezTo>
                    <a:pt x="227" y="1429"/>
                    <a:pt x="274" y="1407"/>
                    <a:pt x="305" y="1362"/>
                  </a:cubicBezTo>
                  <a:lnTo>
                    <a:pt x="1092" y="244"/>
                  </a:lnTo>
                  <a:cubicBezTo>
                    <a:pt x="1142" y="174"/>
                    <a:pt x="1124" y="77"/>
                    <a:pt x="1055" y="27"/>
                  </a:cubicBezTo>
                  <a:cubicBezTo>
                    <a:pt x="1028" y="9"/>
                    <a:pt x="997" y="0"/>
                    <a:pt x="967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 dirty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94" name="Google Shape;1194;p39"/>
            <p:cNvSpPr/>
            <p:nvPr/>
          </p:nvSpPr>
          <p:spPr>
            <a:xfrm>
              <a:off x="7482200" y="1176300"/>
              <a:ext cx="28525" cy="35725"/>
            </a:xfrm>
            <a:custGeom>
              <a:avLst/>
              <a:gdLst/>
              <a:ahLst/>
              <a:cxnLst/>
              <a:rect l="l" t="t" r="r" b="b"/>
              <a:pathLst>
                <a:path w="1141" h="1429" extrusionOk="0">
                  <a:moveTo>
                    <a:pt x="964" y="1"/>
                  </a:moveTo>
                  <a:cubicBezTo>
                    <a:pt x="916" y="1"/>
                    <a:pt x="868" y="23"/>
                    <a:pt x="838" y="66"/>
                  </a:cubicBezTo>
                  <a:lnTo>
                    <a:pt x="49" y="1185"/>
                  </a:lnTo>
                  <a:cubicBezTo>
                    <a:pt x="0" y="1253"/>
                    <a:pt x="17" y="1350"/>
                    <a:pt x="87" y="1400"/>
                  </a:cubicBezTo>
                  <a:cubicBezTo>
                    <a:pt x="115" y="1420"/>
                    <a:pt x="146" y="1429"/>
                    <a:pt x="176" y="1429"/>
                  </a:cubicBezTo>
                  <a:cubicBezTo>
                    <a:pt x="225" y="1429"/>
                    <a:pt x="273" y="1406"/>
                    <a:pt x="303" y="1363"/>
                  </a:cubicBezTo>
                  <a:lnTo>
                    <a:pt x="1090" y="244"/>
                  </a:lnTo>
                  <a:cubicBezTo>
                    <a:pt x="1140" y="174"/>
                    <a:pt x="1123" y="79"/>
                    <a:pt x="1053" y="29"/>
                  </a:cubicBezTo>
                  <a:cubicBezTo>
                    <a:pt x="1026" y="10"/>
                    <a:pt x="995" y="1"/>
                    <a:pt x="964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 dirty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95" name="Google Shape;1195;p39"/>
            <p:cNvSpPr/>
            <p:nvPr/>
          </p:nvSpPr>
          <p:spPr>
            <a:xfrm>
              <a:off x="7549750" y="1206450"/>
              <a:ext cx="40800" cy="53175"/>
            </a:xfrm>
            <a:custGeom>
              <a:avLst/>
              <a:gdLst/>
              <a:ahLst/>
              <a:cxnLst/>
              <a:rect l="l" t="t" r="r" b="b"/>
              <a:pathLst>
                <a:path w="1632" h="2127" extrusionOk="0">
                  <a:moveTo>
                    <a:pt x="1457" y="0"/>
                  </a:moveTo>
                  <a:cubicBezTo>
                    <a:pt x="1408" y="0"/>
                    <a:pt x="1360" y="23"/>
                    <a:pt x="1329" y="66"/>
                  </a:cubicBezTo>
                  <a:lnTo>
                    <a:pt x="50" y="1882"/>
                  </a:lnTo>
                  <a:cubicBezTo>
                    <a:pt x="0" y="1952"/>
                    <a:pt x="17" y="2048"/>
                    <a:pt x="87" y="2098"/>
                  </a:cubicBezTo>
                  <a:cubicBezTo>
                    <a:pt x="115" y="2118"/>
                    <a:pt x="146" y="2126"/>
                    <a:pt x="177" y="2126"/>
                  </a:cubicBezTo>
                  <a:cubicBezTo>
                    <a:pt x="225" y="2126"/>
                    <a:pt x="273" y="2103"/>
                    <a:pt x="303" y="2060"/>
                  </a:cubicBezTo>
                  <a:lnTo>
                    <a:pt x="1582" y="244"/>
                  </a:lnTo>
                  <a:cubicBezTo>
                    <a:pt x="1632" y="174"/>
                    <a:pt x="1615" y="77"/>
                    <a:pt x="1545" y="27"/>
                  </a:cubicBezTo>
                  <a:cubicBezTo>
                    <a:pt x="1518" y="9"/>
                    <a:pt x="1487" y="0"/>
                    <a:pt x="1457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 dirty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96" name="Google Shape;1196;p39"/>
            <p:cNvSpPr/>
            <p:nvPr/>
          </p:nvSpPr>
          <p:spPr>
            <a:xfrm>
              <a:off x="7516300" y="1200375"/>
              <a:ext cx="28550" cy="35725"/>
            </a:xfrm>
            <a:custGeom>
              <a:avLst/>
              <a:gdLst/>
              <a:ahLst/>
              <a:cxnLst/>
              <a:rect l="l" t="t" r="r" b="b"/>
              <a:pathLst>
                <a:path w="1142" h="1429" extrusionOk="0">
                  <a:moveTo>
                    <a:pt x="966" y="0"/>
                  </a:moveTo>
                  <a:cubicBezTo>
                    <a:pt x="917" y="0"/>
                    <a:pt x="869" y="23"/>
                    <a:pt x="838" y="66"/>
                  </a:cubicBezTo>
                  <a:lnTo>
                    <a:pt x="49" y="1183"/>
                  </a:lnTo>
                  <a:cubicBezTo>
                    <a:pt x="1" y="1253"/>
                    <a:pt x="18" y="1350"/>
                    <a:pt x="88" y="1400"/>
                  </a:cubicBezTo>
                  <a:cubicBezTo>
                    <a:pt x="114" y="1419"/>
                    <a:pt x="147" y="1429"/>
                    <a:pt x="177" y="1429"/>
                  </a:cubicBezTo>
                  <a:cubicBezTo>
                    <a:pt x="225" y="1429"/>
                    <a:pt x="274" y="1405"/>
                    <a:pt x="304" y="1362"/>
                  </a:cubicBezTo>
                  <a:lnTo>
                    <a:pt x="1091" y="244"/>
                  </a:lnTo>
                  <a:cubicBezTo>
                    <a:pt x="1141" y="174"/>
                    <a:pt x="1124" y="77"/>
                    <a:pt x="1054" y="27"/>
                  </a:cubicBezTo>
                  <a:cubicBezTo>
                    <a:pt x="1027" y="9"/>
                    <a:pt x="996" y="0"/>
                    <a:pt x="966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 dirty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97" name="Google Shape;1197;p39"/>
            <p:cNvSpPr/>
            <p:nvPr/>
          </p:nvSpPr>
          <p:spPr>
            <a:xfrm>
              <a:off x="7531550" y="1211075"/>
              <a:ext cx="28575" cy="35750"/>
            </a:xfrm>
            <a:custGeom>
              <a:avLst/>
              <a:gdLst/>
              <a:ahLst/>
              <a:cxnLst/>
              <a:rect l="l" t="t" r="r" b="b"/>
              <a:pathLst>
                <a:path w="1143" h="1430" extrusionOk="0">
                  <a:moveTo>
                    <a:pt x="967" y="1"/>
                  </a:moveTo>
                  <a:cubicBezTo>
                    <a:pt x="918" y="1"/>
                    <a:pt x="869" y="23"/>
                    <a:pt x="838" y="66"/>
                  </a:cubicBezTo>
                  <a:lnTo>
                    <a:pt x="51" y="1184"/>
                  </a:lnTo>
                  <a:cubicBezTo>
                    <a:pt x="1" y="1254"/>
                    <a:pt x="20" y="1351"/>
                    <a:pt x="88" y="1401"/>
                  </a:cubicBezTo>
                  <a:cubicBezTo>
                    <a:pt x="115" y="1420"/>
                    <a:pt x="147" y="1430"/>
                    <a:pt x="178" y="1430"/>
                  </a:cubicBezTo>
                  <a:cubicBezTo>
                    <a:pt x="227" y="1430"/>
                    <a:pt x="274" y="1405"/>
                    <a:pt x="305" y="1362"/>
                  </a:cubicBezTo>
                  <a:lnTo>
                    <a:pt x="1093" y="245"/>
                  </a:lnTo>
                  <a:cubicBezTo>
                    <a:pt x="1143" y="175"/>
                    <a:pt x="1124" y="78"/>
                    <a:pt x="1055" y="28"/>
                  </a:cubicBezTo>
                  <a:cubicBezTo>
                    <a:pt x="1028" y="10"/>
                    <a:pt x="997" y="1"/>
                    <a:pt x="967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 dirty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98" name="Google Shape;1198;p39"/>
            <p:cNvSpPr/>
            <p:nvPr/>
          </p:nvSpPr>
          <p:spPr>
            <a:xfrm>
              <a:off x="7599100" y="1241225"/>
              <a:ext cx="40850" cy="53175"/>
            </a:xfrm>
            <a:custGeom>
              <a:avLst/>
              <a:gdLst/>
              <a:ahLst/>
              <a:cxnLst/>
              <a:rect l="l" t="t" r="r" b="b"/>
              <a:pathLst>
                <a:path w="1634" h="2127" extrusionOk="0">
                  <a:moveTo>
                    <a:pt x="1458" y="1"/>
                  </a:moveTo>
                  <a:cubicBezTo>
                    <a:pt x="1409" y="1"/>
                    <a:pt x="1360" y="23"/>
                    <a:pt x="1330" y="65"/>
                  </a:cubicBezTo>
                  <a:lnTo>
                    <a:pt x="51" y="1882"/>
                  </a:lnTo>
                  <a:cubicBezTo>
                    <a:pt x="1" y="1952"/>
                    <a:pt x="19" y="2048"/>
                    <a:pt x="88" y="2098"/>
                  </a:cubicBezTo>
                  <a:cubicBezTo>
                    <a:pt x="115" y="2118"/>
                    <a:pt x="148" y="2127"/>
                    <a:pt x="178" y="2127"/>
                  </a:cubicBezTo>
                  <a:cubicBezTo>
                    <a:pt x="227" y="2127"/>
                    <a:pt x="275" y="2104"/>
                    <a:pt x="305" y="2061"/>
                  </a:cubicBezTo>
                  <a:lnTo>
                    <a:pt x="1584" y="244"/>
                  </a:lnTo>
                  <a:cubicBezTo>
                    <a:pt x="1634" y="175"/>
                    <a:pt x="1615" y="78"/>
                    <a:pt x="1547" y="28"/>
                  </a:cubicBezTo>
                  <a:cubicBezTo>
                    <a:pt x="1520" y="10"/>
                    <a:pt x="1489" y="1"/>
                    <a:pt x="1458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 dirty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99" name="Google Shape;1199;p39"/>
            <p:cNvSpPr/>
            <p:nvPr/>
          </p:nvSpPr>
          <p:spPr>
            <a:xfrm>
              <a:off x="7565700" y="1235150"/>
              <a:ext cx="28575" cy="35725"/>
            </a:xfrm>
            <a:custGeom>
              <a:avLst/>
              <a:gdLst/>
              <a:ahLst/>
              <a:cxnLst/>
              <a:rect l="l" t="t" r="r" b="b"/>
              <a:pathLst>
                <a:path w="1143" h="1429" extrusionOk="0">
                  <a:moveTo>
                    <a:pt x="966" y="1"/>
                  </a:moveTo>
                  <a:cubicBezTo>
                    <a:pt x="917" y="1"/>
                    <a:pt x="869" y="23"/>
                    <a:pt x="840" y="65"/>
                  </a:cubicBezTo>
                  <a:lnTo>
                    <a:pt x="51" y="1184"/>
                  </a:lnTo>
                  <a:cubicBezTo>
                    <a:pt x="1" y="1254"/>
                    <a:pt x="19" y="1350"/>
                    <a:pt x="89" y="1400"/>
                  </a:cubicBezTo>
                  <a:cubicBezTo>
                    <a:pt x="115" y="1420"/>
                    <a:pt x="148" y="1428"/>
                    <a:pt x="178" y="1428"/>
                  </a:cubicBezTo>
                  <a:cubicBezTo>
                    <a:pt x="227" y="1428"/>
                    <a:pt x="275" y="1405"/>
                    <a:pt x="305" y="1362"/>
                  </a:cubicBezTo>
                  <a:lnTo>
                    <a:pt x="1093" y="244"/>
                  </a:lnTo>
                  <a:cubicBezTo>
                    <a:pt x="1143" y="175"/>
                    <a:pt x="1125" y="78"/>
                    <a:pt x="1055" y="28"/>
                  </a:cubicBezTo>
                  <a:cubicBezTo>
                    <a:pt x="1028" y="10"/>
                    <a:pt x="997" y="1"/>
                    <a:pt x="966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 dirty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00" name="Google Shape;1200;p39"/>
            <p:cNvSpPr/>
            <p:nvPr/>
          </p:nvSpPr>
          <p:spPr>
            <a:xfrm>
              <a:off x="7580975" y="1245875"/>
              <a:ext cx="28525" cy="35700"/>
            </a:xfrm>
            <a:custGeom>
              <a:avLst/>
              <a:gdLst/>
              <a:ahLst/>
              <a:cxnLst/>
              <a:rect l="l" t="t" r="r" b="b"/>
              <a:pathLst>
                <a:path w="1141" h="1428" extrusionOk="0">
                  <a:moveTo>
                    <a:pt x="964" y="1"/>
                  </a:moveTo>
                  <a:cubicBezTo>
                    <a:pt x="916" y="1"/>
                    <a:pt x="868" y="23"/>
                    <a:pt x="837" y="65"/>
                  </a:cubicBezTo>
                  <a:lnTo>
                    <a:pt x="50" y="1183"/>
                  </a:lnTo>
                  <a:cubicBezTo>
                    <a:pt x="0" y="1254"/>
                    <a:pt x="17" y="1349"/>
                    <a:pt x="87" y="1399"/>
                  </a:cubicBezTo>
                  <a:cubicBezTo>
                    <a:pt x="114" y="1419"/>
                    <a:pt x="146" y="1428"/>
                    <a:pt x="176" y="1428"/>
                  </a:cubicBezTo>
                  <a:cubicBezTo>
                    <a:pt x="224" y="1428"/>
                    <a:pt x="273" y="1406"/>
                    <a:pt x="303" y="1362"/>
                  </a:cubicBezTo>
                  <a:lnTo>
                    <a:pt x="1090" y="243"/>
                  </a:lnTo>
                  <a:cubicBezTo>
                    <a:pt x="1140" y="175"/>
                    <a:pt x="1123" y="78"/>
                    <a:pt x="1053" y="28"/>
                  </a:cubicBezTo>
                  <a:cubicBezTo>
                    <a:pt x="1026" y="9"/>
                    <a:pt x="995" y="1"/>
                    <a:pt x="964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 dirty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01" name="Google Shape;1201;p39"/>
            <p:cNvSpPr/>
            <p:nvPr/>
          </p:nvSpPr>
          <p:spPr>
            <a:xfrm>
              <a:off x="7648500" y="1276000"/>
              <a:ext cx="40825" cy="53200"/>
            </a:xfrm>
            <a:custGeom>
              <a:avLst/>
              <a:gdLst/>
              <a:ahLst/>
              <a:cxnLst/>
              <a:rect l="l" t="t" r="r" b="b"/>
              <a:pathLst>
                <a:path w="1633" h="2128" extrusionOk="0">
                  <a:moveTo>
                    <a:pt x="1456" y="0"/>
                  </a:moveTo>
                  <a:cubicBezTo>
                    <a:pt x="1408" y="0"/>
                    <a:pt x="1360" y="23"/>
                    <a:pt x="1330" y="66"/>
                  </a:cubicBezTo>
                  <a:lnTo>
                    <a:pt x="51" y="1883"/>
                  </a:lnTo>
                  <a:cubicBezTo>
                    <a:pt x="1" y="1952"/>
                    <a:pt x="18" y="2049"/>
                    <a:pt x="88" y="2099"/>
                  </a:cubicBezTo>
                  <a:cubicBezTo>
                    <a:pt x="115" y="2119"/>
                    <a:pt x="147" y="2127"/>
                    <a:pt x="178" y="2127"/>
                  </a:cubicBezTo>
                  <a:cubicBezTo>
                    <a:pt x="228" y="2127"/>
                    <a:pt x="274" y="2103"/>
                    <a:pt x="304" y="2062"/>
                  </a:cubicBezTo>
                  <a:lnTo>
                    <a:pt x="1583" y="244"/>
                  </a:lnTo>
                  <a:cubicBezTo>
                    <a:pt x="1633" y="174"/>
                    <a:pt x="1615" y="79"/>
                    <a:pt x="1545" y="29"/>
                  </a:cubicBezTo>
                  <a:cubicBezTo>
                    <a:pt x="1518" y="10"/>
                    <a:pt x="1487" y="0"/>
                    <a:pt x="1456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 dirty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02" name="Google Shape;1202;p39"/>
            <p:cNvSpPr/>
            <p:nvPr/>
          </p:nvSpPr>
          <p:spPr>
            <a:xfrm>
              <a:off x="7615100" y="1269925"/>
              <a:ext cx="28575" cy="35725"/>
            </a:xfrm>
            <a:custGeom>
              <a:avLst/>
              <a:gdLst/>
              <a:ahLst/>
              <a:cxnLst/>
              <a:rect l="l" t="t" r="r" b="b"/>
              <a:pathLst>
                <a:path w="1143" h="1429" extrusionOk="0">
                  <a:moveTo>
                    <a:pt x="965" y="1"/>
                  </a:moveTo>
                  <a:cubicBezTo>
                    <a:pt x="917" y="1"/>
                    <a:pt x="869" y="23"/>
                    <a:pt x="838" y="66"/>
                  </a:cubicBezTo>
                  <a:lnTo>
                    <a:pt x="51" y="1185"/>
                  </a:lnTo>
                  <a:cubicBezTo>
                    <a:pt x="1" y="1253"/>
                    <a:pt x="18" y="1350"/>
                    <a:pt x="88" y="1400"/>
                  </a:cubicBezTo>
                  <a:cubicBezTo>
                    <a:pt x="115" y="1420"/>
                    <a:pt x="147" y="1429"/>
                    <a:pt x="178" y="1429"/>
                  </a:cubicBezTo>
                  <a:cubicBezTo>
                    <a:pt x="225" y="1429"/>
                    <a:pt x="274" y="1406"/>
                    <a:pt x="304" y="1363"/>
                  </a:cubicBezTo>
                  <a:lnTo>
                    <a:pt x="1093" y="244"/>
                  </a:lnTo>
                  <a:cubicBezTo>
                    <a:pt x="1143" y="174"/>
                    <a:pt x="1124" y="79"/>
                    <a:pt x="1054" y="29"/>
                  </a:cubicBezTo>
                  <a:cubicBezTo>
                    <a:pt x="1027" y="10"/>
                    <a:pt x="996" y="1"/>
                    <a:pt x="965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 dirty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03" name="Google Shape;1203;p39"/>
            <p:cNvSpPr/>
            <p:nvPr/>
          </p:nvSpPr>
          <p:spPr>
            <a:xfrm>
              <a:off x="7630375" y="1280700"/>
              <a:ext cx="28550" cy="35700"/>
            </a:xfrm>
            <a:custGeom>
              <a:avLst/>
              <a:gdLst/>
              <a:ahLst/>
              <a:cxnLst/>
              <a:rect l="l" t="t" r="r" b="b"/>
              <a:pathLst>
                <a:path w="1142" h="1428" extrusionOk="0">
                  <a:moveTo>
                    <a:pt x="965" y="1"/>
                  </a:moveTo>
                  <a:cubicBezTo>
                    <a:pt x="916" y="1"/>
                    <a:pt x="868" y="23"/>
                    <a:pt x="837" y="65"/>
                  </a:cubicBezTo>
                  <a:lnTo>
                    <a:pt x="50" y="1184"/>
                  </a:lnTo>
                  <a:cubicBezTo>
                    <a:pt x="0" y="1254"/>
                    <a:pt x="19" y="1349"/>
                    <a:pt x="87" y="1399"/>
                  </a:cubicBezTo>
                  <a:cubicBezTo>
                    <a:pt x="114" y="1419"/>
                    <a:pt x="147" y="1428"/>
                    <a:pt x="177" y="1428"/>
                  </a:cubicBezTo>
                  <a:cubicBezTo>
                    <a:pt x="226" y="1428"/>
                    <a:pt x="274" y="1405"/>
                    <a:pt x="304" y="1362"/>
                  </a:cubicBezTo>
                  <a:lnTo>
                    <a:pt x="1092" y="243"/>
                  </a:lnTo>
                  <a:cubicBezTo>
                    <a:pt x="1142" y="175"/>
                    <a:pt x="1123" y="78"/>
                    <a:pt x="1055" y="28"/>
                  </a:cubicBezTo>
                  <a:cubicBezTo>
                    <a:pt x="1027" y="9"/>
                    <a:pt x="996" y="1"/>
                    <a:pt x="965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 dirty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04" name="Google Shape;1204;p39"/>
            <p:cNvSpPr/>
            <p:nvPr/>
          </p:nvSpPr>
          <p:spPr>
            <a:xfrm>
              <a:off x="7697950" y="1310825"/>
              <a:ext cx="40825" cy="53175"/>
            </a:xfrm>
            <a:custGeom>
              <a:avLst/>
              <a:gdLst/>
              <a:ahLst/>
              <a:cxnLst/>
              <a:rect l="l" t="t" r="r" b="b"/>
              <a:pathLst>
                <a:path w="1633" h="2127" extrusionOk="0">
                  <a:moveTo>
                    <a:pt x="1456" y="1"/>
                  </a:moveTo>
                  <a:cubicBezTo>
                    <a:pt x="1407" y="1"/>
                    <a:pt x="1360" y="23"/>
                    <a:pt x="1329" y="66"/>
                  </a:cubicBezTo>
                  <a:lnTo>
                    <a:pt x="50" y="1880"/>
                  </a:lnTo>
                  <a:cubicBezTo>
                    <a:pt x="0" y="1950"/>
                    <a:pt x="18" y="2048"/>
                    <a:pt x="88" y="2098"/>
                  </a:cubicBezTo>
                  <a:cubicBezTo>
                    <a:pt x="115" y="2116"/>
                    <a:pt x="146" y="2126"/>
                    <a:pt x="176" y="2126"/>
                  </a:cubicBezTo>
                  <a:cubicBezTo>
                    <a:pt x="225" y="2126"/>
                    <a:pt x="273" y="2102"/>
                    <a:pt x="303" y="2059"/>
                  </a:cubicBezTo>
                  <a:lnTo>
                    <a:pt x="1582" y="244"/>
                  </a:lnTo>
                  <a:cubicBezTo>
                    <a:pt x="1632" y="174"/>
                    <a:pt x="1615" y="79"/>
                    <a:pt x="1545" y="29"/>
                  </a:cubicBezTo>
                  <a:cubicBezTo>
                    <a:pt x="1518" y="10"/>
                    <a:pt x="1487" y="1"/>
                    <a:pt x="1456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 dirty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05" name="Google Shape;1205;p39"/>
            <p:cNvSpPr/>
            <p:nvPr/>
          </p:nvSpPr>
          <p:spPr>
            <a:xfrm>
              <a:off x="7664475" y="1304725"/>
              <a:ext cx="28575" cy="35725"/>
            </a:xfrm>
            <a:custGeom>
              <a:avLst/>
              <a:gdLst/>
              <a:ahLst/>
              <a:cxnLst/>
              <a:rect l="l" t="t" r="r" b="b"/>
              <a:pathLst>
                <a:path w="1143" h="1429" extrusionOk="0">
                  <a:moveTo>
                    <a:pt x="966" y="0"/>
                  </a:moveTo>
                  <a:cubicBezTo>
                    <a:pt x="917" y="0"/>
                    <a:pt x="870" y="23"/>
                    <a:pt x="839" y="65"/>
                  </a:cubicBezTo>
                  <a:lnTo>
                    <a:pt x="51" y="1183"/>
                  </a:lnTo>
                  <a:cubicBezTo>
                    <a:pt x="1" y="1253"/>
                    <a:pt x="19" y="1350"/>
                    <a:pt x="89" y="1400"/>
                  </a:cubicBezTo>
                  <a:cubicBezTo>
                    <a:pt x="115" y="1419"/>
                    <a:pt x="148" y="1429"/>
                    <a:pt x="178" y="1429"/>
                  </a:cubicBezTo>
                  <a:cubicBezTo>
                    <a:pt x="228" y="1429"/>
                    <a:pt x="275" y="1406"/>
                    <a:pt x="305" y="1361"/>
                  </a:cubicBezTo>
                  <a:lnTo>
                    <a:pt x="1092" y="244"/>
                  </a:lnTo>
                  <a:cubicBezTo>
                    <a:pt x="1142" y="174"/>
                    <a:pt x="1125" y="78"/>
                    <a:pt x="1055" y="28"/>
                  </a:cubicBezTo>
                  <a:cubicBezTo>
                    <a:pt x="1028" y="9"/>
                    <a:pt x="997" y="0"/>
                    <a:pt x="966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 dirty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06" name="Google Shape;1206;p39"/>
            <p:cNvSpPr/>
            <p:nvPr/>
          </p:nvSpPr>
          <p:spPr>
            <a:xfrm>
              <a:off x="7679775" y="1315475"/>
              <a:ext cx="28550" cy="35725"/>
            </a:xfrm>
            <a:custGeom>
              <a:avLst/>
              <a:gdLst/>
              <a:ahLst/>
              <a:cxnLst/>
              <a:rect l="l" t="t" r="r" b="b"/>
              <a:pathLst>
                <a:path w="1142" h="1429" extrusionOk="0">
                  <a:moveTo>
                    <a:pt x="965" y="0"/>
                  </a:moveTo>
                  <a:cubicBezTo>
                    <a:pt x="916" y="0"/>
                    <a:pt x="868" y="23"/>
                    <a:pt x="837" y="66"/>
                  </a:cubicBezTo>
                  <a:lnTo>
                    <a:pt x="50" y="1184"/>
                  </a:lnTo>
                  <a:cubicBezTo>
                    <a:pt x="0" y="1253"/>
                    <a:pt x="17" y="1350"/>
                    <a:pt x="87" y="1400"/>
                  </a:cubicBezTo>
                  <a:cubicBezTo>
                    <a:pt x="114" y="1420"/>
                    <a:pt x="146" y="1429"/>
                    <a:pt x="177" y="1429"/>
                  </a:cubicBezTo>
                  <a:cubicBezTo>
                    <a:pt x="224" y="1429"/>
                    <a:pt x="273" y="1406"/>
                    <a:pt x="303" y="1363"/>
                  </a:cubicBezTo>
                  <a:lnTo>
                    <a:pt x="1092" y="244"/>
                  </a:lnTo>
                  <a:cubicBezTo>
                    <a:pt x="1142" y="174"/>
                    <a:pt x="1123" y="78"/>
                    <a:pt x="1053" y="28"/>
                  </a:cubicBezTo>
                  <a:cubicBezTo>
                    <a:pt x="1026" y="9"/>
                    <a:pt x="995" y="0"/>
                    <a:pt x="965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 dirty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07" name="Google Shape;1207;p39"/>
            <p:cNvSpPr/>
            <p:nvPr/>
          </p:nvSpPr>
          <p:spPr>
            <a:xfrm>
              <a:off x="7348250" y="836025"/>
              <a:ext cx="32625" cy="41525"/>
            </a:xfrm>
            <a:custGeom>
              <a:avLst/>
              <a:gdLst/>
              <a:ahLst/>
              <a:cxnLst/>
              <a:rect l="l" t="t" r="r" b="b"/>
              <a:pathLst>
                <a:path w="1305" h="1661" extrusionOk="0">
                  <a:moveTo>
                    <a:pt x="1129" y="0"/>
                  </a:moveTo>
                  <a:cubicBezTo>
                    <a:pt x="1081" y="0"/>
                    <a:pt x="1033" y="23"/>
                    <a:pt x="1002" y="66"/>
                  </a:cubicBezTo>
                  <a:lnTo>
                    <a:pt x="49" y="1416"/>
                  </a:lnTo>
                  <a:cubicBezTo>
                    <a:pt x="0" y="1485"/>
                    <a:pt x="17" y="1582"/>
                    <a:pt x="87" y="1632"/>
                  </a:cubicBezTo>
                  <a:cubicBezTo>
                    <a:pt x="114" y="1652"/>
                    <a:pt x="146" y="1660"/>
                    <a:pt x="176" y="1660"/>
                  </a:cubicBezTo>
                  <a:cubicBezTo>
                    <a:pt x="225" y="1660"/>
                    <a:pt x="273" y="1638"/>
                    <a:pt x="303" y="1595"/>
                  </a:cubicBezTo>
                  <a:lnTo>
                    <a:pt x="1255" y="244"/>
                  </a:lnTo>
                  <a:cubicBezTo>
                    <a:pt x="1305" y="174"/>
                    <a:pt x="1288" y="77"/>
                    <a:pt x="1218" y="27"/>
                  </a:cubicBezTo>
                  <a:cubicBezTo>
                    <a:pt x="1191" y="9"/>
                    <a:pt x="1160" y="0"/>
                    <a:pt x="1129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 dirty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08" name="Google Shape;1208;p39"/>
            <p:cNvSpPr/>
            <p:nvPr/>
          </p:nvSpPr>
          <p:spPr>
            <a:xfrm>
              <a:off x="7343200" y="840975"/>
              <a:ext cx="42675" cy="31575"/>
            </a:xfrm>
            <a:custGeom>
              <a:avLst/>
              <a:gdLst/>
              <a:ahLst/>
              <a:cxnLst/>
              <a:rect l="l" t="t" r="r" b="b"/>
              <a:pathLst>
                <a:path w="1707" h="1263" extrusionOk="0">
                  <a:moveTo>
                    <a:pt x="179" y="1"/>
                  </a:moveTo>
                  <a:cubicBezTo>
                    <a:pt x="130" y="1"/>
                    <a:pt x="81" y="23"/>
                    <a:pt x="51" y="66"/>
                  </a:cubicBezTo>
                  <a:cubicBezTo>
                    <a:pt x="1" y="135"/>
                    <a:pt x="19" y="232"/>
                    <a:pt x="89" y="282"/>
                  </a:cubicBezTo>
                  <a:lnTo>
                    <a:pt x="1441" y="1234"/>
                  </a:lnTo>
                  <a:cubicBezTo>
                    <a:pt x="1468" y="1254"/>
                    <a:pt x="1500" y="1262"/>
                    <a:pt x="1531" y="1262"/>
                  </a:cubicBezTo>
                  <a:cubicBezTo>
                    <a:pt x="1578" y="1262"/>
                    <a:pt x="1627" y="1239"/>
                    <a:pt x="1657" y="1197"/>
                  </a:cubicBezTo>
                  <a:cubicBezTo>
                    <a:pt x="1707" y="1127"/>
                    <a:pt x="1690" y="1029"/>
                    <a:pt x="1620" y="979"/>
                  </a:cubicBezTo>
                  <a:lnTo>
                    <a:pt x="268" y="28"/>
                  </a:lnTo>
                  <a:cubicBezTo>
                    <a:pt x="241" y="10"/>
                    <a:pt x="210" y="1"/>
                    <a:pt x="179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 dirty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1209" name="Google Shape;1209;p39"/>
          <p:cNvGrpSpPr/>
          <p:nvPr/>
        </p:nvGrpSpPr>
        <p:grpSpPr>
          <a:xfrm>
            <a:off x="3016646" y="5881819"/>
            <a:ext cx="832065" cy="732013"/>
            <a:chOff x="2262484" y="4411364"/>
            <a:chExt cx="624049" cy="549010"/>
          </a:xfrm>
        </p:grpSpPr>
        <p:sp>
          <p:nvSpPr>
            <p:cNvPr id="1210" name="Google Shape;1210;p39"/>
            <p:cNvSpPr/>
            <p:nvPr/>
          </p:nvSpPr>
          <p:spPr>
            <a:xfrm rot="1020749">
              <a:off x="2508104" y="4443750"/>
              <a:ext cx="288192" cy="446665"/>
            </a:xfrm>
            <a:custGeom>
              <a:avLst/>
              <a:gdLst/>
              <a:ahLst/>
              <a:cxnLst/>
              <a:rect l="l" t="t" r="r" b="b"/>
              <a:pathLst>
                <a:path w="17640" h="27340" extrusionOk="0">
                  <a:moveTo>
                    <a:pt x="17090" y="1"/>
                  </a:moveTo>
                  <a:cubicBezTo>
                    <a:pt x="16970" y="1"/>
                    <a:pt x="16849" y="54"/>
                    <a:pt x="16765" y="182"/>
                  </a:cubicBezTo>
                  <a:cubicBezTo>
                    <a:pt x="11082" y="8942"/>
                    <a:pt x="5555" y="17801"/>
                    <a:pt x="181" y="26753"/>
                  </a:cubicBezTo>
                  <a:cubicBezTo>
                    <a:pt x="0" y="27056"/>
                    <a:pt x="272" y="27339"/>
                    <a:pt x="543" y="27339"/>
                  </a:cubicBezTo>
                  <a:cubicBezTo>
                    <a:pt x="662" y="27339"/>
                    <a:pt x="781" y="27284"/>
                    <a:pt x="861" y="27151"/>
                  </a:cubicBezTo>
                  <a:cubicBezTo>
                    <a:pt x="6234" y="18197"/>
                    <a:pt x="11762" y="9338"/>
                    <a:pt x="17445" y="580"/>
                  </a:cubicBezTo>
                  <a:cubicBezTo>
                    <a:pt x="17639" y="283"/>
                    <a:pt x="17366" y="1"/>
                    <a:pt x="1709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 dirty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11" name="Google Shape;1211;p39"/>
            <p:cNvSpPr/>
            <p:nvPr/>
          </p:nvSpPr>
          <p:spPr>
            <a:xfrm rot="1020749">
              <a:off x="2777551" y="4483121"/>
              <a:ext cx="14442" cy="443953"/>
            </a:xfrm>
            <a:custGeom>
              <a:avLst/>
              <a:gdLst/>
              <a:ahLst/>
              <a:cxnLst/>
              <a:rect l="l" t="t" r="r" b="b"/>
              <a:pathLst>
                <a:path w="884" h="27174" extrusionOk="0">
                  <a:moveTo>
                    <a:pt x="392" y="1"/>
                  </a:moveTo>
                  <a:cubicBezTo>
                    <a:pt x="196" y="1"/>
                    <a:pt x="0" y="127"/>
                    <a:pt x="3" y="381"/>
                  </a:cubicBezTo>
                  <a:cubicBezTo>
                    <a:pt x="96" y="9182"/>
                    <a:pt x="25" y="17991"/>
                    <a:pt x="3" y="26793"/>
                  </a:cubicBezTo>
                  <a:cubicBezTo>
                    <a:pt x="3" y="27046"/>
                    <a:pt x="200" y="27173"/>
                    <a:pt x="397" y="27173"/>
                  </a:cubicBezTo>
                  <a:cubicBezTo>
                    <a:pt x="593" y="27173"/>
                    <a:pt x="790" y="27047"/>
                    <a:pt x="791" y="26793"/>
                  </a:cubicBezTo>
                  <a:cubicBezTo>
                    <a:pt x="812" y="17991"/>
                    <a:pt x="884" y="9182"/>
                    <a:pt x="791" y="381"/>
                  </a:cubicBezTo>
                  <a:cubicBezTo>
                    <a:pt x="788" y="128"/>
                    <a:pt x="589" y="1"/>
                    <a:pt x="392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 dirty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12" name="Google Shape;1212;p39"/>
            <p:cNvSpPr/>
            <p:nvPr/>
          </p:nvSpPr>
          <p:spPr>
            <a:xfrm rot="1020749">
              <a:off x="2442396" y="4883314"/>
              <a:ext cx="416539" cy="16484"/>
            </a:xfrm>
            <a:custGeom>
              <a:avLst/>
              <a:gdLst/>
              <a:ahLst/>
              <a:cxnLst/>
              <a:rect l="l" t="t" r="r" b="b"/>
              <a:pathLst>
                <a:path w="25496" h="1009" extrusionOk="0">
                  <a:moveTo>
                    <a:pt x="24992" y="1"/>
                  </a:moveTo>
                  <a:cubicBezTo>
                    <a:pt x="24990" y="1"/>
                    <a:pt x="24989" y="1"/>
                    <a:pt x="24988" y="1"/>
                  </a:cubicBezTo>
                  <a:lnTo>
                    <a:pt x="508" y="221"/>
                  </a:lnTo>
                  <a:cubicBezTo>
                    <a:pt x="3" y="226"/>
                    <a:pt x="0" y="1009"/>
                    <a:pt x="504" y="1009"/>
                  </a:cubicBezTo>
                  <a:cubicBezTo>
                    <a:pt x="506" y="1009"/>
                    <a:pt x="507" y="1009"/>
                    <a:pt x="508" y="1009"/>
                  </a:cubicBezTo>
                  <a:lnTo>
                    <a:pt x="24988" y="788"/>
                  </a:lnTo>
                  <a:cubicBezTo>
                    <a:pt x="25493" y="784"/>
                    <a:pt x="25496" y="1"/>
                    <a:pt x="24992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 dirty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13" name="Google Shape;1213;p39"/>
            <p:cNvSpPr/>
            <p:nvPr/>
          </p:nvSpPr>
          <p:spPr>
            <a:xfrm rot="1020749">
              <a:off x="2726617" y="4820370"/>
              <a:ext cx="85494" cy="110130"/>
            </a:xfrm>
            <a:custGeom>
              <a:avLst/>
              <a:gdLst/>
              <a:ahLst/>
              <a:cxnLst/>
              <a:rect l="l" t="t" r="r" b="b"/>
              <a:pathLst>
                <a:path w="5233" h="6741" extrusionOk="0">
                  <a:moveTo>
                    <a:pt x="506" y="1"/>
                  </a:moveTo>
                  <a:cubicBezTo>
                    <a:pt x="1" y="1"/>
                    <a:pt x="1" y="787"/>
                    <a:pt x="507" y="788"/>
                  </a:cubicBezTo>
                  <a:cubicBezTo>
                    <a:pt x="1784" y="792"/>
                    <a:pt x="3058" y="794"/>
                    <a:pt x="4334" y="796"/>
                  </a:cubicBezTo>
                  <a:lnTo>
                    <a:pt x="4334" y="796"/>
                  </a:lnTo>
                  <a:cubicBezTo>
                    <a:pt x="4401" y="2647"/>
                    <a:pt x="4439" y="4512"/>
                    <a:pt x="4353" y="6361"/>
                  </a:cubicBezTo>
                  <a:cubicBezTo>
                    <a:pt x="4341" y="6614"/>
                    <a:pt x="4532" y="6740"/>
                    <a:pt x="4729" y="6740"/>
                  </a:cubicBezTo>
                  <a:cubicBezTo>
                    <a:pt x="4926" y="6740"/>
                    <a:pt x="5128" y="6614"/>
                    <a:pt x="5140" y="6361"/>
                  </a:cubicBezTo>
                  <a:cubicBezTo>
                    <a:pt x="5233" y="4381"/>
                    <a:pt x="5183" y="2383"/>
                    <a:pt x="5107" y="403"/>
                  </a:cubicBezTo>
                  <a:cubicBezTo>
                    <a:pt x="5100" y="191"/>
                    <a:pt x="4934" y="9"/>
                    <a:pt x="4713" y="9"/>
                  </a:cubicBezTo>
                  <a:cubicBezTo>
                    <a:pt x="3310" y="7"/>
                    <a:pt x="1910" y="5"/>
                    <a:pt x="507" y="1"/>
                  </a:cubicBezTo>
                  <a:cubicBezTo>
                    <a:pt x="507" y="1"/>
                    <a:pt x="506" y="1"/>
                    <a:pt x="506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 dirty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14" name="Google Shape;1214;p39"/>
            <p:cNvSpPr/>
            <p:nvPr/>
          </p:nvSpPr>
          <p:spPr>
            <a:xfrm rot="1020749">
              <a:off x="2737800" y="4586666"/>
              <a:ext cx="83599" cy="35534"/>
            </a:xfrm>
            <a:custGeom>
              <a:avLst/>
              <a:gdLst/>
              <a:ahLst/>
              <a:cxnLst/>
              <a:rect l="l" t="t" r="r" b="b"/>
              <a:pathLst>
                <a:path w="5117" h="2175" extrusionOk="0">
                  <a:moveTo>
                    <a:pt x="553" y="1"/>
                  </a:moveTo>
                  <a:cubicBezTo>
                    <a:pt x="265" y="1"/>
                    <a:pt x="1" y="396"/>
                    <a:pt x="256" y="686"/>
                  </a:cubicBezTo>
                  <a:cubicBezTo>
                    <a:pt x="1105" y="1654"/>
                    <a:pt x="2299" y="2174"/>
                    <a:pt x="3539" y="2174"/>
                  </a:cubicBezTo>
                  <a:cubicBezTo>
                    <a:pt x="3912" y="2174"/>
                    <a:pt x="4290" y="2127"/>
                    <a:pt x="4663" y="2031"/>
                  </a:cubicBezTo>
                  <a:cubicBezTo>
                    <a:pt x="5117" y="1916"/>
                    <a:pt x="4974" y="1259"/>
                    <a:pt x="4562" y="1259"/>
                  </a:cubicBezTo>
                  <a:cubicBezTo>
                    <a:pt x="4528" y="1259"/>
                    <a:pt x="4492" y="1263"/>
                    <a:pt x="4454" y="1273"/>
                  </a:cubicBezTo>
                  <a:cubicBezTo>
                    <a:pt x="4144" y="1352"/>
                    <a:pt x="3835" y="1391"/>
                    <a:pt x="3531" y="1391"/>
                  </a:cubicBezTo>
                  <a:cubicBezTo>
                    <a:pt x="2497" y="1391"/>
                    <a:pt x="1526" y="944"/>
                    <a:pt x="813" y="129"/>
                  </a:cubicBezTo>
                  <a:cubicBezTo>
                    <a:pt x="733" y="39"/>
                    <a:pt x="642" y="1"/>
                    <a:pt x="553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 dirty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15" name="Google Shape;1215;p39"/>
            <p:cNvSpPr/>
            <p:nvPr/>
          </p:nvSpPr>
          <p:spPr>
            <a:xfrm rot="1020749">
              <a:off x="2263426" y="4695477"/>
              <a:ext cx="43049" cy="12874"/>
            </a:xfrm>
            <a:custGeom>
              <a:avLst/>
              <a:gdLst/>
              <a:ahLst/>
              <a:cxnLst/>
              <a:rect l="l" t="t" r="r" b="b"/>
              <a:pathLst>
                <a:path w="2635" h="788" extrusionOk="0">
                  <a:moveTo>
                    <a:pt x="509" y="0"/>
                  </a:moveTo>
                  <a:cubicBezTo>
                    <a:pt x="2" y="0"/>
                    <a:pt x="1" y="788"/>
                    <a:pt x="509" y="788"/>
                  </a:cubicBezTo>
                  <a:lnTo>
                    <a:pt x="2126" y="788"/>
                  </a:lnTo>
                  <a:cubicBezTo>
                    <a:pt x="2633" y="788"/>
                    <a:pt x="2635" y="0"/>
                    <a:pt x="2126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 dirty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16" name="Google Shape;1216;p39"/>
            <p:cNvSpPr/>
            <p:nvPr/>
          </p:nvSpPr>
          <p:spPr>
            <a:xfrm rot="1020749">
              <a:off x="2309545" y="4709585"/>
              <a:ext cx="43033" cy="12874"/>
            </a:xfrm>
            <a:custGeom>
              <a:avLst/>
              <a:gdLst/>
              <a:ahLst/>
              <a:cxnLst/>
              <a:rect l="l" t="t" r="r" b="b"/>
              <a:pathLst>
                <a:path w="2634" h="788" extrusionOk="0">
                  <a:moveTo>
                    <a:pt x="507" y="0"/>
                  </a:moveTo>
                  <a:cubicBezTo>
                    <a:pt x="0" y="0"/>
                    <a:pt x="0" y="788"/>
                    <a:pt x="507" y="788"/>
                  </a:cubicBezTo>
                  <a:lnTo>
                    <a:pt x="2125" y="788"/>
                  </a:lnTo>
                  <a:cubicBezTo>
                    <a:pt x="2632" y="788"/>
                    <a:pt x="2633" y="0"/>
                    <a:pt x="2125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 dirty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17" name="Google Shape;1217;p39"/>
            <p:cNvSpPr/>
            <p:nvPr/>
          </p:nvSpPr>
          <p:spPr>
            <a:xfrm rot="1020749">
              <a:off x="2355663" y="4723698"/>
              <a:ext cx="43049" cy="12874"/>
            </a:xfrm>
            <a:custGeom>
              <a:avLst/>
              <a:gdLst/>
              <a:ahLst/>
              <a:cxnLst/>
              <a:rect l="l" t="t" r="r" b="b"/>
              <a:pathLst>
                <a:path w="2635" h="788" extrusionOk="0">
                  <a:moveTo>
                    <a:pt x="509" y="0"/>
                  </a:moveTo>
                  <a:cubicBezTo>
                    <a:pt x="0" y="0"/>
                    <a:pt x="0" y="788"/>
                    <a:pt x="509" y="788"/>
                  </a:cubicBezTo>
                  <a:lnTo>
                    <a:pt x="2126" y="788"/>
                  </a:lnTo>
                  <a:cubicBezTo>
                    <a:pt x="2631" y="788"/>
                    <a:pt x="2634" y="0"/>
                    <a:pt x="2126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 dirty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18" name="Google Shape;1218;p39"/>
            <p:cNvSpPr/>
            <p:nvPr/>
          </p:nvSpPr>
          <p:spPr>
            <a:xfrm rot="1020749">
              <a:off x="2401751" y="4737799"/>
              <a:ext cx="43049" cy="12874"/>
            </a:xfrm>
            <a:custGeom>
              <a:avLst/>
              <a:gdLst/>
              <a:ahLst/>
              <a:cxnLst/>
              <a:rect l="l" t="t" r="r" b="b"/>
              <a:pathLst>
                <a:path w="2635" h="788" extrusionOk="0">
                  <a:moveTo>
                    <a:pt x="509" y="0"/>
                  </a:moveTo>
                  <a:cubicBezTo>
                    <a:pt x="2" y="0"/>
                    <a:pt x="1" y="788"/>
                    <a:pt x="509" y="788"/>
                  </a:cubicBezTo>
                  <a:lnTo>
                    <a:pt x="2127" y="788"/>
                  </a:lnTo>
                  <a:cubicBezTo>
                    <a:pt x="2633" y="788"/>
                    <a:pt x="2635" y="0"/>
                    <a:pt x="212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 dirty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19" name="Google Shape;1219;p39"/>
            <p:cNvSpPr/>
            <p:nvPr/>
          </p:nvSpPr>
          <p:spPr>
            <a:xfrm rot="1020749">
              <a:off x="2447886" y="4751909"/>
              <a:ext cx="43016" cy="12874"/>
            </a:xfrm>
            <a:custGeom>
              <a:avLst/>
              <a:gdLst/>
              <a:ahLst/>
              <a:cxnLst/>
              <a:rect l="l" t="t" r="r" b="b"/>
              <a:pathLst>
                <a:path w="2633" h="788" extrusionOk="0">
                  <a:moveTo>
                    <a:pt x="506" y="0"/>
                  </a:moveTo>
                  <a:cubicBezTo>
                    <a:pt x="1" y="0"/>
                    <a:pt x="1" y="788"/>
                    <a:pt x="506" y="788"/>
                  </a:cubicBezTo>
                  <a:lnTo>
                    <a:pt x="2124" y="788"/>
                  </a:lnTo>
                  <a:cubicBezTo>
                    <a:pt x="2631" y="788"/>
                    <a:pt x="2632" y="0"/>
                    <a:pt x="2124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 dirty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20" name="Google Shape;1220;p39"/>
            <p:cNvSpPr/>
            <p:nvPr/>
          </p:nvSpPr>
          <p:spPr>
            <a:xfrm rot="1020749">
              <a:off x="2513277" y="4614676"/>
              <a:ext cx="37364" cy="51250"/>
            </a:xfrm>
            <a:custGeom>
              <a:avLst/>
              <a:gdLst/>
              <a:ahLst/>
              <a:cxnLst/>
              <a:rect l="l" t="t" r="r" b="b"/>
              <a:pathLst>
                <a:path w="2287" h="3137" extrusionOk="0">
                  <a:moveTo>
                    <a:pt x="1750" y="1"/>
                  </a:moveTo>
                  <a:cubicBezTo>
                    <a:pt x="1631" y="1"/>
                    <a:pt x="1514" y="58"/>
                    <a:pt x="1439" y="197"/>
                  </a:cubicBezTo>
                  <a:cubicBezTo>
                    <a:pt x="1016" y="979"/>
                    <a:pt x="592" y="1762"/>
                    <a:pt x="167" y="2545"/>
                  </a:cubicBezTo>
                  <a:cubicBezTo>
                    <a:pt x="1" y="2852"/>
                    <a:pt x="273" y="3137"/>
                    <a:pt x="537" y="3137"/>
                  </a:cubicBezTo>
                  <a:cubicBezTo>
                    <a:pt x="656" y="3137"/>
                    <a:pt x="772" y="3080"/>
                    <a:pt x="847" y="2941"/>
                  </a:cubicBezTo>
                  <a:cubicBezTo>
                    <a:pt x="1272" y="2160"/>
                    <a:pt x="1696" y="1375"/>
                    <a:pt x="2119" y="594"/>
                  </a:cubicBezTo>
                  <a:cubicBezTo>
                    <a:pt x="2286" y="286"/>
                    <a:pt x="2014" y="1"/>
                    <a:pt x="175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 dirty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21" name="Google Shape;1221;p39"/>
            <p:cNvSpPr/>
            <p:nvPr/>
          </p:nvSpPr>
          <p:spPr>
            <a:xfrm rot="1020749">
              <a:off x="2535941" y="4621852"/>
              <a:ext cx="34047" cy="50417"/>
            </a:xfrm>
            <a:custGeom>
              <a:avLst/>
              <a:gdLst/>
              <a:ahLst/>
              <a:cxnLst/>
              <a:rect l="l" t="t" r="r" b="b"/>
              <a:pathLst>
                <a:path w="2084" h="3086" extrusionOk="0">
                  <a:moveTo>
                    <a:pt x="557" y="0"/>
                  </a:moveTo>
                  <a:cubicBezTo>
                    <a:pt x="274" y="0"/>
                    <a:pt x="1" y="281"/>
                    <a:pt x="206" y="572"/>
                  </a:cubicBezTo>
                  <a:cubicBezTo>
                    <a:pt x="689" y="1257"/>
                    <a:pt x="1034" y="1993"/>
                    <a:pt x="1247" y="2805"/>
                  </a:cubicBezTo>
                  <a:cubicBezTo>
                    <a:pt x="1298" y="3000"/>
                    <a:pt x="1450" y="3085"/>
                    <a:pt x="1605" y="3085"/>
                  </a:cubicBezTo>
                  <a:cubicBezTo>
                    <a:pt x="1840" y="3085"/>
                    <a:pt x="2083" y="2892"/>
                    <a:pt x="2006" y="2596"/>
                  </a:cubicBezTo>
                  <a:cubicBezTo>
                    <a:pt x="1778" y="1724"/>
                    <a:pt x="1405" y="911"/>
                    <a:pt x="886" y="175"/>
                  </a:cubicBezTo>
                  <a:cubicBezTo>
                    <a:pt x="799" y="52"/>
                    <a:pt x="677" y="0"/>
                    <a:pt x="55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 dirty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22" name="Google Shape;1222;p39"/>
            <p:cNvSpPr/>
            <p:nvPr/>
          </p:nvSpPr>
          <p:spPr>
            <a:xfrm rot="1020749">
              <a:off x="2517217" y="4646303"/>
              <a:ext cx="45042" cy="14540"/>
            </a:xfrm>
            <a:custGeom>
              <a:avLst/>
              <a:gdLst/>
              <a:ahLst/>
              <a:cxnLst/>
              <a:rect l="l" t="t" r="r" b="b"/>
              <a:pathLst>
                <a:path w="2757" h="890" extrusionOk="0">
                  <a:moveTo>
                    <a:pt x="1324" y="1"/>
                  </a:moveTo>
                  <a:cubicBezTo>
                    <a:pt x="1038" y="1"/>
                    <a:pt x="752" y="31"/>
                    <a:pt x="465" y="90"/>
                  </a:cubicBezTo>
                  <a:cubicBezTo>
                    <a:pt x="0" y="183"/>
                    <a:pt x="155" y="858"/>
                    <a:pt x="584" y="858"/>
                  </a:cubicBezTo>
                  <a:cubicBezTo>
                    <a:pt x="613" y="858"/>
                    <a:pt x="643" y="855"/>
                    <a:pt x="674" y="848"/>
                  </a:cubicBezTo>
                  <a:cubicBezTo>
                    <a:pt x="887" y="804"/>
                    <a:pt x="1100" y="783"/>
                    <a:pt x="1313" y="783"/>
                  </a:cubicBezTo>
                  <a:cubicBezTo>
                    <a:pt x="1573" y="783"/>
                    <a:pt x="1831" y="815"/>
                    <a:pt x="2089" y="877"/>
                  </a:cubicBezTo>
                  <a:cubicBezTo>
                    <a:pt x="2125" y="885"/>
                    <a:pt x="2158" y="889"/>
                    <a:pt x="2190" y="889"/>
                  </a:cubicBezTo>
                  <a:cubicBezTo>
                    <a:pt x="2608" y="889"/>
                    <a:pt x="2757" y="227"/>
                    <a:pt x="2298" y="118"/>
                  </a:cubicBezTo>
                  <a:cubicBezTo>
                    <a:pt x="1973" y="40"/>
                    <a:pt x="1649" y="1"/>
                    <a:pt x="1324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 dirty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23" name="Google Shape;1223;p39"/>
            <p:cNvSpPr/>
            <p:nvPr/>
          </p:nvSpPr>
          <p:spPr>
            <a:xfrm rot="1020749">
              <a:off x="2838723" y="4789194"/>
              <a:ext cx="41154" cy="51659"/>
            </a:xfrm>
            <a:custGeom>
              <a:avLst/>
              <a:gdLst/>
              <a:ahLst/>
              <a:cxnLst/>
              <a:rect l="l" t="t" r="r" b="b"/>
              <a:pathLst>
                <a:path w="2519" h="3162" extrusionOk="0">
                  <a:moveTo>
                    <a:pt x="1722" y="0"/>
                  </a:moveTo>
                  <a:cubicBezTo>
                    <a:pt x="1698" y="0"/>
                    <a:pt x="1673" y="2"/>
                    <a:pt x="1648" y="7"/>
                  </a:cubicBezTo>
                  <a:cubicBezTo>
                    <a:pt x="769" y="151"/>
                    <a:pt x="0" y="999"/>
                    <a:pt x="169" y="1923"/>
                  </a:cubicBezTo>
                  <a:cubicBezTo>
                    <a:pt x="300" y="2633"/>
                    <a:pt x="958" y="3161"/>
                    <a:pt x="1656" y="3161"/>
                  </a:cubicBezTo>
                  <a:cubicBezTo>
                    <a:pt x="1799" y="3161"/>
                    <a:pt x="1944" y="3139"/>
                    <a:pt x="2086" y="3092"/>
                  </a:cubicBezTo>
                  <a:cubicBezTo>
                    <a:pt x="2518" y="2948"/>
                    <a:pt x="2392" y="2310"/>
                    <a:pt x="2007" y="2310"/>
                  </a:cubicBezTo>
                  <a:cubicBezTo>
                    <a:pt x="1967" y="2310"/>
                    <a:pt x="1923" y="2317"/>
                    <a:pt x="1877" y="2333"/>
                  </a:cubicBezTo>
                  <a:cubicBezTo>
                    <a:pt x="1805" y="2357"/>
                    <a:pt x="1732" y="2368"/>
                    <a:pt x="1659" y="2368"/>
                  </a:cubicBezTo>
                  <a:cubicBezTo>
                    <a:pt x="1295" y="2368"/>
                    <a:pt x="946" y="2087"/>
                    <a:pt x="935" y="1693"/>
                  </a:cubicBezTo>
                  <a:cubicBezTo>
                    <a:pt x="919" y="1178"/>
                    <a:pt x="1403" y="843"/>
                    <a:pt x="1858" y="767"/>
                  </a:cubicBezTo>
                  <a:cubicBezTo>
                    <a:pt x="2331" y="688"/>
                    <a:pt x="2164" y="0"/>
                    <a:pt x="1722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 dirty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1317" name="Google Shape;1317;p39"/>
          <p:cNvGrpSpPr/>
          <p:nvPr/>
        </p:nvGrpSpPr>
        <p:grpSpPr>
          <a:xfrm>
            <a:off x="11281667" y="783967"/>
            <a:ext cx="406800" cy="849167"/>
            <a:chOff x="8424788" y="344175"/>
            <a:chExt cx="305100" cy="636875"/>
          </a:xfrm>
        </p:grpSpPr>
        <p:sp>
          <p:nvSpPr>
            <p:cNvPr id="1318" name="Google Shape;1318;p39"/>
            <p:cNvSpPr/>
            <p:nvPr/>
          </p:nvSpPr>
          <p:spPr>
            <a:xfrm>
              <a:off x="8442688" y="344175"/>
              <a:ext cx="11875" cy="635225"/>
            </a:xfrm>
            <a:custGeom>
              <a:avLst/>
              <a:gdLst/>
              <a:ahLst/>
              <a:cxnLst/>
              <a:rect l="l" t="t" r="r" b="b"/>
              <a:pathLst>
                <a:path w="475" h="25409" extrusionOk="0">
                  <a:moveTo>
                    <a:pt x="278" y="1"/>
                  </a:moveTo>
                  <a:cubicBezTo>
                    <a:pt x="180" y="1"/>
                    <a:pt x="80" y="64"/>
                    <a:pt x="79" y="191"/>
                  </a:cubicBezTo>
                  <a:cubicBezTo>
                    <a:pt x="0" y="8534"/>
                    <a:pt x="48" y="16875"/>
                    <a:pt x="79" y="25218"/>
                  </a:cubicBezTo>
                  <a:cubicBezTo>
                    <a:pt x="80" y="25345"/>
                    <a:pt x="178" y="25408"/>
                    <a:pt x="277" y="25408"/>
                  </a:cubicBezTo>
                  <a:cubicBezTo>
                    <a:pt x="375" y="25408"/>
                    <a:pt x="473" y="25345"/>
                    <a:pt x="473" y="25218"/>
                  </a:cubicBezTo>
                  <a:cubicBezTo>
                    <a:pt x="441" y="16875"/>
                    <a:pt x="394" y="8532"/>
                    <a:pt x="473" y="191"/>
                  </a:cubicBezTo>
                  <a:cubicBezTo>
                    <a:pt x="474" y="64"/>
                    <a:pt x="376" y="1"/>
                    <a:pt x="27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 dirty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319" name="Google Shape;1319;p39"/>
            <p:cNvSpPr/>
            <p:nvPr/>
          </p:nvSpPr>
          <p:spPr>
            <a:xfrm>
              <a:off x="8443588" y="968400"/>
              <a:ext cx="280050" cy="12650"/>
            </a:xfrm>
            <a:custGeom>
              <a:avLst/>
              <a:gdLst/>
              <a:ahLst/>
              <a:cxnLst/>
              <a:rect l="l" t="t" r="r" b="b"/>
              <a:pathLst>
                <a:path w="11202" h="506" extrusionOk="0">
                  <a:moveTo>
                    <a:pt x="240" y="0"/>
                  </a:moveTo>
                  <a:cubicBezTo>
                    <a:pt x="0" y="0"/>
                    <a:pt x="4" y="381"/>
                    <a:pt x="252" y="394"/>
                  </a:cubicBezTo>
                  <a:cubicBezTo>
                    <a:pt x="2151" y="486"/>
                    <a:pt x="4055" y="506"/>
                    <a:pt x="5960" y="506"/>
                  </a:cubicBezTo>
                  <a:cubicBezTo>
                    <a:pt x="7343" y="506"/>
                    <a:pt x="8727" y="496"/>
                    <a:pt x="10109" y="496"/>
                  </a:cubicBezTo>
                  <a:cubicBezTo>
                    <a:pt x="10388" y="496"/>
                    <a:pt x="10668" y="496"/>
                    <a:pt x="10947" y="497"/>
                  </a:cubicBezTo>
                  <a:cubicBezTo>
                    <a:pt x="10948" y="497"/>
                    <a:pt x="10949" y="497"/>
                    <a:pt x="10950" y="497"/>
                  </a:cubicBezTo>
                  <a:cubicBezTo>
                    <a:pt x="11202" y="497"/>
                    <a:pt x="11201" y="103"/>
                    <a:pt x="10947" y="103"/>
                  </a:cubicBezTo>
                  <a:cubicBezTo>
                    <a:pt x="10642" y="102"/>
                    <a:pt x="10336" y="102"/>
                    <a:pt x="10031" y="102"/>
                  </a:cubicBezTo>
                  <a:cubicBezTo>
                    <a:pt x="8667" y="102"/>
                    <a:pt x="7301" y="112"/>
                    <a:pt x="5936" y="112"/>
                  </a:cubicBezTo>
                  <a:cubicBezTo>
                    <a:pt x="4039" y="112"/>
                    <a:pt x="2143" y="92"/>
                    <a:pt x="252" y="0"/>
                  </a:cubicBezTo>
                  <a:cubicBezTo>
                    <a:pt x="248" y="0"/>
                    <a:pt x="244" y="0"/>
                    <a:pt x="24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 dirty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320" name="Google Shape;1320;p39"/>
            <p:cNvSpPr/>
            <p:nvPr/>
          </p:nvSpPr>
          <p:spPr>
            <a:xfrm>
              <a:off x="8448963" y="826025"/>
              <a:ext cx="177700" cy="149975"/>
            </a:xfrm>
            <a:custGeom>
              <a:avLst/>
              <a:gdLst/>
              <a:ahLst/>
              <a:cxnLst/>
              <a:rect l="l" t="t" r="r" b="b"/>
              <a:pathLst>
                <a:path w="7108" h="5999" extrusionOk="0">
                  <a:moveTo>
                    <a:pt x="803" y="0"/>
                  </a:moveTo>
                  <a:cubicBezTo>
                    <a:pt x="620" y="0"/>
                    <a:pt x="436" y="8"/>
                    <a:pt x="252" y="22"/>
                  </a:cubicBezTo>
                  <a:cubicBezTo>
                    <a:pt x="7" y="42"/>
                    <a:pt x="0" y="417"/>
                    <a:pt x="233" y="417"/>
                  </a:cubicBezTo>
                  <a:cubicBezTo>
                    <a:pt x="239" y="417"/>
                    <a:pt x="245" y="416"/>
                    <a:pt x="252" y="416"/>
                  </a:cubicBezTo>
                  <a:cubicBezTo>
                    <a:pt x="429" y="402"/>
                    <a:pt x="606" y="395"/>
                    <a:pt x="782" y="395"/>
                  </a:cubicBezTo>
                  <a:cubicBezTo>
                    <a:pt x="3853" y="395"/>
                    <a:pt x="6710" y="2494"/>
                    <a:pt x="6646" y="5808"/>
                  </a:cubicBezTo>
                  <a:cubicBezTo>
                    <a:pt x="6644" y="5935"/>
                    <a:pt x="6742" y="5998"/>
                    <a:pt x="6840" y="5998"/>
                  </a:cubicBezTo>
                  <a:cubicBezTo>
                    <a:pt x="6938" y="5998"/>
                    <a:pt x="7038" y="5935"/>
                    <a:pt x="7040" y="5808"/>
                  </a:cubicBezTo>
                  <a:cubicBezTo>
                    <a:pt x="7108" y="2300"/>
                    <a:pt x="4080" y="0"/>
                    <a:pt x="803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 dirty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321" name="Google Shape;1321;p39"/>
            <p:cNvSpPr/>
            <p:nvPr/>
          </p:nvSpPr>
          <p:spPr>
            <a:xfrm>
              <a:off x="8424788" y="604300"/>
              <a:ext cx="302000" cy="15450"/>
            </a:xfrm>
            <a:custGeom>
              <a:avLst/>
              <a:gdLst/>
              <a:ahLst/>
              <a:cxnLst/>
              <a:rect l="l" t="t" r="r" b="b"/>
              <a:pathLst>
                <a:path w="12080" h="618" extrusionOk="0">
                  <a:moveTo>
                    <a:pt x="3928" y="0"/>
                  </a:moveTo>
                  <a:cubicBezTo>
                    <a:pt x="2703" y="0"/>
                    <a:pt x="1478" y="16"/>
                    <a:pt x="254" y="49"/>
                  </a:cubicBezTo>
                  <a:cubicBezTo>
                    <a:pt x="3" y="54"/>
                    <a:pt x="1" y="442"/>
                    <a:pt x="247" y="442"/>
                  </a:cubicBezTo>
                  <a:cubicBezTo>
                    <a:pt x="249" y="442"/>
                    <a:pt x="252" y="442"/>
                    <a:pt x="254" y="442"/>
                  </a:cubicBezTo>
                  <a:cubicBezTo>
                    <a:pt x="1479" y="410"/>
                    <a:pt x="2704" y="394"/>
                    <a:pt x="3929" y="394"/>
                  </a:cubicBezTo>
                  <a:cubicBezTo>
                    <a:pt x="6562" y="394"/>
                    <a:pt x="9195" y="468"/>
                    <a:pt x="11826" y="617"/>
                  </a:cubicBezTo>
                  <a:cubicBezTo>
                    <a:pt x="11831" y="617"/>
                    <a:pt x="11835" y="617"/>
                    <a:pt x="11840" y="617"/>
                  </a:cubicBezTo>
                  <a:cubicBezTo>
                    <a:pt x="12080" y="617"/>
                    <a:pt x="12074" y="237"/>
                    <a:pt x="11826" y="223"/>
                  </a:cubicBezTo>
                  <a:cubicBezTo>
                    <a:pt x="9195" y="75"/>
                    <a:pt x="6562" y="0"/>
                    <a:pt x="3928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 dirty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322" name="Google Shape;1322;p39"/>
            <p:cNvSpPr/>
            <p:nvPr/>
          </p:nvSpPr>
          <p:spPr>
            <a:xfrm>
              <a:off x="8446263" y="499050"/>
              <a:ext cx="283625" cy="331225"/>
            </a:xfrm>
            <a:custGeom>
              <a:avLst/>
              <a:gdLst/>
              <a:ahLst/>
              <a:cxnLst/>
              <a:rect l="l" t="t" r="r" b="b"/>
              <a:pathLst>
                <a:path w="11345" h="13249" extrusionOk="0">
                  <a:moveTo>
                    <a:pt x="6602" y="0"/>
                  </a:moveTo>
                  <a:cubicBezTo>
                    <a:pt x="4968" y="0"/>
                    <a:pt x="4608" y="2388"/>
                    <a:pt x="4325" y="3606"/>
                  </a:cubicBezTo>
                  <a:cubicBezTo>
                    <a:pt x="3747" y="6097"/>
                    <a:pt x="2968" y="9081"/>
                    <a:pt x="218" y="9943"/>
                  </a:cubicBezTo>
                  <a:cubicBezTo>
                    <a:pt x="1" y="10010"/>
                    <a:pt x="66" y="10331"/>
                    <a:pt x="263" y="10331"/>
                  </a:cubicBezTo>
                  <a:cubicBezTo>
                    <a:pt x="282" y="10331"/>
                    <a:pt x="303" y="10328"/>
                    <a:pt x="325" y="10321"/>
                  </a:cubicBezTo>
                  <a:cubicBezTo>
                    <a:pt x="2112" y="9761"/>
                    <a:pt x="3267" y="8245"/>
                    <a:pt x="3917" y="6548"/>
                  </a:cubicBezTo>
                  <a:cubicBezTo>
                    <a:pt x="4352" y="5411"/>
                    <a:pt x="4581" y="4210"/>
                    <a:pt x="4868" y="3030"/>
                  </a:cubicBezTo>
                  <a:cubicBezTo>
                    <a:pt x="5014" y="2422"/>
                    <a:pt x="5142" y="1761"/>
                    <a:pt x="5456" y="1211"/>
                  </a:cubicBezTo>
                  <a:cubicBezTo>
                    <a:pt x="5751" y="694"/>
                    <a:pt x="6199" y="451"/>
                    <a:pt x="6659" y="451"/>
                  </a:cubicBezTo>
                  <a:cubicBezTo>
                    <a:pt x="7111" y="451"/>
                    <a:pt x="7575" y="685"/>
                    <a:pt x="7920" y="1125"/>
                  </a:cubicBezTo>
                  <a:cubicBezTo>
                    <a:pt x="8766" y="2206"/>
                    <a:pt x="8800" y="3916"/>
                    <a:pt x="8813" y="5226"/>
                  </a:cubicBezTo>
                  <a:cubicBezTo>
                    <a:pt x="8827" y="6552"/>
                    <a:pt x="8716" y="7876"/>
                    <a:pt x="8757" y="9203"/>
                  </a:cubicBezTo>
                  <a:cubicBezTo>
                    <a:pt x="8807" y="10825"/>
                    <a:pt x="9085" y="13064"/>
                    <a:pt x="11092" y="13247"/>
                  </a:cubicBezTo>
                  <a:cubicBezTo>
                    <a:pt x="11099" y="13248"/>
                    <a:pt x="11106" y="13248"/>
                    <a:pt x="11113" y="13248"/>
                  </a:cubicBezTo>
                  <a:cubicBezTo>
                    <a:pt x="11345" y="13248"/>
                    <a:pt x="11335" y="12876"/>
                    <a:pt x="11092" y="12854"/>
                  </a:cubicBezTo>
                  <a:cubicBezTo>
                    <a:pt x="8176" y="12590"/>
                    <a:pt x="9257" y="6795"/>
                    <a:pt x="9199" y="4868"/>
                  </a:cubicBezTo>
                  <a:cubicBezTo>
                    <a:pt x="9151" y="3268"/>
                    <a:pt x="8958" y="375"/>
                    <a:pt x="6919" y="28"/>
                  </a:cubicBezTo>
                  <a:cubicBezTo>
                    <a:pt x="6808" y="9"/>
                    <a:pt x="6703" y="0"/>
                    <a:pt x="6602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 dirty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323" name="Google Shape;1323;p39"/>
            <p:cNvSpPr/>
            <p:nvPr/>
          </p:nvSpPr>
          <p:spPr>
            <a:xfrm>
              <a:off x="8663838" y="448100"/>
              <a:ext cx="30925" cy="58025"/>
            </a:xfrm>
            <a:custGeom>
              <a:avLst/>
              <a:gdLst/>
              <a:ahLst/>
              <a:cxnLst/>
              <a:rect l="l" t="t" r="r" b="b"/>
              <a:pathLst>
                <a:path w="1237" h="2321" extrusionOk="0">
                  <a:moveTo>
                    <a:pt x="998" y="1"/>
                  </a:moveTo>
                  <a:cubicBezTo>
                    <a:pt x="919" y="1"/>
                    <a:pt x="838" y="41"/>
                    <a:pt x="803" y="134"/>
                  </a:cubicBezTo>
                  <a:lnTo>
                    <a:pt x="56" y="2082"/>
                  </a:lnTo>
                  <a:cubicBezTo>
                    <a:pt x="1" y="2225"/>
                    <a:pt x="119" y="2320"/>
                    <a:pt x="241" y="2320"/>
                  </a:cubicBezTo>
                  <a:cubicBezTo>
                    <a:pt x="320" y="2320"/>
                    <a:pt x="400" y="2280"/>
                    <a:pt x="435" y="2188"/>
                  </a:cubicBezTo>
                  <a:lnTo>
                    <a:pt x="1182" y="240"/>
                  </a:lnTo>
                  <a:cubicBezTo>
                    <a:pt x="1237" y="95"/>
                    <a:pt x="1119" y="1"/>
                    <a:pt x="99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 dirty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324" name="Google Shape;1324;p39"/>
            <p:cNvSpPr/>
            <p:nvPr/>
          </p:nvSpPr>
          <p:spPr>
            <a:xfrm>
              <a:off x="8682988" y="448025"/>
              <a:ext cx="28125" cy="57950"/>
            </a:xfrm>
            <a:custGeom>
              <a:avLst/>
              <a:gdLst/>
              <a:ahLst/>
              <a:cxnLst/>
              <a:rect l="l" t="t" r="r" b="b"/>
              <a:pathLst>
                <a:path w="1125" h="2318" extrusionOk="0">
                  <a:moveTo>
                    <a:pt x="240" y="0"/>
                  </a:moveTo>
                  <a:cubicBezTo>
                    <a:pt x="118" y="0"/>
                    <a:pt x="0" y="94"/>
                    <a:pt x="58" y="237"/>
                  </a:cubicBezTo>
                  <a:cubicBezTo>
                    <a:pt x="313" y="873"/>
                    <a:pt x="528" y="1518"/>
                    <a:pt x="705" y="2178"/>
                  </a:cubicBezTo>
                  <a:cubicBezTo>
                    <a:pt x="732" y="2276"/>
                    <a:pt x="807" y="2318"/>
                    <a:pt x="885" y="2318"/>
                  </a:cubicBezTo>
                  <a:cubicBezTo>
                    <a:pt x="1003" y="2318"/>
                    <a:pt x="1124" y="2221"/>
                    <a:pt x="1085" y="2072"/>
                  </a:cubicBezTo>
                  <a:cubicBezTo>
                    <a:pt x="907" y="1412"/>
                    <a:pt x="692" y="767"/>
                    <a:pt x="438" y="131"/>
                  </a:cubicBezTo>
                  <a:cubicBezTo>
                    <a:pt x="401" y="40"/>
                    <a:pt x="319" y="0"/>
                    <a:pt x="24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 dirty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325" name="Google Shape;1325;p39"/>
            <p:cNvSpPr/>
            <p:nvPr/>
          </p:nvSpPr>
          <p:spPr>
            <a:xfrm>
              <a:off x="8672563" y="480825"/>
              <a:ext cx="33400" cy="9850"/>
            </a:xfrm>
            <a:custGeom>
              <a:avLst/>
              <a:gdLst/>
              <a:ahLst/>
              <a:cxnLst/>
              <a:rect l="l" t="t" r="r" b="b"/>
              <a:pathLst>
                <a:path w="1336" h="394" extrusionOk="0">
                  <a:moveTo>
                    <a:pt x="253" y="0"/>
                  </a:moveTo>
                  <a:cubicBezTo>
                    <a:pt x="0" y="0"/>
                    <a:pt x="0" y="394"/>
                    <a:pt x="253" y="394"/>
                  </a:cubicBezTo>
                  <a:lnTo>
                    <a:pt x="1081" y="394"/>
                  </a:lnTo>
                  <a:cubicBezTo>
                    <a:pt x="1336" y="394"/>
                    <a:pt x="1336" y="0"/>
                    <a:pt x="108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 dirty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326" name="Google Shape;1326;p39"/>
            <p:cNvSpPr/>
            <p:nvPr/>
          </p:nvSpPr>
          <p:spPr>
            <a:xfrm>
              <a:off x="8526863" y="715450"/>
              <a:ext cx="33875" cy="54525"/>
            </a:xfrm>
            <a:custGeom>
              <a:avLst/>
              <a:gdLst/>
              <a:ahLst/>
              <a:cxnLst/>
              <a:rect l="l" t="t" r="r" b="b"/>
              <a:pathLst>
                <a:path w="1355" h="2181" extrusionOk="0">
                  <a:moveTo>
                    <a:pt x="1013" y="1"/>
                  </a:moveTo>
                  <a:cubicBezTo>
                    <a:pt x="998" y="1"/>
                    <a:pt x="983" y="3"/>
                    <a:pt x="967" y="6"/>
                  </a:cubicBezTo>
                  <a:cubicBezTo>
                    <a:pt x="417" y="128"/>
                    <a:pt x="0" y="647"/>
                    <a:pt x="72" y="1221"/>
                  </a:cubicBezTo>
                  <a:cubicBezTo>
                    <a:pt x="141" y="1754"/>
                    <a:pt x="593" y="2119"/>
                    <a:pt x="1104" y="2179"/>
                  </a:cubicBezTo>
                  <a:cubicBezTo>
                    <a:pt x="1113" y="2180"/>
                    <a:pt x="1122" y="2181"/>
                    <a:pt x="1130" y="2181"/>
                  </a:cubicBezTo>
                  <a:cubicBezTo>
                    <a:pt x="1354" y="2181"/>
                    <a:pt x="1344" y="1813"/>
                    <a:pt x="1104" y="1785"/>
                  </a:cubicBezTo>
                  <a:cubicBezTo>
                    <a:pt x="272" y="1687"/>
                    <a:pt x="285" y="561"/>
                    <a:pt x="1071" y="387"/>
                  </a:cubicBezTo>
                  <a:cubicBezTo>
                    <a:pt x="1303" y="336"/>
                    <a:pt x="1228" y="1"/>
                    <a:pt x="1013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 dirty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327" name="Google Shape;1327;p39"/>
            <p:cNvSpPr/>
            <p:nvPr/>
          </p:nvSpPr>
          <p:spPr>
            <a:xfrm>
              <a:off x="8641013" y="884050"/>
              <a:ext cx="34525" cy="53700"/>
            </a:xfrm>
            <a:custGeom>
              <a:avLst/>
              <a:gdLst/>
              <a:ahLst/>
              <a:cxnLst/>
              <a:rect l="l" t="t" r="r" b="b"/>
              <a:pathLst>
                <a:path w="1381" h="2148" extrusionOk="0">
                  <a:moveTo>
                    <a:pt x="451" y="396"/>
                  </a:moveTo>
                  <a:cubicBezTo>
                    <a:pt x="771" y="396"/>
                    <a:pt x="984" y="723"/>
                    <a:pt x="913" y="1065"/>
                  </a:cubicBezTo>
                  <a:cubicBezTo>
                    <a:pt x="856" y="1339"/>
                    <a:pt x="659" y="1530"/>
                    <a:pt x="425" y="1656"/>
                  </a:cubicBezTo>
                  <a:lnTo>
                    <a:pt x="425" y="1656"/>
                  </a:lnTo>
                  <a:cubicBezTo>
                    <a:pt x="406" y="1237"/>
                    <a:pt x="397" y="819"/>
                    <a:pt x="397" y="399"/>
                  </a:cubicBezTo>
                  <a:lnTo>
                    <a:pt x="397" y="399"/>
                  </a:lnTo>
                  <a:cubicBezTo>
                    <a:pt x="415" y="397"/>
                    <a:pt x="433" y="396"/>
                    <a:pt x="451" y="396"/>
                  </a:cubicBezTo>
                  <a:close/>
                  <a:moveTo>
                    <a:pt x="446" y="0"/>
                  </a:moveTo>
                  <a:cubicBezTo>
                    <a:pt x="351" y="0"/>
                    <a:pt x="254" y="16"/>
                    <a:pt x="158" y="52"/>
                  </a:cubicBezTo>
                  <a:cubicBezTo>
                    <a:pt x="97" y="74"/>
                    <a:pt x="59" y="116"/>
                    <a:pt x="39" y="164"/>
                  </a:cubicBezTo>
                  <a:lnTo>
                    <a:pt x="39" y="164"/>
                  </a:lnTo>
                  <a:cubicBezTo>
                    <a:pt x="18" y="194"/>
                    <a:pt x="5" y="231"/>
                    <a:pt x="5" y="276"/>
                  </a:cubicBezTo>
                  <a:cubicBezTo>
                    <a:pt x="1" y="835"/>
                    <a:pt x="15" y="1392"/>
                    <a:pt x="48" y="1949"/>
                  </a:cubicBezTo>
                  <a:cubicBezTo>
                    <a:pt x="54" y="2048"/>
                    <a:pt x="138" y="2147"/>
                    <a:pt x="240" y="2147"/>
                  </a:cubicBezTo>
                  <a:cubicBezTo>
                    <a:pt x="258" y="2147"/>
                    <a:pt x="277" y="2144"/>
                    <a:pt x="296" y="2137"/>
                  </a:cubicBezTo>
                  <a:cubicBezTo>
                    <a:pt x="873" y="1936"/>
                    <a:pt x="1381" y="1468"/>
                    <a:pt x="1315" y="808"/>
                  </a:cubicBezTo>
                  <a:cubicBezTo>
                    <a:pt x="1269" y="348"/>
                    <a:pt x="881" y="0"/>
                    <a:pt x="446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 dirty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328" name="Google Shape;1328;p39"/>
            <p:cNvSpPr/>
            <p:nvPr/>
          </p:nvSpPr>
          <p:spPr>
            <a:xfrm>
              <a:off x="8444063" y="829325"/>
              <a:ext cx="63075" cy="49450"/>
            </a:xfrm>
            <a:custGeom>
              <a:avLst/>
              <a:gdLst/>
              <a:ahLst/>
              <a:cxnLst/>
              <a:rect l="l" t="t" r="r" b="b"/>
              <a:pathLst>
                <a:path w="2523" h="1978" extrusionOk="0">
                  <a:moveTo>
                    <a:pt x="2227" y="0"/>
                  </a:moveTo>
                  <a:cubicBezTo>
                    <a:pt x="2197" y="0"/>
                    <a:pt x="2165" y="8"/>
                    <a:pt x="2133" y="25"/>
                  </a:cubicBezTo>
                  <a:cubicBezTo>
                    <a:pt x="1378" y="424"/>
                    <a:pt x="965" y="1242"/>
                    <a:pt x="197" y="1615"/>
                  </a:cubicBezTo>
                  <a:cubicBezTo>
                    <a:pt x="0" y="1710"/>
                    <a:pt x="123" y="1977"/>
                    <a:pt x="306" y="1977"/>
                  </a:cubicBezTo>
                  <a:cubicBezTo>
                    <a:pt x="335" y="1977"/>
                    <a:pt x="365" y="1971"/>
                    <a:pt x="396" y="1956"/>
                  </a:cubicBezTo>
                  <a:cubicBezTo>
                    <a:pt x="1169" y="1579"/>
                    <a:pt x="1579" y="762"/>
                    <a:pt x="2332" y="364"/>
                  </a:cubicBezTo>
                  <a:cubicBezTo>
                    <a:pt x="2523" y="264"/>
                    <a:pt x="2406" y="0"/>
                    <a:pt x="222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 dirty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329" name="Google Shape;1329;p39"/>
            <p:cNvSpPr/>
            <p:nvPr/>
          </p:nvSpPr>
          <p:spPr>
            <a:xfrm>
              <a:off x="8443438" y="840675"/>
              <a:ext cx="96875" cy="78400"/>
            </a:xfrm>
            <a:custGeom>
              <a:avLst/>
              <a:gdLst/>
              <a:ahLst/>
              <a:cxnLst/>
              <a:rect l="l" t="t" r="r" b="b"/>
              <a:pathLst>
                <a:path w="3875" h="3136" extrusionOk="0">
                  <a:moveTo>
                    <a:pt x="3573" y="1"/>
                  </a:moveTo>
                  <a:cubicBezTo>
                    <a:pt x="3530" y="1"/>
                    <a:pt x="3484" y="15"/>
                    <a:pt x="3443" y="50"/>
                  </a:cubicBezTo>
                  <a:cubicBezTo>
                    <a:pt x="2349" y="974"/>
                    <a:pt x="1254" y="1894"/>
                    <a:pt x="154" y="2807"/>
                  </a:cubicBezTo>
                  <a:cubicBezTo>
                    <a:pt x="0" y="2936"/>
                    <a:pt x="142" y="3135"/>
                    <a:pt x="303" y="3135"/>
                  </a:cubicBezTo>
                  <a:cubicBezTo>
                    <a:pt x="347" y="3135"/>
                    <a:pt x="392" y="3121"/>
                    <a:pt x="433" y="3087"/>
                  </a:cubicBezTo>
                  <a:cubicBezTo>
                    <a:pt x="1534" y="2173"/>
                    <a:pt x="2629" y="1253"/>
                    <a:pt x="3722" y="329"/>
                  </a:cubicBezTo>
                  <a:cubicBezTo>
                    <a:pt x="3874" y="200"/>
                    <a:pt x="3734" y="1"/>
                    <a:pt x="3573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 dirty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330" name="Google Shape;1330;p39"/>
            <p:cNvSpPr/>
            <p:nvPr/>
          </p:nvSpPr>
          <p:spPr>
            <a:xfrm>
              <a:off x="8444813" y="857850"/>
              <a:ext cx="126525" cy="103125"/>
            </a:xfrm>
            <a:custGeom>
              <a:avLst/>
              <a:gdLst/>
              <a:ahLst/>
              <a:cxnLst/>
              <a:rect l="l" t="t" r="r" b="b"/>
              <a:pathLst>
                <a:path w="5061" h="4125" extrusionOk="0">
                  <a:moveTo>
                    <a:pt x="4763" y="0"/>
                  </a:moveTo>
                  <a:cubicBezTo>
                    <a:pt x="4720" y="0"/>
                    <a:pt x="4674" y="15"/>
                    <a:pt x="4634" y="52"/>
                  </a:cubicBezTo>
                  <a:cubicBezTo>
                    <a:pt x="3186" y="1355"/>
                    <a:pt x="1695" y="2604"/>
                    <a:pt x="160" y="3801"/>
                  </a:cubicBezTo>
                  <a:cubicBezTo>
                    <a:pt x="1" y="3925"/>
                    <a:pt x="145" y="4125"/>
                    <a:pt x="311" y="4125"/>
                  </a:cubicBezTo>
                  <a:cubicBezTo>
                    <a:pt x="354" y="4125"/>
                    <a:pt x="398" y="4112"/>
                    <a:pt x="439" y="4080"/>
                  </a:cubicBezTo>
                  <a:cubicBezTo>
                    <a:pt x="1974" y="2883"/>
                    <a:pt x="3465" y="1634"/>
                    <a:pt x="4913" y="331"/>
                  </a:cubicBezTo>
                  <a:cubicBezTo>
                    <a:pt x="5061" y="199"/>
                    <a:pt x="4921" y="0"/>
                    <a:pt x="4763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 dirty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331" name="Google Shape;1331;p39"/>
            <p:cNvSpPr/>
            <p:nvPr/>
          </p:nvSpPr>
          <p:spPr>
            <a:xfrm>
              <a:off x="8489038" y="891325"/>
              <a:ext cx="112675" cy="87150"/>
            </a:xfrm>
            <a:custGeom>
              <a:avLst/>
              <a:gdLst/>
              <a:ahLst/>
              <a:cxnLst/>
              <a:rect l="l" t="t" r="r" b="b"/>
              <a:pathLst>
                <a:path w="4507" h="3486" extrusionOk="0">
                  <a:moveTo>
                    <a:pt x="4199" y="1"/>
                  </a:moveTo>
                  <a:cubicBezTo>
                    <a:pt x="4156" y="1"/>
                    <a:pt x="4111" y="14"/>
                    <a:pt x="4070" y="47"/>
                  </a:cubicBezTo>
                  <a:cubicBezTo>
                    <a:pt x="2780" y="1081"/>
                    <a:pt x="1477" y="2101"/>
                    <a:pt x="165" y="3106"/>
                  </a:cubicBezTo>
                  <a:cubicBezTo>
                    <a:pt x="1" y="3231"/>
                    <a:pt x="104" y="3486"/>
                    <a:pt x="258" y="3486"/>
                  </a:cubicBezTo>
                  <a:cubicBezTo>
                    <a:pt x="291" y="3486"/>
                    <a:pt x="327" y="3474"/>
                    <a:pt x="362" y="3447"/>
                  </a:cubicBezTo>
                  <a:cubicBezTo>
                    <a:pt x="1704" y="2421"/>
                    <a:pt x="3032" y="1381"/>
                    <a:pt x="4349" y="326"/>
                  </a:cubicBezTo>
                  <a:cubicBezTo>
                    <a:pt x="4507" y="199"/>
                    <a:pt x="4364" y="1"/>
                    <a:pt x="419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 dirty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332" name="Google Shape;1332;p39"/>
            <p:cNvSpPr/>
            <p:nvPr/>
          </p:nvSpPr>
          <p:spPr>
            <a:xfrm>
              <a:off x="8553613" y="932125"/>
              <a:ext cx="63850" cy="47450"/>
            </a:xfrm>
            <a:custGeom>
              <a:avLst/>
              <a:gdLst/>
              <a:ahLst/>
              <a:cxnLst/>
              <a:rect l="l" t="t" r="r" b="b"/>
              <a:pathLst>
                <a:path w="2554" h="1898" extrusionOk="0">
                  <a:moveTo>
                    <a:pt x="2259" y="1"/>
                  </a:moveTo>
                  <a:cubicBezTo>
                    <a:pt x="2215" y="1"/>
                    <a:pt x="2170" y="17"/>
                    <a:pt x="2128" y="54"/>
                  </a:cubicBezTo>
                  <a:cubicBezTo>
                    <a:pt x="1523" y="605"/>
                    <a:pt x="874" y="1093"/>
                    <a:pt x="180" y="1524"/>
                  </a:cubicBezTo>
                  <a:cubicBezTo>
                    <a:pt x="1" y="1637"/>
                    <a:pt x="111" y="1897"/>
                    <a:pt x="280" y="1897"/>
                  </a:cubicBezTo>
                  <a:cubicBezTo>
                    <a:pt x="312" y="1897"/>
                    <a:pt x="346" y="1888"/>
                    <a:pt x="380" y="1866"/>
                  </a:cubicBezTo>
                  <a:cubicBezTo>
                    <a:pt x="1103" y="1417"/>
                    <a:pt x="1779" y="906"/>
                    <a:pt x="2407" y="333"/>
                  </a:cubicBezTo>
                  <a:cubicBezTo>
                    <a:pt x="2554" y="199"/>
                    <a:pt x="2416" y="1"/>
                    <a:pt x="225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 dirty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cxnSp>
        <p:nvCxnSpPr>
          <p:cNvPr id="1373" name="Google Shape;1373;p39"/>
          <p:cNvCxnSpPr/>
          <p:nvPr/>
        </p:nvCxnSpPr>
        <p:spPr>
          <a:xfrm>
            <a:off x="5763933" y="4941567"/>
            <a:ext cx="679200" cy="0"/>
          </a:xfrm>
          <a:prstGeom prst="straightConnector1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cxnSp>
      <p:grpSp>
        <p:nvGrpSpPr>
          <p:cNvPr id="1422" name="Google Shape;1422;p39"/>
          <p:cNvGrpSpPr/>
          <p:nvPr/>
        </p:nvGrpSpPr>
        <p:grpSpPr>
          <a:xfrm>
            <a:off x="8774367" y="4722984"/>
            <a:ext cx="1085867" cy="1457333"/>
            <a:chOff x="6580775" y="3542238"/>
            <a:chExt cx="814400" cy="1093000"/>
          </a:xfrm>
        </p:grpSpPr>
        <p:sp>
          <p:nvSpPr>
            <p:cNvPr id="1423" name="Google Shape;1423;p39"/>
            <p:cNvSpPr/>
            <p:nvPr/>
          </p:nvSpPr>
          <p:spPr>
            <a:xfrm>
              <a:off x="6625475" y="4162363"/>
              <a:ext cx="23175" cy="30575"/>
            </a:xfrm>
            <a:custGeom>
              <a:avLst/>
              <a:gdLst/>
              <a:ahLst/>
              <a:cxnLst/>
              <a:rect l="l" t="t" r="r" b="b"/>
              <a:pathLst>
                <a:path w="927" h="1223" extrusionOk="0">
                  <a:moveTo>
                    <a:pt x="672" y="0"/>
                  </a:moveTo>
                  <a:cubicBezTo>
                    <a:pt x="596" y="0"/>
                    <a:pt x="521" y="40"/>
                    <a:pt x="481" y="111"/>
                  </a:cubicBezTo>
                  <a:cubicBezTo>
                    <a:pt x="332" y="370"/>
                    <a:pt x="191" y="633"/>
                    <a:pt x="56" y="901"/>
                  </a:cubicBezTo>
                  <a:cubicBezTo>
                    <a:pt x="1" y="1008"/>
                    <a:pt x="43" y="1142"/>
                    <a:pt x="154" y="1198"/>
                  </a:cubicBezTo>
                  <a:cubicBezTo>
                    <a:pt x="185" y="1214"/>
                    <a:pt x="220" y="1223"/>
                    <a:pt x="254" y="1223"/>
                  </a:cubicBezTo>
                  <a:cubicBezTo>
                    <a:pt x="334" y="1223"/>
                    <a:pt x="412" y="1179"/>
                    <a:pt x="451" y="1102"/>
                  </a:cubicBezTo>
                  <a:cubicBezTo>
                    <a:pt x="582" y="844"/>
                    <a:pt x="722" y="586"/>
                    <a:pt x="866" y="333"/>
                  </a:cubicBezTo>
                  <a:cubicBezTo>
                    <a:pt x="927" y="224"/>
                    <a:pt x="888" y="90"/>
                    <a:pt x="782" y="30"/>
                  </a:cubicBezTo>
                  <a:cubicBezTo>
                    <a:pt x="748" y="10"/>
                    <a:pt x="710" y="0"/>
                    <a:pt x="672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 dirty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24" name="Google Shape;1424;p39"/>
            <p:cNvSpPr/>
            <p:nvPr/>
          </p:nvSpPr>
          <p:spPr>
            <a:xfrm>
              <a:off x="6600450" y="4222263"/>
              <a:ext cx="19725" cy="32000"/>
            </a:xfrm>
            <a:custGeom>
              <a:avLst/>
              <a:gdLst/>
              <a:ahLst/>
              <a:cxnLst/>
              <a:rect l="l" t="t" r="r" b="b"/>
              <a:pathLst>
                <a:path w="789" h="1280" extrusionOk="0">
                  <a:moveTo>
                    <a:pt x="540" y="1"/>
                  </a:moveTo>
                  <a:cubicBezTo>
                    <a:pt x="451" y="1"/>
                    <a:pt x="366" y="55"/>
                    <a:pt x="332" y="144"/>
                  </a:cubicBezTo>
                  <a:cubicBezTo>
                    <a:pt x="226" y="423"/>
                    <a:pt x="128" y="706"/>
                    <a:pt x="37" y="991"/>
                  </a:cubicBezTo>
                  <a:cubicBezTo>
                    <a:pt x="0" y="1108"/>
                    <a:pt x="64" y="1232"/>
                    <a:pt x="180" y="1270"/>
                  </a:cubicBezTo>
                  <a:cubicBezTo>
                    <a:pt x="202" y="1277"/>
                    <a:pt x="226" y="1280"/>
                    <a:pt x="249" y="1280"/>
                  </a:cubicBezTo>
                  <a:cubicBezTo>
                    <a:pt x="342" y="1280"/>
                    <a:pt x="429" y="1220"/>
                    <a:pt x="458" y="1125"/>
                  </a:cubicBezTo>
                  <a:cubicBezTo>
                    <a:pt x="548" y="849"/>
                    <a:pt x="643" y="575"/>
                    <a:pt x="746" y="301"/>
                  </a:cubicBezTo>
                  <a:cubicBezTo>
                    <a:pt x="789" y="187"/>
                    <a:pt x="732" y="59"/>
                    <a:pt x="617" y="15"/>
                  </a:cubicBezTo>
                  <a:cubicBezTo>
                    <a:pt x="592" y="5"/>
                    <a:pt x="566" y="1"/>
                    <a:pt x="540" y="1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 dirty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25" name="Google Shape;1425;p39"/>
            <p:cNvSpPr/>
            <p:nvPr/>
          </p:nvSpPr>
          <p:spPr>
            <a:xfrm>
              <a:off x="7172725" y="4018838"/>
              <a:ext cx="24425" cy="29775"/>
            </a:xfrm>
            <a:custGeom>
              <a:avLst/>
              <a:gdLst/>
              <a:ahLst/>
              <a:cxnLst/>
              <a:rect l="l" t="t" r="r" b="b"/>
              <a:pathLst>
                <a:path w="977" h="1191" extrusionOk="0">
                  <a:moveTo>
                    <a:pt x="250" y="0"/>
                  </a:moveTo>
                  <a:cubicBezTo>
                    <a:pt x="205" y="0"/>
                    <a:pt x="160" y="14"/>
                    <a:pt x="121" y="42"/>
                  </a:cubicBezTo>
                  <a:cubicBezTo>
                    <a:pt x="22" y="113"/>
                    <a:pt x="0" y="253"/>
                    <a:pt x="71" y="350"/>
                  </a:cubicBezTo>
                  <a:cubicBezTo>
                    <a:pt x="242" y="584"/>
                    <a:pt x="395" y="827"/>
                    <a:pt x="528" y="1073"/>
                  </a:cubicBezTo>
                  <a:cubicBezTo>
                    <a:pt x="568" y="1148"/>
                    <a:pt x="644" y="1190"/>
                    <a:pt x="724" y="1190"/>
                  </a:cubicBezTo>
                  <a:cubicBezTo>
                    <a:pt x="759" y="1190"/>
                    <a:pt x="795" y="1182"/>
                    <a:pt x="829" y="1164"/>
                  </a:cubicBezTo>
                  <a:cubicBezTo>
                    <a:pt x="936" y="1105"/>
                    <a:pt x="976" y="972"/>
                    <a:pt x="918" y="864"/>
                  </a:cubicBezTo>
                  <a:cubicBezTo>
                    <a:pt x="776" y="599"/>
                    <a:pt x="610" y="341"/>
                    <a:pt x="430" y="91"/>
                  </a:cubicBezTo>
                  <a:cubicBezTo>
                    <a:pt x="386" y="32"/>
                    <a:pt x="319" y="0"/>
                    <a:pt x="250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 dirty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26" name="Google Shape;1426;p39"/>
            <p:cNvSpPr/>
            <p:nvPr/>
          </p:nvSpPr>
          <p:spPr>
            <a:xfrm>
              <a:off x="7124550" y="3973738"/>
              <a:ext cx="30475" cy="24025"/>
            </a:xfrm>
            <a:custGeom>
              <a:avLst/>
              <a:gdLst/>
              <a:ahLst/>
              <a:cxnLst/>
              <a:rect l="l" t="t" r="r" b="b"/>
              <a:pathLst>
                <a:path w="1219" h="961" extrusionOk="0">
                  <a:moveTo>
                    <a:pt x="255" y="0"/>
                  </a:moveTo>
                  <a:cubicBezTo>
                    <a:pt x="181" y="0"/>
                    <a:pt x="109" y="37"/>
                    <a:pt x="67" y="103"/>
                  </a:cubicBezTo>
                  <a:cubicBezTo>
                    <a:pt x="0" y="207"/>
                    <a:pt x="33" y="343"/>
                    <a:pt x="135" y="408"/>
                  </a:cubicBezTo>
                  <a:cubicBezTo>
                    <a:pt x="373" y="557"/>
                    <a:pt x="607" y="727"/>
                    <a:pt x="830" y="910"/>
                  </a:cubicBezTo>
                  <a:cubicBezTo>
                    <a:pt x="871" y="945"/>
                    <a:pt x="921" y="961"/>
                    <a:pt x="970" y="961"/>
                  </a:cubicBezTo>
                  <a:cubicBezTo>
                    <a:pt x="1034" y="961"/>
                    <a:pt x="1098" y="934"/>
                    <a:pt x="1140" y="882"/>
                  </a:cubicBezTo>
                  <a:cubicBezTo>
                    <a:pt x="1218" y="788"/>
                    <a:pt x="1204" y="648"/>
                    <a:pt x="1111" y="570"/>
                  </a:cubicBezTo>
                  <a:cubicBezTo>
                    <a:pt x="874" y="374"/>
                    <a:pt x="626" y="195"/>
                    <a:pt x="372" y="34"/>
                  </a:cubicBezTo>
                  <a:cubicBezTo>
                    <a:pt x="335" y="11"/>
                    <a:pt x="295" y="0"/>
                    <a:pt x="255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 dirty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27" name="Google Shape;1427;p39"/>
            <p:cNvSpPr/>
            <p:nvPr/>
          </p:nvSpPr>
          <p:spPr>
            <a:xfrm>
              <a:off x="7130850" y="4191713"/>
              <a:ext cx="29200" cy="14175"/>
            </a:xfrm>
            <a:custGeom>
              <a:avLst/>
              <a:gdLst/>
              <a:ahLst/>
              <a:cxnLst/>
              <a:rect l="l" t="t" r="r" b="b"/>
              <a:pathLst>
                <a:path w="1168" h="567" extrusionOk="0">
                  <a:moveTo>
                    <a:pt x="1016" y="0"/>
                  </a:moveTo>
                  <a:cubicBezTo>
                    <a:pt x="785" y="84"/>
                    <a:pt x="544" y="125"/>
                    <a:pt x="300" y="125"/>
                  </a:cubicBezTo>
                  <a:lnTo>
                    <a:pt x="233" y="124"/>
                  </a:lnTo>
                  <a:cubicBezTo>
                    <a:pt x="231" y="124"/>
                    <a:pt x="230" y="124"/>
                    <a:pt x="228" y="124"/>
                  </a:cubicBezTo>
                  <a:cubicBezTo>
                    <a:pt x="110" y="124"/>
                    <a:pt x="8" y="218"/>
                    <a:pt x="5" y="336"/>
                  </a:cubicBezTo>
                  <a:cubicBezTo>
                    <a:pt x="1" y="458"/>
                    <a:pt x="97" y="561"/>
                    <a:pt x="218" y="565"/>
                  </a:cubicBezTo>
                  <a:lnTo>
                    <a:pt x="300" y="566"/>
                  </a:lnTo>
                  <a:cubicBezTo>
                    <a:pt x="591" y="566"/>
                    <a:pt x="880" y="517"/>
                    <a:pt x="1163" y="419"/>
                  </a:cubicBezTo>
                  <a:cubicBezTo>
                    <a:pt x="1165" y="419"/>
                    <a:pt x="1165" y="419"/>
                    <a:pt x="1168" y="417"/>
                  </a:cubicBezTo>
                  <a:lnTo>
                    <a:pt x="1016" y="0"/>
                  </a:ln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 dirty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28" name="Google Shape;1428;p39"/>
            <p:cNvSpPr/>
            <p:nvPr/>
          </p:nvSpPr>
          <p:spPr>
            <a:xfrm>
              <a:off x="7146675" y="3688113"/>
              <a:ext cx="27925" cy="26725"/>
            </a:xfrm>
            <a:custGeom>
              <a:avLst/>
              <a:gdLst/>
              <a:ahLst/>
              <a:cxnLst/>
              <a:rect l="l" t="t" r="r" b="b"/>
              <a:pathLst>
                <a:path w="1117" h="1069" extrusionOk="0">
                  <a:moveTo>
                    <a:pt x="872" y="0"/>
                  </a:moveTo>
                  <a:cubicBezTo>
                    <a:pt x="817" y="0"/>
                    <a:pt x="761" y="21"/>
                    <a:pt x="719" y="63"/>
                  </a:cubicBezTo>
                  <a:cubicBezTo>
                    <a:pt x="504" y="268"/>
                    <a:pt x="294" y="480"/>
                    <a:pt x="85" y="694"/>
                  </a:cubicBezTo>
                  <a:cubicBezTo>
                    <a:pt x="0" y="783"/>
                    <a:pt x="4" y="922"/>
                    <a:pt x="91" y="1006"/>
                  </a:cubicBezTo>
                  <a:cubicBezTo>
                    <a:pt x="133" y="1047"/>
                    <a:pt x="189" y="1068"/>
                    <a:pt x="245" y="1068"/>
                  </a:cubicBezTo>
                  <a:cubicBezTo>
                    <a:pt x="304" y="1068"/>
                    <a:pt x="360" y="1045"/>
                    <a:pt x="404" y="1000"/>
                  </a:cubicBezTo>
                  <a:cubicBezTo>
                    <a:pt x="607" y="790"/>
                    <a:pt x="814" y="584"/>
                    <a:pt x="1025" y="382"/>
                  </a:cubicBezTo>
                  <a:cubicBezTo>
                    <a:pt x="1112" y="297"/>
                    <a:pt x="1116" y="156"/>
                    <a:pt x="1031" y="68"/>
                  </a:cubicBezTo>
                  <a:cubicBezTo>
                    <a:pt x="988" y="23"/>
                    <a:pt x="930" y="0"/>
                    <a:pt x="872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 dirty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29" name="Google Shape;1429;p39"/>
            <p:cNvSpPr/>
            <p:nvPr/>
          </p:nvSpPr>
          <p:spPr>
            <a:xfrm>
              <a:off x="7103550" y="3736838"/>
              <a:ext cx="26125" cy="28550"/>
            </a:xfrm>
            <a:custGeom>
              <a:avLst/>
              <a:gdLst/>
              <a:ahLst/>
              <a:cxnLst/>
              <a:rect l="l" t="t" r="r" b="b"/>
              <a:pathLst>
                <a:path w="1045" h="1142" extrusionOk="0">
                  <a:moveTo>
                    <a:pt x="797" y="0"/>
                  </a:moveTo>
                  <a:cubicBezTo>
                    <a:pt x="732" y="0"/>
                    <a:pt x="668" y="28"/>
                    <a:pt x="623" y="82"/>
                  </a:cubicBezTo>
                  <a:cubicBezTo>
                    <a:pt x="435" y="312"/>
                    <a:pt x="250" y="547"/>
                    <a:pt x="73" y="787"/>
                  </a:cubicBezTo>
                  <a:cubicBezTo>
                    <a:pt x="1" y="885"/>
                    <a:pt x="21" y="1022"/>
                    <a:pt x="118" y="1097"/>
                  </a:cubicBezTo>
                  <a:cubicBezTo>
                    <a:pt x="157" y="1127"/>
                    <a:pt x="205" y="1141"/>
                    <a:pt x="250" y="1141"/>
                  </a:cubicBezTo>
                  <a:cubicBezTo>
                    <a:pt x="318" y="1141"/>
                    <a:pt x="385" y="1111"/>
                    <a:pt x="428" y="1053"/>
                  </a:cubicBezTo>
                  <a:cubicBezTo>
                    <a:pt x="603" y="818"/>
                    <a:pt x="782" y="588"/>
                    <a:pt x="966" y="363"/>
                  </a:cubicBezTo>
                  <a:cubicBezTo>
                    <a:pt x="1044" y="266"/>
                    <a:pt x="1030" y="126"/>
                    <a:pt x="935" y="49"/>
                  </a:cubicBezTo>
                  <a:cubicBezTo>
                    <a:pt x="895" y="16"/>
                    <a:pt x="846" y="0"/>
                    <a:pt x="797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 dirty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30" name="Google Shape;1430;p39"/>
            <p:cNvSpPr/>
            <p:nvPr/>
          </p:nvSpPr>
          <p:spPr>
            <a:xfrm>
              <a:off x="7067900" y="3790938"/>
              <a:ext cx="23600" cy="30325"/>
            </a:xfrm>
            <a:custGeom>
              <a:avLst/>
              <a:gdLst/>
              <a:ahLst/>
              <a:cxnLst/>
              <a:rect l="l" t="t" r="r" b="b"/>
              <a:pathLst>
                <a:path w="944" h="1213" extrusionOk="0">
                  <a:moveTo>
                    <a:pt x="689" y="1"/>
                  </a:moveTo>
                  <a:cubicBezTo>
                    <a:pt x="613" y="1"/>
                    <a:pt x="540" y="39"/>
                    <a:pt x="499" y="109"/>
                  </a:cubicBezTo>
                  <a:cubicBezTo>
                    <a:pt x="346" y="364"/>
                    <a:pt x="199" y="624"/>
                    <a:pt x="57" y="886"/>
                  </a:cubicBezTo>
                  <a:cubicBezTo>
                    <a:pt x="0" y="995"/>
                    <a:pt x="41" y="1127"/>
                    <a:pt x="148" y="1187"/>
                  </a:cubicBezTo>
                  <a:cubicBezTo>
                    <a:pt x="180" y="1204"/>
                    <a:pt x="216" y="1212"/>
                    <a:pt x="251" y="1212"/>
                  </a:cubicBezTo>
                  <a:cubicBezTo>
                    <a:pt x="329" y="1212"/>
                    <a:pt x="407" y="1170"/>
                    <a:pt x="447" y="1096"/>
                  </a:cubicBezTo>
                  <a:cubicBezTo>
                    <a:pt x="584" y="839"/>
                    <a:pt x="729" y="585"/>
                    <a:pt x="879" y="336"/>
                  </a:cubicBezTo>
                  <a:cubicBezTo>
                    <a:pt x="943" y="231"/>
                    <a:pt x="908" y="95"/>
                    <a:pt x="803" y="32"/>
                  </a:cubicBezTo>
                  <a:cubicBezTo>
                    <a:pt x="767" y="11"/>
                    <a:pt x="727" y="1"/>
                    <a:pt x="689" y="1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 dirty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31" name="Google Shape;1431;p39"/>
            <p:cNvSpPr/>
            <p:nvPr/>
          </p:nvSpPr>
          <p:spPr>
            <a:xfrm>
              <a:off x="7063675" y="3948613"/>
              <a:ext cx="33525" cy="17300"/>
            </a:xfrm>
            <a:custGeom>
              <a:avLst/>
              <a:gdLst/>
              <a:ahLst/>
              <a:cxnLst/>
              <a:rect l="l" t="t" r="r" b="b"/>
              <a:pathLst>
                <a:path w="1341" h="692" extrusionOk="0">
                  <a:moveTo>
                    <a:pt x="240" y="1"/>
                  </a:moveTo>
                  <a:cubicBezTo>
                    <a:pt x="140" y="1"/>
                    <a:pt x="52" y="69"/>
                    <a:pt x="29" y="171"/>
                  </a:cubicBezTo>
                  <a:cubicBezTo>
                    <a:pt x="0" y="288"/>
                    <a:pt x="73" y="407"/>
                    <a:pt x="192" y="437"/>
                  </a:cubicBezTo>
                  <a:cubicBezTo>
                    <a:pt x="475" y="505"/>
                    <a:pt x="753" y="586"/>
                    <a:pt x="1020" y="678"/>
                  </a:cubicBezTo>
                  <a:cubicBezTo>
                    <a:pt x="1044" y="688"/>
                    <a:pt x="1070" y="691"/>
                    <a:pt x="1092" y="691"/>
                  </a:cubicBezTo>
                  <a:cubicBezTo>
                    <a:pt x="1184" y="691"/>
                    <a:pt x="1270" y="634"/>
                    <a:pt x="1301" y="542"/>
                  </a:cubicBezTo>
                  <a:cubicBezTo>
                    <a:pt x="1340" y="427"/>
                    <a:pt x="1279" y="301"/>
                    <a:pt x="1165" y="261"/>
                  </a:cubicBezTo>
                  <a:cubicBezTo>
                    <a:pt x="885" y="164"/>
                    <a:pt x="592" y="78"/>
                    <a:pt x="294" y="8"/>
                  </a:cubicBezTo>
                  <a:cubicBezTo>
                    <a:pt x="276" y="3"/>
                    <a:pt x="258" y="1"/>
                    <a:pt x="240" y="1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 dirty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32" name="Google Shape;1432;p39"/>
            <p:cNvSpPr/>
            <p:nvPr/>
          </p:nvSpPr>
          <p:spPr>
            <a:xfrm>
              <a:off x="7072850" y="4165238"/>
              <a:ext cx="29100" cy="25550"/>
            </a:xfrm>
            <a:custGeom>
              <a:avLst/>
              <a:gdLst/>
              <a:ahLst/>
              <a:cxnLst/>
              <a:rect l="l" t="t" r="r" b="b"/>
              <a:pathLst>
                <a:path w="1164" h="1022" extrusionOk="0">
                  <a:moveTo>
                    <a:pt x="244" y="0"/>
                  </a:moveTo>
                  <a:cubicBezTo>
                    <a:pt x="189" y="0"/>
                    <a:pt x="134" y="21"/>
                    <a:pt x="91" y="62"/>
                  </a:cubicBezTo>
                  <a:cubicBezTo>
                    <a:pt x="3" y="148"/>
                    <a:pt x="1" y="287"/>
                    <a:pt x="86" y="374"/>
                  </a:cubicBezTo>
                  <a:cubicBezTo>
                    <a:pt x="308" y="604"/>
                    <a:pt x="542" y="808"/>
                    <a:pt x="783" y="980"/>
                  </a:cubicBezTo>
                  <a:cubicBezTo>
                    <a:pt x="823" y="1008"/>
                    <a:pt x="867" y="1021"/>
                    <a:pt x="911" y="1021"/>
                  </a:cubicBezTo>
                  <a:cubicBezTo>
                    <a:pt x="981" y="1021"/>
                    <a:pt x="1049" y="988"/>
                    <a:pt x="1093" y="929"/>
                  </a:cubicBezTo>
                  <a:cubicBezTo>
                    <a:pt x="1163" y="830"/>
                    <a:pt x="1141" y="691"/>
                    <a:pt x="1042" y="620"/>
                  </a:cubicBezTo>
                  <a:cubicBezTo>
                    <a:pt x="822" y="467"/>
                    <a:pt x="606" y="279"/>
                    <a:pt x="403" y="67"/>
                  </a:cubicBezTo>
                  <a:cubicBezTo>
                    <a:pt x="360" y="23"/>
                    <a:pt x="302" y="0"/>
                    <a:pt x="244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 dirty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33" name="Google Shape;1433;p39"/>
            <p:cNvSpPr/>
            <p:nvPr/>
          </p:nvSpPr>
          <p:spPr>
            <a:xfrm>
              <a:off x="7362650" y="3542238"/>
              <a:ext cx="32525" cy="20750"/>
            </a:xfrm>
            <a:custGeom>
              <a:avLst/>
              <a:gdLst/>
              <a:ahLst/>
              <a:cxnLst/>
              <a:rect l="l" t="t" r="r" b="b"/>
              <a:pathLst>
                <a:path w="1301" h="830" extrusionOk="0">
                  <a:moveTo>
                    <a:pt x="1047" y="1"/>
                  </a:moveTo>
                  <a:cubicBezTo>
                    <a:pt x="1015" y="1"/>
                    <a:pt x="983" y="8"/>
                    <a:pt x="953" y="22"/>
                  </a:cubicBezTo>
                  <a:cubicBezTo>
                    <a:pt x="685" y="151"/>
                    <a:pt x="420" y="281"/>
                    <a:pt x="153" y="411"/>
                  </a:cubicBezTo>
                  <a:cubicBezTo>
                    <a:pt x="44" y="466"/>
                    <a:pt x="0" y="600"/>
                    <a:pt x="54" y="707"/>
                  </a:cubicBezTo>
                  <a:cubicBezTo>
                    <a:pt x="94" y="785"/>
                    <a:pt x="172" y="829"/>
                    <a:pt x="253" y="829"/>
                  </a:cubicBezTo>
                  <a:cubicBezTo>
                    <a:pt x="287" y="829"/>
                    <a:pt x="321" y="822"/>
                    <a:pt x="352" y="807"/>
                  </a:cubicBezTo>
                  <a:cubicBezTo>
                    <a:pt x="614" y="676"/>
                    <a:pt x="881" y="549"/>
                    <a:pt x="1145" y="422"/>
                  </a:cubicBezTo>
                  <a:cubicBezTo>
                    <a:pt x="1252" y="371"/>
                    <a:pt x="1301" y="239"/>
                    <a:pt x="1248" y="127"/>
                  </a:cubicBezTo>
                  <a:cubicBezTo>
                    <a:pt x="1210" y="48"/>
                    <a:pt x="1130" y="1"/>
                    <a:pt x="1047" y="1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 dirty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34" name="Google Shape;1434;p39"/>
            <p:cNvSpPr/>
            <p:nvPr/>
          </p:nvSpPr>
          <p:spPr>
            <a:xfrm>
              <a:off x="7304175" y="3572438"/>
              <a:ext cx="31825" cy="21925"/>
            </a:xfrm>
            <a:custGeom>
              <a:avLst/>
              <a:gdLst/>
              <a:ahLst/>
              <a:cxnLst/>
              <a:rect l="l" t="t" r="r" b="b"/>
              <a:pathLst>
                <a:path w="1273" h="877" extrusionOk="0">
                  <a:moveTo>
                    <a:pt x="1023" y="1"/>
                  </a:moveTo>
                  <a:cubicBezTo>
                    <a:pt x="987" y="1"/>
                    <a:pt x="950" y="9"/>
                    <a:pt x="917" y="28"/>
                  </a:cubicBezTo>
                  <a:cubicBezTo>
                    <a:pt x="659" y="172"/>
                    <a:pt x="399" y="316"/>
                    <a:pt x="143" y="465"/>
                  </a:cubicBezTo>
                  <a:cubicBezTo>
                    <a:pt x="36" y="526"/>
                    <a:pt x="1" y="662"/>
                    <a:pt x="60" y="767"/>
                  </a:cubicBezTo>
                  <a:cubicBezTo>
                    <a:pt x="101" y="838"/>
                    <a:pt x="177" y="876"/>
                    <a:pt x="252" y="876"/>
                  </a:cubicBezTo>
                  <a:cubicBezTo>
                    <a:pt x="290" y="876"/>
                    <a:pt x="328" y="868"/>
                    <a:pt x="362" y="847"/>
                  </a:cubicBezTo>
                  <a:cubicBezTo>
                    <a:pt x="615" y="699"/>
                    <a:pt x="873" y="556"/>
                    <a:pt x="1128" y="414"/>
                  </a:cubicBezTo>
                  <a:cubicBezTo>
                    <a:pt x="1235" y="356"/>
                    <a:pt x="1273" y="221"/>
                    <a:pt x="1215" y="113"/>
                  </a:cubicBezTo>
                  <a:cubicBezTo>
                    <a:pt x="1176" y="42"/>
                    <a:pt x="1100" y="1"/>
                    <a:pt x="1023" y="1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 dirty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35" name="Google Shape;1435;p39"/>
            <p:cNvSpPr/>
            <p:nvPr/>
          </p:nvSpPr>
          <p:spPr>
            <a:xfrm>
              <a:off x="7185600" y="4144288"/>
              <a:ext cx="22525" cy="30775"/>
            </a:xfrm>
            <a:custGeom>
              <a:avLst/>
              <a:gdLst/>
              <a:ahLst/>
              <a:cxnLst/>
              <a:rect l="l" t="t" r="r" b="b"/>
              <a:pathLst>
                <a:path w="901" h="1231" extrusionOk="0">
                  <a:moveTo>
                    <a:pt x="651" y="0"/>
                  </a:moveTo>
                  <a:cubicBezTo>
                    <a:pt x="561" y="0"/>
                    <a:pt x="478" y="55"/>
                    <a:pt x="443" y="145"/>
                  </a:cubicBezTo>
                  <a:cubicBezTo>
                    <a:pt x="343" y="414"/>
                    <a:pt x="217" y="662"/>
                    <a:pt x="67" y="888"/>
                  </a:cubicBezTo>
                  <a:cubicBezTo>
                    <a:pt x="0" y="988"/>
                    <a:pt x="27" y="1127"/>
                    <a:pt x="129" y="1194"/>
                  </a:cubicBezTo>
                  <a:cubicBezTo>
                    <a:pt x="166" y="1220"/>
                    <a:pt x="209" y="1231"/>
                    <a:pt x="251" y="1231"/>
                  </a:cubicBezTo>
                  <a:cubicBezTo>
                    <a:pt x="322" y="1231"/>
                    <a:pt x="393" y="1198"/>
                    <a:pt x="436" y="1132"/>
                  </a:cubicBezTo>
                  <a:cubicBezTo>
                    <a:pt x="604" y="881"/>
                    <a:pt x="746" y="598"/>
                    <a:pt x="858" y="299"/>
                  </a:cubicBezTo>
                  <a:cubicBezTo>
                    <a:pt x="901" y="184"/>
                    <a:pt x="844" y="57"/>
                    <a:pt x="729" y="14"/>
                  </a:cubicBezTo>
                  <a:cubicBezTo>
                    <a:pt x="703" y="5"/>
                    <a:pt x="677" y="0"/>
                    <a:pt x="651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 dirty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36" name="Google Shape;1436;p39"/>
            <p:cNvSpPr/>
            <p:nvPr/>
          </p:nvSpPr>
          <p:spPr>
            <a:xfrm>
              <a:off x="7199975" y="4078863"/>
              <a:ext cx="14250" cy="33025"/>
            </a:xfrm>
            <a:custGeom>
              <a:avLst/>
              <a:gdLst/>
              <a:ahLst/>
              <a:cxnLst/>
              <a:rect l="l" t="t" r="r" b="b"/>
              <a:pathLst>
                <a:path w="570" h="1321" extrusionOk="0">
                  <a:moveTo>
                    <a:pt x="239" y="1"/>
                  </a:moveTo>
                  <a:cubicBezTo>
                    <a:pt x="226" y="1"/>
                    <a:pt x="212" y="2"/>
                    <a:pt x="198" y="5"/>
                  </a:cubicBezTo>
                  <a:cubicBezTo>
                    <a:pt x="78" y="30"/>
                    <a:pt x="1" y="147"/>
                    <a:pt x="24" y="266"/>
                  </a:cubicBezTo>
                  <a:cubicBezTo>
                    <a:pt x="80" y="544"/>
                    <a:pt x="114" y="827"/>
                    <a:pt x="123" y="1105"/>
                  </a:cubicBezTo>
                  <a:cubicBezTo>
                    <a:pt x="127" y="1227"/>
                    <a:pt x="226" y="1321"/>
                    <a:pt x="346" y="1321"/>
                  </a:cubicBezTo>
                  <a:lnTo>
                    <a:pt x="353" y="1321"/>
                  </a:lnTo>
                  <a:cubicBezTo>
                    <a:pt x="475" y="1317"/>
                    <a:pt x="570" y="1214"/>
                    <a:pt x="567" y="1091"/>
                  </a:cubicBezTo>
                  <a:cubicBezTo>
                    <a:pt x="555" y="786"/>
                    <a:pt x="520" y="480"/>
                    <a:pt x="459" y="176"/>
                  </a:cubicBezTo>
                  <a:cubicBezTo>
                    <a:pt x="438" y="73"/>
                    <a:pt x="342" y="1"/>
                    <a:pt x="239" y="1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 dirty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37" name="Google Shape;1437;p39"/>
            <p:cNvSpPr/>
            <p:nvPr/>
          </p:nvSpPr>
          <p:spPr>
            <a:xfrm>
              <a:off x="7195200" y="3644763"/>
              <a:ext cx="29675" cy="24925"/>
            </a:xfrm>
            <a:custGeom>
              <a:avLst/>
              <a:gdLst/>
              <a:ahLst/>
              <a:cxnLst/>
              <a:rect l="l" t="t" r="r" b="b"/>
              <a:pathLst>
                <a:path w="1187" h="997" extrusionOk="0">
                  <a:moveTo>
                    <a:pt x="937" y="0"/>
                  </a:moveTo>
                  <a:cubicBezTo>
                    <a:pt x="889" y="0"/>
                    <a:pt x="841" y="16"/>
                    <a:pt x="802" y="47"/>
                  </a:cubicBezTo>
                  <a:cubicBezTo>
                    <a:pt x="568" y="230"/>
                    <a:pt x="335" y="415"/>
                    <a:pt x="107" y="605"/>
                  </a:cubicBezTo>
                  <a:cubicBezTo>
                    <a:pt x="13" y="683"/>
                    <a:pt x="1" y="824"/>
                    <a:pt x="79" y="917"/>
                  </a:cubicBezTo>
                  <a:cubicBezTo>
                    <a:pt x="122" y="971"/>
                    <a:pt x="185" y="997"/>
                    <a:pt x="249" y="997"/>
                  </a:cubicBezTo>
                  <a:cubicBezTo>
                    <a:pt x="298" y="997"/>
                    <a:pt x="349" y="981"/>
                    <a:pt x="390" y="946"/>
                  </a:cubicBezTo>
                  <a:cubicBezTo>
                    <a:pt x="616" y="759"/>
                    <a:pt x="843" y="576"/>
                    <a:pt x="1073" y="394"/>
                  </a:cubicBezTo>
                  <a:cubicBezTo>
                    <a:pt x="1169" y="320"/>
                    <a:pt x="1186" y="180"/>
                    <a:pt x="1112" y="85"/>
                  </a:cubicBezTo>
                  <a:cubicBezTo>
                    <a:pt x="1068" y="29"/>
                    <a:pt x="1002" y="0"/>
                    <a:pt x="937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 dirty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38" name="Google Shape;1438;p39"/>
            <p:cNvSpPr/>
            <p:nvPr/>
          </p:nvSpPr>
          <p:spPr>
            <a:xfrm>
              <a:off x="7248050" y="3606413"/>
              <a:ext cx="31025" cy="23375"/>
            </a:xfrm>
            <a:custGeom>
              <a:avLst/>
              <a:gdLst/>
              <a:ahLst/>
              <a:cxnLst/>
              <a:rect l="l" t="t" r="r" b="b"/>
              <a:pathLst>
                <a:path w="1241" h="935" extrusionOk="0">
                  <a:moveTo>
                    <a:pt x="988" y="0"/>
                  </a:moveTo>
                  <a:cubicBezTo>
                    <a:pt x="947" y="0"/>
                    <a:pt x="906" y="11"/>
                    <a:pt x="869" y="35"/>
                  </a:cubicBezTo>
                  <a:cubicBezTo>
                    <a:pt x="618" y="197"/>
                    <a:pt x="372" y="361"/>
                    <a:pt x="127" y="530"/>
                  </a:cubicBezTo>
                  <a:cubicBezTo>
                    <a:pt x="26" y="599"/>
                    <a:pt x="1" y="737"/>
                    <a:pt x="70" y="839"/>
                  </a:cubicBezTo>
                  <a:cubicBezTo>
                    <a:pt x="113" y="900"/>
                    <a:pt x="182" y="934"/>
                    <a:pt x="253" y="934"/>
                  </a:cubicBezTo>
                  <a:cubicBezTo>
                    <a:pt x="296" y="934"/>
                    <a:pt x="340" y="921"/>
                    <a:pt x="380" y="896"/>
                  </a:cubicBezTo>
                  <a:cubicBezTo>
                    <a:pt x="621" y="730"/>
                    <a:pt x="863" y="567"/>
                    <a:pt x="1110" y="408"/>
                  </a:cubicBezTo>
                  <a:cubicBezTo>
                    <a:pt x="1212" y="340"/>
                    <a:pt x="1240" y="204"/>
                    <a:pt x="1175" y="102"/>
                  </a:cubicBezTo>
                  <a:cubicBezTo>
                    <a:pt x="1132" y="35"/>
                    <a:pt x="1060" y="0"/>
                    <a:pt x="988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 dirty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39" name="Google Shape;1439;p39"/>
            <p:cNvSpPr/>
            <p:nvPr/>
          </p:nvSpPr>
          <p:spPr>
            <a:xfrm>
              <a:off x="6580775" y="4351713"/>
              <a:ext cx="11900" cy="33175"/>
            </a:xfrm>
            <a:custGeom>
              <a:avLst/>
              <a:gdLst/>
              <a:ahLst/>
              <a:cxnLst/>
              <a:rect l="l" t="t" r="r" b="b"/>
              <a:pathLst>
                <a:path w="476" h="1327" extrusionOk="0">
                  <a:moveTo>
                    <a:pt x="248" y="0"/>
                  </a:moveTo>
                  <a:cubicBezTo>
                    <a:pt x="132" y="0"/>
                    <a:pt x="34" y="90"/>
                    <a:pt x="27" y="209"/>
                  </a:cubicBezTo>
                  <a:cubicBezTo>
                    <a:pt x="10" y="507"/>
                    <a:pt x="2" y="804"/>
                    <a:pt x="0" y="1105"/>
                  </a:cubicBezTo>
                  <a:cubicBezTo>
                    <a:pt x="0" y="1227"/>
                    <a:pt x="100" y="1326"/>
                    <a:pt x="222" y="1326"/>
                  </a:cubicBezTo>
                  <a:cubicBezTo>
                    <a:pt x="343" y="1326"/>
                    <a:pt x="443" y="1227"/>
                    <a:pt x="443" y="1106"/>
                  </a:cubicBezTo>
                  <a:cubicBezTo>
                    <a:pt x="446" y="816"/>
                    <a:pt x="454" y="524"/>
                    <a:pt x="468" y="233"/>
                  </a:cubicBezTo>
                  <a:cubicBezTo>
                    <a:pt x="475" y="109"/>
                    <a:pt x="382" y="6"/>
                    <a:pt x="258" y="0"/>
                  </a:cubicBezTo>
                  <a:cubicBezTo>
                    <a:pt x="255" y="0"/>
                    <a:pt x="251" y="0"/>
                    <a:pt x="248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 dirty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40" name="Google Shape;1440;p39"/>
            <p:cNvSpPr/>
            <p:nvPr/>
          </p:nvSpPr>
          <p:spPr>
            <a:xfrm>
              <a:off x="6613375" y="4546413"/>
              <a:ext cx="21475" cy="31375"/>
            </a:xfrm>
            <a:custGeom>
              <a:avLst/>
              <a:gdLst/>
              <a:ahLst/>
              <a:cxnLst/>
              <a:rect l="l" t="t" r="r" b="b"/>
              <a:pathLst>
                <a:path w="859" h="1255" extrusionOk="0">
                  <a:moveTo>
                    <a:pt x="252" y="0"/>
                  </a:moveTo>
                  <a:cubicBezTo>
                    <a:pt x="224" y="0"/>
                    <a:pt x="195" y="6"/>
                    <a:pt x="167" y="18"/>
                  </a:cubicBezTo>
                  <a:cubicBezTo>
                    <a:pt x="53" y="63"/>
                    <a:pt x="1" y="192"/>
                    <a:pt x="46" y="305"/>
                  </a:cubicBezTo>
                  <a:cubicBezTo>
                    <a:pt x="160" y="582"/>
                    <a:pt x="280" y="856"/>
                    <a:pt x="407" y="1126"/>
                  </a:cubicBezTo>
                  <a:cubicBezTo>
                    <a:pt x="443" y="1206"/>
                    <a:pt x="524" y="1254"/>
                    <a:pt x="606" y="1254"/>
                  </a:cubicBezTo>
                  <a:cubicBezTo>
                    <a:pt x="639" y="1254"/>
                    <a:pt x="670" y="1247"/>
                    <a:pt x="700" y="1233"/>
                  </a:cubicBezTo>
                  <a:cubicBezTo>
                    <a:pt x="811" y="1182"/>
                    <a:pt x="859" y="1048"/>
                    <a:pt x="806" y="939"/>
                  </a:cubicBezTo>
                  <a:cubicBezTo>
                    <a:pt x="684" y="674"/>
                    <a:pt x="568" y="407"/>
                    <a:pt x="456" y="138"/>
                  </a:cubicBezTo>
                  <a:cubicBezTo>
                    <a:pt x="421" y="53"/>
                    <a:pt x="339" y="0"/>
                    <a:pt x="252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 dirty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41" name="Google Shape;1441;p39"/>
            <p:cNvSpPr/>
            <p:nvPr/>
          </p:nvSpPr>
          <p:spPr>
            <a:xfrm>
              <a:off x="6585600" y="4285888"/>
              <a:ext cx="15875" cy="32875"/>
            </a:xfrm>
            <a:custGeom>
              <a:avLst/>
              <a:gdLst/>
              <a:ahLst/>
              <a:cxnLst/>
              <a:rect l="l" t="t" r="r" b="b"/>
              <a:pathLst>
                <a:path w="635" h="1315" extrusionOk="0">
                  <a:moveTo>
                    <a:pt x="396" y="0"/>
                  </a:moveTo>
                  <a:cubicBezTo>
                    <a:pt x="293" y="0"/>
                    <a:pt x="197" y="70"/>
                    <a:pt x="177" y="176"/>
                  </a:cubicBezTo>
                  <a:cubicBezTo>
                    <a:pt x="116" y="468"/>
                    <a:pt x="64" y="763"/>
                    <a:pt x="17" y="1056"/>
                  </a:cubicBezTo>
                  <a:cubicBezTo>
                    <a:pt x="0" y="1181"/>
                    <a:pt x="84" y="1295"/>
                    <a:pt x="204" y="1313"/>
                  </a:cubicBezTo>
                  <a:cubicBezTo>
                    <a:pt x="214" y="1314"/>
                    <a:pt x="227" y="1314"/>
                    <a:pt x="237" y="1314"/>
                  </a:cubicBezTo>
                  <a:cubicBezTo>
                    <a:pt x="343" y="1314"/>
                    <a:pt x="440" y="1236"/>
                    <a:pt x="455" y="1126"/>
                  </a:cubicBezTo>
                  <a:cubicBezTo>
                    <a:pt x="499" y="839"/>
                    <a:pt x="552" y="551"/>
                    <a:pt x="610" y="266"/>
                  </a:cubicBezTo>
                  <a:cubicBezTo>
                    <a:pt x="634" y="147"/>
                    <a:pt x="559" y="31"/>
                    <a:pt x="438" y="4"/>
                  </a:cubicBezTo>
                  <a:cubicBezTo>
                    <a:pt x="424" y="1"/>
                    <a:pt x="410" y="0"/>
                    <a:pt x="396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 dirty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42" name="Google Shape;1442;p39"/>
            <p:cNvSpPr/>
            <p:nvPr/>
          </p:nvSpPr>
          <p:spPr>
            <a:xfrm>
              <a:off x="6593150" y="4483338"/>
              <a:ext cx="18125" cy="32425"/>
            </a:xfrm>
            <a:custGeom>
              <a:avLst/>
              <a:gdLst/>
              <a:ahLst/>
              <a:cxnLst/>
              <a:rect l="l" t="t" r="r" b="b"/>
              <a:pathLst>
                <a:path w="725" h="1297" extrusionOk="0">
                  <a:moveTo>
                    <a:pt x="243" y="0"/>
                  </a:moveTo>
                  <a:cubicBezTo>
                    <a:pt x="225" y="0"/>
                    <a:pt x="208" y="2"/>
                    <a:pt x="190" y="6"/>
                  </a:cubicBezTo>
                  <a:cubicBezTo>
                    <a:pt x="73" y="35"/>
                    <a:pt x="0" y="155"/>
                    <a:pt x="30" y="274"/>
                  </a:cubicBezTo>
                  <a:cubicBezTo>
                    <a:pt x="101" y="565"/>
                    <a:pt x="179" y="853"/>
                    <a:pt x="264" y="1139"/>
                  </a:cubicBezTo>
                  <a:cubicBezTo>
                    <a:pt x="292" y="1236"/>
                    <a:pt x="380" y="1297"/>
                    <a:pt x="477" y="1297"/>
                  </a:cubicBezTo>
                  <a:cubicBezTo>
                    <a:pt x="498" y="1297"/>
                    <a:pt x="519" y="1294"/>
                    <a:pt x="541" y="1288"/>
                  </a:cubicBezTo>
                  <a:cubicBezTo>
                    <a:pt x="657" y="1253"/>
                    <a:pt x="725" y="1131"/>
                    <a:pt x="689" y="1013"/>
                  </a:cubicBezTo>
                  <a:cubicBezTo>
                    <a:pt x="604" y="734"/>
                    <a:pt x="528" y="453"/>
                    <a:pt x="458" y="169"/>
                  </a:cubicBezTo>
                  <a:cubicBezTo>
                    <a:pt x="434" y="69"/>
                    <a:pt x="344" y="0"/>
                    <a:pt x="243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 dirty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43" name="Google Shape;1443;p39"/>
            <p:cNvSpPr/>
            <p:nvPr/>
          </p:nvSpPr>
          <p:spPr>
            <a:xfrm>
              <a:off x="6582500" y="4417963"/>
              <a:ext cx="14275" cy="33025"/>
            </a:xfrm>
            <a:custGeom>
              <a:avLst/>
              <a:gdLst/>
              <a:ahLst/>
              <a:cxnLst/>
              <a:rect l="l" t="t" r="r" b="b"/>
              <a:pathLst>
                <a:path w="571" h="1321" extrusionOk="0">
                  <a:moveTo>
                    <a:pt x="235" y="1"/>
                  </a:moveTo>
                  <a:cubicBezTo>
                    <a:pt x="227" y="1"/>
                    <a:pt x="219" y="1"/>
                    <a:pt x="211" y="2"/>
                  </a:cubicBezTo>
                  <a:cubicBezTo>
                    <a:pt x="89" y="12"/>
                    <a:pt x="1" y="121"/>
                    <a:pt x="11" y="243"/>
                  </a:cubicBezTo>
                  <a:cubicBezTo>
                    <a:pt x="39" y="541"/>
                    <a:pt x="75" y="837"/>
                    <a:pt x="116" y="1131"/>
                  </a:cubicBezTo>
                  <a:cubicBezTo>
                    <a:pt x="131" y="1242"/>
                    <a:pt x="225" y="1321"/>
                    <a:pt x="334" y="1321"/>
                  </a:cubicBezTo>
                  <a:cubicBezTo>
                    <a:pt x="344" y="1321"/>
                    <a:pt x="355" y="1321"/>
                    <a:pt x="365" y="1320"/>
                  </a:cubicBezTo>
                  <a:cubicBezTo>
                    <a:pt x="487" y="1303"/>
                    <a:pt x="571" y="1192"/>
                    <a:pt x="555" y="1069"/>
                  </a:cubicBezTo>
                  <a:cubicBezTo>
                    <a:pt x="514" y="781"/>
                    <a:pt x="480" y="491"/>
                    <a:pt x="452" y="201"/>
                  </a:cubicBezTo>
                  <a:cubicBezTo>
                    <a:pt x="441" y="88"/>
                    <a:pt x="344" y="1"/>
                    <a:pt x="235" y="1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 dirty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44" name="Google Shape;1444;p39"/>
            <p:cNvSpPr/>
            <p:nvPr/>
          </p:nvSpPr>
          <p:spPr>
            <a:xfrm>
              <a:off x="6643125" y="4605638"/>
              <a:ext cx="24600" cy="29600"/>
            </a:xfrm>
            <a:custGeom>
              <a:avLst/>
              <a:gdLst/>
              <a:ahLst/>
              <a:cxnLst/>
              <a:rect l="l" t="t" r="r" b="b"/>
              <a:pathLst>
                <a:path w="984" h="1184" extrusionOk="0">
                  <a:moveTo>
                    <a:pt x="253" y="0"/>
                  </a:moveTo>
                  <a:cubicBezTo>
                    <a:pt x="214" y="0"/>
                    <a:pt x="174" y="10"/>
                    <a:pt x="138" y="32"/>
                  </a:cubicBezTo>
                  <a:cubicBezTo>
                    <a:pt x="33" y="96"/>
                    <a:pt x="1" y="231"/>
                    <a:pt x="63" y="336"/>
                  </a:cubicBezTo>
                  <a:cubicBezTo>
                    <a:pt x="219" y="591"/>
                    <a:pt x="381" y="842"/>
                    <a:pt x="550" y="1089"/>
                  </a:cubicBezTo>
                  <a:cubicBezTo>
                    <a:pt x="592" y="1151"/>
                    <a:pt x="662" y="1184"/>
                    <a:pt x="732" y="1184"/>
                  </a:cubicBezTo>
                  <a:cubicBezTo>
                    <a:pt x="775" y="1184"/>
                    <a:pt x="819" y="1172"/>
                    <a:pt x="856" y="1146"/>
                  </a:cubicBezTo>
                  <a:cubicBezTo>
                    <a:pt x="957" y="1076"/>
                    <a:pt x="983" y="940"/>
                    <a:pt x="914" y="839"/>
                  </a:cubicBezTo>
                  <a:cubicBezTo>
                    <a:pt x="752" y="600"/>
                    <a:pt x="594" y="354"/>
                    <a:pt x="443" y="106"/>
                  </a:cubicBezTo>
                  <a:cubicBezTo>
                    <a:pt x="401" y="38"/>
                    <a:pt x="328" y="0"/>
                    <a:pt x="253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 dirty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45" name="Google Shape;1445;p39"/>
            <p:cNvSpPr/>
            <p:nvPr/>
          </p:nvSpPr>
          <p:spPr>
            <a:xfrm>
              <a:off x="6807675" y="3983988"/>
              <a:ext cx="32175" cy="21275"/>
            </a:xfrm>
            <a:custGeom>
              <a:avLst/>
              <a:gdLst/>
              <a:ahLst/>
              <a:cxnLst/>
              <a:rect l="l" t="t" r="r" b="b"/>
              <a:pathLst>
                <a:path w="1287" h="851" extrusionOk="0">
                  <a:moveTo>
                    <a:pt x="1038" y="0"/>
                  </a:moveTo>
                  <a:cubicBezTo>
                    <a:pt x="1005" y="0"/>
                    <a:pt x="971" y="8"/>
                    <a:pt x="939" y="23"/>
                  </a:cubicBezTo>
                  <a:cubicBezTo>
                    <a:pt x="672" y="154"/>
                    <a:pt x="407" y="291"/>
                    <a:pt x="145" y="436"/>
                  </a:cubicBezTo>
                  <a:cubicBezTo>
                    <a:pt x="38" y="494"/>
                    <a:pt x="0" y="629"/>
                    <a:pt x="58" y="737"/>
                  </a:cubicBezTo>
                  <a:cubicBezTo>
                    <a:pt x="99" y="810"/>
                    <a:pt x="173" y="850"/>
                    <a:pt x="251" y="850"/>
                  </a:cubicBezTo>
                  <a:cubicBezTo>
                    <a:pt x="287" y="850"/>
                    <a:pt x="325" y="842"/>
                    <a:pt x="358" y="822"/>
                  </a:cubicBezTo>
                  <a:cubicBezTo>
                    <a:pt x="613" y="680"/>
                    <a:pt x="872" y="545"/>
                    <a:pt x="1133" y="418"/>
                  </a:cubicBezTo>
                  <a:cubicBezTo>
                    <a:pt x="1242" y="365"/>
                    <a:pt x="1286" y="232"/>
                    <a:pt x="1234" y="123"/>
                  </a:cubicBezTo>
                  <a:cubicBezTo>
                    <a:pt x="1198" y="45"/>
                    <a:pt x="1120" y="0"/>
                    <a:pt x="1038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 dirty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46" name="Google Shape;1446;p39"/>
            <p:cNvSpPr/>
            <p:nvPr/>
          </p:nvSpPr>
          <p:spPr>
            <a:xfrm>
              <a:off x="6868000" y="3959438"/>
              <a:ext cx="33425" cy="18225"/>
            </a:xfrm>
            <a:custGeom>
              <a:avLst/>
              <a:gdLst/>
              <a:ahLst/>
              <a:cxnLst/>
              <a:rect l="l" t="t" r="r" b="b"/>
              <a:pathLst>
                <a:path w="1337" h="729" extrusionOk="0">
                  <a:moveTo>
                    <a:pt x="1086" y="0"/>
                  </a:moveTo>
                  <a:cubicBezTo>
                    <a:pt x="1065" y="0"/>
                    <a:pt x="1043" y="3"/>
                    <a:pt x="1022" y="10"/>
                  </a:cubicBezTo>
                  <a:cubicBezTo>
                    <a:pt x="737" y="99"/>
                    <a:pt x="455" y="194"/>
                    <a:pt x="175" y="299"/>
                  </a:cubicBezTo>
                  <a:cubicBezTo>
                    <a:pt x="60" y="342"/>
                    <a:pt x="1" y="469"/>
                    <a:pt x="43" y="583"/>
                  </a:cubicBezTo>
                  <a:cubicBezTo>
                    <a:pt x="77" y="672"/>
                    <a:pt x="161" y="729"/>
                    <a:pt x="252" y="729"/>
                  </a:cubicBezTo>
                  <a:cubicBezTo>
                    <a:pt x="276" y="729"/>
                    <a:pt x="303" y="725"/>
                    <a:pt x="327" y="715"/>
                  </a:cubicBezTo>
                  <a:cubicBezTo>
                    <a:pt x="601" y="613"/>
                    <a:pt x="876" y="519"/>
                    <a:pt x="1154" y="432"/>
                  </a:cubicBezTo>
                  <a:cubicBezTo>
                    <a:pt x="1270" y="397"/>
                    <a:pt x="1337" y="272"/>
                    <a:pt x="1298" y="156"/>
                  </a:cubicBezTo>
                  <a:cubicBezTo>
                    <a:pt x="1269" y="62"/>
                    <a:pt x="1182" y="0"/>
                    <a:pt x="1086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 dirty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47" name="Google Shape;1447;p39"/>
            <p:cNvSpPr/>
            <p:nvPr/>
          </p:nvSpPr>
          <p:spPr>
            <a:xfrm>
              <a:off x="6702800" y="4058988"/>
              <a:ext cx="28000" cy="26500"/>
            </a:xfrm>
            <a:custGeom>
              <a:avLst/>
              <a:gdLst/>
              <a:ahLst/>
              <a:cxnLst/>
              <a:rect l="l" t="t" r="r" b="b"/>
              <a:pathLst>
                <a:path w="1120" h="1060" extrusionOk="0">
                  <a:moveTo>
                    <a:pt x="876" y="0"/>
                  </a:moveTo>
                  <a:cubicBezTo>
                    <a:pt x="822" y="0"/>
                    <a:pt x="768" y="20"/>
                    <a:pt x="725" y="60"/>
                  </a:cubicBezTo>
                  <a:cubicBezTo>
                    <a:pt x="508" y="264"/>
                    <a:pt x="294" y="471"/>
                    <a:pt x="86" y="685"/>
                  </a:cubicBezTo>
                  <a:cubicBezTo>
                    <a:pt x="0" y="771"/>
                    <a:pt x="2" y="912"/>
                    <a:pt x="90" y="997"/>
                  </a:cubicBezTo>
                  <a:cubicBezTo>
                    <a:pt x="132" y="1039"/>
                    <a:pt x="189" y="1059"/>
                    <a:pt x="244" y="1059"/>
                  </a:cubicBezTo>
                  <a:cubicBezTo>
                    <a:pt x="301" y="1059"/>
                    <a:pt x="359" y="1037"/>
                    <a:pt x="402" y="991"/>
                  </a:cubicBezTo>
                  <a:cubicBezTo>
                    <a:pt x="606" y="783"/>
                    <a:pt x="813" y="579"/>
                    <a:pt x="1026" y="381"/>
                  </a:cubicBezTo>
                  <a:cubicBezTo>
                    <a:pt x="1114" y="299"/>
                    <a:pt x="1119" y="159"/>
                    <a:pt x="1036" y="69"/>
                  </a:cubicBezTo>
                  <a:cubicBezTo>
                    <a:pt x="993" y="24"/>
                    <a:pt x="935" y="0"/>
                    <a:pt x="876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 dirty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48" name="Google Shape;1448;p39"/>
            <p:cNvSpPr/>
            <p:nvPr/>
          </p:nvSpPr>
          <p:spPr>
            <a:xfrm>
              <a:off x="6660000" y="4107588"/>
              <a:ext cx="25850" cy="28675"/>
            </a:xfrm>
            <a:custGeom>
              <a:avLst/>
              <a:gdLst/>
              <a:ahLst/>
              <a:cxnLst/>
              <a:rect l="l" t="t" r="r" b="b"/>
              <a:pathLst>
                <a:path w="1034" h="1147" extrusionOk="0">
                  <a:moveTo>
                    <a:pt x="785" y="0"/>
                  </a:moveTo>
                  <a:cubicBezTo>
                    <a:pt x="720" y="0"/>
                    <a:pt x="656" y="28"/>
                    <a:pt x="612" y="82"/>
                  </a:cubicBezTo>
                  <a:cubicBezTo>
                    <a:pt x="426" y="316"/>
                    <a:pt x="245" y="555"/>
                    <a:pt x="72" y="796"/>
                  </a:cubicBezTo>
                  <a:cubicBezTo>
                    <a:pt x="1" y="895"/>
                    <a:pt x="22" y="1033"/>
                    <a:pt x="121" y="1104"/>
                  </a:cubicBezTo>
                  <a:cubicBezTo>
                    <a:pt x="160" y="1132"/>
                    <a:pt x="206" y="1146"/>
                    <a:pt x="250" y="1146"/>
                  </a:cubicBezTo>
                  <a:cubicBezTo>
                    <a:pt x="320" y="1146"/>
                    <a:pt x="386" y="1115"/>
                    <a:pt x="429" y="1054"/>
                  </a:cubicBezTo>
                  <a:cubicBezTo>
                    <a:pt x="599" y="818"/>
                    <a:pt x="776" y="586"/>
                    <a:pt x="958" y="358"/>
                  </a:cubicBezTo>
                  <a:cubicBezTo>
                    <a:pt x="1033" y="263"/>
                    <a:pt x="1018" y="124"/>
                    <a:pt x="923" y="47"/>
                  </a:cubicBezTo>
                  <a:cubicBezTo>
                    <a:pt x="881" y="16"/>
                    <a:pt x="833" y="0"/>
                    <a:pt x="785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 dirty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49" name="Google Shape;1449;p39"/>
            <p:cNvSpPr/>
            <p:nvPr/>
          </p:nvSpPr>
          <p:spPr>
            <a:xfrm>
              <a:off x="6752250" y="4017463"/>
              <a:ext cx="30475" cy="24100"/>
            </a:xfrm>
            <a:custGeom>
              <a:avLst/>
              <a:gdLst/>
              <a:ahLst/>
              <a:cxnLst/>
              <a:rect l="l" t="t" r="r" b="b"/>
              <a:pathLst>
                <a:path w="1219" h="964" extrusionOk="0">
                  <a:moveTo>
                    <a:pt x="966" y="1"/>
                  </a:moveTo>
                  <a:cubicBezTo>
                    <a:pt x="923" y="1"/>
                    <a:pt x="880" y="14"/>
                    <a:pt x="842" y="40"/>
                  </a:cubicBezTo>
                  <a:cubicBezTo>
                    <a:pt x="596" y="210"/>
                    <a:pt x="354" y="383"/>
                    <a:pt x="117" y="566"/>
                  </a:cubicBezTo>
                  <a:cubicBezTo>
                    <a:pt x="19" y="640"/>
                    <a:pt x="1" y="779"/>
                    <a:pt x="76" y="877"/>
                  </a:cubicBezTo>
                  <a:cubicBezTo>
                    <a:pt x="120" y="934"/>
                    <a:pt x="185" y="963"/>
                    <a:pt x="252" y="963"/>
                  </a:cubicBezTo>
                  <a:cubicBezTo>
                    <a:pt x="298" y="963"/>
                    <a:pt x="345" y="949"/>
                    <a:pt x="386" y="918"/>
                  </a:cubicBezTo>
                  <a:cubicBezTo>
                    <a:pt x="618" y="741"/>
                    <a:pt x="854" y="570"/>
                    <a:pt x="1093" y="403"/>
                  </a:cubicBezTo>
                  <a:cubicBezTo>
                    <a:pt x="1195" y="334"/>
                    <a:pt x="1219" y="196"/>
                    <a:pt x="1149" y="95"/>
                  </a:cubicBezTo>
                  <a:cubicBezTo>
                    <a:pt x="1106" y="34"/>
                    <a:pt x="1036" y="1"/>
                    <a:pt x="966" y="1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 dirty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50" name="Google Shape;1450;p39"/>
            <p:cNvSpPr/>
            <p:nvPr/>
          </p:nvSpPr>
          <p:spPr>
            <a:xfrm>
              <a:off x="7041150" y="3850163"/>
              <a:ext cx="20450" cy="31725"/>
            </a:xfrm>
            <a:custGeom>
              <a:avLst/>
              <a:gdLst/>
              <a:ahLst/>
              <a:cxnLst/>
              <a:rect l="l" t="t" r="r" b="b"/>
              <a:pathLst>
                <a:path w="818" h="1269" extrusionOk="0">
                  <a:moveTo>
                    <a:pt x="567" y="1"/>
                  </a:moveTo>
                  <a:cubicBezTo>
                    <a:pt x="481" y="1"/>
                    <a:pt x="397" y="52"/>
                    <a:pt x="361" y="138"/>
                  </a:cubicBezTo>
                  <a:cubicBezTo>
                    <a:pt x="248" y="414"/>
                    <a:pt x="141" y="692"/>
                    <a:pt x="42" y="975"/>
                  </a:cubicBezTo>
                  <a:cubicBezTo>
                    <a:pt x="1" y="1089"/>
                    <a:pt x="62" y="1216"/>
                    <a:pt x="177" y="1257"/>
                  </a:cubicBezTo>
                  <a:cubicBezTo>
                    <a:pt x="201" y="1265"/>
                    <a:pt x="226" y="1268"/>
                    <a:pt x="249" y="1268"/>
                  </a:cubicBezTo>
                  <a:cubicBezTo>
                    <a:pt x="340" y="1268"/>
                    <a:pt x="426" y="1211"/>
                    <a:pt x="459" y="1121"/>
                  </a:cubicBezTo>
                  <a:cubicBezTo>
                    <a:pt x="555" y="847"/>
                    <a:pt x="659" y="575"/>
                    <a:pt x="771" y="305"/>
                  </a:cubicBezTo>
                  <a:cubicBezTo>
                    <a:pt x="818" y="193"/>
                    <a:pt x="764" y="63"/>
                    <a:pt x="650" y="17"/>
                  </a:cubicBezTo>
                  <a:cubicBezTo>
                    <a:pt x="623" y="6"/>
                    <a:pt x="595" y="1"/>
                    <a:pt x="567" y="1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 dirty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51" name="Google Shape;1451;p39"/>
            <p:cNvSpPr/>
            <p:nvPr/>
          </p:nvSpPr>
          <p:spPr>
            <a:xfrm>
              <a:off x="7038000" y="4109188"/>
              <a:ext cx="21475" cy="31250"/>
            </a:xfrm>
            <a:custGeom>
              <a:avLst/>
              <a:gdLst/>
              <a:ahLst/>
              <a:cxnLst/>
              <a:rect l="l" t="t" r="r" b="b"/>
              <a:pathLst>
                <a:path w="859" h="1250" extrusionOk="0">
                  <a:moveTo>
                    <a:pt x="249" y="0"/>
                  </a:moveTo>
                  <a:cubicBezTo>
                    <a:pt x="224" y="0"/>
                    <a:pt x="199" y="5"/>
                    <a:pt x="174" y="14"/>
                  </a:cubicBezTo>
                  <a:cubicBezTo>
                    <a:pt x="57" y="57"/>
                    <a:pt x="1" y="184"/>
                    <a:pt x="42" y="298"/>
                  </a:cubicBezTo>
                  <a:lnTo>
                    <a:pt x="103" y="455"/>
                  </a:lnTo>
                  <a:cubicBezTo>
                    <a:pt x="191" y="684"/>
                    <a:pt x="297" y="910"/>
                    <a:pt x="412" y="1132"/>
                  </a:cubicBezTo>
                  <a:cubicBezTo>
                    <a:pt x="452" y="1207"/>
                    <a:pt x="530" y="1249"/>
                    <a:pt x="608" y="1249"/>
                  </a:cubicBezTo>
                  <a:cubicBezTo>
                    <a:pt x="643" y="1249"/>
                    <a:pt x="678" y="1241"/>
                    <a:pt x="710" y="1224"/>
                  </a:cubicBezTo>
                  <a:cubicBezTo>
                    <a:pt x="819" y="1167"/>
                    <a:pt x="859" y="1032"/>
                    <a:pt x="802" y="925"/>
                  </a:cubicBezTo>
                  <a:cubicBezTo>
                    <a:pt x="694" y="719"/>
                    <a:pt x="596" y="506"/>
                    <a:pt x="514" y="295"/>
                  </a:cubicBezTo>
                  <a:lnTo>
                    <a:pt x="457" y="145"/>
                  </a:lnTo>
                  <a:cubicBezTo>
                    <a:pt x="424" y="56"/>
                    <a:pt x="339" y="0"/>
                    <a:pt x="249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 dirty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52" name="Google Shape;1452;p39"/>
            <p:cNvSpPr/>
            <p:nvPr/>
          </p:nvSpPr>
          <p:spPr>
            <a:xfrm>
              <a:off x="7022025" y="4044963"/>
              <a:ext cx="15800" cy="32900"/>
            </a:xfrm>
            <a:custGeom>
              <a:avLst/>
              <a:gdLst/>
              <a:ahLst/>
              <a:cxnLst/>
              <a:rect l="l" t="t" r="r" b="b"/>
              <a:pathLst>
                <a:path w="632" h="1316" extrusionOk="0">
                  <a:moveTo>
                    <a:pt x="240" y="1"/>
                  </a:moveTo>
                  <a:cubicBezTo>
                    <a:pt x="229" y="1"/>
                    <a:pt x="217" y="2"/>
                    <a:pt x="206" y="4"/>
                  </a:cubicBezTo>
                  <a:cubicBezTo>
                    <a:pt x="85" y="21"/>
                    <a:pt x="0" y="133"/>
                    <a:pt x="18" y="253"/>
                  </a:cubicBezTo>
                  <a:cubicBezTo>
                    <a:pt x="58" y="550"/>
                    <a:pt x="112" y="847"/>
                    <a:pt x="173" y="1140"/>
                  </a:cubicBezTo>
                  <a:cubicBezTo>
                    <a:pt x="197" y="1245"/>
                    <a:pt x="287" y="1315"/>
                    <a:pt x="390" y="1315"/>
                  </a:cubicBezTo>
                  <a:cubicBezTo>
                    <a:pt x="406" y="1315"/>
                    <a:pt x="421" y="1314"/>
                    <a:pt x="437" y="1310"/>
                  </a:cubicBezTo>
                  <a:cubicBezTo>
                    <a:pt x="556" y="1284"/>
                    <a:pt x="631" y="1167"/>
                    <a:pt x="607" y="1047"/>
                  </a:cubicBezTo>
                  <a:cubicBezTo>
                    <a:pt x="546" y="765"/>
                    <a:pt x="496" y="479"/>
                    <a:pt x="455" y="191"/>
                  </a:cubicBezTo>
                  <a:cubicBezTo>
                    <a:pt x="440" y="82"/>
                    <a:pt x="346" y="1"/>
                    <a:pt x="240" y="1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 dirty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53" name="Google Shape;1453;p39"/>
            <p:cNvSpPr/>
            <p:nvPr/>
          </p:nvSpPr>
          <p:spPr>
            <a:xfrm>
              <a:off x="6998375" y="3913213"/>
              <a:ext cx="42675" cy="40025"/>
            </a:xfrm>
            <a:custGeom>
              <a:avLst/>
              <a:gdLst/>
              <a:ahLst/>
              <a:cxnLst/>
              <a:rect l="l" t="t" r="r" b="b"/>
              <a:pathLst>
                <a:path w="1707" h="1601" extrusionOk="0">
                  <a:moveTo>
                    <a:pt x="1463" y="1"/>
                  </a:moveTo>
                  <a:cubicBezTo>
                    <a:pt x="1362" y="1"/>
                    <a:pt x="1272" y="70"/>
                    <a:pt x="1248" y="171"/>
                  </a:cubicBezTo>
                  <a:cubicBezTo>
                    <a:pt x="1179" y="465"/>
                    <a:pt x="1118" y="757"/>
                    <a:pt x="1067" y="1051"/>
                  </a:cubicBezTo>
                  <a:cubicBezTo>
                    <a:pt x="1060" y="1089"/>
                    <a:pt x="1062" y="1124"/>
                    <a:pt x="1074" y="1156"/>
                  </a:cubicBezTo>
                  <a:cubicBezTo>
                    <a:pt x="828" y="1141"/>
                    <a:pt x="584" y="1134"/>
                    <a:pt x="339" y="1134"/>
                  </a:cubicBezTo>
                  <a:lnTo>
                    <a:pt x="220" y="1134"/>
                  </a:lnTo>
                  <a:cubicBezTo>
                    <a:pt x="97" y="1136"/>
                    <a:pt x="0" y="1235"/>
                    <a:pt x="2" y="1358"/>
                  </a:cubicBezTo>
                  <a:cubicBezTo>
                    <a:pt x="3" y="1479"/>
                    <a:pt x="102" y="1575"/>
                    <a:pt x="223" y="1575"/>
                  </a:cubicBezTo>
                  <a:lnTo>
                    <a:pt x="338" y="1575"/>
                  </a:lnTo>
                  <a:cubicBezTo>
                    <a:pt x="590" y="1575"/>
                    <a:pt x="841" y="1582"/>
                    <a:pt x="1094" y="1601"/>
                  </a:cubicBezTo>
                  <a:lnTo>
                    <a:pt x="1108" y="1601"/>
                  </a:lnTo>
                  <a:cubicBezTo>
                    <a:pt x="1223" y="1601"/>
                    <a:pt x="1320" y="1510"/>
                    <a:pt x="1328" y="1394"/>
                  </a:cubicBezTo>
                  <a:cubicBezTo>
                    <a:pt x="1329" y="1363"/>
                    <a:pt x="1325" y="1334"/>
                    <a:pt x="1316" y="1309"/>
                  </a:cubicBezTo>
                  <a:cubicBezTo>
                    <a:pt x="1408" y="1294"/>
                    <a:pt x="1485" y="1225"/>
                    <a:pt x="1502" y="1127"/>
                  </a:cubicBezTo>
                  <a:cubicBezTo>
                    <a:pt x="1554" y="842"/>
                    <a:pt x="1613" y="557"/>
                    <a:pt x="1678" y="273"/>
                  </a:cubicBezTo>
                  <a:cubicBezTo>
                    <a:pt x="1706" y="154"/>
                    <a:pt x="1632" y="35"/>
                    <a:pt x="1513" y="7"/>
                  </a:cubicBezTo>
                  <a:cubicBezTo>
                    <a:pt x="1496" y="3"/>
                    <a:pt x="1479" y="1"/>
                    <a:pt x="1463" y="1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 dirty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54" name="Google Shape;1454;p39"/>
            <p:cNvSpPr/>
            <p:nvPr/>
          </p:nvSpPr>
          <p:spPr>
            <a:xfrm>
              <a:off x="6932425" y="3944888"/>
              <a:ext cx="33350" cy="14600"/>
            </a:xfrm>
            <a:custGeom>
              <a:avLst/>
              <a:gdLst/>
              <a:ahLst/>
              <a:cxnLst/>
              <a:rect l="l" t="t" r="r" b="b"/>
              <a:pathLst>
                <a:path w="1334" h="584" extrusionOk="0">
                  <a:moveTo>
                    <a:pt x="1096" y="0"/>
                  </a:moveTo>
                  <a:cubicBezTo>
                    <a:pt x="1086" y="0"/>
                    <a:pt x="1077" y="1"/>
                    <a:pt x="1067" y="2"/>
                  </a:cubicBezTo>
                  <a:cubicBezTo>
                    <a:pt x="780" y="40"/>
                    <a:pt x="494" y="88"/>
                    <a:pt x="210" y="145"/>
                  </a:cubicBezTo>
                  <a:lnTo>
                    <a:pt x="225" y="366"/>
                  </a:lnTo>
                  <a:lnTo>
                    <a:pt x="182" y="151"/>
                  </a:lnTo>
                  <a:cubicBezTo>
                    <a:pt x="61" y="174"/>
                    <a:pt x="0" y="287"/>
                    <a:pt x="23" y="408"/>
                  </a:cubicBezTo>
                  <a:cubicBezTo>
                    <a:pt x="43" y="512"/>
                    <a:pt x="147" y="583"/>
                    <a:pt x="253" y="583"/>
                  </a:cubicBezTo>
                  <a:cubicBezTo>
                    <a:pt x="270" y="583"/>
                    <a:pt x="284" y="582"/>
                    <a:pt x="298" y="581"/>
                  </a:cubicBezTo>
                  <a:cubicBezTo>
                    <a:pt x="572" y="527"/>
                    <a:pt x="849" y="478"/>
                    <a:pt x="1128" y="442"/>
                  </a:cubicBezTo>
                  <a:cubicBezTo>
                    <a:pt x="1248" y="426"/>
                    <a:pt x="1334" y="314"/>
                    <a:pt x="1316" y="192"/>
                  </a:cubicBezTo>
                  <a:cubicBezTo>
                    <a:pt x="1301" y="80"/>
                    <a:pt x="1204" y="0"/>
                    <a:pt x="1096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 dirty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55" name="Google Shape;1455;p39"/>
            <p:cNvSpPr/>
            <p:nvPr/>
          </p:nvSpPr>
          <p:spPr>
            <a:xfrm>
              <a:off x="7019225" y="3978813"/>
              <a:ext cx="11825" cy="33150"/>
            </a:xfrm>
            <a:custGeom>
              <a:avLst/>
              <a:gdLst/>
              <a:ahLst/>
              <a:cxnLst/>
              <a:rect l="l" t="t" r="r" b="b"/>
              <a:pathLst>
                <a:path w="473" h="1326" extrusionOk="0">
                  <a:moveTo>
                    <a:pt x="257" y="1"/>
                  </a:moveTo>
                  <a:cubicBezTo>
                    <a:pt x="129" y="1"/>
                    <a:pt x="30" y="89"/>
                    <a:pt x="23" y="209"/>
                  </a:cubicBezTo>
                  <a:cubicBezTo>
                    <a:pt x="7" y="480"/>
                    <a:pt x="0" y="751"/>
                    <a:pt x="0" y="1025"/>
                  </a:cubicBezTo>
                  <a:lnTo>
                    <a:pt x="0" y="1104"/>
                  </a:lnTo>
                  <a:cubicBezTo>
                    <a:pt x="0" y="1226"/>
                    <a:pt x="99" y="1325"/>
                    <a:pt x="221" y="1325"/>
                  </a:cubicBezTo>
                  <a:cubicBezTo>
                    <a:pt x="222" y="1325"/>
                    <a:pt x="223" y="1325"/>
                    <a:pt x="224" y="1325"/>
                  </a:cubicBezTo>
                  <a:cubicBezTo>
                    <a:pt x="346" y="1325"/>
                    <a:pt x="442" y="1226"/>
                    <a:pt x="442" y="1105"/>
                  </a:cubicBezTo>
                  <a:lnTo>
                    <a:pt x="442" y="1022"/>
                  </a:lnTo>
                  <a:cubicBezTo>
                    <a:pt x="442" y="759"/>
                    <a:pt x="450" y="497"/>
                    <a:pt x="465" y="235"/>
                  </a:cubicBezTo>
                  <a:cubicBezTo>
                    <a:pt x="472" y="113"/>
                    <a:pt x="379" y="8"/>
                    <a:pt x="257" y="1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 dirty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6" name="Google Shape;1894;p18">
            <a:extLst>
              <a:ext uri="{FF2B5EF4-FFF2-40B4-BE49-F238E27FC236}">
                <a16:creationId xmlns:a16="http://schemas.microsoft.com/office/drawing/2014/main" id="{4BA75C96-79A6-C51F-4D80-544F727DE05E}"/>
              </a:ext>
            </a:extLst>
          </p:cNvPr>
          <p:cNvGrpSpPr/>
          <p:nvPr/>
        </p:nvGrpSpPr>
        <p:grpSpPr>
          <a:xfrm rot="-1167851">
            <a:off x="464573" y="1692102"/>
            <a:ext cx="608387" cy="625053"/>
            <a:chOff x="1170630" y="6791667"/>
            <a:chExt cx="912629" cy="937629"/>
          </a:xfrm>
        </p:grpSpPr>
        <p:sp>
          <p:nvSpPr>
            <p:cNvPr id="7" name="Google Shape;1895;p18">
              <a:extLst>
                <a:ext uri="{FF2B5EF4-FFF2-40B4-BE49-F238E27FC236}">
                  <a16:creationId xmlns:a16="http://schemas.microsoft.com/office/drawing/2014/main" id="{11C44D3C-A3BC-CB5C-155F-2898DEC60B60}"/>
                </a:ext>
              </a:extLst>
            </p:cNvPr>
            <p:cNvSpPr/>
            <p:nvPr/>
          </p:nvSpPr>
          <p:spPr>
            <a:xfrm>
              <a:off x="1487604" y="6791667"/>
              <a:ext cx="287558" cy="274154"/>
            </a:xfrm>
            <a:custGeom>
              <a:avLst/>
              <a:gdLst/>
              <a:ahLst/>
              <a:cxnLst/>
              <a:rect l="l" t="t" r="r" b="b"/>
              <a:pathLst>
                <a:path w="287558" h="274154" extrusionOk="0">
                  <a:moveTo>
                    <a:pt x="110835" y="270664"/>
                  </a:moveTo>
                  <a:cubicBezTo>
                    <a:pt x="178742" y="288802"/>
                    <a:pt x="304116" y="236842"/>
                    <a:pt x="285741" y="101118"/>
                  </a:cubicBezTo>
                  <a:cubicBezTo>
                    <a:pt x="268790" y="-12399"/>
                    <a:pt x="106702" y="-28464"/>
                    <a:pt x="35112" y="43499"/>
                  </a:cubicBezTo>
                  <a:cubicBezTo>
                    <a:pt x="-29511" y="103734"/>
                    <a:pt x="-5305" y="246355"/>
                    <a:pt x="110835" y="270664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0967" tIns="30467" rIns="60967" bIns="30467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200" kern="0" dirty="0">
                <a:solidFill>
                  <a:srgbClr val="629CAE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" name="Google Shape;1896;p18">
              <a:extLst>
                <a:ext uri="{FF2B5EF4-FFF2-40B4-BE49-F238E27FC236}">
                  <a16:creationId xmlns:a16="http://schemas.microsoft.com/office/drawing/2014/main" id="{6EC6C954-ADD7-2D4D-ECFE-FAC29078FE52}"/>
                </a:ext>
              </a:extLst>
            </p:cNvPr>
            <p:cNvSpPr/>
            <p:nvPr/>
          </p:nvSpPr>
          <p:spPr>
            <a:xfrm>
              <a:off x="1482376" y="7454336"/>
              <a:ext cx="259723" cy="274960"/>
            </a:xfrm>
            <a:custGeom>
              <a:avLst/>
              <a:gdLst/>
              <a:ahLst/>
              <a:cxnLst/>
              <a:rect l="l" t="t" r="r" b="b"/>
              <a:pathLst>
                <a:path w="259723" h="274960" extrusionOk="0">
                  <a:moveTo>
                    <a:pt x="48156" y="37859"/>
                  </a:moveTo>
                  <a:cubicBezTo>
                    <a:pt x="-29064" y="98425"/>
                    <a:pt x="-10937" y="245580"/>
                    <a:pt x="84778" y="270300"/>
                  </a:cubicBezTo>
                  <a:cubicBezTo>
                    <a:pt x="136017" y="284128"/>
                    <a:pt x="196329" y="266662"/>
                    <a:pt x="229737" y="224877"/>
                  </a:cubicBezTo>
                  <a:cubicBezTo>
                    <a:pt x="317867" y="111325"/>
                    <a:pt x="198030" y="-82095"/>
                    <a:pt x="48156" y="3785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0967" tIns="30467" rIns="60967" bIns="30467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200" kern="0" dirty="0">
                <a:solidFill>
                  <a:srgbClr val="629CAE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" name="Google Shape;1897;p18">
              <a:extLst>
                <a:ext uri="{FF2B5EF4-FFF2-40B4-BE49-F238E27FC236}">
                  <a16:creationId xmlns:a16="http://schemas.microsoft.com/office/drawing/2014/main" id="{6CAA83A1-E8CE-F1DA-0230-9E72ED901C93}"/>
                </a:ext>
              </a:extLst>
            </p:cNvPr>
            <p:cNvSpPr/>
            <p:nvPr/>
          </p:nvSpPr>
          <p:spPr>
            <a:xfrm>
              <a:off x="1170630" y="7141190"/>
              <a:ext cx="912629" cy="235922"/>
            </a:xfrm>
            <a:custGeom>
              <a:avLst/>
              <a:gdLst/>
              <a:ahLst/>
              <a:cxnLst/>
              <a:rect l="l" t="t" r="r" b="b"/>
              <a:pathLst>
                <a:path w="912629" h="235922" extrusionOk="0">
                  <a:moveTo>
                    <a:pt x="841184" y="13883"/>
                  </a:moveTo>
                  <a:cubicBezTo>
                    <a:pt x="735310" y="11040"/>
                    <a:pt x="620145" y="-1733"/>
                    <a:pt x="482702" y="3227"/>
                  </a:cubicBezTo>
                  <a:cubicBezTo>
                    <a:pt x="59133" y="9423"/>
                    <a:pt x="20534" y="-36569"/>
                    <a:pt x="2264" y="90119"/>
                  </a:cubicBezTo>
                  <a:cubicBezTo>
                    <a:pt x="-388" y="134589"/>
                    <a:pt x="-10368" y="221080"/>
                    <a:pt x="50158" y="228435"/>
                  </a:cubicBezTo>
                  <a:cubicBezTo>
                    <a:pt x="152103" y="237564"/>
                    <a:pt x="791626" y="237530"/>
                    <a:pt x="855477" y="232690"/>
                  </a:cubicBezTo>
                  <a:cubicBezTo>
                    <a:pt x="884343" y="234770"/>
                    <a:pt x="910433" y="225789"/>
                    <a:pt x="908723" y="196400"/>
                  </a:cubicBezTo>
                  <a:cubicBezTo>
                    <a:pt x="923738" y="12862"/>
                    <a:pt x="894250" y="16849"/>
                    <a:pt x="841184" y="1388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0967" tIns="30467" rIns="60967" bIns="30467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200" kern="0" dirty="0">
                <a:solidFill>
                  <a:srgbClr val="629CAE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63" name="Google Shape;1954;p18">
            <a:extLst>
              <a:ext uri="{FF2B5EF4-FFF2-40B4-BE49-F238E27FC236}">
                <a16:creationId xmlns:a16="http://schemas.microsoft.com/office/drawing/2014/main" id="{7711179C-8A03-E5DB-E357-00FE73BC53DF}"/>
              </a:ext>
            </a:extLst>
          </p:cNvPr>
          <p:cNvGrpSpPr/>
          <p:nvPr/>
        </p:nvGrpSpPr>
        <p:grpSpPr>
          <a:xfrm rot="3474504">
            <a:off x="2222525" y="234648"/>
            <a:ext cx="600801" cy="2107936"/>
            <a:chOff x="3243586" y="3802286"/>
            <a:chExt cx="900989" cy="3161157"/>
          </a:xfrm>
        </p:grpSpPr>
        <p:sp>
          <p:nvSpPr>
            <p:cNvPr id="1456" name="Google Shape;1955;p18">
              <a:extLst>
                <a:ext uri="{FF2B5EF4-FFF2-40B4-BE49-F238E27FC236}">
                  <a16:creationId xmlns:a16="http://schemas.microsoft.com/office/drawing/2014/main" id="{3D0A49AA-A3B0-842E-93D9-0901DA1F0975}"/>
                </a:ext>
              </a:extLst>
            </p:cNvPr>
            <p:cNvSpPr/>
            <p:nvPr/>
          </p:nvSpPr>
          <p:spPr>
            <a:xfrm>
              <a:off x="3275697" y="3979583"/>
              <a:ext cx="269668" cy="79791"/>
            </a:xfrm>
            <a:custGeom>
              <a:avLst/>
              <a:gdLst/>
              <a:ahLst/>
              <a:cxnLst/>
              <a:rect l="l" t="t" r="r" b="b"/>
              <a:pathLst>
                <a:path w="269668" h="79791" extrusionOk="0">
                  <a:moveTo>
                    <a:pt x="268533" y="5745"/>
                  </a:moveTo>
                  <a:cubicBezTo>
                    <a:pt x="268899" y="7370"/>
                    <a:pt x="269303" y="8995"/>
                    <a:pt x="269669" y="10619"/>
                  </a:cubicBezTo>
                  <a:lnTo>
                    <a:pt x="269631" y="10619"/>
                  </a:lnTo>
                  <a:cubicBezTo>
                    <a:pt x="269549" y="10619"/>
                    <a:pt x="269429" y="10619"/>
                    <a:pt x="269347" y="10657"/>
                  </a:cubicBezTo>
                  <a:cubicBezTo>
                    <a:pt x="269309" y="10657"/>
                    <a:pt x="269265" y="10657"/>
                    <a:pt x="269227" y="10657"/>
                  </a:cubicBezTo>
                  <a:cubicBezTo>
                    <a:pt x="269063" y="10657"/>
                    <a:pt x="268905" y="10657"/>
                    <a:pt x="268741" y="10695"/>
                  </a:cubicBezTo>
                  <a:cubicBezTo>
                    <a:pt x="266066" y="10898"/>
                    <a:pt x="263352" y="11144"/>
                    <a:pt x="260639" y="11429"/>
                  </a:cubicBezTo>
                  <a:cubicBezTo>
                    <a:pt x="260557" y="11429"/>
                    <a:pt x="260475" y="11429"/>
                    <a:pt x="260393" y="11429"/>
                  </a:cubicBezTo>
                  <a:cubicBezTo>
                    <a:pt x="260191" y="11467"/>
                    <a:pt x="259945" y="11467"/>
                    <a:pt x="259743" y="11511"/>
                  </a:cubicBezTo>
                  <a:cubicBezTo>
                    <a:pt x="259339" y="11549"/>
                    <a:pt x="258973" y="11593"/>
                    <a:pt x="258569" y="11631"/>
                  </a:cubicBezTo>
                  <a:cubicBezTo>
                    <a:pt x="256178" y="11346"/>
                    <a:pt x="253748" y="11106"/>
                    <a:pt x="251357" y="10898"/>
                  </a:cubicBezTo>
                  <a:cubicBezTo>
                    <a:pt x="248075" y="10613"/>
                    <a:pt x="244794" y="10329"/>
                    <a:pt x="241550" y="10088"/>
                  </a:cubicBezTo>
                  <a:cubicBezTo>
                    <a:pt x="241386" y="10088"/>
                    <a:pt x="241266" y="10088"/>
                    <a:pt x="241147" y="10050"/>
                  </a:cubicBezTo>
                  <a:cubicBezTo>
                    <a:pt x="237985" y="9848"/>
                    <a:pt x="234824" y="9684"/>
                    <a:pt x="231706" y="9526"/>
                  </a:cubicBezTo>
                  <a:cubicBezTo>
                    <a:pt x="225100" y="9203"/>
                    <a:pt x="218537" y="9039"/>
                    <a:pt x="211936" y="9039"/>
                  </a:cubicBezTo>
                  <a:cubicBezTo>
                    <a:pt x="206427" y="9039"/>
                    <a:pt x="200957" y="9159"/>
                    <a:pt x="195448" y="9361"/>
                  </a:cubicBezTo>
                  <a:cubicBezTo>
                    <a:pt x="190021" y="9608"/>
                    <a:pt x="184588" y="9930"/>
                    <a:pt x="179161" y="10379"/>
                  </a:cubicBezTo>
                  <a:cubicBezTo>
                    <a:pt x="173690" y="10866"/>
                    <a:pt x="168219" y="11435"/>
                    <a:pt x="162792" y="12086"/>
                  </a:cubicBezTo>
                  <a:cubicBezTo>
                    <a:pt x="154690" y="13142"/>
                    <a:pt x="146625" y="14400"/>
                    <a:pt x="138643" y="15981"/>
                  </a:cubicBezTo>
                  <a:cubicBezTo>
                    <a:pt x="133292" y="17037"/>
                    <a:pt x="127947" y="18212"/>
                    <a:pt x="122678" y="19471"/>
                  </a:cubicBezTo>
                  <a:cubicBezTo>
                    <a:pt x="117409" y="20767"/>
                    <a:pt x="112184" y="22189"/>
                    <a:pt x="106997" y="23732"/>
                  </a:cubicBezTo>
                  <a:lnTo>
                    <a:pt x="106959" y="23732"/>
                  </a:lnTo>
                  <a:cubicBezTo>
                    <a:pt x="101772" y="25312"/>
                    <a:pt x="96629" y="26982"/>
                    <a:pt x="91524" y="28764"/>
                  </a:cubicBezTo>
                  <a:cubicBezTo>
                    <a:pt x="88968" y="29656"/>
                    <a:pt x="86419" y="30592"/>
                    <a:pt x="83908" y="31565"/>
                  </a:cubicBezTo>
                  <a:cubicBezTo>
                    <a:pt x="56193" y="42161"/>
                    <a:pt x="29980" y="56734"/>
                    <a:pt x="6279" y="75689"/>
                  </a:cubicBezTo>
                  <a:cubicBezTo>
                    <a:pt x="4537" y="76985"/>
                    <a:pt x="2833" y="78369"/>
                    <a:pt x="1174" y="79792"/>
                  </a:cubicBezTo>
                  <a:cubicBezTo>
                    <a:pt x="770" y="78167"/>
                    <a:pt x="366" y="76504"/>
                    <a:pt x="0" y="74879"/>
                  </a:cubicBezTo>
                  <a:cubicBezTo>
                    <a:pt x="6645" y="68304"/>
                    <a:pt x="13857" y="62374"/>
                    <a:pt x="21272" y="56734"/>
                  </a:cubicBezTo>
                  <a:cubicBezTo>
                    <a:pt x="89379" y="10657"/>
                    <a:pt x="176694" y="-9068"/>
                    <a:pt x="258096" y="3918"/>
                  </a:cubicBezTo>
                  <a:cubicBezTo>
                    <a:pt x="258462" y="3513"/>
                    <a:pt x="258784" y="3184"/>
                    <a:pt x="259112" y="2900"/>
                  </a:cubicBezTo>
                  <a:cubicBezTo>
                    <a:pt x="259478" y="1806"/>
                    <a:pt x="260248" y="870"/>
                    <a:pt x="261743" y="263"/>
                  </a:cubicBezTo>
                  <a:cubicBezTo>
                    <a:pt x="265794" y="-755"/>
                    <a:pt x="267296" y="2211"/>
                    <a:pt x="268186" y="5663"/>
                  </a:cubicBezTo>
                  <a:cubicBezTo>
                    <a:pt x="268293" y="5701"/>
                    <a:pt x="268413" y="5701"/>
                    <a:pt x="268533" y="5745"/>
                  </a:cubicBezTo>
                  <a:close/>
                </a:path>
              </a:pathLst>
            </a:custGeom>
            <a:solidFill>
              <a:srgbClr val="FDD131"/>
            </a:solidFill>
            <a:ln>
              <a:noFill/>
            </a:ln>
          </p:spPr>
          <p:txBody>
            <a:bodyPr spcFirstLastPara="1" wrap="square" lIns="60967" tIns="30467" rIns="60967" bIns="30467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200" kern="0" dirty="0">
                <a:solidFill>
                  <a:srgbClr val="629CAE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57" name="Google Shape;1956;p18">
              <a:extLst>
                <a:ext uri="{FF2B5EF4-FFF2-40B4-BE49-F238E27FC236}">
                  <a16:creationId xmlns:a16="http://schemas.microsoft.com/office/drawing/2014/main" id="{F3B89758-783D-ED58-303B-84F10751CB7B}"/>
                </a:ext>
              </a:extLst>
            </p:cNvPr>
            <p:cNvSpPr/>
            <p:nvPr/>
          </p:nvSpPr>
          <p:spPr>
            <a:xfrm>
              <a:off x="3506861" y="3838303"/>
              <a:ext cx="18" cy="37"/>
            </a:xfrm>
            <a:custGeom>
              <a:avLst/>
              <a:gdLst/>
              <a:ahLst/>
              <a:cxnLst/>
              <a:rect l="l" t="t" r="r" b="b"/>
              <a:pathLst>
                <a:path w="18" h="37" extrusionOk="0">
                  <a:moveTo>
                    <a:pt x="0" y="0"/>
                  </a:moveTo>
                  <a:cubicBezTo>
                    <a:pt x="19" y="0"/>
                    <a:pt x="19" y="6"/>
                    <a:pt x="19" y="38"/>
                  </a:cubicBezTo>
                  <a:cubicBezTo>
                    <a:pt x="13" y="25"/>
                    <a:pt x="6" y="13"/>
                    <a:pt x="0" y="0"/>
                  </a:cubicBezTo>
                  <a:close/>
                </a:path>
              </a:pathLst>
            </a:custGeom>
            <a:solidFill>
              <a:srgbClr val="FDD131"/>
            </a:solidFill>
            <a:ln>
              <a:noFill/>
            </a:ln>
          </p:spPr>
          <p:txBody>
            <a:bodyPr spcFirstLastPara="1" wrap="square" lIns="60967" tIns="30467" rIns="60967" bIns="30467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200" kern="0" dirty="0">
                <a:solidFill>
                  <a:srgbClr val="629CAE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58" name="Google Shape;1957;p18">
              <a:extLst>
                <a:ext uri="{FF2B5EF4-FFF2-40B4-BE49-F238E27FC236}">
                  <a16:creationId xmlns:a16="http://schemas.microsoft.com/office/drawing/2014/main" id="{C96D364B-BD4A-7D33-076D-CB13E85685E8}"/>
                </a:ext>
              </a:extLst>
            </p:cNvPr>
            <p:cNvSpPr/>
            <p:nvPr/>
          </p:nvSpPr>
          <p:spPr>
            <a:xfrm>
              <a:off x="3243767" y="3903783"/>
              <a:ext cx="38" cy="448"/>
            </a:xfrm>
            <a:custGeom>
              <a:avLst/>
              <a:gdLst/>
              <a:ahLst/>
              <a:cxnLst/>
              <a:rect l="l" t="t" r="r" b="b"/>
              <a:pathLst>
                <a:path w="38" h="448" extrusionOk="0">
                  <a:moveTo>
                    <a:pt x="0" y="0"/>
                  </a:moveTo>
                  <a:cubicBezTo>
                    <a:pt x="38" y="164"/>
                    <a:pt x="38" y="322"/>
                    <a:pt x="38" y="449"/>
                  </a:cubicBezTo>
                  <a:cubicBezTo>
                    <a:pt x="44" y="322"/>
                    <a:pt x="0" y="164"/>
                    <a:pt x="0" y="0"/>
                  </a:cubicBezTo>
                  <a:close/>
                </a:path>
              </a:pathLst>
            </a:custGeom>
            <a:solidFill>
              <a:srgbClr val="FDD131"/>
            </a:solidFill>
            <a:ln>
              <a:noFill/>
            </a:ln>
          </p:spPr>
          <p:txBody>
            <a:bodyPr spcFirstLastPara="1" wrap="square" lIns="60967" tIns="30467" rIns="60967" bIns="30467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200" kern="0" dirty="0">
                <a:solidFill>
                  <a:srgbClr val="629CAE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59" name="Google Shape;1958;p18">
              <a:extLst>
                <a:ext uri="{FF2B5EF4-FFF2-40B4-BE49-F238E27FC236}">
                  <a16:creationId xmlns:a16="http://schemas.microsoft.com/office/drawing/2014/main" id="{6686CA26-750A-54DC-C9FD-D2B0AFA88279}"/>
                </a:ext>
              </a:extLst>
            </p:cNvPr>
            <p:cNvSpPr/>
            <p:nvPr/>
          </p:nvSpPr>
          <p:spPr>
            <a:xfrm>
              <a:off x="3896412" y="6535701"/>
              <a:ext cx="248163" cy="279376"/>
            </a:xfrm>
            <a:custGeom>
              <a:avLst/>
              <a:gdLst/>
              <a:ahLst/>
              <a:cxnLst/>
              <a:rect l="l" t="t" r="r" b="b"/>
              <a:pathLst>
                <a:path w="248163" h="279376" extrusionOk="0">
                  <a:moveTo>
                    <a:pt x="248164" y="43352"/>
                  </a:moveTo>
                  <a:cubicBezTo>
                    <a:pt x="248164" y="44206"/>
                    <a:pt x="248126" y="45059"/>
                    <a:pt x="248126" y="45913"/>
                  </a:cubicBezTo>
                  <a:cubicBezTo>
                    <a:pt x="247356" y="51597"/>
                    <a:pt x="246750" y="57236"/>
                    <a:pt x="246466" y="62882"/>
                  </a:cubicBezTo>
                  <a:cubicBezTo>
                    <a:pt x="241279" y="126168"/>
                    <a:pt x="236092" y="189372"/>
                    <a:pt x="230785" y="252583"/>
                  </a:cubicBezTo>
                  <a:cubicBezTo>
                    <a:pt x="193750" y="257533"/>
                    <a:pt x="156236" y="263988"/>
                    <a:pt x="122968" y="279377"/>
                  </a:cubicBezTo>
                  <a:cubicBezTo>
                    <a:pt x="81314" y="208542"/>
                    <a:pt x="37925" y="138636"/>
                    <a:pt x="0" y="65967"/>
                  </a:cubicBezTo>
                  <a:cubicBezTo>
                    <a:pt x="10778" y="51476"/>
                    <a:pt x="21070" y="36821"/>
                    <a:pt x="32656" y="22533"/>
                  </a:cubicBezTo>
                  <a:cubicBezTo>
                    <a:pt x="66409" y="39989"/>
                    <a:pt x="77913" y="74294"/>
                    <a:pt x="94849" y="15958"/>
                  </a:cubicBezTo>
                  <a:cubicBezTo>
                    <a:pt x="115718" y="21193"/>
                    <a:pt x="133828" y="34956"/>
                    <a:pt x="155056" y="37757"/>
                  </a:cubicBezTo>
                  <a:cubicBezTo>
                    <a:pt x="168711" y="33862"/>
                    <a:pt x="170371" y="16564"/>
                    <a:pt x="174422" y="4995"/>
                  </a:cubicBezTo>
                  <a:cubicBezTo>
                    <a:pt x="200553" y="22204"/>
                    <a:pt x="218461" y="41083"/>
                    <a:pt x="234628" y="0"/>
                  </a:cubicBezTo>
                  <a:cubicBezTo>
                    <a:pt x="239209" y="2434"/>
                    <a:pt x="243702" y="5077"/>
                    <a:pt x="248037" y="7916"/>
                  </a:cubicBezTo>
                  <a:cubicBezTo>
                    <a:pt x="247842" y="19726"/>
                    <a:pt x="248088" y="31536"/>
                    <a:pt x="248164" y="43352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60967" tIns="30467" rIns="60967" bIns="30467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200" kern="0" dirty="0">
                <a:solidFill>
                  <a:srgbClr val="629CAE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60" name="Google Shape;1959;p18">
              <a:extLst>
                <a:ext uri="{FF2B5EF4-FFF2-40B4-BE49-F238E27FC236}">
                  <a16:creationId xmlns:a16="http://schemas.microsoft.com/office/drawing/2014/main" id="{0FFB7D29-016A-EB3D-2C69-26C1E48EA0ED}"/>
                </a:ext>
              </a:extLst>
            </p:cNvPr>
            <p:cNvSpPr/>
            <p:nvPr/>
          </p:nvSpPr>
          <p:spPr>
            <a:xfrm>
              <a:off x="3349792" y="4303198"/>
              <a:ext cx="794745" cy="2298463"/>
            </a:xfrm>
            <a:custGeom>
              <a:avLst/>
              <a:gdLst/>
              <a:ahLst/>
              <a:cxnLst/>
              <a:rect l="l" t="t" r="r" b="b"/>
              <a:pathLst>
                <a:path w="794745" h="2298463" extrusionOk="0">
                  <a:moveTo>
                    <a:pt x="794582" y="2234772"/>
                  </a:moveTo>
                  <a:cubicBezTo>
                    <a:pt x="794619" y="2235095"/>
                    <a:pt x="794701" y="2235423"/>
                    <a:pt x="794746" y="2235746"/>
                  </a:cubicBezTo>
                  <a:cubicBezTo>
                    <a:pt x="794708" y="2237288"/>
                    <a:pt x="794664" y="2238869"/>
                    <a:pt x="794664" y="2240412"/>
                  </a:cubicBezTo>
                  <a:cubicBezTo>
                    <a:pt x="790328" y="2237573"/>
                    <a:pt x="785829" y="2234930"/>
                    <a:pt x="781254" y="2232496"/>
                  </a:cubicBezTo>
                  <a:cubicBezTo>
                    <a:pt x="765087" y="2273579"/>
                    <a:pt x="747179" y="2254700"/>
                    <a:pt x="721048" y="2237491"/>
                  </a:cubicBezTo>
                  <a:cubicBezTo>
                    <a:pt x="716997" y="2249061"/>
                    <a:pt x="715337" y="2266352"/>
                    <a:pt x="701682" y="2270253"/>
                  </a:cubicBezTo>
                  <a:cubicBezTo>
                    <a:pt x="680448" y="2267452"/>
                    <a:pt x="662337" y="2253689"/>
                    <a:pt x="641476" y="2248454"/>
                  </a:cubicBezTo>
                  <a:cubicBezTo>
                    <a:pt x="624539" y="2306790"/>
                    <a:pt x="613035" y="2272485"/>
                    <a:pt x="579282" y="2255029"/>
                  </a:cubicBezTo>
                  <a:cubicBezTo>
                    <a:pt x="567696" y="2269317"/>
                    <a:pt x="557404" y="2283972"/>
                    <a:pt x="546626" y="2298463"/>
                  </a:cubicBezTo>
                  <a:cubicBezTo>
                    <a:pt x="545535" y="2296396"/>
                    <a:pt x="544437" y="2294322"/>
                    <a:pt x="543383" y="2292255"/>
                  </a:cubicBezTo>
                  <a:cubicBezTo>
                    <a:pt x="541357" y="2288316"/>
                    <a:pt x="539332" y="2284421"/>
                    <a:pt x="537344" y="2280483"/>
                  </a:cubicBezTo>
                  <a:cubicBezTo>
                    <a:pt x="537306" y="2280318"/>
                    <a:pt x="537262" y="2280116"/>
                    <a:pt x="537224" y="2279958"/>
                  </a:cubicBezTo>
                  <a:cubicBezTo>
                    <a:pt x="536820" y="2278131"/>
                    <a:pt x="536372" y="2276386"/>
                    <a:pt x="535930" y="2274641"/>
                  </a:cubicBezTo>
                  <a:cubicBezTo>
                    <a:pt x="535526" y="2271593"/>
                    <a:pt x="534637" y="2268590"/>
                    <a:pt x="533905" y="2265631"/>
                  </a:cubicBezTo>
                  <a:cubicBezTo>
                    <a:pt x="533217" y="2262868"/>
                    <a:pt x="532567" y="2260112"/>
                    <a:pt x="531879" y="2257349"/>
                  </a:cubicBezTo>
                  <a:cubicBezTo>
                    <a:pt x="530339" y="2251299"/>
                    <a:pt x="529002" y="2245128"/>
                    <a:pt x="527096" y="2239204"/>
                  </a:cubicBezTo>
                  <a:cubicBezTo>
                    <a:pt x="527096" y="2239204"/>
                    <a:pt x="527058" y="2239204"/>
                    <a:pt x="527014" y="2239242"/>
                  </a:cubicBezTo>
                  <a:cubicBezTo>
                    <a:pt x="526932" y="2239040"/>
                    <a:pt x="526894" y="2238875"/>
                    <a:pt x="526812" y="2238717"/>
                  </a:cubicBezTo>
                  <a:cubicBezTo>
                    <a:pt x="524540" y="2230030"/>
                    <a:pt x="522275" y="2221344"/>
                    <a:pt x="520047" y="2212657"/>
                  </a:cubicBezTo>
                  <a:cubicBezTo>
                    <a:pt x="512835" y="2184200"/>
                    <a:pt x="505786" y="2155743"/>
                    <a:pt x="498813" y="2127242"/>
                  </a:cubicBezTo>
                  <a:cubicBezTo>
                    <a:pt x="485562" y="2073167"/>
                    <a:pt x="472601" y="2019017"/>
                    <a:pt x="459551" y="1964904"/>
                  </a:cubicBezTo>
                  <a:cubicBezTo>
                    <a:pt x="432568" y="1852986"/>
                    <a:pt x="405579" y="1741024"/>
                    <a:pt x="378597" y="1629107"/>
                  </a:cubicBezTo>
                  <a:cubicBezTo>
                    <a:pt x="351368" y="1516291"/>
                    <a:pt x="324183" y="1403438"/>
                    <a:pt x="296992" y="1290629"/>
                  </a:cubicBezTo>
                  <a:cubicBezTo>
                    <a:pt x="269322" y="1175986"/>
                    <a:pt x="241727" y="1061350"/>
                    <a:pt x="214050" y="946669"/>
                  </a:cubicBezTo>
                  <a:cubicBezTo>
                    <a:pt x="187509" y="836737"/>
                    <a:pt x="161057" y="726811"/>
                    <a:pt x="134554" y="616834"/>
                  </a:cubicBezTo>
                  <a:cubicBezTo>
                    <a:pt x="106801" y="501749"/>
                    <a:pt x="79004" y="386702"/>
                    <a:pt x="51334" y="271616"/>
                  </a:cubicBezTo>
                  <a:cubicBezTo>
                    <a:pt x="34233" y="200655"/>
                    <a:pt x="17139" y="129617"/>
                    <a:pt x="0" y="58655"/>
                  </a:cubicBezTo>
                  <a:cubicBezTo>
                    <a:pt x="78809" y="7426"/>
                    <a:pt x="176410" y="-5567"/>
                    <a:pt x="269883" y="1982"/>
                  </a:cubicBezTo>
                  <a:cubicBezTo>
                    <a:pt x="288278" y="80044"/>
                    <a:pt x="306672" y="158030"/>
                    <a:pt x="325111" y="236091"/>
                  </a:cubicBezTo>
                  <a:cubicBezTo>
                    <a:pt x="351734" y="348945"/>
                    <a:pt x="378231" y="461836"/>
                    <a:pt x="404929" y="574689"/>
                  </a:cubicBezTo>
                  <a:cubicBezTo>
                    <a:pt x="432644" y="691848"/>
                    <a:pt x="460113" y="809045"/>
                    <a:pt x="487707" y="926242"/>
                  </a:cubicBezTo>
                  <a:cubicBezTo>
                    <a:pt x="514608" y="1040638"/>
                    <a:pt x="541351" y="1155116"/>
                    <a:pt x="568340" y="1269512"/>
                  </a:cubicBezTo>
                  <a:cubicBezTo>
                    <a:pt x="595651" y="1385369"/>
                    <a:pt x="623037" y="1501143"/>
                    <a:pt x="650228" y="1617006"/>
                  </a:cubicBezTo>
                  <a:cubicBezTo>
                    <a:pt x="663801" y="1674975"/>
                    <a:pt x="677375" y="1732944"/>
                    <a:pt x="690986" y="1790876"/>
                  </a:cubicBezTo>
                  <a:cubicBezTo>
                    <a:pt x="704155" y="1847138"/>
                    <a:pt x="717565" y="1903362"/>
                    <a:pt x="730854" y="1959587"/>
                  </a:cubicBezTo>
                  <a:cubicBezTo>
                    <a:pt x="742642" y="2009236"/>
                    <a:pt x="754436" y="2058879"/>
                    <a:pt x="766103" y="2108572"/>
                  </a:cubicBezTo>
                  <a:cubicBezTo>
                    <a:pt x="772016" y="2133824"/>
                    <a:pt x="777973" y="2159075"/>
                    <a:pt x="783848" y="2184364"/>
                  </a:cubicBezTo>
                  <a:cubicBezTo>
                    <a:pt x="786119" y="2194107"/>
                    <a:pt x="788347" y="2203812"/>
                    <a:pt x="790530" y="2213554"/>
                  </a:cubicBezTo>
                  <a:cubicBezTo>
                    <a:pt x="790732" y="2214528"/>
                    <a:pt x="790934" y="2215502"/>
                    <a:pt x="791098" y="2216475"/>
                  </a:cubicBezTo>
                  <a:cubicBezTo>
                    <a:pt x="791420" y="2218018"/>
                    <a:pt x="791704" y="2219523"/>
                    <a:pt x="791988" y="2221021"/>
                  </a:cubicBezTo>
                  <a:cubicBezTo>
                    <a:pt x="792840" y="2225598"/>
                    <a:pt x="793730" y="2230182"/>
                    <a:pt x="794582" y="2234772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60967" tIns="30467" rIns="60967" bIns="30467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200" kern="0" dirty="0">
                <a:solidFill>
                  <a:srgbClr val="629CAE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61" name="Google Shape;1960;p18">
              <a:extLst>
                <a:ext uri="{FF2B5EF4-FFF2-40B4-BE49-F238E27FC236}">
                  <a16:creationId xmlns:a16="http://schemas.microsoft.com/office/drawing/2014/main" id="{97295F26-F9E9-FABD-1E2C-37A95B69AD1E}"/>
                </a:ext>
              </a:extLst>
            </p:cNvPr>
            <p:cNvSpPr/>
            <p:nvPr/>
          </p:nvSpPr>
          <p:spPr>
            <a:xfrm>
              <a:off x="3276858" y="3988630"/>
              <a:ext cx="335390" cy="360345"/>
            </a:xfrm>
            <a:custGeom>
              <a:avLst/>
              <a:gdLst/>
              <a:ahLst/>
              <a:cxnLst/>
              <a:rect l="l" t="t" r="r" b="b"/>
              <a:pathLst>
                <a:path w="335390" h="360345" extrusionOk="0">
                  <a:moveTo>
                    <a:pt x="335390" y="284857"/>
                  </a:moveTo>
                  <a:cubicBezTo>
                    <a:pt x="300116" y="275690"/>
                    <a:pt x="263201" y="274299"/>
                    <a:pt x="227169" y="282834"/>
                  </a:cubicBezTo>
                  <a:cubicBezTo>
                    <a:pt x="171450" y="292254"/>
                    <a:pt x="104750" y="313244"/>
                    <a:pt x="69791" y="360345"/>
                  </a:cubicBezTo>
                  <a:cubicBezTo>
                    <a:pt x="67961" y="352632"/>
                    <a:pt x="66068" y="344919"/>
                    <a:pt x="64238" y="337206"/>
                  </a:cubicBezTo>
                  <a:cubicBezTo>
                    <a:pt x="63292" y="333159"/>
                    <a:pt x="62282" y="329240"/>
                    <a:pt x="61336" y="325193"/>
                  </a:cubicBezTo>
                  <a:cubicBezTo>
                    <a:pt x="59821" y="318997"/>
                    <a:pt x="58370" y="312865"/>
                    <a:pt x="56855" y="306732"/>
                  </a:cubicBezTo>
                  <a:cubicBezTo>
                    <a:pt x="52438" y="288271"/>
                    <a:pt x="47958" y="269810"/>
                    <a:pt x="43541" y="251285"/>
                  </a:cubicBezTo>
                  <a:cubicBezTo>
                    <a:pt x="30731" y="198368"/>
                    <a:pt x="17984" y="145450"/>
                    <a:pt x="5238" y="92532"/>
                  </a:cubicBezTo>
                  <a:cubicBezTo>
                    <a:pt x="5174" y="92279"/>
                    <a:pt x="5111" y="92026"/>
                    <a:pt x="5048" y="91773"/>
                  </a:cubicBezTo>
                  <a:cubicBezTo>
                    <a:pt x="3597" y="85894"/>
                    <a:pt x="2209" y="80014"/>
                    <a:pt x="820" y="74134"/>
                  </a:cubicBezTo>
                  <a:cubicBezTo>
                    <a:pt x="505" y="72996"/>
                    <a:pt x="252" y="71858"/>
                    <a:pt x="0" y="70720"/>
                  </a:cubicBezTo>
                  <a:cubicBezTo>
                    <a:pt x="1641" y="69329"/>
                    <a:pt x="3344" y="67938"/>
                    <a:pt x="5111" y="66674"/>
                  </a:cubicBezTo>
                  <a:cubicBezTo>
                    <a:pt x="75786" y="10089"/>
                    <a:pt x="168421" y="-7171"/>
                    <a:pt x="257395" y="2565"/>
                  </a:cubicBezTo>
                  <a:cubicBezTo>
                    <a:pt x="261308" y="3008"/>
                    <a:pt x="265157" y="3451"/>
                    <a:pt x="269069" y="4020"/>
                  </a:cubicBezTo>
                  <a:cubicBezTo>
                    <a:pt x="270395" y="9520"/>
                    <a:pt x="271720" y="15020"/>
                    <a:pt x="272982" y="20584"/>
                  </a:cubicBezTo>
                  <a:cubicBezTo>
                    <a:pt x="273234" y="21596"/>
                    <a:pt x="273487" y="22607"/>
                    <a:pt x="273739" y="23619"/>
                  </a:cubicBezTo>
                  <a:cubicBezTo>
                    <a:pt x="287306" y="81152"/>
                    <a:pt x="300810" y="138622"/>
                    <a:pt x="314440" y="196155"/>
                  </a:cubicBezTo>
                  <a:cubicBezTo>
                    <a:pt x="317595" y="209685"/>
                    <a:pt x="320814" y="223214"/>
                    <a:pt x="323969" y="236744"/>
                  </a:cubicBezTo>
                  <a:cubicBezTo>
                    <a:pt x="325420" y="242814"/>
                    <a:pt x="326871" y="248820"/>
                    <a:pt x="328260" y="254889"/>
                  </a:cubicBezTo>
                  <a:cubicBezTo>
                    <a:pt x="329017" y="258114"/>
                    <a:pt x="329837" y="261401"/>
                    <a:pt x="330594" y="264689"/>
                  </a:cubicBezTo>
                  <a:cubicBezTo>
                    <a:pt x="332172" y="271390"/>
                    <a:pt x="333750" y="278155"/>
                    <a:pt x="335390" y="28485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0967" tIns="30467" rIns="60967" bIns="30467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200" kern="0" dirty="0">
                <a:solidFill>
                  <a:srgbClr val="629CAE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62" name="Google Shape;1961;p18">
              <a:extLst>
                <a:ext uri="{FF2B5EF4-FFF2-40B4-BE49-F238E27FC236}">
                  <a16:creationId xmlns:a16="http://schemas.microsoft.com/office/drawing/2014/main" id="{E3B29598-4F70-0F34-6329-BF4E9E025D6C}"/>
                </a:ext>
              </a:extLst>
            </p:cNvPr>
            <p:cNvSpPr/>
            <p:nvPr/>
          </p:nvSpPr>
          <p:spPr>
            <a:xfrm>
              <a:off x="4019380" y="6788277"/>
              <a:ext cx="107817" cy="175166"/>
            </a:xfrm>
            <a:custGeom>
              <a:avLst/>
              <a:gdLst/>
              <a:ahLst/>
              <a:cxnLst/>
              <a:rect l="l" t="t" r="r" b="b"/>
              <a:pathLst>
                <a:path w="107817" h="175166" extrusionOk="0">
                  <a:moveTo>
                    <a:pt x="107817" y="0"/>
                  </a:moveTo>
                  <a:cubicBezTo>
                    <a:pt x="107451" y="4223"/>
                    <a:pt x="107085" y="8447"/>
                    <a:pt x="106725" y="12626"/>
                  </a:cubicBezTo>
                  <a:cubicBezTo>
                    <a:pt x="104820" y="35443"/>
                    <a:pt x="102876" y="58216"/>
                    <a:pt x="100933" y="80989"/>
                  </a:cubicBezTo>
                  <a:cubicBezTo>
                    <a:pt x="99273" y="103313"/>
                    <a:pt x="97891" y="125643"/>
                    <a:pt x="96112" y="147929"/>
                  </a:cubicBezTo>
                  <a:cubicBezTo>
                    <a:pt x="94370" y="157223"/>
                    <a:pt x="97935" y="175166"/>
                    <a:pt x="84526" y="175166"/>
                  </a:cubicBezTo>
                  <a:cubicBezTo>
                    <a:pt x="84324" y="175166"/>
                    <a:pt x="84078" y="175166"/>
                    <a:pt x="83876" y="175166"/>
                  </a:cubicBezTo>
                  <a:cubicBezTo>
                    <a:pt x="78323" y="173946"/>
                    <a:pt x="76259" y="169767"/>
                    <a:pt x="75811" y="164330"/>
                  </a:cubicBezTo>
                  <a:cubicBezTo>
                    <a:pt x="54338" y="121180"/>
                    <a:pt x="30674" y="79162"/>
                    <a:pt x="6323" y="37510"/>
                  </a:cubicBezTo>
                  <a:cubicBezTo>
                    <a:pt x="4215" y="33938"/>
                    <a:pt x="2108" y="30366"/>
                    <a:pt x="0" y="26794"/>
                  </a:cubicBezTo>
                  <a:cubicBezTo>
                    <a:pt x="33261" y="11405"/>
                    <a:pt x="70782" y="4950"/>
                    <a:pt x="10781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0967" tIns="30467" rIns="60967" bIns="30467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200" kern="0" dirty="0">
                <a:solidFill>
                  <a:srgbClr val="629CAE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63" name="Google Shape;1962;p18">
              <a:extLst>
                <a:ext uri="{FF2B5EF4-FFF2-40B4-BE49-F238E27FC236}">
                  <a16:creationId xmlns:a16="http://schemas.microsoft.com/office/drawing/2014/main" id="{6F6345E2-DCE2-C725-8F26-28610256524A}"/>
                </a:ext>
              </a:extLst>
            </p:cNvPr>
            <p:cNvSpPr/>
            <p:nvPr/>
          </p:nvSpPr>
          <p:spPr>
            <a:xfrm>
              <a:off x="3541888" y="4337507"/>
              <a:ext cx="534415" cy="2151788"/>
            </a:xfrm>
            <a:custGeom>
              <a:avLst/>
              <a:gdLst/>
              <a:ahLst/>
              <a:cxnLst/>
              <a:rect l="l" t="t" r="r" b="b"/>
              <a:pathLst>
                <a:path w="534415" h="2151788" extrusionOk="0">
                  <a:moveTo>
                    <a:pt x="534259" y="2144360"/>
                  </a:moveTo>
                  <a:cubicBezTo>
                    <a:pt x="535067" y="2147647"/>
                    <a:pt x="532637" y="2151017"/>
                    <a:pt x="529438" y="2151668"/>
                  </a:cubicBezTo>
                  <a:cubicBezTo>
                    <a:pt x="529034" y="2151750"/>
                    <a:pt x="528630" y="2151788"/>
                    <a:pt x="528220" y="2151788"/>
                  </a:cubicBezTo>
                  <a:cubicBezTo>
                    <a:pt x="525305" y="2151788"/>
                    <a:pt x="522831" y="2149677"/>
                    <a:pt x="522143" y="2146794"/>
                  </a:cubicBezTo>
                  <a:cubicBezTo>
                    <a:pt x="499616" y="2054646"/>
                    <a:pt x="477088" y="1962492"/>
                    <a:pt x="454560" y="1870344"/>
                  </a:cubicBezTo>
                  <a:cubicBezTo>
                    <a:pt x="431181" y="1774498"/>
                    <a:pt x="407763" y="1678695"/>
                    <a:pt x="384346" y="1582849"/>
                  </a:cubicBezTo>
                  <a:cubicBezTo>
                    <a:pt x="361856" y="1490739"/>
                    <a:pt x="339329" y="1398630"/>
                    <a:pt x="316845" y="1306482"/>
                  </a:cubicBezTo>
                  <a:cubicBezTo>
                    <a:pt x="295857" y="1220580"/>
                    <a:pt x="274869" y="1134685"/>
                    <a:pt x="253881" y="1048784"/>
                  </a:cubicBezTo>
                  <a:cubicBezTo>
                    <a:pt x="231802" y="958463"/>
                    <a:pt x="209716" y="868136"/>
                    <a:pt x="187674" y="777771"/>
                  </a:cubicBezTo>
                  <a:cubicBezTo>
                    <a:pt x="164295" y="682007"/>
                    <a:pt x="140877" y="586205"/>
                    <a:pt x="117460" y="490441"/>
                  </a:cubicBezTo>
                  <a:cubicBezTo>
                    <a:pt x="94364" y="395733"/>
                    <a:pt x="71231" y="300986"/>
                    <a:pt x="48136" y="206234"/>
                  </a:cubicBezTo>
                  <a:cubicBezTo>
                    <a:pt x="40317" y="174205"/>
                    <a:pt x="32499" y="142176"/>
                    <a:pt x="24718" y="110103"/>
                  </a:cubicBezTo>
                  <a:cubicBezTo>
                    <a:pt x="20061" y="90940"/>
                    <a:pt x="15398" y="71739"/>
                    <a:pt x="10779" y="52538"/>
                  </a:cubicBezTo>
                  <a:cubicBezTo>
                    <a:pt x="8633" y="43649"/>
                    <a:pt x="6481" y="34760"/>
                    <a:pt x="4380" y="25864"/>
                  </a:cubicBezTo>
                  <a:cubicBezTo>
                    <a:pt x="3446" y="21843"/>
                    <a:pt x="2519" y="17829"/>
                    <a:pt x="1585" y="13808"/>
                  </a:cubicBezTo>
                  <a:cubicBezTo>
                    <a:pt x="1017" y="11292"/>
                    <a:pt x="291" y="8693"/>
                    <a:pt x="83" y="6132"/>
                  </a:cubicBezTo>
                  <a:cubicBezTo>
                    <a:pt x="-441" y="3370"/>
                    <a:pt x="1585" y="613"/>
                    <a:pt x="4254" y="126"/>
                  </a:cubicBezTo>
                  <a:cubicBezTo>
                    <a:pt x="6810" y="-443"/>
                    <a:pt x="9157" y="980"/>
                    <a:pt x="10047" y="3009"/>
                  </a:cubicBezTo>
                  <a:cubicBezTo>
                    <a:pt x="11504" y="6297"/>
                    <a:pt x="12236" y="9989"/>
                    <a:pt x="13126" y="13441"/>
                  </a:cubicBezTo>
                  <a:cubicBezTo>
                    <a:pt x="14666" y="19447"/>
                    <a:pt x="16168" y="25498"/>
                    <a:pt x="17707" y="31504"/>
                  </a:cubicBezTo>
                  <a:cubicBezTo>
                    <a:pt x="20705" y="43561"/>
                    <a:pt x="23664" y="55655"/>
                    <a:pt x="26662" y="67712"/>
                  </a:cubicBezTo>
                  <a:cubicBezTo>
                    <a:pt x="31603" y="87684"/>
                    <a:pt x="36506" y="107701"/>
                    <a:pt x="41409" y="127711"/>
                  </a:cubicBezTo>
                  <a:cubicBezTo>
                    <a:pt x="53524" y="177113"/>
                    <a:pt x="65640" y="226516"/>
                    <a:pt x="77712" y="275963"/>
                  </a:cubicBezTo>
                  <a:cubicBezTo>
                    <a:pt x="98864" y="362389"/>
                    <a:pt x="119972" y="448853"/>
                    <a:pt x="141124" y="535285"/>
                  </a:cubicBezTo>
                  <a:cubicBezTo>
                    <a:pt x="163165" y="625328"/>
                    <a:pt x="185163" y="715364"/>
                    <a:pt x="207167" y="805444"/>
                  </a:cubicBezTo>
                  <a:cubicBezTo>
                    <a:pt x="230868" y="902549"/>
                    <a:pt x="254531" y="999691"/>
                    <a:pt x="278315" y="1096751"/>
                  </a:cubicBezTo>
                  <a:cubicBezTo>
                    <a:pt x="301934" y="1193085"/>
                    <a:pt x="325434" y="1289456"/>
                    <a:pt x="348977" y="1385827"/>
                  </a:cubicBezTo>
                  <a:cubicBezTo>
                    <a:pt x="371101" y="1476558"/>
                    <a:pt x="393300" y="1567284"/>
                    <a:pt x="415468" y="1658015"/>
                  </a:cubicBezTo>
                  <a:cubicBezTo>
                    <a:pt x="437226" y="1747078"/>
                    <a:pt x="458984" y="1836147"/>
                    <a:pt x="480742" y="1925209"/>
                  </a:cubicBezTo>
                  <a:cubicBezTo>
                    <a:pt x="498600" y="1998257"/>
                    <a:pt x="516426" y="2071330"/>
                    <a:pt x="534259" y="214436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60967" tIns="30467" rIns="60967" bIns="30467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200" kern="0" dirty="0">
                <a:solidFill>
                  <a:srgbClr val="629CAE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64" name="Google Shape;1963;p18">
              <a:extLst>
                <a:ext uri="{FF2B5EF4-FFF2-40B4-BE49-F238E27FC236}">
                  <a16:creationId xmlns:a16="http://schemas.microsoft.com/office/drawing/2014/main" id="{79DA4946-8B96-D1E4-4D76-B9E3C2F9622E}"/>
                </a:ext>
              </a:extLst>
            </p:cNvPr>
            <p:cNvSpPr/>
            <p:nvPr/>
          </p:nvSpPr>
          <p:spPr>
            <a:xfrm>
              <a:off x="3434433" y="4369245"/>
              <a:ext cx="530038" cy="2151528"/>
            </a:xfrm>
            <a:custGeom>
              <a:avLst/>
              <a:gdLst/>
              <a:ahLst/>
              <a:cxnLst/>
              <a:rect l="l" t="t" r="r" b="b"/>
              <a:pathLst>
                <a:path w="530038" h="2151528" extrusionOk="0">
                  <a:moveTo>
                    <a:pt x="517812" y="2146756"/>
                  </a:moveTo>
                  <a:cubicBezTo>
                    <a:pt x="505741" y="2096948"/>
                    <a:pt x="493663" y="2047097"/>
                    <a:pt x="481591" y="1997283"/>
                  </a:cubicBezTo>
                  <a:cubicBezTo>
                    <a:pt x="470649" y="1952306"/>
                    <a:pt x="459669" y="1907323"/>
                    <a:pt x="448854" y="1862308"/>
                  </a:cubicBezTo>
                  <a:cubicBezTo>
                    <a:pt x="438195" y="1817938"/>
                    <a:pt x="427298" y="1773606"/>
                    <a:pt x="416602" y="1729236"/>
                  </a:cubicBezTo>
                  <a:cubicBezTo>
                    <a:pt x="405054" y="1681534"/>
                    <a:pt x="393468" y="1633876"/>
                    <a:pt x="381921" y="1586181"/>
                  </a:cubicBezTo>
                  <a:cubicBezTo>
                    <a:pt x="359229" y="1492611"/>
                    <a:pt x="336544" y="1399040"/>
                    <a:pt x="313852" y="1305470"/>
                  </a:cubicBezTo>
                  <a:cubicBezTo>
                    <a:pt x="292378" y="1216977"/>
                    <a:pt x="270904" y="1128477"/>
                    <a:pt x="249468" y="1040021"/>
                  </a:cubicBezTo>
                  <a:cubicBezTo>
                    <a:pt x="226859" y="946691"/>
                    <a:pt x="204211" y="853367"/>
                    <a:pt x="181601" y="760037"/>
                  </a:cubicBezTo>
                  <a:cubicBezTo>
                    <a:pt x="158752" y="665696"/>
                    <a:pt x="135858" y="571392"/>
                    <a:pt x="113003" y="477095"/>
                  </a:cubicBezTo>
                  <a:cubicBezTo>
                    <a:pt x="91043" y="386565"/>
                    <a:pt x="69121" y="296042"/>
                    <a:pt x="47243" y="205475"/>
                  </a:cubicBezTo>
                  <a:cubicBezTo>
                    <a:pt x="38977" y="171373"/>
                    <a:pt x="30711" y="137238"/>
                    <a:pt x="22526" y="103098"/>
                  </a:cubicBezTo>
                  <a:cubicBezTo>
                    <a:pt x="17869" y="83695"/>
                    <a:pt x="13206" y="64247"/>
                    <a:pt x="8587" y="44844"/>
                  </a:cubicBezTo>
                  <a:cubicBezTo>
                    <a:pt x="6523" y="36277"/>
                    <a:pt x="4536" y="27710"/>
                    <a:pt x="2548" y="19150"/>
                  </a:cubicBezTo>
                  <a:cubicBezTo>
                    <a:pt x="2226" y="17728"/>
                    <a:pt x="1898" y="16267"/>
                    <a:pt x="1576" y="14845"/>
                  </a:cubicBezTo>
                  <a:cubicBezTo>
                    <a:pt x="1172" y="12897"/>
                    <a:pt x="642" y="10950"/>
                    <a:pt x="358" y="8959"/>
                  </a:cubicBezTo>
                  <a:cubicBezTo>
                    <a:pt x="36" y="6682"/>
                    <a:pt x="-450" y="4293"/>
                    <a:pt x="882" y="2219"/>
                  </a:cubicBezTo>
                  <a:cubicBezTo>
                    <a:pt x="2220" y="107"/>
                    <a:pt x="4851" y="-664"/>
                    <a:pt x="7041" y="638"/>
                  </a:cubicBezTo>
                  <a:cubicBezTo>
                    <a:pt x="9514" y="2017"/>
                    <a:pt x="10322" y="5020"/>
                    <a:pt x="11054" y="7580"/>
                  </a:cubicBezTo>
                  <a:cubicBezTo>
                    <a:pt x="12556" y="13264"/>
                    <a:pt x="14051" y="18904"/>
                    <a:pt x="15471" y="24587"/>
                  </a:cubicBezTo>
                  <a:cubicBezTo>
                    <a:pt x="18551" y="36764"/>
                    <a:pt x="21548" y="48985"/>
                    <a:pt x="24545" y="61206"/>
                  </a:cubicBezTo>
                  <a:cubicBezTo>
                    <a:pt x="29448" y="81014"/>
                    <a:pt x="34270" y="100784"/>
                    <a:pt x="39091" y="120598"/>
                  </a:cubicBezTo>
                  <a:cubicBezTo>
                    <a:pt x="49988" y="165290"/>
                    <a:pt x="60848" y="209989"/>
                    <a:pt x="71708" y="254726"/>
                  </a:cubicBezTo>
                  <a:cubicBezTo>
                    <a:pt x="94236" y="347361"/>
                    <a:pt x="116726" y="440039"/>
                    <a:pt x="139171" y="532718"/>
                  </a:cubicBezTo>
                  <a:cubicBezTo>
                    <a:pt x="161617" y="625277"/>
                    <a:pt x="184062" y="717792"/>
                    <a:pt x="206508" y="810344"/>
                  </a:cubicBezTo>
                  <a:cubicBezTo>
                    <a:pt x="229402" y="904768"/>
                    <a:pt x="252333" y="999192"/>
                    <a:pt x="275227" y="1093616"/>
                  </a:cubicBezTo>
                  <a:cubicBezTo>
                    <a:pt x="298322" y="1189051"/>
                    <a:pt x="321456" y="1284531"/>
                    <a:pt x="344633" y="1379972"/>
                  </a:cubicBezTo>
                  <a:cubicBezTo>
                    <a:pt x="355777" y="1425885"/>
                    <a:pt x="366915" y="1471836"/>
                    <a:pt x="378059" y="1517792"/>
                  </a:cubicBezTo>
                  <a:cubicBezTo>
                    <a:pt x="388029" y="1559039"/>
                    <a:pt x="397955" y="1600242"/>
                    <a:pt x="408039" y="1641444"/>
                  </a:cubicBezTo>
                  <a:cubicBezTo>
                    <a:pt x="419908" y="1689993"/>
                    <a:pt x="431582" y="1738587"/>
                    <a:pt x="443370" y="1787180"/>
                  </a:cubicBezTo>
                  <a:cubicBezTo>
                    <a:pt x="454388" y="1832688"/>
                    <a:pt x="465449" y="1878234"/>
                    <a:pt x="476474" y="1923742"/>
                  </a:cubicBezTo>
                  <a:cubicBezTo>
                    <a:pt x="494262" y="1997138"/>
                    <a:pt x="512089" y="2070489"/>
                    <a:pt x="529877" y="2143847"/>
                  </a:cubicBezTo>
                  <a:cubicBezTo>
                    <a:pt x="530647" y="2147135"/>
                    <a:pt x="528584" y="2150543"/>
                    <a:pt x="525296" y="2151358"/>
                  </a:cubicBezTo>
                  <a:cubicBezTo>
                    <a:pt x="524816" y="2151478"/>
                    <a:pt x="524343" y="2151529"/>
                    <a:pt x="523870" y="2151529"/>
                  </a:cubicBezTo>
                  <a:cubicBezTo>
                    <a:pt x="521093" y="2151516"/>
                    <a:pt x="518506" y="2149563"/>
                    <a:pt x="517812" y="2146756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60967" tIns="30467" rIns="60967" bIns="30467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200" kern="0" dirty="0">
                <a:solidFill>
                  <a:srgbClr val="629CAE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65" name="Google Shape;1964;p18">
              <a:extLst>
                <a:ext uri="{FF2B5EF4-FFF2-40B4-BE49-F238E27FC236}">
                  <a16:creationId xmlns:a16="http://schemas.microsoft.com/office/drawing/2014/main" id="{42821025-4C3C-019E-8879-8519F9E1721A}"/>
                </a:ext>
              </a:extLst>
            </p:cNvPr>
            <p:cNvSpPr/>
            <p:nvPr/>
          </p:nvSpPr>
          <p:spPr>
            <a:xfrm>
              <a:off x="3346675" y="4265782"/>
              <a:ext cx="273000" cy="96065"/>
            </a:xfrm>
            <a:custGeom>
              <a:avLst/>
              <a:gdLst/>
              <a:ahLst/>
              <a:cxnLst/>
              <a:rect l="l" t="t" r="r" b="b"/>
              <a:pathLst>
                <a:path w="273000" h="96065" extrusionOk="0">
                  <a:moveTo>
                    <a:pt x="269959" y="26444"/>
                  </a:moveTo>
                  <a:cubicBezTo>
                    <a:pt x="270975" y="30788"/>
                    <a:pt x="271985" y="35093"/>
                    <a:pt x="273001" y="39392"/>
                  </a:cubicBezTo>
                  <a:cubicBezTo>
                    <a:pt x="179527" y="31843"/>
                    <a:pt x="81920" y="44829"/>
                    <a:pt x="3117" y="96066"/>
                  </a:cubicBezTo>
                  <a:cubicBezTo>
                    <a:pt x="2063" y="91842"/>
                    <a:pt x="1054" y="87581"/>
                    <a:pt x="38" y="83358"/>
                  </a:cubicBezTo>
                  <a:cubicBezTo>
                    <a:pt x="38" y="83320"/>
                    <a:pt x="0" y="83238"/>
                    <a:pt x="0" y="83193"/>
                  </a:cubicBezTo>
                  <a:cubicBezTo>
                    <a:pt x="34965" y="36060"/>
                    <a:pt x="101658" y="15115"/>
                    <a:pt x="157327" y="5701"/>
                  </a:cubicBezTo>
                  <a:cubicBezTo>
                    <a:pt x="193391" y="-2866"/>
                    <a:pt x="230299" y="-1444"/>
                    <a:pt x="265548" y="7730"/>
                  </a:cubicBezTo>
                  <a:cubicBezTo>
                    <a:pt x="267006" y="13977"/>
                    <a:pt x="268502" y="20191"/>
                    <a:pt x="269959" y="2644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60967" tIns="30467" rIns="60967" bIns="30467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200" kern="0" dirty="0">
                <a:solidFill>
                  <a:srgbClr val="629CAE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66" name="Google Shape;1965;p18">
              <a:extLst>
                <a:ext uri="{FF2B5EF4-FFF2-40B4-BE49-F238E27FC236}">
                  <a16:creationId xmlns:a16="http://schemas.microsoft.com/office/drawing/2014/main" id="{5CEA3B8C-4036-91FA-AED3-9F79C1E655BA}"/>
                </a:ext>
              </a:extLst>
            </p:cNvPr>
            <p:cNvSpPr/>
            <p:nvPr/>
          </p:nvSpPr>
          <p:spPr>
            <a:xfrm>
              <a:off x="3243586" y="3802286"/>
              <a:ext cx="305345" cy="271864"/>
            </a:xfrm>
            <a:custGeom>
              <a:avLst/>
              <a:gdLst/>
              <a:ahLst/>
              <a:cxnLst/>
              <a:rect l="l" t="t" r="r" b="b"/>
              <a:pathLst>
                <a:path w="305345" h="271864" extrusionOk="0">
                  <a:moveTo>
                    <a:pt x="302348" y="190351"/>
                  </a:moveTo>
                  <a:cubicBezTo>
                    <a:pt x="303364" y="194574"/>
                    <a:pt x="304373" y="198835"/>
                    <a:pt x="305345" y="203059"/>
                  </a:cubicBezTo>
                  <a:cubicBezTo>
                    <a:pt x="212319" y="182480"/>
                    <a:pt x="107298" y="207080"/>
                    <a:pt x="36837" y="271865"/>
                  </a:cubicBezTo>
                  <a:cubicBezTo>
                    <a:pt x="35866" y="268090"/>
                    <a:pt x="34976" y="264316"/>
                    <a:pt x="34080" y="260497"/>
                  </a:cubicBezTo>
                  <a:cubicBezTo>
                    <a:pt x="33796" y="259359"/>
                    <a:pt x="33512" y="258221"/>
                    <a:pt x="33272" y="257089"/>
                  </a:cubicBezTo>
                  <a:cubicBezTo>
                    <a:pt x="32868" y="255464"/>
                    <a:pt x="32464" y="253802"/>
                    <a:pt x="32098" y="252177"/>
                  </a:cubicBezTo>
                  <a:cubicBezTo>
                    <a:pt x="23914" y="218403"/>
                    <a:pt x="15767" y="184667"/>
                    <a:pt x="7665" y="150893"/>
                  </a:cubicBezTo>
                  <a:cubicBezTo>
                    <a:pt x="6529" y="143667"/>
                    <a:pt x="5191" y="136485"/>
                    <a:pt x="4062" y="129214"/>
                  </a:cubicBezTo>
                  <a:cubicBezTo>
                    <a:pt x="3330" y="124624"/>
                    <a:pt x="2768" y="119996"/>
                    <a:pt x="2036" y="115368"/>
                  </a:cubicBezTo>
                  <a:cubicBezTo>
                    <a:pt x="1349" y="110987"/>
                    <a:pt x="699" y="106599"/>
                    <a:pt x="251" y="102174"/>
                  </a:cubicBezTo>
                  <a:cubicBezTo>
                    <a:pt x="251" y="102091"/>
                    <a:pt x="213" y="102009"/>
                    <a:pt x="213" y="101927"/>
                  </a:cubicBezTo>
                  <a:cubicBezTo>
                    <a:pt x="49" y="99695"/>
                    <a:pt x="-71" y="97501"/>
                    <a:pt x="49" y="95270"/>
                  </a:cubicBezTo>
                  <a:cubicBezTo>
                    <a:pt x="131" y="94252"/>
                    <a:pt x="169" y="93240"/>
                    <a:pt x="251" y="92222"/>
                  </a:cubicBezTo>
                  <a:lnTo>
                    <a:pt x="251" y="92184"/>
                  </a:lnTo>
                  <a:cubicBezTo>
                    <a:pt x="333" y="91128"/>
                    <a:pt x="452" y="90117"/>
                    <a:pt x="572" y="89099"/>
                  </a:cubicBezTo>
                  <a:cubicBezTo>
                    <a:pt x="572" y="89061"/>
                    <a:pt x="572" y="88979"/>
                    <a:pt x="610" y="88935"/>
                  </a:cubicBezTo>
                  <a:cubicBezTo>
                    <a:pt x="1134" y="86014"/>
                    <a:pt x="1904" y="83289"/>
                    <a:pt x="2800" y="80488"/>
                  </a:cubicBezTo>
                  <a:cubicBezTo>
                    <a:pt x="2762" y="80735"/>
                    <a:pt x="2680" y="80975"/>
                    <a:pt x="2598" y="81259"/>
                  </a:cubicBezTo>
                  <a:cubicBezTo>
                    <a:pt x="3248" y="79148"/>
                    <a:pt x="4056" y="77118"/>
                    <a:pt x="4743" y="75051"/>
                  </a:cubicBezTo>
                  <a:cubicBezTo>
                    <a:pt x="47129" y="6454"/>
                    <a:pt x="184075" y="-22812"/>
                    <a:pt x="249594" y="20097"/>
                  </a:cubicBezTo>
                  <a:cubicBezTo>
                    <a:pt x="249758" y="20217"/>
                    <a:pt x="249878" y="20344"/>
                    <a:pt x="249998" y="20464"/>
                  </a:cubicBezTo>
                  <a:cubicBezTo>
                    <a:pt x="250200" y="20628"/>
                    <a:pt x="250446" y="20831"/>
                    <a:pt x="250648" y="21033"/>
                  </a:cubicBezTo>
                  <a:cubicBezTo>
                    <a:pt x="251254" y="21520"/>
                    <a:pt x="251866" y="22007"/>
                    <a:pt x="252434" y="22538"/>
                  </a:cubicBezTo>
                  <a:cubicBezTo>
                    <a:pt x="252472" y="22538"/>
                    <a:pt x="252472" y="22538"/>
                    <a:pt x="252472" y="22620"/>
                  </a:cubicBezTo>
                  <a:cubicBezTo>
                    <a:pt x="252509" y="22620"/>
                    <a:pt x="252554" y="22658"/>
                    <a:pt x="252591" y="22702"/>
                  </a:cubicBezTo>
                  <a:cubicBezTo>
                    <a:pt x="253443" y="23189"/>
                    <a:pt x="254251" y="23922"/>
                    <a:pt x="254939" y="24814"/>
                  </a:cubicBezTo>
                  <a:cubicBezTo>
                    <a:pt x="254977" y="24814"/>
                    <a:pt x="254977" y="24852"/>
                    <a:pt x="255021" y="24934"/>
                  </a:cubicBezTo>
                  <a:cubicBezTo>
                    <a:pt x="255059" y="24934"/>
                    <a:pt x="255059" y="24934"/>
                    <a:pt x="255059" y="24972"/>
                  </a:cubicBezTo>
                  <a:cubicBezTo>
                    <a:pt x="255791" y="25623"/>
                    <a:pt x="256479" y="26312"/>
                    <a:pt x="257122" y="27001"/>
                  </a:cubicBezTo>
                  <a:lnTo>
                    <a:pt x="257160" y="27001"/>
                  </a:lnTo>
                  <a:cubicBezTo>
                    <a:pt x="257280" y="27166"/>
                    <a:pt x="257444" y="27324"/>
                    <a:pt x="257564" y="27488"/>
                  </a:cubicBezTo>
                  <a:cubicBezTo>
                    <a:pt x="258050" y="28221"/>
                    <a:pt x="258536" y="28948"/>
                    <a:pt x="258984" y="29720"/>
                  </a:cubicBezTo>
                  <a:cubicBezTo>
                    <a:pt x="258984" y="29758"/>
                    <a:pt x="259022" y="29802"/>
                    <a:pt x="259104" y="29884"/>
                  </a:cubicBezTo>
                  <a:cubicBezTo>
                    <a:pt x="259104" y="29884"/>
                    <a:pt x="259104" y="29922"/>
                    <a:pt x="259142" y="29922"/>
                  </a:cubicBezTo>
                  <a:cubicBezTo>
                    <a:pt x="260681" y="31869"/>
                    <a:pt x="262019" y="33899"/>
                    <a:pt x="263275" y="36010"/>
                  </a:cubicBezTo>
                  <a:cubicBezTo>
                    <a:pt x="272027" y="50704"/>
                    <a:pt x="274823" y="68811"/>
                    <a:pt x="277782" y="86267"/>
                  </a:cubicBezTo>
                  <a:cubicBezTo>
                    <a:pt x="285399" y="118498"/>
                    <a:pt x="293015" y="150811"/>
                    <a:pt x="300631" y="183042"/>
                  </a:cubicBezTo>
                  <a:cubicBezTo>
                    <a:pt x="300997" y="184667"/>
                    <a:pt x="301401" y="186292"/>
                    <a:pt x="301767" y="187917"/>
                  </a:cubicBezTo>
                  <a:lnTo>
                    <a:pt x="301729" y="187917"/>
                  </a:lnTo>
                  <a:cubicBezTo>
                    <a:pt x="301849" y="188524"/>
                    <a:pt x="301976" y="189137"/>
                    <a:pt x="302051" y="189744"/>
                  </a:cubicBezTo>
                  <a:cubicBezTo>
                    <a:pt x="302089" y="189744"/>
                    <a:pt x="302089" y="189744"/>
                    <a:pt x="302051" y="189782"/>
                  </a:cubicBezTo>
                  <a:cubicBezTo>
                    <a:pt x="302133" y="189984"/>
                    <a:pt x="302215" y="190149"/>
                    <a:pt x="302253" y="190351"/>
                  </a:cubicBezTo>
                  <a:cubicBezTo>
                    <a:pt x="302310" y="190351"/>
                    <a:pt x="302310" y="190351"/>
                    <a:pt x="302348" y="19035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60967" tIns="30467" rIns="60967" bIns="30467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200" kern="0" dirty="0">
                <a:solidFill>
                  <a:srgbClr val="629CAE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1344" name="Picture 1343" descr="A picture containing text, font, graphics, logo&#10;&#10;Description automatically generated">
            <a:extLst>
              <a:ext uri="{FF2B5EF4-FFF2-40B4-BE49-F238E27FC236}">
                <a16:creationId xmlns:a16="http://schemas.microsoft.com/office/drawing/2014/main" id="{2BDB531F-CF51-00FD-F5DE-BBAE16BC8CB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4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-53753" y="-193429"/>
            <a:ext cx="1977056" cy="1977056"/>
          </a:xfrm>
          <a:prstGeom prst="rect">
            <a:avLst/>
          </a:prstGeom>
        </p:spPr>
      </p:pic>
      <p:pic>
        <p:nvPicPr>
          <p:cNvPr id="1346" name="Picture 1345">
            <a:extLst>
              <a:ext uri="{FF2B5EF4-FFF2-40B4-BE49-F238E27FC236}">
                <a16:creationId xmlns:a16="http://schemas.microsoft.com/office/drawing/2014/main" id="{CFE575BD-4C51-7A4A-39DB-F473D5F04EC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957356" y="4922557"/>
            <a:ext cx="2040869" cy="1445723"/>
          </a:xfrm>
          <a:prstGeom prst="rect">
            <a:avLst/>
          </a:prstGeom>
        </p:spPr>
      </p:pic>
      <p:pic>
        <p:nvPicPr>
          <p:cNvPr id="1349" name="Picture 1348">
            <a:extLst>
              <a:ext uri="{FF2B5EF4-FFF2-40B4-BE49-F238E27FC236}">
                <a16:creationId xmlns:a16="http://schemas.microsoft.com/office/drawing/2014/main" id="{1A07A0B1-AD06-39E3-2238-610A95FDF16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7170" y="4755518"/>
            <a:ext cx="2360876" cy="236087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354" name="Picture 1353">
            <a:extLst>
              <a:ext uri="{FF2B5EF4-FFF2-40B4-BE49-F238E27FC236}">
                <a16:creationId xmlns:a16="http://schemas.microsoft.com/office/drawing/2014/main" id="{075186CE-BB62-B4AD-F103-BA5583568C59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051235" y="5556"/>
            <a:ext cx="4289763" cy="1109001"/>
          </a:xfrm>
          <a:prstGeom prst="rect">
            <a:avLst/>
          </a:prstGeom>
        </p:spPr>
      </p:pic>
      <p:pic>
        <p:nvPicPr>
          <p:cNvPr id="1371" name="Picture 1370">
            <a:extLst>
              <a:ext uri="{FF2B5EF4-FFF2-40B4-BE49-F238E27FC236}">
                <a16:creationId xmlns:a16="http://schemas.microsoft.com/office/drawing/2014/main" id="{730A04D0-B29C-E037-0549-80F386E1468B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621029" y="3391567"/>
            <a:ext cx="6893051" cy="1986125"/>
          </a:xfrm>
          <a:prstGeom prst="rect">
            <a:avLst/>
          </a:prstGeom>
        </p:spPr>
      </p:pic>
      <p:pic>
        <p:nvPicPr>
          <p:cNvPr id="1372" name="Picture 1371">
            <a:extLst>
              <a:ext uri="{FF2B5EF4-FFF2-40B4-BE49-F238E27FC236}">
                <a16:creationId xmlns:a16="http://schemas.microsoft.com/office/drawing/2014/main" id="{107DFD3F-43DB-E7A2-3F30-CB8BD7739C8D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382506" y="1137300"/>
            <a:ext cx="5880796" cy="26434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05317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3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3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3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3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21234FCC-1173-4BD0-9583-4508713254D5}"/>
              </a:ext>
            </a:extLst>
          </p:cNvPr>
          <p:cNvGrpSpPr/>
          <p:nvPr/>
        </p:nvGrpSpPr>
        <p:grpSpPr>
          <a:xfrm>
            <a:off x="2409596" y="214470"/>
            <a:ext cx="7057957" cy="1417413"/>
            <a:chOff x="3218445" y="891050"/>
            <a:chExt cx="4971966" cy="1417413"/>
          </a:xfrm>
        </p:grpSpPr>
        <p:pic>
          <p:nvPicPr>
            <p:cNvPr id="7" name="图片 24">
              <a:extLst>
                <a:ext uri="{FF2B5EF4-FFF2-40B4-BE49-F238E27FC236}">
                  <a16:creationId xmlns:a16="http://schemas.microsoft.com/office/drawing/2014/main" id="{3CFC5CC4-7E93-4F32-9DC7-4D86FB6109F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18445" y="891050"/>
              <a:ext cx="4971966" cy="1192564"/>
            </a:xfrm>
            <a:prstGeom prst="rect">
              <a:avLst/>
            </a:prstGeom>
          </p:spPr>
        </p:pic>
        <p:sp>
          <p:nvSpPr>
            <p:cNvPr id="8" name="文本框 38">
              <a:extLst>
                <a:ext uri="{FF2B5EF4-FFF2-40B4-BE49-F238E27FC236}">
                  <a16:creationId xmlns:a16="http://schemas.microsoft.com/office/drawing/2014/main" id="{100E58EB-F6AB-4B27-A27E-BA7B7EAD11EB}"/>
                </a:ext>
              </a:extLst>
            </p:cNvPr>
            <p:cNvSpPr txBox="1"/>
            <p:nvPr/>
          </p:nvSpPr>
          <p:spPr>
            <a:xfrm>
              <a:off x="4726203" y="1108134"/>
              <a:ext cx="3338244" cy="120032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altLang="zh-CN" sz="3600">
                  <a:solidFill>
                    <a:srgbClr val="FFFF00"/>
                  </a:solidFill>
                  <a:latin typeface="+mj-lt"/>
                  <a:ea typeface="思源黑体 CN Medium" panose="020B0600000000000000" pitchFamily="34" charset="-122"/>
                </a:rPr>
                <a:t>YÊU CẦU CẦN ĐẠT</a:t>
              </a:r>
              <a:endParaRPr lang="zh-CN" altLang="en-US" sz="3600" dirty="0">
                <a:solidFill>
                  <a:srgbClr val="FFFF00"/>
                </a:solidFill>
                <a:latin typeface="+mj-lt"/>
                <a:ea typeface="思源黑体 CN Medium" panose="020B0600000000000000" pitchFamily="34" charset="-122"/>
              </a:endParaRPr>
            </a:p>
          </p:txBody>
        </p:sp>
      </p:grpSp>
      <p:sp>
        <p:nvSpPr>
          <p:cNvPr id="9" name="Rectangle 8">
            <a:extLst>
              <a:ext uri="{FF2B5EF4-FFF2-40B4-BE49-F238E27FC236}">
                <a16:creationId xmlns:a16="http://schemas.microsoft.com/office/drawing/2014/main" id="{B4460D32-E9F1-416E-9971-6C604F496253}"/>
              </a:ext>
            </a:extLst>
          </p:cNvPr>
          <p:cNvSpPr/>
          <p:nvPr/>
        </p:nvSpPr>
        <p:spPr>
          <a:xfrm>
            <a:off x="744507" y="1459230"/>
            <a:ext cx="10762861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600">
                <a:solidFill>
                  <a:srgbClr val="002060"/>
                </a:solidFill>
                <a:latin typeface="+mj-lt"/>
              </a:rPr>
              <a:t>1. Đọc, viết, so sánh được các số trong phạm vi 100 000.</a:t>
            </a:r>
          </a:p>
          <a:p>
            <a:pPr algn="just"/>
            <a:r>
              <a:rPr lang="en-US" sz="2600">
                <a:solidFill>
                  <a:srgbClr val="002060"/>
                </a:solidFill>
                <a:latin typeface="+mj-lt"/>
              </a:rPr>
              <a:t>2. Nhận biết được cấu tạo thập phân của số trong phạm vi 100 000.</a:t>
            </a:r>
          </a:p>
          <a:p>
            <a:pPr algn="just"/>
            <a:r>
              <a:rPr lang="en-US" sz="2600">
                <a:solidFill>
                  <a:srgbClr val="002060"/>
                </a:solidFill>
                <a:latin typeface="+mj-lt"/>
              </a:rPr>
              <a:t>3. Viết được số thành tổng các chục nghìn, nghìn, trăm, chục, đơn vị và ngược lại.</a:t>
            </a:r>
          </a:p>
          <a:p>
            <a:pPr algn="just"/>
            <a:r>
              <a:rPr lang="en-US" sz="2600">
                <a:solidFill>
                  <a:srgbClr val="002060"/>
                </a:solidFill>
                <a:latin typeface="+mj-lt"/>
              </a:rPr>
              <a:t>4. Tìm được số lớn nhất, số bé nhất trong các số đã cho.</a:t>
            </a:r>
          </a:p>
          <a:p>
            <a:pPr algn="just"/>
            <a:r>
              <a:rPr lang="en-US" sz="2600">
                <a:solidFill>
                  <a:srgbClr val="002060"/>
                </a:solidFill>
                <a:latin typeface="+mj-lt"/>
              </a:rPr>
              <a:t>5. Sắp xếp số theo thứ tự từ bé đến lớn và ngược lại.</a:t>
            </a:r>
          </a:p>
          <a:p>
            <a:pPr algn="just"/>
            <a:r>
              <a:rPr lang="en-US" sz="2600">
                <a:solidFill>
                  <a:srgbClr val="002060"/>
                </a:solidFill>
                <a:latin typeface="+mj-lt"/>
              </a:rPr>
              <a:t>6. Làm tròn được số có 5 chữ số đến hàng nghìn.</a:t>
            </a:r>
          </a:p>
          <a:p>
            <a:pPr algn="just"/>
            <a:r>
              <a:rPr lang="en-US" sz="2600">
                <a:solidFill>
                  <a:srgbClr val="002060"/>
                </a:solidFill>
                <a:latin typeface="+mj-lt"/>
              </a:rPr>
              <a:t>7. Giải được bài toán thực tế có liên quan đến xác định số lớn nhất, số bé nhất.</a:t>
            </a:r>
          </a:p>
        </p:txBody>
      </p:sp>
    </p:spTree>
    <p:extLst>
      <p:ext uri="{BB962C8B-B14F-4D97-AF65-F5344CB8AC3E}">
        <p14:creationId xmlns:p14="http://schemas.microsoft.com/office/powerpoint/2010/main" val="1714787956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Picture 2">
            <a:extLst>
              <a:ext uri="{FF2B5EF4-FFF2-40B4-BE49-F238E27FC236}">
                <a16:creationId xmlns:a16="http://schemas.microsoft.com/office/drawing/2014/main" id="{07B1859F-0E84-BA04-4907-78BBAE200DBE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739036" y="501474"/>
            <a:ext cx="11243849" cy="6150141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7674FD87-CAE2-B201-3C5D-781B10196B14}"/>
              </a:ext>
            </a:extLst>
          </p:cNvPr>
          <p:cNvSpPr txBox="1"/>
          <p:nvPr/>
        </p:nvSpPr>
        <p:spPr>
          <a:xfrm>
            <a:off x="2445645" y="1258929"/>
            <a:ext cx="7830625" cy="748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>
              <a:buClr>
                <a:srgbClr val="000000"/>
              </a:buClr>
              <a:defRPr/>
            </a:pPr>
            <a:r>
              <a:rPr lang="en-US" sz="4267" b="1" kern="0">
                <a:solidFill>
                  <a:srgbClr val="A8E1F2">
                    <a:lumMod val="1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Định h</a:t>
            </a:r>
            <a:r>
              <a:rPr lang="vi-VN" sz="4267" b="1" kern="0">
                <a:solidFill>
                  <a:srgbClr val="A8E1F2">
                    <a:lumMod val="1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ư</a:t>
            </a:r>
            <a:r>
              <a:rPr lang="en-US" sz="4267" b="1" kern="0">
                <a:solidFill>
                  <a:srgbClr val="A8E1F2">
                    <a:lumMod val="1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ớng học tập</a:t>
            </a:r>
            <a:endParaRPr lang="vi-VN" sz="4267" b="1" kern="0" dirty="0">
              <a:solidFill>
                <a:srgbClr val="A8E1F2">
                  <a:lumMod val="10000"/>
                </a:srgbClr>
              </a:solidFill>
              <a:latin typeface="Cambria" panose="02040503050406030204" pitchFamily="18" charset="0"/>
              <a:ea typeface="Cambria" panose="02040503050406030204" pitchFamily="18" charset="0"/>
              <a:cs typeface="Arial"/>
              <a:sym typeface="Arial"/>
            </a:endParaRP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20EF1BF8-BA5E-4898-A551-E632F65C9AB4}"/>
              </a:ext>
            </a:extLst>
          </p:cNvPr>
          <p:cNvGrpSpPr/>
          <p:nvPr/>
        </p:nvGrpSpPr>
        <p:grpSpPr>
          <a:xfrm>
            <a:off x="4140809" y="2145192"/>
            <a:ext cx="4440299" cy="3316604"/>
            <a:chOff x="7303761" y="1455187"/>
            <a:chExt cx="4440299" cy="3737142"/>
          </a:xfrm>
        </p:grpSpPr>
        <p:sp>
          <p:nvSpPr>
            <p:cNvPr id="16" name="Cloud 15">
              <a:extLst>
                <a:ext uri="{FF2B5EF4-FFF2-40B4-BE49-F238E27FC236}">
                  <a16:creationId xmlns:a16="http://schemas.microsoft.com/office/drawing/2014/main" id="{8DD85B6D-B1CA-4649-AFF6-3C0D5DB809B7}"/>
                </a:ext>
              </a:extLst>
            </p:cNvPr>
            <p:cNvSpPr/>
            <p:nvPr/>
          </p:nvSpPr>
          <p:spPr>
            <a:xfrm>
              <a:off x="7303761" y="1455187"/>
              <a:ext cx="4440299" cy="3737142"/>
            </a:xfrm>
            <a:prstGeom prst="cloud">
              <a:avLst/>
            </a:prstGeom>
            <a:noFill/>
            <a:ln w="25400">
              <a:prstDash val="sysDash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>
                <a:buClr>
                  <a:srgbClr val="000000"/>
                </a:buClr>
              </a:pPr>
              <a:endParaRPr lang="vi-VN" sz="1867" kern="0">
                <a:solidFill>
                  <a:srgbClr val="72B5CA"/>
                </a:solidFill>
                <a:latin typeface="Arial" panose="020B0604020202020204" pitchFamily="34" charset="0"/>
                <a:sym typeface="Arial"/>
              </a:endParaRP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D3740141-7324-4F1B-BC7E-1F7A4404F67F}"/>
                </a:ext>
              </a:extLst>
            </p:cNvPr>
            <p:cNvSpPr txBox="1"/>
            <p:nvPr/>
          </p:nvSpPr>
          <p:spPr>
            <a:xfrm>
              <a:off x="7717609" y="2372453"/>
              <a:ext cx="3612602" cy="132594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1219170">
                <a:buClr>
                  <a:srgbClr val="000000"/>
                </a:buClr>
              </a:pPr>
              <a:r>
                <a:rPr lang="en-US" sz="3200" kern="0">
                  <a:solidFill>
                    <a:srgbClr val="FF657D">
                      <a:lumMod val="50000"/>
                    </a:srgbClr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rPr>
                <a:t>Hoàn thành bài tập và chuẩn bị bài sau</a:t>
              </a:r>
              <a:endParaRPr lang="vi-VN" sz="3200" kern="0" dirty="0">
                <a:solidFill>
                  <a:srgbClr val="FF657D">
                    <a:lumMod val="5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9446807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40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80" name="Google Shape;4080;p58"/>
          <p:cNvSpPr/>
          <p:nvPr/>
        </p:nvSpPr>
        <p:spPr>
          <a:xfrm>
            <a:off x="544333" y="1458617"/>
            <a:ext cx="3850800" cy="40772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4081" name="Google Shape;4081;p58"/>
          <p:cNvSpPr/>
          <p:nvPr/>
        </p:nvSpPr>
        <p:spPr>
          <a:xfrm>
            <a:off x="402067" y="1322184"/>
            <a:ext cx="3850800" cy="4077200"/>
          </a:xfrm>
          <a:prstGeom prst="rect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grpSp>
        <p:nvGrpSpPr>
          <p:cNvPr id="4083" name="Google Shape;4083;p58"/>
          <p:cNvGrpSpPr/>
          <p:nvPr/>
        </p:nvGrpSpPr>
        <p:grpSpPr>
          <a:xfrm>
            <a:off x="3309267" y="4374351"/>
            <a:ext cx="1085867" cy="1457333"/>
            <a:chOff x="2481950" y="3280763"/>
            <a:chExt cx="814400" cy="1093000"/>
          </a:xfrm>
        </p:grpSpPr>
        <p:sp>
          <p:nvSpPr>
            <p:cNvPr id="4084" name="Google Shape;4084;p58"/>
            <p:cNvSpPr/>
            <p:nvPr/>
          </p:nvSpPr>
          <p:spPr>
            <a:xfrm>
              <a:off x="2526650" y="3900888"/>
              <a:ext cx="23175" cy="30575"/>
            </a:xfrm>
            <a:custGeom>
              <a:avLst/>
              <a:gdLst/>
              <a:ahLst/>
              <a:cxnLst/>
              <a:rect l="l" t="t" r="r" b="b"/>
              <a:pathLst>
                <a:path w="927" h="1223" extrusionOk="0">
                  <a:moveTo>
                    <a:pt x="672" y="0"/>
                  </a:moveTo>
                  <a:cubicBezTo>
                    <a:pt x="596" y="0"/>
                    <a:pt x="521" y="40"/>
                    <a:pt x="481" y="111"/>
                  </a:cubicBezTo>
                  <a:cubicBezTo>
                    <a:pt x="332" y="370"/>
                    <a:pt x="191" y="633"/>
                    <a:pt x="56" y="901"/>
                  </a:cubicBezTo>
                  <a:cubicBezTo>
                    <a:pt x="1" y="1008"/>
                    <a:pt x="43" y="1142"/>
                    <a:pt x="154" y="1198"/>
                  </a:cubicBezTo>
                  <a:cubicBezTo>
                    <a:pt x="185" y="1214"/>
                    <a:pt x="220" y="1223"/>
                    <a:pt x="254" y="1223"/>
                  </a:cubicBezTo>
                  <a:cubicBezTo>
                    <a:pt x="334" y="1223"/>
                    <a:pt x="412" y="1179"/>
                    <a:pt x="451" y="1102"/>
                  </a:cubicBezTo>
                  <a:cubicBezTo>
                    <a:pt x="582" y="844"/>
                    <a:pt x="722" y="586"/>
                    <a:pt x="866" y="333"/>
                  </a:cubicBezTo>
                  <a:cubicBezTo>
                    <a:pt x="927" y="224"/>
                    <a:pt x="888" y="90"/>
                    <a:pt x="782" y="30"/>
                  </a:cubicBezTo>
                  <a:cubicBezTo>
                    <a:pt x="748" y="10"/>
                    <a:pt x="710" y="0"/>
                    <a:pt x="672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085" name="Google Shape;4085;p58"/>
            <p:cNvSpPr/>
            <p:nvPr/>
          </p:nvSpPr>
          <p:spPr>
            <a:xfrm>
              <a:off x="2501625" y="3960788"/>
              <a:ext cx="19725" cy="32000"/>
            </a:xfrm>
            <a:custGeom>
              <a:avLst/>
              <a:gdLst/>
              <a:ahLst/>
              <a:cxnLst/>
              <a:rect l="l" t="t" r="r" b="b"/>
              <a:pathLst>
                <a:path w="789" h="1280" extrusionOk="0">
                  <a:moveTo>
                    <a:pt x="540" y="1"/>
                  </a:moveTo>
                  <a:cubicBezTo>
                    <a:pt x="451" y="1"/>
                    <a:pt x="366" y="55"/>
                    <a:pt x="332" y="144"/>
                  </a:cubicBezTo>
                  <a:cubicBezTo>
                    <a:pt x="226" y="423"/>
                    <a:pt x="128" y="706"/>
                    <a:pt x="37" y="991"/>
                  </a:cubicBezTo>
                  <a:cubicBezTo>
                    <a:pt x="0" y="1108"/>
                    <a:pt x="64" y="1232"/>
                    <a:pt x="180" y="1270"/>
                  </a:cubicBezTo>
                  <a:cubicBezTo>
                    <a:pt x="202" y="1277"/>
                    <a:pt x="226" y="1280"/>
                    <a:pt x="249" y="1280"/>
                  </a:cubicBezTo>
                  <a:cubicBezTo>
                    <a:pt x="342" y="1280"/>
                    <a:pt x="429" y="1220"/>
                    <a:pt x="458" y="1125"/>
                  </a:cubicBezTo>
                  <a:cubicBezTo>
                    <a:pt x="548" y="849"/>
                    <a:pt x="643" y="575"/>
                    <a:pt x="746" y="301"/>
                  </a:cubicBezTo>
                  <a:cubicBezTo>
                    <a:pt x="789" y="187"/>
                    <a:pt x="732" y="59"/>
                    <a:pt x="617" y="15"/>
                  </a:cubicBezTo>
                  <a:cubicBezTo>
                    <a:pt x="592" y="5"/>
                    <a:pt x="566" y="1"/>
                    <a:pt x="540" y="1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086" name="Google Shape;4086;p58"/>
            <p:cNvSpPr/>
            <p:nvPr/>
          </p:nvSpPr>
          <p:spPr>
            <a:xfrm>
              <a:off x="3073900" y="3757363"/>
              <a:ext cx="24425" cy="29775"/>
            </a:xfrm>
            <a:custGeom>
              <a:avLst/>
              <a:gdLst/>
              <a:ahLst/>
              <a:cxnLst/>
              <a:rect l="l" t="t" r="r" b="b"/>
              <a:pathLst>
                <a:path w="977" h="1191" extrusionOk="0">
                  <a:moveTo>
                    <a:pt x="250" y="0"/>
                  </a:moveTo>
                  <a:cubicBezTo>
                    <a:pt x="205" y="0"/>
                    <a:pt x="160" y="14"/>
                    <a:pt x="121" y="42"/>
                  </a:cubicBezTo>
                  <a:cubicBezTo>
                    <a:pt x="22" y="113"/>
                    <a:pt x="0" y="253"/>
                    <a:pt x="71" y="350"/>
                  </a:cubicBezTo>
                  <a:cubicBezTo>
                    <a:pt x="242" y="584"/>
                    <a:pt x="395" y="827"/>
                    <a:pt x="528" y="1073"/>
                  </a:cubicBezTo>
                  <a:cubicBezTo>
                    <a:pt x="568" y="1148"/>
                    <a:pt x="644" y="1190"/>
                    <a:pt x="724" y="1190"/>
                  </a:cubicBezTo>
                  <a:cubicBezTo>
                    <a:pt x="759" y="1190"/>
                    <a:pt x="795" y="1182"/>
                    <a:pt x="829" y="1164"/>
                  </a:cubicBezTo>
                  <a:cubicBezTo>
                    <a:pt x="936" y="1105"/>
                    <a:pt x="976" y="972"/>
                    <a:pt x="918" y="864"/>
                  </a:cubicBezTo>
                  <a:cubicBezTo>
                    <a:pt x="776" y="599"/>
                    <a:pt x="610" y="341"/>
                    <a:pt x="430" y="91"/>
                  </a:cubicBezTo>
                  <a:cubicBezTo>
                    <a:pt x="386" y="32"/>
                    <a:pt x="319" y="0"/>
                    <a:pt x="250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087" name="Google Shape;4087;p58"/>
            <p:cNvSpPr/>
            <p:nvPr/>
          </p:nvSpPr>
          <p:spPr>
            <a:xfrm>
              <a:off x="3025725" y="3712263"/>
              <a:ext cx="30475" cy="24025"/>
            </a:xfrm>
            <a:custGeom>
              <a:avLst/>
              <a:gdLst/>
              <a:ahLst/>
              <a:cxnLst/>
              <a:rect l="l" t="t" r="r" b="b"/>
              <a:pathLst>
                <a:path w="1219" h="961" extrusionOk="0">
                  <a:moveTo>
                    <a:pt x="255" y="0"/>
                  </a:moveTo>
                  <a:cubicBezTo>
                    <a:pt x="181" y="0"/>
                    <a:pt x="109" y="37"/>
                    <a:pt x="67" y="103"/>
                  </a:cubicBezTo>
                  <a:cubicBezTo>
                    <a:pt x="0" y="207"/>
                    <a:pt x="33" y="343"/>
                    <a:pt x="135" y="408"/>
                  </a:cubicBezTo>
                  <a:cubicBezTo>
                    <a:pt x="373" y="557"/>
                    <a:pt x="607" y="727"/>
                    <a:pt x="830" y="910"/>
                  </a:cubicBezTo>
                  <a:cubicBezTo>
                    <a:pt x="871" y="945"/>
                    <a:pt x="921" y="961"/>
                    <a:pt x="970" y="961"/>
                  </a:cubicBezTo>
                  <a:cubicBezTo>
                    <a:pt x="1034" y="961"/>
                    <a:pt x="1098" y="934"/>
                    <a:pt x="1140" y="882"/>
                  </a:cubicBezTo>
                  <a:cubicBezTo>
                    <a:pt x="1218" y="788"/>
                    <a:pt x="1204" y="648"/>
                    <a:pt x="1111" y="570"/>
                  </a:cubicBezTo>
                  <a:cubicBezTo>
                    <a:pt x="874" y="374"/>
                    <a:pt x="626" y="195"/>
                    <a:pt x="372" y="34"/>
                  </a:cubicBezTo>
                  <a:cubicBezTo>
                    <a:pt x="335" y="11"/>
                    <a:pt x="295" y="0"/>
                    <a:pt x="255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088" name="Google Shape;4088;p58"/>
            <p:cNvSpPr/>
            <p:nvPr/>
          </p:nvSpPr>
          <p:spPr>
            <a:xfrm>
              <a:off x="3032025" y="3930238"/>
              <a:ext cx="29200" cy="14175"/>
            </a:xfrm>
            <a:custGeom>
              <a:avLst/>
              <a:gdLst/>
              <a:ahLst/>
              <a:cxnLst/>
              <a:rect l="l" t="t" r="r" b="b"/>
              <a:pathLst>
                <a:path w="1168" h="567" extrusionOk="0">
                  <a:moveTo>
                    <a:pt x="1016" y="0"/>
                  </a:moveTo>
                  <a:cubicBezTo>
                    <a:pt x="785" y="84"/>
                    <a:pt x="544" y="125"/>
                    <a:pt x="300" y="125"/>
                  </a:cubicBezTo>
                  <a:lnTo>
                    <a:pt x="233" y="124"/>
                  </a:lnTo>
                  <a:cubicBezTo>
                    <a:pt x="231" y="124"/>
                    <a:pt x="230" y="124"/>
                    <a:pt x="228" y="124"/>
                  </a:cubicBezTo>
                  <a:cubicBezTo>
                    <a:pt x="110" y="124"/>
                    <a:pt x="8" y="218"/>
                    <a:pt x="5" y="336"/>
                  </a:cubicBezTo>
                  <a:cubicBezTo>
                    <a:pt x="1" y="458"/>
                    <a:pt x="97" y="561"/>
                    <a:pt x="218" y="565"/>
                  </a:cubicBezTo>
                  <a:lnTo>
                    <a:pt x="300" y="566"/>
                  </a:lnTo>
                  <a:cubicBezTo>
                    <a:pt x="591" y="566"/>
                    <a:pt x="880" y="517"/>
                    <a:pt x="1163" y="419"/>
                  </a:cubicBezTo>
                  <a:cubicBezTo>
                    <a:pt x="1165" y="419"/>
                    <a:pt x="1165" y="419"/>
                    <a:pt x="1168" y="417"/>
                  </a:cubicBezTo>
                  <a:lnTo>
                    <a:pt x="1016" y="0"/>
                  </a:ln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089" name="Google Shape;4089;p58"/>
            <p:cNvSpPr/>
            <p:nvPr/>
          </p:nvSpPr>
          <p:spPr>
            <a:xfrm>
              <a:off x="3047850" y="3426638"/>
              <a:ext cx="27925" cy="26725"/>
            </a:xfrm>
            <a:custGeom>
              <a:avLst/>
              <a:gdLst/>
              <a:ahLst/>
              <a:cxnLst/>
              <a:rect l="l" t="t" r="r" b="b"/>
              <a:pathLst>
                <a:path w="1117" h="1069" extrusionOk="0">
                  <a:moveTo>
                    <a:pt x="872" y="0"/>
                  </a:moveTo>
                  <a:cubicBezTo>
                    <a:pt x="817" y="0"/>
                    <a:pt x="761" y="21"/>
                    <a:pt x="719" y="63"/>
                  </a:cubicBezTo>
                  <a:cubicBezTo>
                    <a:pt x="504" y="268"/>
                    <a:pt x="294" y="480"/>
                    <a:pt x="85" y="694"/>
                  </a:cubicBezTo>
                  <a:cubicBezTo>
                    <a:pt x="0" y="783"/>
                    <a:pt x="4" y="922"/>
                    <a:pt x="91" y="1006"/>
                  </a:cubicBezTo>
                  <a:cubicBezTo>
                    <a:pt x="133" y="1047"/>
                    <a:pt x="189" y="1068"/>
                    <a:pt x="245" y="1068"/>
                  </a:cubicBezTo>
                  <a:cubicBezTo>
                    <a:pt x="304" y="1068"/>
                    <a:pt x="360" y="1045"/>
                    <a:pt x="404" y="1000"/>
                  </a:cubicBezTo>
                  <a:cubicBezTo>
                    <a:pt x="607" y="790"/>
                    <a:pt x="814" y="584"/>
                    <a:pt x="1025" y="382"/>
                  </a:cubicBezTo>
                  <a:cubicBezTo>
                    <a:pt x="1112" y="297"/>
                    <a:pt x="1116" y="156"/>
                    <a:pt x="1031" y="68"/>
                  </a:cubicBezTo>
                  <a:cubicBezTo>
                    <a:pt x="988" y="23"/>
                    <a:pt x="930" y="0"/>
                    <a:pt x="872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090" name="Google Shape;4090;p58"/>
            <p:cNvSpPr/>
            <p:nvPr/>
          </p:nvSpPr>
          <p:spPr>
            <a:xfrm>
              <a:off x="3004725" y="3475363"/>
              <a:ext cx="26125" cy="28550"/>
            </a:xfrm>
            <a:custGeom>
              <a:avLst/>
              <a:gdLst/>
              <a:ahLst/>
              <a:cxnLst/>
              <a:rect l="l" t="t" r="r" b="b"/>
              <a:pathLst>
                <a:path w="1045" h="1142" extrusionOk="0">
                  <a:moveTo>
                    <a:pt x="797" y="0"/>
                  </a:moveTo>
                  <a:cubicBezTo>
                    <a:pt x="732" y="0"/>
                    <a:pt x="668" y="28"/>
                    <a:pt x="623" y="82"/>
                  </a:cubicBezTo>
                  <a:cubicBezTo>
                    <a:pt x="435" y="312"/>
                    <a:pt x="250" y="547"/>
                    <a:pt x="73" y="787"/>
                  </a:cubicBezTo>
                  <a:cubicBezTo>
                    <a:pt x="1" y="885"/>
                    <a:pt x="21" y="1022"/>
                    <a:pt x="118" y="1097"/>
                  </a:cubicBezTo>
                  <a:cubicBezTo>
                    <a:pt x="157" y="1127"/>
                    <a:pt x="205" y="1141"/>
                    <a:pt x="250" y="1141"/>
                  </a:cubicBezTo>
                  <a:cubicBezTo>
                    <a:pt x="318" y="1141"/>
                    <a:pt x="385" y="1111"/>
                    <a:pt x="428" y="1053"/>
                  </a:cubicBezTo>
                  <a:cubicBezTo>
                    <a:pt x="603" y="818"/>
                    <a:pt x="782" y="588"/>
                    <a:pt x="966" y="363"/>
                  </a:cubicBezTo>
                  <a:cubicBezTo>
                    <a:pt x="1044" y="266"/>
                    <a:pt x="1030" y="126"/>
                    <a:pt x="935" y="49"/>
                  </a:cubicBezTo>
                  <a:cubicBezTo>
                    <a:pt x="895" y="16"/>
                    <a:pt x="846" y="0"/>
                    <a:pt x="797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091" name="Google Shape;4091;p58"/>
            <p:cNvSpPr/>
            <p:nvPr/>
          </p:nvSpPr>
          <p:spPr>
            <a:xfrm>
              <a:off x="2969075" y="3529463"/>
              <a:ext cx="23600" cy="30325"/>
            </a:xfrm>
            <a:custGeom>
              <a:avLst/>
              <a:gdLst/>
              <a:ahLst/>
              <a:cxnLst/>
              <a:rect l="l" t="t" r="r" b="b"/>
              <a:pathLst>
                <a:path w="944" h="1213" extrusionOk="0">
                  <a:moveTo>
                    <a:pt x="689" y="1"/>
                  </a:moveTo>
                  <a:cubicBezTo>
                    <a:pt x="613" y="1"/>
                    <a:pt x="540" y="39"/>
                    <a:pt x="499" y="109"/>
                  </a:cubicBezTo>
                  <a:cubicBezTo>
                    <a:pt x="346" y="364"/>
                    <a:pt x="199" y="624"/>
                    <a:pt x="57" y="886"/>
                  </a:cubicBezTo>
                  <a:cubicBezTo>
                    <a:pt x="0" y="995"/>
                    <a:pt x="41" y="1127"/>
                    <a:pt x="148" y="1187"/>
                  </a:cubicBezTo>
                  <a:cubicBezTo>
                    <a:pt x="180" y="1204"/>
                    <a:pt x="216" y="1212"/>
                    <a:pt x="251" y="1212"/>
                  </a:cubicBezTo>
                  <a:cubicBezTo>
                    <a:pt x="329" y="1212"/>
                    <a:pt x="407" y="1170"/>
                    <a:pt x="447" y="1096"/>
                  </a:cubicBezTo>
                  <a:cubicBezTo>
                    <a:pt x="584" y="839"/>
                    <a:pt x="729" y="585"/>
                    <a:pt x="879" y="336"/>
                  </a:cubicBezTo>
                  <a:cubicBezTo>
                    <a:pt x="943" y="231"/>
                    <a:pt x="908" y="95"/>
                    <a:pt x="803" y="32"/>
                  </a:cubicBezTo>
                  <a:cubicBezTo>
                    <a:pt x="767" y="11"/>
                    <a:pt x="727" y="1"/>
                    <a:pt x="689" y="1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092" name="Google Shape;4092;p58"/>
            <p:cNvSpPr/>
            <p:nvPr/>
          </p:nvSpPr>
          <p:spPr>
            <a:xfrm>
              <a:off x="2964850" y="3687138"/>
              <a:ext cx="33525" cy="17300"/>
            </a:xfrm>
            <a:custGeom>
              <a:avLst/>
              <a:gdLst/>
              <a:ahLst/>
              <a:cxnLst/>
              <a:rect l="l" t="t" r="r" b="b"/>
              <a:pathLst>
                <a:path w="1341" h="692" extrusionOk="0">
                  <a:moveTo>
                    <a:pt x="240" y="1"/>
                  </a:moveTo>
                  <a:cubicBezTo>
                    <a:pt x="140" y="1"/>
                    <a:pt x="52" y="69"/>
                    <a:pt x="29" y="171"/>
                  </a:cubicBezTo>
                  <a:cubicBezTo>
                    <a:pt x="0" y="288"/>
                    <a:pt x="73" y="407"/>
                    <a:pt x="192" y="437"/>
                  </a:cubicBezTo>
                  <a:cubicBezTo>
                    <a:pt x="475" y="505"/>
                    <a:pt x="753" y="586"/>
                    <a:pt x="1020" y="678"/>
                  </a:cubicBezTo>
                  <a:cubicBezTo>
                    <a:pt x="1044" y="688"/>
                    <a:pt x="1070" y="691"/>
                    <a:pt x="1092" y="691"/>
                  </a:cubicBezTo>
                  <a:cubicBezTo>
                    <a:pt x="1184" y="691"/>
                    <a:pt x="1270" y="634"/>
                    <a:pt x="1301" y="542"/>
                  </a:cubicBezTo>
                  <a:cubicBezTo>
                    <a:pt x="1340" y="427"/>
                    <a:pt x="1279" y="301"/>
                    <a:pt x="1165" y="261"/>
                  </a:cubicBezTo>
                  <a:cubicBezTo>
                    <a:pt x="885" y="164"/>
                    <a:pt x="592" y="78"/>
                    <a:pt x="294" y="8"/>
                  </a:cubicBezTo>
                  <a:cubicBezTo>
                    <a:pt x="276" y="3"/>
                    <a:pt x="258" y="1"/>
                    <a:pt x="240" y="1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093" name="Google Shape;4093;p58"/>
            <p:cNvSpPr/>
            <p:nvPr/>
          </p:nvSpPr>
          <p:spPr>
            <a:xfrm>
              <a:off x="2974025" y="3903763"/>
              <a:ext cx="29100" cy="25550"/>
            </a:xfrm>
            <a:custGeom>
              <a:avLst/>
              <a:gdLst/>
              <a:ahLst/>
              <a:cxnLst/>
              <a:rect l="l" t="t" r="r" b="b"/>
              <a:pathLst>
                <a:path w="1164" h="1022" extrusionOk="0">
                  <a:moveTo>
                    <a:pt x="244" y="0"/>
                  </a:moveTo>
                  <a:cubicBezTo>
                    <a:pt x="189" y="0"/>
                    <a:pt x="134" y="21"/>
                    <a:pt x="91" y="62"/>
                  </a:cubicBezTo>
                  <a:cubicBezTo>
                    <a:pt x="3" y="148"/>
                    <a:pt x="1" y="287"/>
                    <a:pt x="86" y="374"/>
                  </a:cubicBezTo>
                  <a:cubicBezTo>
                    <a:pt x="308" y="604"/>
                    <a:pt x="542" y="808"/>
                    <a:pt x="783" y="980"/>
                  </a:cubicBezTo>
                  <a:cubicBezTo>
                    <a:pt x="823" y="1008"/>
                    <a:pt x="867" y="1021"/>
                    <a:pt x="911" y="1021"/>
                  </a:cubicBezTo>
                  <a:cubicBezTo>
                    <a:pt x="981" y="1021"/>
                    <a:pt x="1049" y="988"/>
                    <a:pt x="1093" y="929"/>
                  </a:cubicBezTo>
                  <a:cubicBezTo>
                    <a:pt x="1163" y="830"/>
                    <a:pt x="1141" y="691"/>
                    <a:pt x="1042" y="620"/>
                  </a:cubicBezTo>
                  <a:cubicBezTo>
                    <a:pt x="822" y="467"/>
                    <a:pt x="606" y="279"/>
                    <a:pt x="403" y="67"/>
                  </a:cubicBezTo>
                  <a:cubicBezTo>
                    <a:pt x="360" y="23"/>
                    <a:pt x="302" y="0"/>
                    <a:pt x="244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094" name="Google Shape;4094;p58"/>
            <p:cNvSpPr/>
            <p:nvPr/>
          </p:nvSpPr>
          <p:spPr>
            <a:xfrm>
              <a:off x="3263825" y="3280763"/>
              <a:ext cx="32525" cy="20750"/>
            </a:xfrm>
            <a:custGeom>
              <a:avLst/>
              <a:gdLst/>
              <a:ahLst/>
              <a:cxnLst/>
              <a:rect l="l" t="t" r="r" b="b"/>
              <a:pathLst>
                <a:path w="1301" h="830" extrusionOk="0">
                  <a:moveTo>
                    <a:pt x="1047" y="1"/>
                  </a:moveTo>
                  <a:cubicBezTo>
                    <a:pt x="1015" y="1"/>
                    <a:pt x="983" y="8"/>
                    <a:pt x="953" y="22"/>
                  </a:cubicBezTo>
                  <a:cubicBezTo>
                    <a:pt x="685" y="151"/>
                    <a:pt x="420" y="281"/>
                    <a:pt x="153" y="411"/>
                  </a:cubicBezTo>
                  <a:cubicBezTo>
                    <a:pt x="44" y="466"/>
                    <a:pt x="0" y="600"/>
                    <a:pt x="54" y="707"/>
                  </a:cubicBezTo>
                  <a:cubicBezTo>
                    <a:pt x="94" y="785"/>
                    <a:pt x="172" y="829"/>
                    <a:pt x="253" y="829"/>
                  </a:cubicBezTo>
                  <a:cubicBezTo>
                    <a:pt x="287" y="829"/>
                    <a:pt x="321" y="822"/>
                    <a:pt x="352" y="807"/>
                  </a:cubicBezTo>
                  <a:cubicBezTo>
                    <a:pt x="614" y="676"/>
                    <a:pt x="881" y="549"/>
                    <a:pt x="1145" y="422"/>
                  </a:cubicBezTo>
                  <a:cubicBezTo>
                    <a:pt x="1252" y="371"/>
                    <a:pt x="1301" y="239"/>
                    <a:pt x="1248" y="127"/>
                  </a:cubicBezTo>
                  <a:cubicBezTo>
                    <a:pt x="1210" y="48"/>
                    <a:pt x="1130" y="1"/>
                    <a:pt x="1047" y="1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095" name="Google Shape;4095;p58"/>
            <p:cNvSpPr/>
            <p:nvPr/>
          </p:nvSpPr>
          <p:spPr>
            <a:xfrm>
              <a:off x="3205350" y="3310963"/>
              <a:ext cx="31825" cy="21925"/>
            </a:xfrm>
            <a:custGeom>
              <a:avLst/>
              <a:gdLst/>
              <a:ahLst/>
              <a:cxnLst/>
              <a:rect l="l" t="t" r="r" b="b"/>
              <a:pathLst>
                <a:path w="1273" h="877" extrusionOk="0">
                  <a:moveTo>
                    <a:pt x="1023" y="1"/>
                  </a:moveTo>
                  <a:cubicBezTo>
                    <a:pt x="987" y="1"/>
                    <a:pt x="950" y="9"/>
                    <a:pt x="917" y="28"/>
                  </a:cubicBezTo>
                  <a:cubicBezTo>
                    <a:pt x="659" y="172"/>
                    <a:pt x="399" y="316"/>
                    <a:pt x="143" y="465"/>
                  </a:cubicBezTo>
                  <a:cubicBezTo>
                    <a:pt x="36" y="526"/>
                    <a:pt x="1" y="662"/>
                    <a:pt x="60" y="767"/>
                  </a:cubicBezTo>
                  <a:cubicBezTo>
                    <a:pt x="101" y="838"/>
                    <a:pt x="177" y="876"/>
                    <a:pt x="252" y="876"/>
                  </a:cubicBezTo>
                  <a:cubicBezTo>
                    <a:pt x="290" y="876"/>
                    <a:pt x="328" y="868"/>
                    <a:pt x="362" y="847"/>
                  </a:cubicBezTo>
                  <a:cubicBezTo>
                    <a:pt x="615" y="699"/>
                    <a:pt x="873" y="556"/>
                    <a:pt x="1128" y="414"/>
                  </a:cubicBezTo>
                  <a:cubicBezTo>
                    <a:pt x="1235" y="356"/>
                    <a:pt x="1273" y="221"/>
                    <a:pt x="1215" y="113"/>
                  </a:cubicBezTo>
                  <a:cubicBezTo>
                    <a:pt x="1176" y="42"/>
                    <a:pt x="1100" y="1"/>
                    <a:pt x="1023" y="1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096" name="Google Shape;4096;p58"/>
            <p:cNvSpPr/>
            <p:nvPr/>
          </p:nvSpPr>
          <p:spPr>
            <a:xfrm>
              <a:off x="3086775" y="3882813"/>
              <a:ext cx="22525" cy="30775"/>
            </a:xfrm>
            <a:custGeom>
              <a:avLst/>
              <a:gdLst/>
              <a:ahLst/>
              <a:cxnLst/>
              <a:rect l="l" t="t" r="r" b="b"/>
              <a:pathLst>
                <a:path w="901" h="1231" extrusionOk="0">
                  <a:moveTo>
                    <a:pt x="651" y="0"/>
                  </a:moveTo>
                  <a:cubicBezTo>
                    <a:pt x="561" y="0"/>
                    <a:pt x="478" y="55"/>
                    <a:pt x="443" y="145"/>
                  </a:cubicBezTo>
                  <a:cubicBezTo>
                    <a:pt x="343" y="414"/>
                    <a:pt x="217" y="662"/>
                    <a:pt x="67" y="888"/>
                  </a:cubicBezTo>
                  <a:cubicBezTo>
                    <a:pt x="0" y="988"/>
                    <a:pt x="27" y="1127"/>
                    <a:pt x="129" y="1194"/>
                  </a:cubicBezTo>
                  <a:cubicBezTo>
                    <a:pt x="166" y="1220"/>
                    <a:pt x="209" y="1231"/>
                    <a:pt x="251" y="1231"/>
                  </a:cubicBezTo>
                  <a:cubicBezTo>
                    <a:pt x="322" y="1231"/>
                    <a:pt x="393" y="1198"/>
                    <a:pt x="436" y="1132"/>
                  </a:cubicBezTo>
                  <a:cubicBezTo>
                    <a:pt x="604" y="881"/>
                    <a:pt x="746" y="598"/>
                    <a:pt x="858" y="299"/>
                  </a:cubicBezTo>
                  <a:cubicBezTo>
                    <a:pt x="901" y="184"/>
                    <a:pt x="844" y="57"/>
                    <a:pt x="729" y="14"/>
                  </a:cubicBezTo>
                  <a:cubicBezTo>
                    <a:pt x="703" y="5"/>
                    <a:pt x="677" y="0"/>
                    <a:pt x="651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097" name="Google Shape;4097;p58"/>
            <p:cNvSpPr/>
            <p:nvPr/>
          </p:nvSpPr>
          <p:spPr>
            <a:xfrm>
              <a:off x="3101150" y="3817388"/>
              <a:ext cx="14250" cy="33025"/>
            </a:xfrm>
            <a:custGeom>
              <a:avLst/>
              <a:gdLst/>
              <a:ahLst/>
              <a:cxnLst/>
              <a:rect l="l" t="t" r="r" b="b"/>
              <a:pathLst>
                <a:path w="570" h="1321" extrusionOk="0">
                  <a:moveTo>
                    <a:pt x="239" y="1"/>
                  </a:moveTo>
                  <a:cubicBezTo>
                    <a:pt x="226" y="1"/>
                    <a:pt x="212" y="2"/>
                    <a:pt x="198" y="5"/>
                  </a:cubicBezTo>
                  <a:cubicBezTo>
                    <a:pt x="78" y="30"/>
                    <a:pt x="1" y="147"/>
                    <a:pt x="24" y="266"/>
                  </a:cubicBezTo>
                  <a:cubicBezTo>
                    <a:pt x="80" y="544"/>
                    <a:pt x="114" y="827"/>
                    <a:pt x="123" y="1105"/>
                  </a:cubicBezTo>
                  <a:cubicBezTo>
                    <a:pt x="127" y="1227"/>
                    <a:pt x="226" y="1321"/>
                    <a:pt x="346" y="1321"/>
                  </a:cubicBezTo>
                  <a:lnTo>
                    <a:pt x="353" y="1321"/>
                  </a:lnTo>
                  <a:cubicBezTo>
                    <a:pt x="475" y="1317"/>
                    <a:pt x="570" y="1214"/>
                    <a:pt x="567" y="1091"/>
                  </a:cubicBezTo>
                  <a:cubicBezTo>
                    <a:pt x="555" y="786"/>
                    <a:pt x="520" y="480"/>
                    <a:pt x="459" y="176"/>
                  </a:cubicBezTo>
                  <a:cubicBezTo>
                    <a:pt x="438" y="73"/>
                    <a:pt x="342" y="1"/>
                    <a:pt x="239" y="1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098" name="Google Shape;4098;p58"/>
            <p:cNvSpPr/>
            <p:nvPr/>
          </p:nvSpPr>
          <p:spPr>
            <a:xfrm>
              <a:off x="3096375" y="3383288"/>
              <a:ext cx="29675" cy="24925"/>
            </a:xfrm>
            <a:custGeom>
              <a:avLst/>
              <a:gdLst/>
              <a:ahLst/>
              <a:cxnLst/>
              <a:rect l="l" t="t" r="r" b="b"/>
              <a:pathLst>
                <a:path w="1187" h="997" extrusionOk="0">
                  <a:moveTo>
                    <a:pt x="937" y="0"/>
                  </a:moveTo>
                  <a:cubicBezTo>
                    <a:pt x="889" y="0"/>
                    <a:pt x="841" y="16"/>
                    <a:pt x="802" y="47"/>
                  </a:cubicBezTo>
                  <a:cubicBezTo>
                    <a:pt x="568" y="230"/>
                    <a:pt x="335" y="415"/>
                    <a:pt x="107" y="605"/>
                  </a:cubicBezTo>
                  <a:cubicBezTo>
                    <a:pt x="13" y="683"/>
                    <a:pt x="1" y="824"/>
                    <a:pt x="79" y="917"/>
                  </a:cubicBezTo>
                  <a:cubicBezTo>
                    <a:pt x="122" y="971"/>
                    <a:pt x="185" y="997"/>
                    <a:pt x="249" y="997"/>
                  </a:cubicBezTo>
                  <a:cubicBezTo>
                    <a:pt x="298" y="997"/>
                    <a:pt x="349" y="981"/>
                    <a:pt x="390" y="946"/>
                  </a:cubicBezTo>
                  <a:cubicBezTo>
                    <a:pt x="616" y="759"/>
                    <a:pt x="843" y="576"/>
                    <a:pt x="1073" y="394"/>
                  </a:cubicBezTo>
                  <a:cubicBezTo>
                    <a:pt x="1169" y="320"/>
                    <a:pt x="1186" y="180"/>
                    <a:pt x="1112" y="85"/>
                  </a:cubicBezTo>
                  <a:cubicBezTo>
                    <a:pt x="1068" y="29"/>
                    <a:pt x="1002" y="0"/>
                    <a:pt x="937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099" name="Google Shape;4099;p58"/>
            <p:cNvSpPr/>
            <p:nvPr/>
          </p:nvSpPr>
          <p:spPr>
            <a:xfrm>
              <a:off x="3149225" y="3344938"/>
              <a:ext cx="31025" cy="23375"/>
            </a:xfrm>
            <a:custGeom>
              <a:avLst/>
              <a:gdLst/>
              <a:ahLst/>
              <a:cxnLst/>
              <a:rect l="l" t="t" r="r" b="b"/>
              <a:pathLst>
                <a:path w="1241" h="935" extrusionOk="0">
                  <a:moveTo>
                    <a:pt x="988" y="0"/>
                  </a:moveTo>
                  <a:cubicBezTo>
                    <a:pt x="947" y="0"/>
                    <a:pt x="906" y="11"/>
                    <a:pt x="869" y="35"/>
                  </a:cubicBezTo>
                  <a:cubicBezTo>
                    <a:pt x="618" y="197"/>
                    <a:pt x="372" y="361"/>
                    <a:pt x="127" y="530"/>
                  </a:cubicBezTo>
                  <a:cubicBezTo>
                    <a:pt x="26" y="599"/>
                    <a:pt x="1" y="737"/>
                    <a:pt x="70" y="839"/>
                  </a:cubicBezTo>
                  <a:cubicBezTo>
                    <a:pt x="113" y="900"/>
                    <a:pt x="182" y="934"/>
                    <a:pt x="253" y="934"/>
                  </a:cubicBezTo>
                  <a:cubicBezTo>
                    <a:pt x="296" y="934"/>
                    <a:pt x="340" y="921"/>
                    <a:pt x="380" y="896"/>
                  </a:cubicBezTo>
                  <a:cubicBezTo>
                    <a:pt x="621" y="730"/>
                    <a:pt x="863" y="567"/>
                    <a:pt x="1110" y="408"/>
                  </a:cubicBezTo>
                  <a:cubicBezTo>
                    <a:pt x="1212" y="340"/>
                    <a:pt x="1240" y="204"/>
                    <a:pt x="1175" y="102"/>
                  </a:cubicBezTo>
                  <a:cubicBezTo>
                    <a:pt x="1132" y="35"/>
                    <a:pt x="1060" y="0"/>
                    <a:pt x="988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100" name="Google Shape;4100;p58"/>
            <p:cNvSpPr/>
            <p:nvPr/>
          </p:nvSpPr>
          <p:spPr>
            <a:xfrm>
              <a:off x="2481950" y="4090238"/>
              <a:ext cx="11900" cy="33175"/>
            </a:xfrm>
            <a:custGeom>
              <a:avLst/>
              <a:gdLst/>
              <a:ahLst/>
              <a:cxnLst/>
              <a:rect l="l" t="t" r="r" b="b"/>
              <a:pathLst>
                <a:path w="476" h="1327" extrusionOk="0">
                  <a:moveTo>
                    <a:pt x="248" y="0"/>
                  </a:moveTo>
                  <a:cubicBezTo>
                    <a:pt x="132" y="0"/>
                    <a:pt x="34" y="90"/>
                    <a:pt x="27" y="209"/>
                  </a:cubicBezTo>
                  <a:cubicBezTo>
                    <a:pt x="10" y="507"/>
                    <a:pt x="2" y="804"/>
                    <a:pt x="0" y="1105"/>
                  </a:cubicBezTo>
                  <a:cubicBezTo>
                    <a:pt x="0" y="1227"/>
                    <a:pt x="100" y="1326"/>
                    <a:pt x="222" y="1326"/>
                  </a:cubicBezTo>
                  <a:cubicBezTo>
                    <a:pt x="343" y="1326"/>
                    <a:pt x="443" y="1227"/>
                    <a:pt x="443" y="1106"/>
                  </a:cubicBezTo>
                  <a:cubicBezTo>
                    <a:pt x="446" y="816"/>
                    <a:pt x="454" y="524"/>
                    <a:pt x="468" y="233"/>
                  </a:cubicBezTo>
                  <a:cubicBezTo>
                    <a:pt x="475" y="109"/>
                    <a:pt x="382" y="6"/>
                    <a:pt x="258" y="0"/>
                  </a:cubicBezTo>
                  <a:cubicBezTo>
                    <a:pt x="255" y="0"/>
                    <a:pt x="251" y="0"/>
                    <a:pt x="248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101" name="Google Shape;4101;p58"/>
            <p:cNvSpPr/>
            <p:nvPr/>
          </p:nvSpPr>
          <p:spPr>
            <a:xfrm>
              <a:off x="2514550" y="4284938"/>
              <a:ext cx="21475" cy="31375"/>
            </a:xfrm>
            <a:custGeom>
              <a:avLst/>
              <a:gdLst/>
              <a:ahLst/>
              <a:cxnLst/>
              <a:rect l="l" t="t" r="r" b="b"/>
              <a:pathLst>
                <a:path w="859" h="1255" extrusionOk="0">
                  <a:moveTo>
                    <a:pt x="252" y="0"/>
                  </a:moveTo>
                  <a:cubicBezTo>
                    <a:pt x="224" y="0"/>
                    <a:pt x="195" y="6"/>
                    <a:pt x="167" y="18"/>
                  </a:cubicBezTo>
                  <a:cubicBezTo>
                    <a:pt x="53" y="63"/>
                    <a:pt x="1" y="192"/>
                    <a:pt x="46" y="305"/>
                  </a:cubicBezTo>
                  <a:cubicBezTo>
                    <a:pt x="160" y="582"/>
                    <a:pt x="280" y="856"/>
                    <a:pt x="407" y="1126"/>
                  </a:cubicBezTo>
                  <a:cubicBezTo>
                    <a:pt x="443" y="1206"/>
                    <a:pt x="524" y="1254"/>
                    <a:pt x="606" y="1254"/>
                  </a:cubicBezTo>
                  <a:cubicBezTo>
                    <a:pt x="639" y="1254"/>
                    <a:pt x="670" y="1247"/>
                    <a:pt x="700" y="1233"/>
                  </a:cubicBezTo>
                  <a:cubicBezTo>
                    <a:pt x="811" y="1182"/>
                    <a:pt x="859" y="1048"/>
                    <a:pt x="806" y="939"/>
                  </a:cubicBezTo>
                  <a:cubicBezTo>
                    <a:pt x="684" y="674"/>
                    <a:pt x="568" y="407"/>
                    <a:pt x="456" y="138"/>
                  </a:cubicBezTo>
                  <a:cubicBezTo>
                    <a:pt x="421" y="53"/>
                    <a:pt x="339" y="0"/>
                    <a:pt x="252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102" name="Google Shape;4102;p58"/>
            <p:cNvSpPr/>
            <p:nvPr/>
          </p:nvSpPr>
          <p:spPr>
            <a:xfrm>
              <a:off x="2486775" y="4024413"/>
              <a:ext cx="15875" cy="32875"/>
            </a:xfrm>
            <a:custGeom>
              <a:avLst/>
              <a:gdLst/>
              <a:ahLst/>
              <a:cxnLst/>
              <a:rect l="l" t="t" r="r" b="b"/>
              <a:pathLst>
                <a:path w="635" h="1315" extrusionOk="0">
                  <a:moveTo>
                    <a:pt x="396" y="0"/>
                  </a:moveTo>
                  <a:cubicBezTo>
                    <a:pt x="293" y="0"/>
                    <a:pt x="197" y="70"/>
                    <a:pt x="177" y="176"/>
                  </a:cubicBezTo>
                  <a:cubicBezTo>
                    <a:pt x="116" y="468"/>
                    <a:pt x="64" y="763"/>
                    <a:pt x="17" y="1056"/>
                  </a:cubicBezTo>
                  <a:cubicBezTo>
                    <a:pt x="0" y="1181"/>
                    <a:pt x="84" y="1295"/>
                    <a:pt x="204" y="1313"/>
                  </a:cubicBezTo>
                  <a:cubicBezTo>
                    <a:pt x="214" y="1314"/>
                    <a:pt x="227" y="1314"/>
                    <a:pt x="237" y="1314"/>
                  </a:cubicBezTo>
                  <a:cubicBezTo>
                    <a:pt x="343" y="1314"/>
                    <a:pt x="440" y="1236"/>
                    <a:pt x="455" y="1126"/>
                  </a:cubicBezTo>
                  <a:cubicBezTo>
                    <a:pt x="499" y="839"/>
                    <a:pt x="552" y="551"/>
                    <a:pt x="610" y="266"/>
                  </a:cubicBezTo>
                  <a:cubicBezTo>
                    <a:pt x="634" y="147"/>
                    <a:pt x="559" y="31"/>
                    <a:pt x="438" y="4"/>
                  </a:cubicBezTo>
                  <a:cubicBezTo>
                    <a:pt x="424" y="1"/>
                    <a:pt x="410" y="0"/>
                    <a:pt x="396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103" name="Google Shape;4103;p58"/>
            <p:cNvSpPr/>
            <p:nvPr/>
          </p:nvSpPr>
          <p:spPr>
            <a:xfrm>
              <a:off x="2494325" y="4221863"/>
              <a:ext cx="18125" cy="32425"/>
            </a:xfrm>
            <a:custGeom>
              <a:avLst/>
              <a:gdLst/>
              <a:ahLst/>
              <a:cxnLst/>
              <a:rect l="l" t="t" r="r" b="b"/>
              <a:pathLst>
                <a:path w="725" h="1297" extrusionOk="0">
                  <a:moveTo>
                    <a:pt x="243" y="0"/>
                  </a:moveTo>
                  <a:cubicBezTo>
                    <a:pt x="225" y="0"/>
                    <a:pt x="208" y="2"/>
                    <a:pt x="190" y="6"/>
                  </a:cubicBezTo>
                  <a:cubicBezTo>
                    <a:pt x="73" y="35"/>
                    <a:pt x="0" y="155"/>
                    <a:pt x="30" y="274"/>
                  </a:cubicBezTo>
                  <a:cubicBezTo>
                    <a:pt x="101" y="565"/>
                    <a:pt x="179" y="853"/>
                    <a:pt x="264" y="1139"/>
                  </a:cubicBezTo>
                  <a:cubicBezTo>
                    <a:pt x="292" y="1236"/>
                    <a:pt x="380" y="1297"/>
                    <a:pt x="477" y="1297"/>
                  </a:cubicBezTo>
                  <a:cubicBezTo>
                    <a:pt x="498" y="1297"/>
                    <a:pt x="519" y="1294"/>
                    <a:pt x="541" y="1288"/>
                  </a:cubicBezTo>
                  <a:cubicBezTo>
                    <a:pt x="657" y="1253"/>
                    <a:pt x="725" y="1131"/>
                    <a:pt x="689" y="1013"/>
                  </a:cubicBezTo>
                  <a:cubicBezTo>
                    <a:pt x="604" y="734"/>
                    <a:pt x="528" y="453"/>
                    <a:pt x="458" y="169"/>
                  </a:cubicBezTo>
                  <a:cubicBezTo>
                    <a:pt x="434" y="69"/>
                    <a:pt x="344" y="0"/>
                    <a:pt x="243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104" name="Google Shape;4104;p58"/>
            <p:cNvSpPr/>
            <p:nvPr/>
          </p:nvSpPr>
          <p:spPr>
            <a:xfrm>
              <a:off x="2483675" y="4156488"/>
              <a:ext cx="14275" cy="33025"/>
            </a:xfrm>
            <a:custGeom>
              <a:avLst/>
              <a:gdLst/>
              <a:ahLst/>
              <a:cxnLst/>
              <a:rect l="l" t="t" r="r" b="b"/>
              <a:pathLst>
                <a:path w="571" h="1321" extrusionOk="0">
                  <a:moveTo>
                    <a:pt x="235" y="1"/>
                  </a:moveTo>
                  <a:cubicBezTo>
                    <a:pt x="227" y="1"/>
                    <a:pt x="219" y="1"/>
                    <a:pt x="211" y="2"/>
                  </a:cubicBezTo>
                  <a:cubicBezTo>
                    <a:pt x="89" y="12"/>
                    <a:pt x="1" y="121"/>
                    <a:pt x="11" y="243"/>
                  </a:cubicBezTo>
                  <a:cubicBezTo>
                    <a:pt x="39" y="541"/>
                    <a:pt x="75" y="837"/>
                    <a:pt x="116" y="1131"/>
                  </a:cubicBezTo>
                  <a:cubicBezTo>
                    <a:pt x="131" y="1242"/>
                    <a:pt x="225" y="1321"/>
                    <a:pt x="334" y="1321"/>
                  </a:cubicBezTo>
                  <a:cubicBezTo>
                    <a:pt x="344" y="1321"/>
                    <a:pt x="355" y="1321"/>
                    <a:pt x="365" y="1320"/>
                  </a:cubicBezTo>
                  <a:cubicBezTo>
                    <a:pt x="487" y="1303"/>
                    <a:pt x="571" y="1192"/>
                    <a:pt x="555" y="1069"/>
                  </a:cubicBezTo>
                  <a:cubicBezTo>
                    <a:pt x="514" y="781"/>
                    <a:pt x="480" y="491"/>
                    <a:pt x="452" y="201"/>
                  </a:cubicBezTo>
                  <a:cubicBezTo>
                    <a:pt x="441" y="88"/>
                    <a:pt x="344" y="1"/>
                    <a:pt x="235" y="1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105" name="Google Shape;4105;p58"/>
            <p:cNvSpPr/>
            <p:nvPr/>
          </p:nvSpPr>
          <p:spPr>
            <a:xfrm>
              <a:off x="2544300" y="4344163"/>
              <a:ext cx="24600" cy="29600"/>
            </a:xfrm>
            <a:custGeom>
              <a:avLst/>
              <a:gdLst/>
              <a:ahLst/>
              <a:cxnLst/>
              <a:rect l="l" t="t" r="r" b="b"/>
              <a:pathLst>
                <a:path w="984" h="1184" extrusionOk="0">
                  <a:moveTo>
                    <a:pt x="253" y="0"/>
                  </a:moveTo>
                  <a:cubicBezTo>
                    <a:pt x="214" y="0"/>
                    <a:pt x="174" y="10"/>
                    <a:pt x="138" y="32"/>
                  </a:cubicBezTo>
                  <a:cubicBezTo>
                    <a:pt x="33" y="96"/>
                    <a:pt x="1" y="231"/>
                    <a:pt x="63" y="336"/>
                  </a:cubicBezTo>
                  <a:cubicBezTo>
                    <a:pt x="219" y="591"/>
                    <a:pt x="381" y="842"/>
                    <a:pt x="550" y="1089"/>
                  </a:cubicBezTo>
                  <a:cubicBezTo>
                    <a:pt x="592" y="1151"/>
                    <a:pt x="662" y="1184"/>
                    <a:pt x="732" y="1184"/>
                  </a:cubicBezTo>
                  <a:cubicBezTo>
                    <a:pt x="775" y="1184"/>
                    <a:pt x="819" y="1172"/>
                    <a:pt x="856" y="1146"/>
                  </a:cubicBezTo>
                  <a:cubicBezTo>
                    <a:pt x="957" y="1076"/>
                    <a:pt x="983" y="940"/>
                    <a:pt x="914" y="839"/>
                  </a:cubicBezTo>
                  <a:cubicBezTo>
                    <a:pt x="752" y="600"/>
                    <a:pt x="594" y="354"/>
                    <a:pt x="443" y="106"/>
                  </a:cubicBezTo>
                  <a:cubicBezTo>
                    <a:pt x="401" y="38"/>
                    <a:pt x="328" y="0"/>
                    <a:pt x="253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106" name="Google Shape;4106;p58"/>
            <p:cNvSpPr/>
            <p:nvPr/>
          </p:nvSpPr>
          <p:spPr>
            <a:xfrm>
              <a:off x="2708850" y="3722513"/>
              <a:ext cx="32175" cy="21275"/>
            </a:xfrm>
            <a:custGeom>
              <a:avLst/>
              <a:gdLst/>
              <a:ahLst/>
              <a:cxnLst/>
              <a:rect l="l" t="t" r="r" b="b"/>
              <a:pathLst>
                <a:path w="1287" h="851" extrusionOk="0">
                  <a:moveTo>
                    <a:pt x="1038" y="0"/>
                  </a:moveTo>
                  <a:cubicBezTo>
                    <a:pt x="1005" y="0"/>
                    <a:pt x="971" y="8"/>
                    <a:pt x="939" y="23"/>
                  </a:cubicBezTo>
                  <a:cubicBezTo>
                    <a:pt x="672" y="154"/>
                    <a:pt x="407" y="291"/>
                    <a:pt x="145" y="436"/>
                  </a:cubicBezTo>
                  <a:cubicBezTo>
                    <a:pt x="38" y="494"/>
                    <a:pt x="0" y="629"/>
                    <a:pt x="58" y="737"/>
                  </a:cubicBezTo>
                  <a:cubicBezTo>
                    <a:pt x="99" y="810"/>
                    <a:pt x="173" y="850"/>
                    <a:pt x="251" y="850"/>
                  </a:cubicBezTo>
                  <a:cubicBezTo>
                    <a:pt x="287" y="850"/>
                    <a:pt x="325" y="842"/>
                    <a:pt x="358" y="822"/>
                  </a:cubicBezTo>
                  <a:cubicBezTo>
                    <a:pt x="613" y="680"/>
                    <a:pt x="872" y="545"/>
                    <a:pt x="1133" y="418"/>
                  </a:cubicBezTo>
                  <a:cubicBezTo>
                    <a:pt x="1242" y="365"/>
                    <a:pt x="1286" y="232"/>
                    <a:pt x="1234" y="123"/>
                  </a:cubicBezTo>
                  <a:cubicBezTo>
                    <a:pt x="1198" y="45"/>
                    <a:pt x="1120" y="0"/>
                    <a:pt x="1038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107" name="Google Shape;4107;p58"/>
            <p:cNvSpPr/>
            <p:nvPr/>
          </p:nvSpPr>
          <p:spPr>
            <a:xfrm>
              <a:off x="2769175" y="3697963"/>
              <a:ext cx="33425" cy="18225"/>
            </a:xfrm>
            <a:custGeom>
              <a:avLst/>
              <a:gdLst/>
              <a:ahLst/>
              <a:cxnLst/>
              <a:rect l="l" t="t" r="r" b="b"/>
              <a:pathLst>
                <a:path w="1337" h="729" extrusionOk="0">
                  <a:moveTo>
                    <a:pt x="1086" y="0"/>
                  </a:moveTo>
                  <a:cubicBezTo>
                    <a:pt x="1065" y="0"/>
                    <a:pt x="1043" y="3"/>
                    <a:pt x="1022" y="10"/>
                  </a:cubicBezTo>
                  <a:cubicBezTo>
                    <a:pt x="737" y="99"/>
                    <a:pt x="455" y="194"/>
                    <a:pt x="175" y="299"/>
                  </a:cubicBezTo>
                  <a:cubicBezTo>
                    <a:pt x="60" y="342"/>
                    <a:pt x="1" y="469"/>
                    <a:pt x="43" y="583"/>
                  </a:cubicBezTo>
                  <a:cubicBezTo>
                    <a:pt x="77" y="672"/>
                    <a:pt x="161" y="729"/>
                    <a:pt x="252" y="729"/>
                  </a:cubicBezTo>
                  <a:cubicBezTo>
                    <a:pt x="276" y="729"/>
                    <a:pt x="303" y="725"/>
                    <a:pt x="327" y="715"/>
                  </a:cubicBezTo>
                  <a:cubicBezTo>
                    <a:pt x="601" y="613"/>
                    <a:pt x="876" y="519"/>
                    <a:pt x="1154" y="432"/>
                  </a:cubicBezTo>
                  <a:cubicBezTo>
                    <a:pt x="1270" y="397"/>
                    <a:pt x="1337" y="272"/>
                    <a:pt x="1298" y="156"/>
                  </a:cubicBezTo>
                  <a:cubicBezTo>
                    <a:pt x="1269" y="62"/>
                    <a:pt x="1182" y="0"/>
                    <a:pt x="1086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108" name="Google Shape;4108;p58"/>
            <p:cNvSpPr/>
            <p:nvPr/>
          </p:nvSpPr>
          <p:spPr>
            <a:xfrm>
              <a:off x="2603975" y="3797513"/>
              <a:ext cx="28000" cy="26500"/>
            </a:xfrm>
            <a:custGeom>
              <a:avLst/>
              <a:gdLst/>
              <a:ahLst/>
              <a:cxnLst/>
              <a:rect l="l" t="t" r="r" b="b"/>
              <a:pathLst>
                <a:path w="1120" h="1060" extrusionOk="0">
                  <a:moveTo>
                    <a:pt x="876" y="0"/>
                  </a:moveTo>
                  <a:cubicBezTo>
                    <a:pt x="822" y="0"/>
                    <a:pt x="768" y="20"/>
                    <a:pt x="725" y="60"/>
                  </a:cubicBezTo>
                  <a:cubicBezTo>
                    <a:pt x="508" y="264"/>
                    <a:pt x="294" y="471"/>
                    <a:pt x="86" y="685"/>
                  </a:cubicBezTo>
                  <a:cubicBezTo>
                    <a:pt x="0" y="771"/>
                    <a:pt x="2" y="912"/>
                    <a:pt x="90" y="997"/>
                  </a:cubicBezTo>
                  <a:cubicBezTo>
                    <a:pt x="132" y="1039"/>
                    <a:pt x="189" y="1059"/>
                    <a:pt x="244" y="1059"/>
                  </a:cubicBezTo>
                  <a:cubicBezTo>
                    <a:pt x="301" y="1059"/>
                    <a:pt x="359" y="1037"/>
                    <a:pt x="402" y="991"/>
                  </a:cubicBezTo>
                  <a:cubicBezTo>
                    <a:pt x="606" y="783"/>
                    <a:pt x="813" y="579"/>
                    <a:pt x="1026" y="381"/>
                  </a:cubicBezTo>
                  <a:cubicBezTo>
                    <a:pt x="1114" y="299"/>
                    <a:pt x="1119" y="159"/>
                    <a:pt x="1036" y="69"/>
                  </a:cubicBezTo>
                  <a:cubicBezTo>
                    <a:pt x="993" y="24"/>
                    <a:pt x="935" y="0"/>
                    <a:pt x="876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109" name="Google Shape;4109;p58"/>
            <p:cNvSpPr/>
            <p:nvPr/>
          </p:nvSpPr>
          <p:spPr>
            <a:xfrm>
              <a:off x="2561175" y="3846113"/>
              <a:ext cx="25850" cy="28675"/>
            </a:xfrm>
            <a:custGeom>
              <a:avLst/>
              <a:gdLst/>
              <a:ahLst/>
              <a:cxnLst/>
              <a:rect l="l" t="t" r="r" b="b"/>
              <a:pathLst>
                <a:path w="1034" h="1147" extrusionOk="0">
                  <a:moveTo>
                    <a:pt x="785" y="0"/>
                  </a:moveTo>
                  <a:cubicBezTo>
                    <a:pt x="720" y="0"/>
                    <a:pt x="656" y="28"/>
                    <a:pt x="612" y="82"/>
                  </a:cubicBezTo>
                  <a:cubicBezTo>
                    <a:pt x="426" y="316"/>
                    <a:pt x="245" y="555"/>
                    <a:pt x="72" y="796"/>
                  </a:cubicBezTo>
                  <a:cubicBezTo>
                    <a:pt x="1" y="895"/>
                    <a:pt x="22" y="1033"/>
                    <a:pt x="121" y="1104"/>
                  </a:cubicBezTo>
                  <a:cubicBezTo>
                    <a:pt x="160" y="1132"/>
                    <a:pt x="206" y="1146"/>
                    <a:pt x="250" y="1146"/>
                  </a:cubicBezTo>
                  <a:cubicBezTo>
                    <a:pt x="320" y="1146"/>
                    <a:pt x="386" y="1115"/>
                    <a:pt x="429" y="1054"/>
                  </a:cubicBezTo>
                  <a:cubicBezTo>
                    <a:pt x="599" y="818"/>
                    <a:pt x="776" y="586"/>
                    <a:pt x="958" y="358"/>
                  </a:cubicBezTo>
                  <a:cubicBezTo>
                    <a:pt x="1033" y="263"/>
                    <a:pt x="1018" y="124"/>
                    <a:pt x="923" y="47"/>
                  </a:cubicBezTo>
                  <a:cubicBezTo>
                    <a:pt x="881" y="16"/>
                    <a:pt x="833" y="0"/>
                    <a:pt x="785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110" name="Google Shape;4110;p58"/>
            <p:cNvSpPr/>
            <p:nvPr/>
          </p:nvSpPr>
          <p:spPr>
            <a:xfrm>
              <a:off x="2653425" y="3755988"/>
              <a:ext cx="30475" cy="24100"/>
            </a:xfrm>
            <a:custGeom>
              <a:avLst/>
              <a:gdLst/>
              <a:ahLst/>
              <a:cxnLst/>
              <a:rect l="l" t="t" r="r" b="b"/>
              <a:pathLst>
                <a:path w="1219" h="964" extrusionOk="0">
                  <a:moveTo>
                    <a:pt x="966" y="1"/>
                  </a:moveTo>
                  <a:cubicBezTo>
                    <a:pt x="923" y="1"/>
                    <a:pt x="880" y="14"/>
                    <a:pt x="842" y="40"/>
                  </a:cubicBezTo>
                  <a:cubicBezTo>
                    <a:pt x="596" y="210"/>
                    <a:pt x="354" y="383"/>
                    <a:pt x="117" y="566"/>
                  </a:cubicBezTo>
                  <a:cubicBezTo>
                    <a:pt x="19" y="640"/>
                    <a:pt x="1" y="779"/>
                    <a:pt x="76" y="877"/>
                  </a:cubicBezTo>
                  <a:cubicBezTo>
                    <a:pt x="120" y="934"/>
                    <a:pt x="185" y="963"/>
                    <a:pt x="252" y="963"/>
                  </a:cubicBezTo>
                  <a:cubicBezTo>
                    <a:pt x="298" y="963"/>
                    <a:pt x="345" y="949"/>
                    <a:pt x="386" y="918"/>
                  </a:cubicBezTo>
                  <a:cubicBezTo>
                    <a:pt x="618" y="741"/>
                    <a:pt x="854" y="570"/>
                    <a:pt x="1093" y="403"/>
                  </a:cubicBezTo>
                  <a:cubicBezTo>
                    <a:pt x="1195" y="334"/>
                    <a:pt x="1219" y="196"/>
                    <a:pt x="1149" y="95"/>
                  </a:cubicBezTo>
                  <a:cubicBezTo>
                    <a:pt x="1106" y="34"/>
                    <a:pt x="1036" y="1"/>
                    <a:pt x="966" y="1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111" name="Google Shape;4111;p58"/>
            <p:cNvSpPr/>
            <p:nvPr/>
          </p:nvSpPr>
          <p:spPr>
            <a:xfrm>
              <a:off x="2942325" y="3588688"/>
              <a:ext cx="20450" cy="31725"/>
            </a:xfrm>
            <a:custGeom>
              <a:avLst/>
              <a:gdLst/>
              <a:ahLst/>
              <a:cxnLst/>
              <a:rect l="l" t="t" r="r" b="b"/>
              <a:pathLst>
                <a:path w="818" h="1269" extrusionOk="0">
                  <a:moveTo>
                    <a:pt x="567" y="1"/>
                  </a:moveTo>
                  <a:cubicBezTo>
                    <a:pt x="481" y="1"/>
                    <a:pt x="397" y="52"/>
                    <a:pt x="361" y="138"/>
                  </a:cubicBezTo>
                  <a:cubicBezTo>
                    <a:pt x="248" y="414"/>
                    <a:pt x="141" y="692"/>
                    <a:pt x="42" y="975"/>
                  </a:cubicBezTo>
                  <a:cubicBezTo>
                    <a:pt x="1" y="1089"/>
                    <a:pt x="62" y="1216"/>
                    <a:pt x="177" y="1257"/>
                  </a:cubicBezTo>
                  <a:cubicBezTo>
                    <a:pt x="201" y="1265"/>
                    <a:pt x="226" y="1268"/>
                    <a:pt x="249" y="1268"/>
                  </a:cubicBezTo>
                  <a:cubicBezTo>
                    <a:pt x="340" y="1268"/>
                    <a:pt x="426" y="1211"/>
                    <a:pt x="459" y="1121"/>
                  </a:cubicBezTo>
                  <a:cubicBezTo>
                    <a:pt x="555" y="847"/>
                    <a:pt x="659" y="575"/>
                    <a:pt x="771" y="305"/>
                  </a:cubicBezTo>
                  <a:cubicBezTo>
                    <a:pt x="818" y="193"/>
                    <a:pt x="764" y="63"/>
                    <a:pt x="650" y="17"/>
                  </a:cubicBezTo>
                  <a:cubicBezTo>
                    <a:pt x="623" y="6"/>
                    <a:pt x="595" y="1"/>
                    <a:pt x="567" y="1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112" name="Google Shape;4112;p58"/>
            <p:cNvSpPr/>
            <p:nvPr/>
          </p:nvSpPr>
          <p:spPr>
            <a:xfrm>
              <a:off x="2939175" y="3847713"/>
              <a:ext cx="21475" cy="31250"/>
            </a:xfrm>
            <a:custGeom>
              <a:avLst/>
              <a:gdLst/>
              <a:ahLst/>
              <a:cxnLst/>
              <a:rect l="l" t="t" r="r" b="b"/>
              <a:pathLst>
                <a:path w="859" h="1250" extrusionOk="0">
                  <a:moveTo>
                    <a:pt x="249" y="0"/>
                  </a:moveTo>
                  <a:cubicBezTo>
                    <a:pt x="224" y="0"/>
                    <a:pt x="199" y="5"/>
                    <a:pt x="174" y="14"/>
                  </a:cubicBezTo>
                  <a:cubicBezTo>
                    <a:pt x="57" y="57"/>
                    <a:pt x="1" y="184"/>
                    <a:pt x="42" y="298"/>
                  </a:cubicBezTo>
                  <a:lnTo>
                    <a:pt x="103" y="455"/>
                  </a:lnTo>
                  <a:cubicBezTo>
                    <a:pt x="191" y="684"/>
                    <a:pt x="297" y="910"/>
                    <a:pt x="412" y="1132"/>
                  </a:cubicBezTo>
                  <a:cubicBezTo>
                    <a:pt x="452" y="1207"/>
                    <a:pt x="530" y="1249"/>
                    <a:pt x="608" y="1249"/>
                  </a:cubicBezTo>
                  <a:cubicBezTo>
                    <a:pt x="643" y="1249"/>
                    <a:pt x="678" y="1241"/>
                    <a:pt x="710" y="1224"/>
                  </a:cubicBezTo>
                  <a:cubicBezTo>
                    <a:pt x="819" y="1167"/>
                    <a:pt x="859" y="1032"/>
                    <a:pt x="802" y="925"/>
                  </a:cubicBezTo>
                  <a:cubicBezTo>
                    <a:pt x="694" y="719"/>
                    <a:pt x="596" y="506"/>
                    <a:pt x="514" y="295"/>
                  </a:cubicBezTo>
                  <a:lnTo>
                    <a:pt x="457" y="145"/>
                  </a:lnTo>
                  <a:cubicBezTo>
                    <a:pt x="424" y="56"/>
                    <a:pt x="339" y="0"/>
                    <a:pt x="249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113" name="Google Shape;4113;p58"/>
            <p:cNvSpPr/>
            <p:nvPr/>
          </p:nvSpPr>
          <p:spPr>
            <a:xfrm>
              <a:off x="2923200" y="3783488"/>
              <a:ext cx="15800" cy="32900"/>
            </a:xfrm>
            <a:custGeom>
              <a:avLst/>
              <a:gdLst/>
              <a:ahLst/>
              <a:cxnLst/>
              <a:rect l="l" t="t" r="r" b="b"/>
              <a:pathLst>
                <a:path w="632" h="1316" extrusionOk="0">
                  <a:moveTo>
                    <a:pt x="240" y="1"/>
                  </a:moveTo>
                  <a:cubicBezTo>
                    <a:pt x="229" y="1"/>
                    <a:pt x="217" y="2"/>
                    <a:pt x="206" y="4"/>
                  </a:cubicBezTo>
                  <a:cubicBezTo>
                    <a:pt x="85" y="21"/>
                    <a:pt x="0" y="133"/>
                    <a:pt x="18" y="253"/>
                  </a:cubicBezTo>
                  <a:cubicBezTo>
                    <a:pt x="58" y="550"/>
                    <a:pt x="112" y="847"/>
                    <a:pt x="173" y="1140"/>
                  </a:cubicBezTo>
                  <a:cubicBezTo>
                    <a:pt x="197" y="1245"/>
                    <a:pt x="287" y="1315"/>
                    <a:pt x="390" y="1315"/>
                  </a:cubicBezTo>
                  <a:cubicBezTo>
                    <a:pt x="406" y="1315"/>
                    <a:pt x="421" y="1314"/>
                    <a:pt x="437" y="1310"/>
                  </a:cubicBezTo>
                  <a:cubicBezTo>
                    <a:pt x="556" y="1284"/>
                    <a:pt x="631" y="1167"/>
                    <a:pt x="607" y="1047"/>
                  </a:cubicBezTo>
                  <a:cubicBezTo>
                    <a:pt x="546" y="765"/>
                    <a:pt x="496" y="479"/>
                    <a:pt x="455" y="191"/>
                  </a:cubicBezTo>
                  <a:cubicBezTo>
                    <a:pt x="440" y="82"/>
                    <a:pt x="346" y="1"/>
                    <a:pt x="240" y="1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114" name="Google Shape;4114;p58"/>
            <p:cNvSpPr/>
            <p:nvPr/>
          </p:nvSpPr>
          <p:spPr>
            <a:xfrm>
              <a:off x="2899550" y="3651738"/>
              <a:ext cx="42675" cy="40025"/>
            </a:xfrm>
            <a:custGeom>
              <a:avLst/>
              <a:gdLst/>
              <a:ahLst/>
              <a:cxnLst/>
              <a:rect l="l" t="t" r="r" b="b"/>
              <a:pathLst>
                <a:path w="1707" h="1601" extrusionOk="0">
                  <a:moveTo>
                    <a:pt x="1463" y="1"/>
                  </a:moveTo>
                  <a:cubicBezTo>
                    <a:pt x="1362" y="1"/>
                    <a:pt x="1272" y="70"/>
                    <a:pt x="1248" y="171"/>
                  </a:cubicBezTo>
                  <a:cubicBezTo>
                    <a:pt x="1179" y="465"/>
                    <a:pt x="1118" y="757"/>
                    <a:pt x="1067" y="1051"/>
                  </a:cubicBezTo>
                  <a:cubicBezTo>
                    <a:pt x="1060" y="1089"/>
                    <a:pt x="1062" y="1124"/>
                    <a:pt x="1074" y="1156"/>
                  </a:cubicBezTo>
                  <a:cubicBezTo>
                    <a:pt x="828" y="1141"/>
                    <a:pt x="584" y="1134"/>
                    <a:pt x="339" y="1134"/>
                  </a:cubicBezTo>
                  <a:lnTo>
                    <a:pt x="220" y="1134"/>
                  </a:lnTo>
                  <a:cubicBezTo>
                    <a:pt x="97" y="1136"/>
                    <a:pt x="0" y="1235"/>
                    <a:pt x="2" y="1358"/>
                  </a:cubicBezTo>
                  <a:cubicBezTo>
                    <a:pt x="3" y="1479"/>
                    <a:pt x="102" y="1575"/>
                    <a:pt x="223" y="1575"/>
                  </a:cubicBezTo>
                  <a:lnTo>
                    <a:pt x="338" y="1575"/>
                  </a:lnTo>
                  <a:cubicBezTo>
                    <a:pt x="590" y="1575"/>
                    <a:pt x="841" y="1582"/>
                    <a:pt x="1094" y="1601"/>
                  </a:cubicBezTo>
                  <a:lnTo>
                    <a:pt x="1108" y="1601"/>
                  </a:lnTo>
                  <a:cubicBezTo>
                    <a:pt x="1223" y="1601"/>
                    <a:pt x="1320" y="1510"/>
                    <a:pt x="1328" y="1394"/>
                  </a:cubicBezTo>
                  <a:cubicBezTo>
                    <a:pt x="1329" y="1363"/>
                    <a:pt x="1325" y="1334"/>
                    <a:pt x="1316" y="1309"/>
                  </a:cubicBezTo>
                  <a:cubicBezTo>
                    <a:pt x="1408" y="1294"/>
                    <a:pt x="1485" y="1225"/>
                    <a:pt x="1502" y="1127"/>
                  </a:cubicBezTo>
                  <a:cubicBezTo>
                    <a:pt x="1554" y="842"/>
                    <a:pt x="1613" y="557"/>
                    <a:pt x="1678" y="273"/>
                  </a:cubicBezTo>
                  <a:cubicBezTo>
                    <a:pt x="1706" y="154"/>
                    <a:pt x="1632" y="35"/>
                    <a:pt x="1513" y="7"/>
                  </a:cubicBezTo>
                  <a:cubicBezTo>
                    <a:pt x="1496" y="3"/>
                    <a:pt x="1479" y="1"/>
                    <a:pt x="1463" y="1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115" name="Google Shape;4115;p58"/>
            <p:cNvSpPr/>
            <p:nvPr/>
          </p:nvSpPr>
          <p:spPr>
            <a:xfrm>
              <a:off x="2833600" y="3683413"/>
              <a:ext cx="33350" cy="14600"/>
            </a:xfrm>
            <a:custGeom>
              <a:avLst/>
              <a:gdLst/>
              <a:ahLst/>
              <a:cxnLst/>
              <a:rect l="l" t="t" r="r" b="b"/>
              <a:pathLst>
                <a:path w="1334" h="584" extrusionOk="0">
                  <a:moveTo>
                    <a:pt x="1096" y="0"/>
                  </a:moveTo>
                  <a:cubicBezTo>
                    <a:pt x="1086" y="0"/>
                    <a:pt x="1077" y="1"/>
                    <a:pt x="1067" y="2"/>
                  </a:cubicBezTo>
                  <a:cubicBezTo>
                    <a:pt x="780" y="40"/>
                    <a:pt x="494" y="88"/>
                    <a:pt x="210" y="145"/>
                  </a:cubicBezTo>
                  <a:lnTo>
                    <a:pt x="225" y="366"/>
                  </a:lnTo>
                  <a:lnTo>
                    <a:pt x="182" y="151"/>
                  </a:lnTo>
                  <a:cubicBezTo>
                    <a:pt x="61" y="174"/>
                    <a:pt x="0" y="287"/>
                    <a:pt x="23" y="408"/>
                  </a:cubicBezTo>
                  <a:cubicBezTo>
                    <a:pt x="43" y="512"/>
                    <a:pt x="147" y="583"/>
                    <a:pt x="253" y="583"/>
                  </a:cubicBezTo>
                  <a:cubicBezTo>
                    <a:pt x="270" y="583"/>
                    <a:pt x="284" y="582"/>
                    <a:pt x="298" y="581"/>
                  </a:cubicBezTo>
                  <a:cubicBezTo>
                    <a:pt x="572" y="527"/>
                    <a:pt x="849" y="478"/>
                    <a:pt x="1128" y="442"/>
                  </a:cubicBezTo>
                  <a:cubicBezTo>
                    <a:pt x="1248" y="426"/>
                    <a:pt x="1334" y="314"/>
                    <a:pt x="1316" y="192"/>
                  </a:cubicBezTo>
                  <a:cubicBezTo>
                    <a:pt x="1301" y="80"/>
                    <a:pt x="1204" y="0"/>
                    <a:pt x="1096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116" name="Google Shape;4116;p58"/>
            <p:cNvSpPr/>
            <p:nvPr/>
          </p:nvSpPr>
          <p:spPr>
            <a:xfrm>
              <a:off x="2920400" y="3717338"/>
              <a:ext cx="11825" cy="33150"/>
            </a:xfrm>
            <a:custGeom>
              <a:avLst/>
              <a:gdLst/>
              <a:ahLst/>
              <a:cxnLst/>
              <a:rect l="l" t="t" r="r" b="b"/>
              <a:pathLst>
                <a:path w="473" h="1326" extrusionOk="0">
                  <a:moveTo>
                    <a:pt x="257" y="1"/>
                  </a:moveTo>
                  <a:cubicBezTo>
                    <a:pt x="129" y="1"/>
                    <a:pt x="30" y="89"/>
                    <a:pt x="23" y="209"/>
                  </a:cubicBezTo>
                  <a:cubicBezTo>
                    <a:pt x="7" y="480"/>
                    <a:pt x="0" y="751"/>
                    <a:pt x="0" y="1025"/>
                  </a:cubicBezTo>
                  <a:lnTo>
                    <a:pt x="0" y="1104"/>
                  </a:lnTo>
                  <a:cubicBezTo>
                    <a:pt x="0" y="1226"/>
                    <a:pt x="99" y="1325"/>
                    <a:pt x="221" y="1325"/>
                  </a:cubicBezTo>
                  <a:cubicBezTo>
                    <a:pt x="222" y="1325"/>
                    <a:pt x="223" y="1325"/>
                    <a:pt x="224" y="1325"/>
                  </a:cubicBezTo>
                  <a:cubicBezTo>
                    <a:pt x="346" y="1325"/>
                    <a:pt x="442" y="1226"/>
                    <a:pt x="442" y="1105"/>
                  </a:cubicBezTo>
                  <a:lnTo>
                    <a:pt x="442" y="1022"/>
                  </a:lnTo>
                  <a:cubicBezTo>
                    <a:pt x="442" y="759"/>
                    <a:pt x="450" y="497"/>
                    <a:pt x="465" y="235"/>
                  </a:cubicBezTo>
                  <a:cubicBezTo>
                    <a:pt x="472" y="113"/>
                    <a:pt x="379" y="8"/>
                    <a:pt x="257" y="1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pic>
        <p:nvPicPr>
          <p:cNvPr id="5" name="Picture 4">
            <a:extLst>
              <a:ext uri="{FF2B5EF4-FFF2-40B4-BE49-F238E27FC236}">
                <a16:creationId xmlns:a16="http://schemas.microsoft.com/office/drawing/2014/main" id="{4BFDB6B8-7040-162A-F597-1E38B584C85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183341" y="1271983"/>
            <a:ext cx="7594224" cy="44061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86273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21234FCC-1173-4BD0-9583-4508713254D5}"/>
              </a:ext>
            </a:extLst>
          </p:cNvPr>
          <p:cNvGrpSpPr/>
          <p:nvPr/>
        </p:nvGrpSpPr>
        <p:grpSpPr>
          <a:xfrm>
            <a:off x="2409596" y="214470"/>
            <a:ext cx="7057957" cy="1417413"/>
            <a:chOff x="3218445" y="891050"/>
            <a:chExt cx="4971966" cy="1417413"/>
          </a:xfrm>
        </p:grpSpPr>
        <p:pic>
          <p:nvPicPr>
            <p:cNvPr id="7" name="图片 24">
              <a:extLst>
                <a:ext uri="{FF2B5EF4-FFF2-40B4-BE49-F238E27FC236}">
                  <a16:creationId xmlns:a16="http://schemas.microsoft.com/office/drawing/2014/main" id="{3CFC5CC4-7E93-4F32-9DC7-4D86FB6109F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18445" y="891050"/>
              <a:ext cx="4971966" cy="1192564"/>
            </a:xfrm>
            <a:prstGeom prst="rect">
              <a:avLst/>
            </a:prstGeom>
          </p:spPr>
        </p:pic>
        <p:sp>
          <p:nvSpPr>
            <p:cNvPr id="8" name="文本框 38">
              <a:extLst>
                <a:ext uri="{FF2B5EF4-FFF2-40B4-BE49-F238E27FC236}">
                  <a16:creationId xmlns:a16="http://schemas.microsoft.com/office/drawing/2014/main" id="{100E58EB-F6AB-4B27-A27E-BA7B7EAD11EB}"/>
                </a:ext>
              </a:extLst>
            </p:cNvPr>
            <p:cNvSpPr txBox="1"/>
            <p:nvPr/>
          </p:nvSpPr>
          <p:spPr>
            <a:xfrm>
              <a:off x="4726203" y="1108134"/>
              <a:ext cx="3338244" cy="120032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altLang="zh-CN" sz="3600">
                  <a:solidFill>
                    <a:srgbClr val="FFFF00"/>
                  </a:solidFill>
                  <a:latin typeface="+mj-lt"/>
                  <a:ea typeface="思源黑体 CN Medium" panose="020B0600000000000000" pitchFamily="34" charset="-122"/>
                </a:rPr>
                <a:t>YÊU CẦU CẦN ĐẠT</a:t>
              </a:r>
              <a:endParaRPr lang="zh-CN" altLang="en-US" sz="3600" dirty="0">
                <a:solidFill>
                  <a:srgbClr val="FFFF00"/>
                </a:solidFill>
                <a:latin typeface="+mj-lt"/>
                <a:ea typeface="思源黑体 CN Medium" panose="020B0600000000000000" pitchFamily="34" charset="-122"/>
              </a:endParaRPr>
            </a:p>
          </p:txBody>
        </p:sp>
      </p:grpSp>
      <p:sp>
        <p:nvSpPr>
          <p:cNvPr id="9" name="Rectangle 8">
            <a:extLst>
              <a:ext uri="{FF2B5EF4-FFF2-40B4-BE49-F238E27FC236}">
                <a16:creationId xmlns:a16="http://schemas.microsoft.com/office/drawing/2014/main" id="{B4460D32-E9F1-416E-9971-6C604F496253}"/>
              </a:ext>
            </a:extLst>
          </p:cNvPr>
          <p:cNvSpPr/>
          <p:nvPr/>
        </p:nvSpPr>
        <p:spPr>
          <a:xfrm>
            <a:off x="744507" y="1459230"/>
            <a:ext cx="10762861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600">
                <a:solidFill>
                  <a:srgbClr val="002060"/>
                </a:solidFill>
                <a:latin typeface="+mj-lt"/>
              </a:rPr>
              <a:t>1. Đọc, viết, so sánh được các số trong phạm vi 100 000.</a:t>
            </a:r>
          </a:p>
          <a:p>
            <a:pPr algn="just"/>
            <a:r>
              <a:rPr lang="en-US" sz="2600">
                <a:solidFill>
                  <a:srgbClr val="002060"/>
                </a:solidFill>
                <a:latin typeface="+mj-lt"/>
              </a:rPr>
              <a:t>2. Nhận biết được cấu tạo thập phân của số trong phạm vi 100 000.</a:t>
            </a:r>
          </a:p>
          <a:p>
            <a:pPr algn="just"/>
            <a:r>
              <a:rPr lang="en-US" sz="2600">
                <a:solidFill>
                  <a:srgbClr val="002060"/>
                </a:solidFill>
                <a:latin typeface="+mj-lt"/>
              </a:rPr>
              <a:t>3. Viết được số thành tổng các chục nghìn, nghìn, trăm, chục, đơn vị và ngược lại.</a:t>
            </a:r>
          </a:p>
          <a:p>
            <a:pPr algn="just"/>
            <a:r>
              <a:rPr lang="en-US" sz="2600">
                <a:solidFill>
                  <a:srgbClr val="002060"/>
                </a:solidFill>
                <a:latin typeface="+mj-lt"/>
              </a:rPr>
              <a:t>4. Tìm được số lớn nhất, số bé nhất trong các số đã cho.</a:t>
            </a:r>
          </a:p>
          <a:p>
            <a:pPr algn="just"/>
            <a:r>
              <a:rPr lang="en-US" sz="2600">
                <a:solidFill>
                  <a:srgbClr val="002060"/>
                </a:solidFill>
                <a:latin typeface="+mj-lt"/>
              </a:rPr>
              <a:t>5. Sắp xếp số theo thứ tự từ bé đến lớn và ngược lại.</a:t>
            </a:r>
          </a:p>
          <a:p>
            <a:pPr algn="just"/>
            <a:r>
              <a:rPr lang="en-US" sz="2600">
                <a:solidFill>
                  <a:srgbClr val="002060"/>
                </a:solidFill>
                <a:latin typeface="+mj-lt"/>
              </a:rPr>
              <a:t>6. Làm tròn được số có 5 chữ số đến hàng nghìn.</a:t>
            </a:r>
          </a:p>
          <a:p>
            <a:pPr algn="just"/>
            <a:r>
              <a:rPr lang="en-US" sz="2600">
                <a:solidFill>
                  <a:srgbClr val="002060"/>
                </a:solidFill>
                <a:latin typeface="+mj-lt"/>
              </a:rPr>
              <a:t>7. Giải được bài toán thực tế có liên quan đến xác định số lớn nhất, số bé nhất.</a:t>
            </a:r>
          </a:p>
        </p:txBody>
      </p:sp>
    </p:spTree>
    <p:extLst>
      <p:ext uri="{BB962C8B-B14F-4D97-AF65-F5344CB8AC3E}">
        <p14:creationId xmlns:p14="http://schemas.microsoft.com/office/powerpoint/2010/main" val="2118978746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924C1576-F227-21FA-7F0D-EC2B6E3CF3B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203239" y="133991"/>
            <a:ext cx="2235393" cy="6722283"/>
          </a:xfrm>
          <a:prstGeom prst="rect">
            <a:avLst/>
          </a:prstGeom>
        </p:spPr>
      </p:pic>
      <p:grpSp>
        <p:nvGrpSpPr>
          <p:cNvPr id="1662" name="Google Shape;1662;p42"/>
          <p:cNvGrpSpPr/>
          <p:nvPr/>
        </p:nvGrpSpPr>
        <p:grpSpPr>
          <a:xfrm>
            <a:off x="286237" y="3167153"/>
            <a:ext cx="1147657" cy="1004260"/>
            <a:chOff x="992455" y="3311780"/>
            <a:chExt cx="860743" cy="753195"/>
          </a:xfrm>
        </p:grpSpPr>
        <p:sp>
          <p:nvSpPr>
            <p:cNvPr id="1663" name="Google Shape;1663;p42"/>
            <p:cNvSpPr/>
            <p:nvPr/>
          </p:nvSpPr>
          <p:spPr>
            <a:xfrm>
              <a:off x="992455" y="3321092"/>
              <a:ext cx="860743" cy="743883"/>
            </a:xfrm>
            <a:custGeom>
              <a:avLst/>
              <a:gdLst/>
              <a:ahLst/>
              <a:cxnLst/>
              <a:rect l="l" t="t" r="r" b="b"/>
              <a:pathLst>
                <a:path w="45350" h="39193" extrusionOk="0">
                  <a:moveTo>
                    <a:pt x="24257" y="6929"/>
                  </a:moveTo>
                  <a:cubicBezTo>
                    <a:pt x="26536" y="6929"/>
                    <a:pt x="28838" y="7608"/>
                    <a:pt x="30844" y="9020"/>
                  </a:cubicBezTo>
                  <a:cubicBezTo>
                    <a:pt x="36019" y="12663"/>
                    <a:pt x="37260" y="19813"/>
                    <a:pt x="33617" y="24987"/>
                  </a:cubicBezTo>
                  <a:lnTo>
                    <a:pt x="25488" y="19263"/>
                  </a:lnTo>
                  <a:cubicBezTo>
                    <a:pt x="25738" y="18607"/>
                    <a:pt x="25527" y="17843"/>
                    <a:pt x="24930" y="17421"/>
                  </a:cubicBezTo>
                  <a:cubicBezTo>
                    <a:pt x="24656" y="17229"/>
                    <a:pt x="24343" y="17137"/>
                    <a:pt x="24032" y="17137"/>
                  </a:cubicBezTo>
                  <a:cubicBezTo>
                    <a:pt x="23662" y="17137"/>
                    <a:pt x="23296" y="17268"/>
                    <a:pt x="23005" y="17516"/>
                  </a:cubicBezTo>
                  <a:lnTo>
                    <a:pt x="14876" y="11792"/>
                  </a:lnTo>
                  <a:cubicBezTo>
                    <a:pt x="17108" y="8623"/>
                    <a:pt x="20654" y="6929"/>
                    <a:pt x="24257" y="6929"/>
                  </a:cubicBezTo>
                  <a:close/>
                  <a:moveTo>
                    <a:pt x="23804" y="1"/>
                  </a:moveTo>
                  <a:cubicBezTo>
                    <a:pt x="17950" y="1"/>
                    <a:pt x="12186" y="2693"/>
                    <a:pt x="8464" y="7738"/>
                  </a:cubicBezTo>
                  <a:lnTo>
                    <a:pt x="4993" y="5293"/>
                  </a:lnTo>
                  <a:lnTo>
                    <a:pt x="1" y="12385"/>
                  </a:lnTo>
                  <a:lnTo>
                    <a:pt x="38071" y="39192"/>
                  </a:lnTo>
                  <a:lnTo>
                    <a:pt x="43064" y="32102"/>
                  </a:lnTo>
                  <a:lnTo>
                    <a:pt x="39592" y="29659"/>
                  </a:lnTo>
                  <a:cubicBezTo>
                    <a:pt x="45349" y="21090"/>
                    <a:pt x="43232" y="9448"/>
                    <a:pt x="34749" y="3474"/>
                  </a:cubicBezTo>
                  <a:cubicBezTo>
                    <a:pt x="31416" y="1128"/>
                    <a:pt x="27591" y="1"/>
                    <a:pt x="2380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665" name="Google Shape;1665;p42"/>
            <p:cNvSpPr/>
            <p:nvPr/>
          </p:nvSpPr>
          <p:spPr>
            <a:xfrm>
              <a:off x="999988" y="3533870"/>
              <a:ext cx="738151" cy="530415"/>
            </a:xfrm>
            <a:custGeom>
              <a:avLst/>
              <a:gdLst/>
              <a:ahLst/>
              <a:cxnLst/>
              <a:rect l="l" t="t" r="r" b="b"/>
              <a:pathLst>
                <a:path w="38891" h="27946" extrusionOk="0">
                  <a:moveTo>
                    <a:pt x="778" y="1"/>
                  </a:moveTo>
                  <a:lnTo>
                    <a:pt x="0" y="1105"/>
                  </a:lnTo>
                  <a:lnTo>
                    <a:pt x="38113" y="27946"/>
                  </a:lnTo>
                  <a:lnTo>
                    <a:pt x="38890" y="26842"/>
                  </a:lnTo>
                  <a:lnTo>
                    <a:pt x="77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666" name="Google Shape;1666;p42"/>
            <p:cNvSpPr/>
            <p:nvPr/>
          </p:nvSpPr>
          <p:spPr>
            <a:xfrm>
              <a:off x="1003328" y="3522027"/>
              <a:ext cx="31013" cy="40389"/>
            </a:xfrm>
            <a:custGeom>
              <a:avLst/>
              <a:gdLst/>
              <a:ahLst/>
              <a:cxnLst/>
              <a:rect l="l" t="t" r="r" b="b"/>
              <a:pathLst>
                <a:path w="1634" h="2128" extrusionOk="0">
                  <a:moveTo>
                    <a:pt x="1456" y="1"/>
                  </a:moveTo>
                  <a:cubicBezTo>
                    <a:pt x="1408" y="1"/>
                    <a:pt x="1359" y="23"/>
                    <a:pt x="1329" y="66"/>
                  </a:cubicBezTo>
                  <a:lnTo>
                    <a:pt x="50" y="1882"/>
                  </a:lnTo>
                  <a:cubicBezTo>
                    <a:pt x="0" y="1952"/>
                    <a:pt x="19" y="2049"/>
                    <a:pt x="87" y="2099"/>
                  </a:cubicBezTo>
                  <a:cubicBezTo>
                    <a:pt x="114" y="2119"/>
                    <a:pt x="147" y="2128"/>
                    <a:pt x="177" y="2128"/>
                  </a:cubicBezTo>
                  <a:cubicBezTo>
                    <a:pt x="226" y="2128"/>
                    <a:pt x="273" y="2105"/>
                    <a:pt x="304" y="2061"/>
                  </a:cubicBezTo>
                  <a:lnTo>
                    <a:pt x="1583" y="245"/>
                  </a:lnTo>
                  <a:cubicBezTo>
                    <a:pt x="1633" y="174"/>
                    <a:pt x="1615" y="79"/>
                    <a:pt x="1545" y="29"/>
                  </a:cubicBezTo>
                  <a:cubicBezTo>
                    <a:pt x="1518" y="10"/>
                    <a:pt x="1487" y="1"/>
                    <a:pt x="1456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667" name="Google Shape;1667;p42"/>
            <p:cNvSpPr/>
            <p:nvPr/>
          </p:nvSpPr>
          <p:spPr>
            <a:xfrm>
              <a:off x="1041399" y="3548825"/>
              <a:ext cx="30975" cy="40351"/>
            </a:xfrm>
            <a:custGeom>
              <a:avLst/>
              <a:gdLst/>
              <a:ahLst/>
              <a:cxnLst/>
              <a:rect l="l" t="t" r="r" b="b"/>
              <a:pathLst>
                <a:path w="1632" h="2126" extrusionOk="0">
                  <a:moveTo>
                    <a:pt x="1456" y="0"/>
                  </a:moveTo>
                  <a:cubicBezTo>
                    <a:pt x="1408" y="0"/>
                    <a:pt x="1360" y="23"/>
                    <a:pt x="1329" y="66"/>
                  </a:cubicBezTo>
                  <a:lnTo>
                    <a:pt x="50" y="1882"/>
                  </a:lnTo>
                  <a:cubicBezTo>
                    <a:pt x="0" y="1952"/>
                    <a:pt x="17" y="2047"/>
                    <a:pt x="87" y="2097"/>
                  </a:cubicBezTo>
                  <a:cubicBezTo>
                    <a:pt x="114" y="2117"/>
                    <a:pt x="146" y="2126"/>
                    <a:pt x="177" y="2126"/>
                  </a:cubicBezTo>
                  <a:cubicBezTo>
                    <a:pt x="224" y="2126"/>
                    <a:pt x="273" y="2105"/>
                    <a:pt x="303" y="2060"/>
                  </a:cubicBezTo>
                  <a:lnTo>
                    <a:pt x="1582" y="244"/>
                  </a:lnTo>
                  <a:cubicBezTo>
                    <a:pt x="1632" y="174"/>
                    <a:pt x="1615" y="77"/>
                    <a:pt x="1545" y="27"/>
                  </a:cubicBezTo>
                  <a:cubicBezTo>
                    <a:pt x="1518" y="9"/>
                    <a:pt x="1487" y="0"/>
                    <a:pt x="1456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668" name="Google Shape;1668;p42"/>
            <p:cNvSpPr/>
            <p:nvPr/>
          </p:nvSpPr>
          <p:spPr>
            <a:xfrm>
              <a:off x="1016006" y="3544214"/>
              <a:ext cx="21656" cy="27103"/>
            </a:xfrm>
            <a:custGeom>
              <a:avLst/>
              <a:gdLst/>
              <a:ahLst/>
              <a:cxnLst/>
              <a:rect l="l" t="t" r="r" b="b"/>
              <a:pathLst>
                <a:path w="1141" h="1428" extrusionOk="0">
                  <a:moveTo>
                    <a:pt x="966" y="0"/>
                  </a:moveTo>
                  <a:cubicBezTo>
                    <a:pt x="917" y="0"/>
                    <a:pt x="869" y="23"/>
                    <a:pt x="838" y="66"/>
                  </a:cubicBezTo>
                  <a:lnTo>
                    <a:pt x="51" y="1183"/>
                  </a:lnTo>
                  <a:cubicBezTo>
                    <a:pt x="1" y="1253"/>
                    <a:pt x="18" y="1350"/>
                    <a:pt x="88" y="1399"/>
                  </a:cubicBezTo>
                  <a:cubicBezTo>
                    <a:pt x="115" y="1419"/>
                    <a:pt x="147" y="1427"/>
                    <a:pt x="177" y="1427"/>
                  </a:cubicBezTo>
                  <a:cubicBezTo>
                    <a:pt x="227" y="1427"/>
                    <a:pt x="274" y="1404"/>
                    <a:pt x="304" y="1362"/>
                  </a:cubicBezTo>
                  <a:lnTo>
                    <a:pt x="1091" y="244"/>
                  </a:lnTo>
                  <a:cubicBezTo>
                    <a:pt x="1141" y="174"/>
                    <a:pt x="1124" y="77"/>
                    <a:pt x="1054" y="27"/>
                  </a:cubicBezTo>
                  <a:cubicBezTo>
                    <a:pt x="1027" y="9"/>
                    <a:pt x="996" y="0"/>
                    <a:pt x="966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669" name="Google Shape;1669;p42"/>
            <p:cNvSpPr/>
            <p:nvPr/>
          </p:nvSpPr>
          <p:spPr>
            <a:xfrm>
              <a:off x="1027583" y="3552374"/>
              <a:ext cx="21694" cy="27122"/>
            </a:xfrm>
            <a:custGeom>
              <a:avLst/>
              <a:gdLst/>
              <a:ahLst/>
              <a:cxnLst/>
              <a:rect l="l" t="t" r="r" b="b"/>
              <a:pathLst>
                <a:path w="1143" h="1429" extrusionOk="0">
                  <a:moveTo>
                    <a:pt x="966" y="1"/>
                  </a:moveTo>
                  <a:cubicBezTo>
                    <a:pt x="917" y="1"/>
                    <a:pt x="869" y="23"/>
                    <a:pt x="838" y="66"/>
                  </a:cubicBezTo>
                  <a:lnTo>
                    <a:pt x="51" y="1183"/>
                  </a:lnTo>
                  <a:cubicBezTo>
                    <a:pt x="1" y="1253"/>
                    <a:pt x="19" y="1350"/>
                    <a:pt x="88" y="1400"/>
                  </a:cubicBezTo>
                  <a:cubicBezTo>
                    <a:pt x="115" y="1420"/>
                    <a:pt x="148" y="1429"/>
                    <a:pt x="178" y="1429"/>
                  </a:cubicBezTo>
                  <a:cubicBezTo>
                    <a:pt x="227" y="1429"/>
                    <a:pt x="274" y="1406"/>
                    <a:pt x="305" y="1362"/>
                  </a:cubicBezTo>
                  <a:lnTo>
                    <a:pt x="1093" y="244"/>
                  </a:lnTo>
                  <a:cubicBezTo>
                    <a:pt x="1143" y="174"/>
                    <a:pt x="1124" y="79"/>
                    <a:pt x="1055" y="29"/>
                  </a:cubicBezTo>
                  <a:cubicBezTo>
                    <a:pt x="1028" y="10"/>
                    <a:pt x="997" y="1"/>
                    <a:pt x="966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670" name="Google Shape;1670;p42"/>
            <p:cNvSpPr/>
            <p:nvPr/>
          </p:nvSpPr>
          <p:spPr>
            <a:xfrm>
              <a:off x="1078863" y="3575263"/>
              <a:ext cx="31013" cy="40370"/>
            </a:xfrm>
            <a:custGeom>
              <a:avLst/>
              <a:gdLst/>
              <a:ahLst/>
              <a:cxnLst/>
              <a:rect l="l" t="t" r="r" b="b"/>
              <a:pathLst>
                <a:path w="1634" h="2127" extrusionOk="0">
                  <a:moveTo>
                    <a:pt x="1458" y="0"/>
                  </a:moveTo>
                  <a:cubicBezTo>
                    <a:pt x="1409" y="0"/>
                    <a:pt x="1360" y="23"/>
                    <a:pt x="1330" y="66"/>
                  </a:cubicBezTo>
                  <a:lnTo>
                    <a:pt x="51" y="1882"/>
                  </a:lnTo>
                  <a:cubicBezTo>
                    <a:pt x="1" y="1952"/>
                    <a:pt x="19" y="2047"/>
                    <a:pt x="89" y="2097"/>
                  </a:cubicBezTo>
                  <a:cubicBezTo>
                    <a:pt x="115" y="2117"/>
                    <a:pt x="148" y="2126"/>
                    <a:pt x="178" y="2126"/>
                  </a:cubicBezTo>
                  <a:cubicBezTo>
                    <a:pt x="227" y="2126"/>
                    <a:pt x="275" y="2103"/>
                    <a:pt x="305" y="2060"/>
                  </a:cubicBezTo>
                  <a:lnTo>
                    <a:pt x="1584" y="244"/>
                  </a:lnTo>
                  <a:cubicBezTo>
                    <a:pt x="1634" y="174"/>
                    <a:pt x="1615" y="77"/>
                    <a:pt x="1547" y="27"/>
                  </a:cubicBezTo>
                  <a:cubicBezTo>
                    <a:pt x="1520" y="9"/>
                    <a:pt x="1489" y="0"/>
                    <a:pt x="1458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671" name="Google Shape;1671;p42"/>
            <p:cNvSpPr/>
            <p:nvPr/>
          </p:nvSpPr>
          <p:spPr>
            <a:xfrm>
              <a:off x="1053508" y="3570632"/>
              <a:ext cx="21694" cy="27122"/>
            </a:xfrm>
            <a:custGeom>
              <a:avLst/>
              <a:gdLst/>
              <a:ahLst/>
              <a:cxnLst/>
              <a:rect l="l" t="t" r="r" b="b"/>
              <a:pathLst>
                <a:path w="1143" h="1429" extrusionOk="0">
                  <a:moveTo>
                    <a:pt x="966" y="1"/>
                  </a:moveTo>
                  <a:cubicBezTo>
                    <a:pt x="918" y="1"/>
                    <a:pt x="870" y="23"/>
                    <a:pt x="840" y="67"/>
                  </a:cubicBezTo>
                  <a:lnTo>
                    <a:pt x="51" y="1184"/>
                  </a:lnTo>
                  <a:cubicBezTo>
                    <a:pt x="1" y="1254"/>
                    <a:pt x="19" y="1351"/>
                    <a:pt x="89" y="1400"/>
                  </a:cubicBezTo>
                  <a:cubicBezTo>
                    <a:pt x="115" y="1420"/>
                    <a:pt x="148" y="1428"/>
                    <a:pt x="178" y="1428"/>
                  </a:cubicBezTo>
                  <a:cubicBezTo>
                    <a:pt x="227" y="1428"/>
                    <a:pt x="275" y="1406"/>
                    <a:pt x="305" y="1363"/>
                  </a:cubicBezTo>
                  <a:lnTo>
                    <a:pt x="1092" y="245"/>
                  </a:lnTo>
                  <a:cubicBezTo>
                    <a:pt x="1142" y="175"/>
                    <a:pt x="1125" y="78"/>
                    <a:pt x="1055" y="28"/>
                  </a:cubicBezTo>
                  <a:cubicBezTo>
                    <a:pt x="1028" y="10"/>
                    <a:pt x="997" y="1"/>
                    <a:pt x="966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672" name="Google Shape;1672;p42"/>
            <p:cNvSpPr/>
            <p:nvPr/>
          </p:nvSpPr>
          <p:spPr>
            <a:xfrm>
              <a:off x="1065085" y="3578774"/>
              <a:ext cx="21675" cy="27122"/>
            </a:xfrm>
            <a:custGeom>
              <a:avLst/>
              <a:gdLst/>
              <a:ahLst/>
              <a:cxnLst/>
              <a:rect l="l" t="t" r="r" b="b"/>
              <a:pathLst>
                <a:path w="1142" h="1429" extrusionOk="0">
                  <a:moveTo>
                    <a:pt x="966" y="1"/>
                  </a:moveTo>
                  <a:cubicBezTo>
                    <a:pt x="917" y="1"/>
                    <a:pt x="869" y="23"/>
                    <a:pt x="838" y="66"/>
                  </a:cubicBezTo>
                  <a:lnTo>
                    <a:pt x="51" y="1184"/>
                  </a:lnTo>
                  <a:cubicBezTo>
                    <a:pt x="1" y="1254"/>
                    <a:pt x="18" y="1351"/>
                    <a:pt x="88" y="1400"/>
                  </a:cubicBezTo>
                  <a:cubicBezTo>
                    <a:pt x="115" y="1420"/>
                    <a:pt x="147" y="1428"/>
                    <a:pt x="177" y="1428"/>
                  </a:cubicBezTo>
                  <a:cubicBezTo>
                    <a:pt x="225" y="1428"/>
                    <a:pt x="274" y="1405"/>
                    <a:pt x="304" y="1362"/>
                  </a:cubicBezTo>
                  <a:lnTo>
                    <a:pt x="1091" y="245"/>
                  </a:lnTo>
                  <a:cubicBezTo>
                    <a:pt x="1141" y="175"/>
                    <a:pt x="1124" y="78"/>
                    <a:pt x="1054" y="28"/>
                  </a:cubicBezTo>
                  <a:cubicBezTo>
                    <a:pt x="1027" y="10"/>
                    <a:pt x="996" y="1"/>
                    <a:pt x="966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673" name="Google Shape;1673;p42"/>
            <p:cNvSpPr/>
            <p:nvPr/>
          </p:nvSpPr>
          <p:spPr>
            <a:xfrm>
              <a:off x="1116404" y="3601662"/>
              <a:ext cx="31013" cy="40370"/>
            </a:xfrm>
            <a:custGeom>
              <a:avLst/>
              <a:gdLst/>
              <a:ahLst/>
              <a:cxnLst/>
              <a:rect l="l" t="t" r="r" b="b"/>
              <a:pathLst>
                <a:path w="1634" h="2127" extrusionOk="0">
                  <a:moveTo>
                    <a:pt x="1457" y="0"/>
                  </a:moveTo>
                  <a:cubicBezTo>
                    <a:pt x="1408" y="0"/>
                    <a:pt x="1360" y="23"/>
                    <a:pt x="1329" y="65"/>
                  </a:cubicBezTo>
                  <a:lnTo>
                    <a:pt x="50" y="1882"/>
                  </a:lnTo>
                  <a:cubicBezTo>
                    <a:pt x="0" y="1951"/>
                    <a:pt x="19" y="2048"/>
                    <a:pt x="87" y="2098"/>
                  </a:cubicBezTo>
                  <a:cubicBezTo>
                    <a:pt x="115" y="2118"/>
                    <a:pt x="147" y="2127"/>
                    <a:pt x="177" y="2127"/>
                  </a:cubicBezTo>
                  <a:cubicBezTo>
                    <a:pt x="226" y="2127"/>
                    <a:pt x="273" y="2104"/>
                    <a:pt x="305" y="2061"/>
                  </a:cubicBezTo>
                  <a:lnTo>
                    <a:pt x="1583" y="244"/>
                  </a:lnTo>
                  <a:cubicBezTo>
                    <a:pt x="1633" y="175"/>
                    <a:pt x="1615" y="78"/>
                    <a:pt x="1545" y="28"/>
                  </a:cubicBezTo>
                  <a:cubicBezTo>
                    <a:pt x="1518" y="9"/>
                    <a:pt x="1488" y="0"/>
                    <a:pt x="1457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674" name="Google Shape;1674;p42"/>
            <p:cNvSpPr/>
            <p:nvPr/>
          </p:nvSpPr>
          <p:spPr>
            <a:xfrm>
              <a:off x="1091010" y="3597051"/>
              <a:ext cx="21694" cy="27122"/>
            </a:xfrm>
            <a:custGeom>
              <a:avLst/>
              <a:gdLst/>
              <a:ahLst/>
              <a:cxnLst/>
              <a:rect l="l" t="t" r="r" b="b"/>
              <a:pathLst>
                <a:path w="1143" h="1429" extrusionOk="0">
                  <a:moveTo>
                    <a:pt x="966" y="1"/>
                  </a:moveTo>
                  <a:cubicBezTo>
                    <a:pt x="918" y="1"/>
                    <a:pt x="869" y="23"/>
                    <a:pt x="838" y="66"/>
                  </a:cubicBezTo>
                  <a:lnTo>
                    <a:pt x="51" y="1184"/>
                  </a:lnTo>
                  <a:cubicBezTo>
                    <a:pt x="1" y="1254"/>
                    <a:pt x="18" y="1350"/>
                    <a:pt x="88" y="1400"/>
                  </a:cubicBezTo>
                  <a:cubicBezTo>
                    <a:pt x="115" y="1420"/>
                    <a:pt x="147" y="1428"/>
                    <a:pt x="178" y="1428"/>
                  </a:cubicBezTo>
                  <a:cubicBezTo>
                    <a:pt x="225" y="1428"/>
                    <a:pt x="274" y="1405"/>
                    <a:pt x="304" y="1362"/>
                  </a:cubicBezTo>
                  <a:lnTo>
                    <a:pt x="1093" y="245"/>
                  </a:lnTo>
                  <a:cubicBezTo>
                    <a:pt x="1143" y="175"/>
                    <a:pt x="1124" y="78"/>
                    <a:pt x="1054" y="28"/>
                  </a:cubicBezTo>
                  <a:cubicBezTo>
                    <a:pt x="1028" y="10"/>
                    <a:pt x="997" y="1"/>
                    <a:pt x="966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675" name="Google Shape;1675;p42"/>
            <p:cNvSpPr/>
            <p:nvPr/>
          </p:nvSpPr>
          <p:spPr>
            <a:xfrm>
              <a:off x="1102606" y="3605192"/>
              <a:ext cx="21675" cy="27103"/>
            </a:xfrm>
            <a:custGeom>
              <a:avLst/>
              <a:gdLst/>
              <a:ahLst/>
              <a:cxnLst/>
              <a:rect l="l" t="t" r="r" b="b"/>
              <a:pathLst>
                <a:path w="1142" h="1428" extrusionOk="0">
                  <a:moveTo>
                    <a:pt x="966" y="1"/>
                  </a:moveTo>
                  <a:cubicBezTo>
                    <a:pt x="918" y="1"/>
                    <a:pt x="869" y="23"/>
                    <a:pt x="839" y="66"/>
                  </a:cubicBezTo>
                  <a:lnTo>
                    <a:pt x="50" y="1183"/>
                  </a:lnTo>
                  <a:cubicBezTo>
                    <a:pt x="0" y="1253"/>
                    <a:pt x="19" y="1349"/>
                    <a:pt x="89" y="1399"/>
                  </a:cubicBezTo>
                  <a:cubicBezTo>
                    <a:pt x="114" y="1419"/>
                    <a:pt x="147" y="1428"/>
                    <a:pt x="177" y="1428"/>
                  </a:cubicBezTo>
                  <a:cubicBezTo>
                    <a:pt x="226" y="1428"/>
                    <a:pt x="274" y="1405"/>
                    <a:pt x="304" y="1362"/>
                  </a:cubicBezTo>
                  <a:lnTo>
                    <a:pt x="1092" y="245"/>
                  </a:lnTo>
                  <a:cubicBezTo>
                    <a:pt x="1142" y="175"/>
                    <a:pt x="1125" y="78"/>
                    <a:pt x="1055" y="28"/>
                  </a:cubicBezTo>
                  <a:cubicBezTo>
                    <a:pt x="1028" y="9"/>
                    <a:pt x="997" y="1"/>
                    <a:pt x="966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676" name="Google Shape;1676;p42"/>
            <p:cNvSpPr/>
            <p:nvPr/>
          </p:nvSpPr>
          <p:spPr>
            <a:xfrm>
              <a:off x="1153906" y="3628062"/>
              <a:ext cx="30994" cy="40389"/>
            </a:xfrm>
            <a:custGeom>
              <a:avLst/>
              <a:gdLst/>
              <a:ahLst/>
              <a:cxnLst/>
              <a:rect l="l" t="t" r="r" b="b"/>
              <a:pathLst>
                <a:path w="1633" h="2128" extrusionOk="0">
                  <a:moveTo>
                    <a:pt x="1456" y="0"/>
                  </a:moveTo>
                  <a:cubicBezTo>
                    <a:pt x="1407" y="0"/>
                    <a:pt x="1360" y="23"/>
                    <a:pt x="1329" y="66"/>
                  </a:cubicBezTo>
                  <a:lnTo>
                    <a:pt x="50" y="1882"/>
                  </a:lnTo>
                  <a:cubicBezTo>
                    <a:pt x="0" y="1952"/>
                    <a:pt x="18" y="2049"/>
                    <a:pt x="88" y="2099"/>
                  </a:cubicBezTo>
                  <a:cubicBezTo>
                    <a:pt x="115" y="2117"/>
                    <a:pt x="146" y="2127"/>
                    <a:pt x="176" y="2127"/>
                  </a:cubicBezTo>
                  <a:cubicBezTo>
                    <a:pt x="225" y="2127"/>
                    <a:pt x="273" y="2105"/>
                    <a:pt x="303" y="2060"/>
                  </a:cubicBezTo>
                  <a:lnTo>
                    <a:pt x="1582" y="244"/>
                  </a:lnTo>
                  <a:cubicBezTo>
                    <a:pt x="1632" y="174"/>
                    <a:pt x="1615" y="78"/>
                    <a:pt x="1545" y="28"/>
                  </a:cubicBezTo>
                  <a:cubicBezTo>
                    <a:pt x="1518" y="10"/>
                    <a:pt x="1486" y="0"/>
                    <a:pt x="1456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677" name="Google Shape;1677;p42"/>
            <p:cNvSpPr/>
            <p:nvPr/>
          </p:nvSpPr>
          <p:spPr>
            <a:xfrm>
              <a:off x="1128493" y="3623450"/>
              <a:ext cx="21694" cy="27122"/>
            </a:xfrm>
            <a:custGeom>
              <a:avLst/>
              <a:gdLst/>
              <a:ahLst/>
              <a:cxnLst/>
              <a:rect l="l" t="t" r="r" b="b"/>
              <a:pathLst>
                <a:path w="1143" h="1429" extrusionOk="0">
                  <a:moveTo>
                    <a:pt x="967" y="1"/>
                  </a:moveTo>
                  <a:cubicBezTo>
                    <a:pt x="918" y="1"/>
                    <a:pt x="870" y="24"/>
                    <a:pt x="839" y="66"/>
                  </a:cubicBezTo>
                  <a:lnTo>
                    <a:pt x="51" y="1184"/>
                  </a:lnTo>
                  <a:cubicBezTo>
                    <a:pt x="1" y="1253"/>
                    <a:pt x="19" y="1350"/>
                    <a:pt x="89" y="1400"/>
                  </a:cubicBezTo>
                  <a:cubicBezTo>
                    <a:pt x="115" y="1420"/>
                    <a:pt x="148" y="1429"/>
                    <a:pt x="178" y="1429"/>
                  </a:cubicBezTo>
                  <a:cubicBezTo>
                    <a:pt x="228" y="1429"/>
                    <a:pt x="276" y="1406"/>
                    <a:pt x="305" y="1363"/>
                  </a:cubicBezTo>
                  <a:lnTo>
                    <a:pt x="1092" y="244"/>
                  </a:lnTo>
                  <a:cubicBezTo>
                    <a:pt x="1142" y="176"/>
                    <a:pt x="1125" y="79"/>
                    <a:pt x="1055" y="29"/>
                  </a:cubicBezTo>
                  <a:cubicBezTo>
                    <a:pt x="1028" y="10"/>
                    <a:pt x="997" y="1"/>
                    <a:pt x="967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678" name="Google Shape;1678;p42"/>
            <p:cNvSpPr/>
            <p:nvPr/>
          </p:nvSpPr>
          <p:spPr>
            <a:xfrm>
              <a:off x="1140108" y="3631573"/>
              <a:ext cx="21675" cy="27141"/>
            </a:xfrm>
            <a:custGeom>
              <a:avLst/>
              <a:gdLst/>
              <a:ahLst/>
              <a:cxnLst/>
              <a:rect l="l" t="t" r="r" b="b"/>
              <a:pathLst>
                <a:path w="1142" h="1430" extrusionOk="0">
                  <a:moveTo>
                    <a:pt x="964" y="1"/>
                  </a:moveTo>
                  <a:cubicBezTo>
                    <a:pt x="915" y="1"/>
                    <a:pt x="868" y="23"/>
                    <a:pt x="837" y="66"/>
                  </a:cubicBezTo>
                  <a:lnTo>
                    <a:pt x="50" y="1185"/>
                  </a:lnTo>
                  <a:cubicBezTo>
                    <a:pt x="0" y="1254"/>
                    <a:pt x="17" y="1351"/>
                    <a:pt x="87" y="1401"/>
                  </a:cubicBezTo>
                  <a:cubicBezTo>
                    <a:pt x="114" y="1421"/>
                    <a:pt x="146" y="1429"/>
                    <a:pt x="177" y="1429"/>
                  </a:cubicBezTo>
                  <a:cubicBezTo>
                    <a:pt x="224" y="1429"/>
                    <a:pt x="273" y="1408"/>
                    <a:pt x="303" y="1364"/>
                  </a:cubicBezTo>
                  <a:lnTo>
                    <a:pt x="1092" y="245"/>
                  </a:lnTo>
                  <a:cubicBezTo>
                    <a:pt x="1142" y="176"/>
                    <a:pt x="1123" y="79"/>
                    <a:pt x="1053" y="29"/>
                  </a:cubicBezTo>
                  <a:cubicBezTo>
                    <a:pt x="1026" y="10"/>
                    <a:pt x="995" y="1"/>
                    <a:pt x="964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679" name="Google Shape;1679;p42"/>
            <p:cNvSpPr/>
            <p:nvPr/>
          </p:nvSpPr>
          <p:spPr>
            <a:xfrm>
              <a:off x="1191389" y="3654499"/>
              <a:ext cx="31013" cy="40370"/>
            </a:xfrm>
            <a:custGeom>
              <a:avLst/>
              <a:gdLst/>
              <a:ahLst/>
              <a:cxnLst/>
              <a:rect l="l" t="t" r="r" b="b"/>
              <a:pathLst>
                <a:path w="1634" h="2127" extrusionOk="0">
                  <a:moveTo>
                    <a:pt x="1457" y="1"/>
                  </a:moveTo>
                  <a:cubicBezTo>
                    <a:pt x="1408" y="1"/>
                    <a:pt x="1360" y="24"/>
                    <a:pt x="1329" y="66"/>
                  </a:cubicBezTo>
                  <a:lnTo>
                    <a:pt x="50" y="1880"/>
                  </a:lnTo>
                  <a:cubicBezTo>
                    <a:pt x="0" y="1950"/>
                    <a:pt x="19" y="2047"/>
                    <a:pt x="87" y="2098"/>
                  </a:cubicBezTo>
                  <a:cubicBezTo>
                    <a:pt x="114" y="2116"/>
                    <a:pt x="147" y="2126"/>
                    <a:pt x="177" y="2126"/>
                  </a:cubicBezTo>
                  <a:cubicBezTo>
                    <a:pt x="226" y="2126"/>
                    <a:pt x="273" y="2102"/>
                    <a:pt x="304" y="2059"/>
                  </a:cubicBezTo>
                  <a:lnTo>
                    <a:pt x="1583" y="244"/>
                  </a:lnTo>
                  <a:cubicBezTo>
                    <a:pt x="1633" y="176"/>
                    <a:pt x="1615" y="79"/>
                    <a:pt x="1545" y="29"/>
                  </a:cubicBezTo>
                  <a:cubicBezTo>
                    <a:pt x="1518" y="10"/>
                    <a:pt x="1487" y="1"/>
                    <a:pt x="1457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680" name="Google Shape;1680;p42"/>
            <p:cNvSpPr/>
            <p:nvPr/>
          </p:nvSpPr>
          <p:spPr>
            <a:xfrm>
              <a:off x="1166033" y="3649869"/>
              <a:ext cx="21675" cy="27122"/>
            </a:xfrm>
            <a:custGeom>
              <a:avLst/>
              <a:gdLst/>
              <a:ahLst/>
              <a:cxnLst/>
              <a:rect l="l" t="t" r="r" b="b"/>
              <a:pathLst>
                <a:path w="1142" h="1429" extrusionOk="0">
                  <a:moveTo>
                    <a:pt x="965" y="0"/>
                  </a:moveTo>
                  <a:cubicBezTo>
                    <a:pt x="916" y="0"/>
                    <a:pt x="868" y="23"/>
                    <a:pt x="837" y="65"/>
                  </a:cubicBezTo>
                  <a:lnTo>
                    <a:pt x="50" y="1183"/>
                  </a:lnTo>
                  <a:cubicBezTo>
                    <a:pt x="0" y="1253"/>
                    <a:pt x="19" y="1350"/>
                    <a:pt x="87" y="1400"/>
                  </a:cubicBezTo>
                  <a:cubicBezTo>
                    <a:pt x="114" y="1420"/>
                    <a:pt x="147" y="1428"/>
                    <a:pt x="177" y="1428"/>
                  </a:cubicBezTo>
                  <a:cubicBezTo>
                    <a:pt x="226" y="1428"/>
                    <a:pt x="273" y="1406"/>
                    <a:pt x="304" y="1361"/>
                  </a:cubicBezTo>
                  <a:lnTo>
                    <a:pt x="1092" y="244"/>
                  </a:lnTo>
                  <a:cubicBezTo>
                    <a:pt x="1142" y="174"/>
                    <a:pt x="1123" y="78"/>
                    <a:pt x="1055" y="28"/>
                  </a:cubicBezTo>
                  <a:cubicBezTo>
                    <a:pt x="1027" y="9"/>
                    <a:pt x="996" y="0"/>
                    <a:pt x="965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681" name="Google Shape;1681;p42"/>
            <p:cNvSpPr/>
            <p:nvPr/>
          </p:nvSpPr>
          <p:spPr>
            <a:xfrm>
              <a:off x="1177629" y="3658029"/>
              <a:ext cx="21656" cy="27122"/>
            </a:xfrm>
            <a:custGeom>
              <a:avLst/>
              <a:gdLst/>
              <a:ahLst/>
              <a:cxnLst/>
              <a:rect l="l" t="t" r="r" b="b"/>
              <a:pathLst>
                <a:path w="1141" h="1429" extrusionOk="0">
                  <a:moveTo>
                    <a:pt x="965" y="1"/>
                  </a:moveTo>
                  <a:cubicBezTo>
                    <a:pt x="917" y="1"/>
                    <a:pt x="869" y="23"/>
                    <a:pt x="838" y="65"/>
                  </a:cubicBezTo>
                  <a:lnTo>
                    <a:pt x="51" y="1184"/>
                  </a:lnTo>
                  <a:cubicBezTo>
                    <a:pt x="1" y="1253"/>
                    <a:pt x="18" y="1350"/>
                    <a:pt x="88" y="1400"/>
                  </a:cubicBezTo>
                  <a:cubicBezTo>
                    <a:pt x="115" y="1420"/>
                    <a:pt x="146" y="1429"/>
                    <a:pt x="176" y="1429"/>
                  </a:cubicBezTo>
                  <a:cubicBezTo>
                    <a:pt x="225" y="1429"/>
                    <a:pt x="274" y="1406"/>
                    <a:pt x="304" y="1363"/>
                  </a:cubicBezTo>
                  <a:lnTo>
                    <a:pt x="1091" y="244"/>
                  </a:lnTo>
                  <a:cubicBezTo>
                    <a:pt x="1141" y="175"/>
                    <a:pt x="1124" y="78"/>
                    <a:pt x="1054" y="28"/>
                  </a:cubicBezTo>
                  <a:cubicBezTo>
                    <a:pt x="1027" y="10"/>
                    <a:pt x="996" y="1"/>
                    <a:pt x="965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682" name="Google Shape;1682;p42"/>
            <p:cNvSpPr/>
            <p:nvPr/>
          </p:nvSpPr>
          <p:spPr>
            <a:xfrm>
              <a:off x="1228910" y="3680918"/>
              <a:ext cx="30994" cy="40332"/>
            </a:xfrm>
            <a:custGeom>
              <a:avLst/>
              <a:gdLst/>
              <a:ahLst/>
              <a:cxnLst/>
              <a:rect l="l" t="t" r="r" b="b"/>
              <a:pathLst>
                <a:path w="1633" h="2125" extrusionOk="0">
                  <a:moveTo>
                    <a:pt x="1456" y="0"/>
                  </a:moveTo>
                  <a:cubicBezTo>
                    <a:pt x="1407" y="0"/>
                    <a:pt x="1360" y="23"/>
                    <a:pt x="1329" y="65"/>
                  </a:cubicBezTo>
                  <a:lnTo>
                    <a:pt x="51" y="1880"/>
                  </a:lnTo>
                  <a:cubicBezTo>
                    <a:pt x="1" y="1950"/>
                    <a:pt x="18" y="2046"/>
                    <a:pt x="88" y="2096"/>
                  </a:cubicBezTo>
                  <a:cubicBezTo>
                    <a:pt x="115" y="2116"/>
                    <a:pt x="146" y="2124"/>
                    <a:pt x="178" y="2124"/>
                  </a:cubicBezTo>
                  <a:cubicBezTo>
                    <a:pt x="225" y="2124"/>
                    <a:pt x="273" y="2101"/>
                    <a:pt x="303" y="2059"/>
                  </a:cubicBezTo>
                  <a:lnTo>
                    <a:pt x="1582" y="244"/>
                  </a:lnTo>
                  <a:cubicBezTo>
                    <a:pt x="1632" y="174"/>
                    <a:pt x="1615" y="78"/>
                    <a:pt x="1545" y="28"/>
                  </a:cubicBezTo>
                  <a:cubicBezTo>
                    <a:pt x="1518" y="9"/>
                    <a:pt x="1487" y="0"/>
                    <a:pt x="1456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683" name="Google Shape;1683;p42"/>
            <p:cNvSpPr/>
            <p:nvPr/>
          </p:nvSpPr>
          <p:spPr>
            <a:xfrm>
              <a:off x="1203535" y="3676268"/>
              <a:ext cx="21656" cy="27141"/>
            </a:xfrm>
            <a:custGeom>
              <a:avLst/>
              <a:gdLst/>
              <a:ahLst/>
              <a:cxnLst/>
              <a:rect l="l" t="t" r="r" b="b"/>
              <a:pathLst>
                <a:path w="1141" h="1430" extrusionOk="0">
                  <a:moveTo>
                    <a:pt x="965" y="0"/>
                  </a:moveTo>
                  <a:cubicBezTo>
                    <a:pt x="916" y="0"/>
                    <a:pt x="868" y="23"/>
                    <a:pt x="837" y="66"/>
                  </a:cubicBezTo>
                  <a:lnTo>
                    <a:pt x="49" y="1183"/>
                  </a:lnTo>
                  <a:cubicBezTo>
                    <a:pt x="0" y="1253"/>
                    <a:pt x="17" y="1351"/>
                    <a:pt x="87" y="1399"/>
                  </a:cubicBezTo>
                  <a:cubicBezTo>
                    <a:pt x="114" y="1419"/>
                    <a:pt x="146" y="1429"/>
                    <a:pt x="176" y="1429"/>
                  </a:cubicBezTo>
                  <a:cubicBezTo>
                    <a:pt x="224" y="1429"/>
                    <a:pt x="273" y="1405"/>
                    <a:pt x="303" y="1362"/>
                  </a:cubicBezTo>
                  <a:lnTo>
                    <a:pt x="1090" y="245"/>
                  </a:lnTo>
                  <a:cubicBezTo>
                    <a:pt x="1140" y="175"/>
                    <a:pt x="1123" y="77"/>
                    <a:pt x="1053" y="27"/>
                  </a:cubicBezTo>
                  <a:cubicBezTo>
                    <a:pt x="1026" y="9"/>
                    <a:pt x="995" y="0"/>
                    <a:pt x="965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684" name="Google Shape;1684;p42"/>
            <p:cNvSpPr/>
            <p:nvPr/>
          </p:nvSpPr>
          <p:spPr>
            <a:xfrm>
              <a:off x="1215112" y="3684429"/>
              <a:ext cx="21675" cy="27141"/>
            </a:xfrm>
            <a:custGeom>
              <a:avLst/>
              <a:gdLst/>
              <a:ahLst/>
              <a:cxnLst/>
              <a:rect l="l" t="t" r="r" b="b"/>
              <a:pathLst>
                <a:path w="1142" h="1430" extrusionOk="0">
                  <a:moveTo>
                    <a:pt x="965" y="1"/>
                  </a:moveTo>
                  <a:cubicBezTo>
                    <a:pt x="916" y="1"/>
                    <a:pt x="868" y="23"/>
                    <a:pt x="838" y="66"/>
                  </a:cubicBezTo>
                  <a:lnTo>
                    <a:pt x="50" y="1183"/>
                  </a:lnTo>
                  <a:cubicBezTo>
                    <a:pt x="0" y="1253"/>
                    <a:pt x="19" y="1351"/>
                    <a:pt x="87" y="1401"/>
                  </a:cubicBezTo>
                  <a:cubicBezTo>
                    <a:pt x="115" y="1421"/>
                    <a:pt x="147" y="1429"/>
                    <a:pt x="177" y="1429"/>
                  </a:cubicBezTo>
                  <a:cubicBezTo>
                    <a:pt x="226" y="1429"/>
                    <a:pt x="273" y="1406"/>
                    <a:pt x="305" y="1362"/>
                  </a:cubicBezTo>
                  <a:lnTo>
                    <a:pt x="1092" y="245"/>
                  </a:lnTo>
                  <a:cubicBezTo>
                    <a:pt x="1142" y="175"/>
                    <a:pt x="1123" y="79"/>
                    <a:pt x="1055" y="29"/>
                  </a:cubicBezTo>
                  <a:cubicBezTo>
                    <a:pt x="1027" y="10"/>
                    <a:pt x="996" y="1"/>
                    <a:pt x="965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685" name="Google Shape;1685;p42"/>
            <p:cNvSpPr/>
            <p:nvPr/>
          </p:nvSpPr>
          <p:spPr>
            <a:xfrm>
              <a:off x="1266393" y="3707279"/>
              <a:ext cx="31013" cy="40370"/>
            </a:xfrm>
            <a:custGeom>
              <a:avLst/>
              <a:gdLst/>
              <a:ahLst/>
              <a:cxnLst/>
              <a:rect l="l" t="t" r="r" b="b"/>
              <a:pathLst>
                <a:path w="1634" h="2127" extrusionOk="0">
                  <a:moveTo>
                    <a:pt x="1457" y="0"/>
                  </a:moveTo>
                  <a:cubicBezTo>
                    <a:pt x="1408" y="0"/>
                    <a:pt x="1360" y="23"/>
                    <a:pt x="1329" y="65"/>
                  </a:cubicBezTo>
                  <a:lnTo>
                    <a:pt x="50" y="1883"/>
                  </a:lnTo>
                  <a:cubicBezTo>
                    <a:pt x="0" y="1951"/>
                    <a:pt x="19" y="2048"/>
                    <a:pt x="89" y="2098"/>
                  </a:cubicBezTo>
                  <a:cubicBezTo>
                    <a:pt x="114" y="2118"/>
                    <a:pt x="147" y="2127"/>
                    <a:pt x="177" y="2127"/>
                  </a:cubicBezTo>
                  <a:cubicBezTo>
                    <a:pt x="226" y="2127"/>
                    <a:pt x="274" y="2104"/>
                    <a:pt x="304" y="2061"/>
                  </a:cubicBezTo>
                  <a:lnTo>
                    <a:pt x="1583" y="244"/>
                  </a:lnTo>
                  <a:cubicBezTo>
                    <a:pt x="1633" y="175"/>
                    <a:pt x="1615" y="78"/>
                    <a:pt x="1546" y="28"/>
                  </a:cubicBezTo>
                  <a:cubicBezTo>
                    <a:pt x="1519" y="9"/>
                    <a:pt x="1488" y="0"/>
                    <a:pt x="1457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686" name="Google Shape;1686;p42"/>
            <p:cNvSpPr/>
            <p:nvPr/>
          </p:nvSpPr>
          <p:spPr>
            <a:xfrm>
              <a:off x="1241037" y="3702668"/>
              <a:ext cx="21675" cy="27122"/>
            </a:xfrm>
            <a:custGeom>
              <a:avLst/>
              <a:gdLst/>
              <a:ahLst/>
              <a:cxnLst/>
              <a:rect l="l" t="t" r="r" b="b"/>
              <a:pathLst>
                <a:path w="1142" h="1429" extrusionOk="0">
                  <a:moveTo>
                    <a:pt x="966" y="0"/>
                  </a:moveTo>
                  <a:cubicBezTo>
                    <a:pt x="918" y="0"/>
                    <a:pt x="870" y="23"/>
                    <a:pt x="839" y="65"/>
                  </a:cubicBezTo>
                  <a:lnTo>
                    <a:pt x="50" y="1184"/>
                  </a:lnTo>
                  <a:cubicBezTo>
                    <a:pt x="0" y="1254"/>
                    <a:pt x="19" y="1350"/>
                    <a:pt x="89" y="1400"/>
                  </a:cubicBezTo>
                  <a:cubicBezTo>
                    <a:pt x="115" y="1420"/>
                    <a:pt x="147" y="1428"/>
                    <a:pt x="177" y="1428"/>
                  </a:cubicBezTo>
                  <a:cubicBezTo>
                    <a:pt x="226" y="1428"/>
                    <a:pt x="275" y="1406"/>
                    <a:pt x="305" y="1363"/>
                  </a:cubicBezTo>
                  <a:lnTo>
                    <a:pt x="1092" y="244"/>
                  </a:lnTo>
                  <a:cubicBezTo>
                    <a:pt x="1142" y="175"/>
                    <a:pt x="1125" y="78"/>
                    <a:pt x="1055" y="28"/>
                  </a:cubicBezTo>
                  <a:cubicBezTo>
                    <a:pt x="1028" y="9"/>
                    <a:pt x="997" y="0"/>
                    <a:pt x="966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687" name="Google Shape;1687;p42"/>
            <p:cNvSpPr/>
            <p:nvPr/>
          </p:nvSpPr>
          <p:spPr>
            <a:xfrm>
              <a:off x="1252614" y="3710847"/>
              <a:ext cx="21656" cy="27122"/>
            </a:xfrm>
            <a:custGeom>
              <a:avLst/>
              <a:gdLst/>
              <a:ahLst/>
              <a:cxnLst/>
              <a:rect l="l" t="t" r="r" b="b"/>
              <a:pathLst>
                <a:path w="1141" h="1429" extrusionOk="0">
                  <a:moveTo>
                    <a:pt x="965" y="0"/>
                  </a:moveTo>
                  <a:cubicBezTo>
                    <a:pt x="916" y="0"/>
                    <a:pt x="868" y="23"/>
                    <a:pt x="838" y="66"/>
                  </a:cubicBezTo>
                  <a:lnTo>
                    <a:pt x="50" y="1183"/>
                  </a:lnTo>
                  <a:cubicBezTo>
                    <a:pt x="0" y="1253"/>
                    <a:pt x="17" y="1350"/>
                    <a:pt x="87" y="1399"/>
                  </a:cubicBezTo>
                  <a:cubicBezTo>
                    <a:pt x="115" y="1419"/>
                    <a:pt x="146" y="1429"/>
                    <a:pt x="176" y="1429"/>
                  </a:cubicBezTo>
                  <a:cubicBezTo>
                    <a:pt x="226" y="1429"/>
                    <a:pt x="275" y="1405"/>
                    <a:pt x="303" y="1362"/>
                  </a:cubicBezTo>
                  <a:lnTo>
                    <a:pt x="1091" y="244"/>
                  </a:lnTo>
                  <a:cubicBezTo>
                    <a:pt x="1141" y="174"/>
                    <a:pt x="1123" y="77"/>
                    <a:pt x="1053" y="27"/>
                  </a:cubicBezTo>
                  <a:cubicBezTo>
                    <a:pt x="1026" y="9"/>
                    <a:pt x="996" y="0"/>
                    <a:pt x="965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688" name="Google Shape;1688;p42"/>
            <p:cNvSpPr/>
            <p:nvPr/>
          </p:nvSpPr>
          <p:spPr>
            <a:xfrm>
              <a:off x="1303914" y="3733679"/>
              <a:ext cx="31013" cy="40389"/>
            </a:xfrm>
            <a:custGeom>
              <a:avLst/>
              <a:gdLst/>
              <a:ahLst/>
              <a:cxnLst/>
              <a:rect l="l" t="t" r="r" b="b"/>
              <a:pathLst>
                <a:path w="1634" h="2128" extrusionOk="0">
                  <a:moveTo>
                    <a:pt x="1457" y="1"/>
                  </a:moveTo>
                  <a:cubicBezTo>
                    <a:pt x="1408" y="1"/>
                    <a:pt x="1360" y="23"/>
                    <a:pt x="1329" y="66"/>
                  </a:cubicBezTo>
                  <a:lnTo>
                    <a:pt x="51" y="1882"/>
                  </a:lnTo>
                  <a:cubicBezTo>
                    <a:pt x="1" y="1952"/>
                    <a:pt x="19" y="2049"/>
                    <a:pt x="88" y="2099"/>
                  </a:cubicBezTo>
                  <a:cubicBezTo>
                    <a:pt x="115" y="2119"/>
                    <a:pt x="148" y="2128"/>
                    <a:pt x="178" y="2128"/>
                  </a:cubicBezTo>
                  <a:cubicBezTo>
                    <a:pt x="225" y="2128"/>
                    <a:pt x="274" y="2106"/>
                    <a:pt x="305" y="2061"/>
                  </a:cubicBezTo>
                  <a:lnTo>
                    <a:pt x="1584" y="244"/>
                  </a:lnTo>
                  <a:cubicBezTo>
                    <a:pt x="1634" y="174"/>
                    <a:pt x="1615" y="79"/>
                    <a:pt x="1545" y="29"/>
                  </a:cubicBezTo>
                  <a:cubicBezTo>
                    <a:pt x="1518" y="10"/>
                    <a:pt x="1487" y="1"/>
                    <a:pt x="1457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689" name="Google Shape;1689;p42"/>
            <p:cNvSpPr/>
            <p:nvPr/>
          </p:nvSpPr>
          <p:spPr>
            <a:xfrm>
              <a:off x="1278539" y="3729086"/>
              <a:ext cx="21675" cy="27122"/>
            </a:xfrm>
            <a:custGeom>
              <a:avLst/>
              <a:gdLst/>
              <a:ahLst/>
              <a:cxnLst/>
              <a:rect l="l" t="t" r="r" b="b"/>
              <a:pathLst>
                <a:path w="1142" h="1429" extrusionOk="0">
                  <a:moveTo>
                    <a:pt x="966" y="0"/>
                  </a:moveTo>
                  <a:cubicBezTo>
                    <a:pt x="917" y="0"/>
                    <a:pt x="868" y="23"/>
                    <a:pt x="838" y="65"/>
                  </a:cubicBezTo>
                  <a:lnTo>
                    <a:pt x="50" y="1184"/>
                  </a:lnTo>
                  <a:cubicBezTo>
                    <a:pt x="0" y="1254"/>
                    <a:pt x="17" y="1350"/>
                    <a:pt x="87" y="1400"/>
                  </a:cubicBezTo>
                  <a:cubicBezTo>
                    <a:pt x="115" y="1420"/>
                    <a:pt x="146" y="1428"/>
                    <a:pt x="177" y="1428"/>
                  </a:cubicBezTo>
                  <a:cubicBezTo>
                    <a:pt x="225" y="1428"/>
                    <a:pt x="273" y="1407"/>
                    <a:pt x="303" y="1362"/>
                  </a:cubicBezTo>
                  <a:lnTo>
                    <a:pt x="1092" y="244"/>
                  </a:lnTo>
                  <a:cubicBezTo>
                    <a:pt x="1142" y="175"/>
                    <a:pt x="1123" y="78"/>
                    <a:pt x="1053" y="28"/>
                  </a:cubicBezTo>
                  <a:cubicBezTo>
                    <a:pt x="1027" y="9"/>
                    <a:pt x="996" y="0"/>
                    <a:pt x="966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690" name="Google Shape;1690;p42"/>
            <p:cNvSpPr/>
            <p:nvPr/>
          </p:nvSpPr>
          <p:spPr>
            <a:xfrm>
              <a:off x="1290117" y="3737247"/>
              <a:ext cx="21675" cy="27122"/>
            </a:xfrm>
            <a:custGeom>
              <a:avLst/>
              <a:gdLst/>
              <a:ahLst/>
              <a:cxnLst/>
              <a:rect l="l" t="t" r="r" b="b"/>
              <a:pathLst>
                <a:path w="1142" h="1429" extrusionOk="0">
                  <a:moveTo>
                    <a:pt x="966" y="0"/>
                  </a:moveTo>
                  <a:cubicBezTo>
                    <a:pt x="917" y="0"/>
                    <a:pt x="869" y="23"/>
                    <a:pt x="839" y="65"/>
                  </a:cubicBezTo>
                  <a:lnTo>
                    <a:pt x="50" y="1184"/>
                  </a:lnTo>
                  <a:cubicBezTo>
                    <a:pt x="0" y="1254"/>
                    <a:pt x="19" y="1350"/>
                    <a:pt x="89" y="1400"/>
                  </a:cubicBezTo>
                  <a:cubicBezTo>
                    <a:pt x="115" y="1420"/>
                    <a:pt x="148" y="1428"/>
                    <a:pt x="178" y="1428"/>
                  </a:cubicBezTo>
                  <a:cubicBezTo>
                    <a:pt x="226" y="1428"/>
                    <a:pt x="275" y="1405"/>
                    <a:pt x="305" y="1362"/>
                  </a:cubicBezTo>
                  <a:lnTo>
                    <a:pt x="1092" y="244"/>
                  </a:lnTo>
                  <a:cubicBezTo>
                    <a:pt x="1142" y="175"/>
                    <a:pt x="1125" y="78"/>
                    <a:pt x="1055" y="28"/>
                  </a:cubicBezTo>
                  <a:cubicBezTo>
                    <a:pt x="1028" y="9"/>
                    <a:pt x="997" y="0"/>
                    <a:pt x="966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691" name="Google Shape;1691;p42"/>
            <p:cNvSpPr/>
            <p:nvPr/>
          </p:nvSpPr>
          <p:spPr>
            <a:xfrm>
              <a:off x="1341416" y="3760116"/>
              <a:ext cx="30994" cy="40389"/>
            </a:xfrm>
            <a:custGeom>
              <a:avLst/>
              <a:gdLst/>
              <a:ahLst/>
              <a:cxnLst/>
              <a:rect l="l" t="t" r="r" b="b"/>
              <a:pathLst>
                <a:path w="1633" h="2128" extrusionOk="0">
                  <a:moveTo>
                    <a:pt x="1456" y="1"/>
                  </a:moveTo>
                  <a:cubicBezTo>
                    <a:pt x="1408" y="1"/>
                    <a:pt x="1360" y="23"/>
                    <a:pt x="1330" y="66"/>
                  </a:cubicBezTo>
                  <a:lnTo>
                    <a:pt x="51" y="1882"/>
                  </a:lnTo>
                  <a:cubicBezTo>
                    <a:pt x="1" y="1952"/>
                    <a:pt x="18" y="2049"/>
                    <a:pt x="88" y="2099"/>
                  </a:cubicBezTo>
                  <a:cubicBezTo>
                    <a:pt x="115" y="2119"/>
                    <a:pt x="146" y="2128"/>
                    <a:pt x="176" y="2128"/>
                  </a:cubicBezTo>
                  <a:cubicBezTo>
                    <a:pt x="225" y="2128"/>
                    <a:pt x="274" y="2105"/>
                    <a:pt x="304" y="2061"/>
                  </a:cubicBezTo>
                  <a:lnTo>
                    <a:pt x="1582" y="245"/>
                  </a:lnTo>
                  <a:cubicBezTo>
                    <a:pt x="1632" y="175"/>
                    <a:pt x="1615" y="79"/>
                    <a:pt x="1545" y="29"/>
                  </a:cubicBezTo>
                  <a:cubicBezTo>
                    <a:pt x="1518" y="10"/>
                    <a:pt x="1487" y="1"/>
                    <a:pt x="1456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692" name="Google Shape;1692;p42"/>
            <p:cNvSpPr/>
            <p:nvPr/>
          </p:nvSpPr>
          <p:spPr>
            <a:xfrm>
              <a:off x="1316061" y="3755524"/>
              <a:ext cx="21656" cy="27122"/>
            </a:xfrm>
            <a:custGeom>
              <a:avLst/>
              <a:gdLst/>
              <a:ahLst/>
              <a:cxnLst/>
              <a:rect l="l" t="t" r="r" b="b"/>
              <a:pathLst>
                <a:path w="1141" h="1429" extrusionOk="0">
                  <a:moveTo>
                    <a:pt x="965" y="0"/>
                  </a:moveTo>
                  <a:cubicBezTo>
                    <a:pt x="917" y="0"/>
                    <a:pt x="869" y="23"/>
                    <a:pt x="838" y="65"/>
                  </a:cubicBezTo>
                  <a:lnTo>
                    <a:pt x="49" y="1184"/>
                  </a:lnTo>
                  <a:cubicBezTo>
                    <a:pt x="1" y="1254"/>
                    <a:pt x="18" y="1350"/>
                    <a:pt x="88" y="1400"/>
                  </a:cubicBezTo>
                  <a:cubicBezTo>
                    <a:pt x="115" y="1420"/>
                    <a:pt x="147" y="1428"/>
                    <a:pt x="177" y="1428"/>
                  </a:cubicBezTo>
                  <a:cubicBezTo>
                    <a:pt x="225" y="1428"/>
                    <a:pt x="274" y="1405"/>
                    <a:pt x="304" y="1362"/>
                  </a:cubicBezTo>
                  <a:lnTo>
                    <a:pt x="1091" y="244"/>
                  </a:lnTo>
                  <a:cubicBezTo>
                    <a:pt x="1141" y="175"/>
                    <a:pt x="1124" y="78"/>
                    <a:pt x="1054" y="28"/>
                  </a:cubicBezTo>
                  <a:cubicBezTo>
                    <a:pt x="1027" y="9"/>
                    <a:pt x="996" y="0"/>
                    <a:pt x="965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693" name="Google Shape;1693;p42"/>
            <p:cNvSpPr/>
            <p:nvPr/>
          </p:nvSpPr>
          <p:spPr>
            <a:xfrm>
              <a:off x="1327619" y="3763647"/>
              <a:ext cx="21694" cy="27122"/>
            </a:xfrm>
            <a:custGeom>
              <a:avLst/>
              <a:gdLst/>
              <a:ahLst/>
              <a:cxnLst/>
              <a:rect l="l" t="t" r="r" b="b"/>
              <a:pathLst>
                <a:path w="1143" h="1429" extrusionOk="0">
                  <a:moveTo>
                    <a:pt x="966" y="1"/>
                  </a:moveTo>
                  <a:cubicBezTo>
                    <a:pt x="917" y="1"/>
                    <a:pt x="868" y="24"/>
                    <a:pt x="838" y="66"/>
                  </a:cubicBezTo>
                  <a:lnTo>
                    <a:pt x="50" y="1185"/>
                  </a:lnTo>
                  <a:cubicBezTo>
                    <a:pt x="0" y="1255"/>
                    <a:pt x="18" y="1350"/>
                    <a:pt x="88" y="1400"/>
                  </a:cubicBezTo>
                  <a:cubicBezTo>
                    <a:pt x="115" y="1420"/>
                    <a:pt x="146" y="1429"/>
                    <a:pt x="178" y="1429"/>
                  </a:cubicBezTo>
                  <a:cubicBezTo>
                    <a:pt x="225" y="1429"/>
                    <a:pt x="273" y="1406"/>
                    <a:pt x="303" y="1363"/>
                  </a:cubicBezTo>
                  <a:lnTo>
                    <a:pt x="1092" y="244"/>
                  </a:lnTo>
                  <a:cubicBezTo>
                    <a:pt x="1142" y="176"/>
                    <a:pt x="1124" y="79"/>
                    <a:pt x="1053" y="29"/>
                  </a:cubicBezTo>
                  <a:cubicBezTo>
                    <a:pt x="1027" y="10"/>
                    <a:pt x="996" y="1"/>
                    <a:pt x="966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694" name="Google Shape;1694;p42"/>
            <p:cNvSpPr/>
            <p:nvPr/>
          </p:nvSpPr>
          <p:spPr>
            <a:xfrm>
              <a:off x="1378899" y="3786535"/>
              <a:ext cx="30994" cy="40370"/>
            </a:xfrm>
            <a:custGeom>
              <a:avLst/>
              <a:gdLst/>
              <a:ahLst/>
              <a:cxnLst/>
              <a:rect l="l" t="t" r="r" b="b"/>
              <a:pathLst>
                <a:path w="1633" h="2127" extrusionOk="0">
                  <a:moveTo>
                    <a:pt x="1456" y="0"/>
                  </a:moveTo>
                  <a:cubicBezTo>
                    <a:pt x="1408" y="0"/>
                    <a:pt x="1360" y="23"/>
                    <a:pt x="1329" y="66"/>
                  </a:cubicBezTo>
                  <a:lnTo>
                    <a:pt x="50" y="1882"/>
                  </a:lnTo>
                  <a:cubicBezTo>
                    <a:pt x="0" y="1952"/>
                    <a:pt x="19" y="2049"/>
                    <a:pt x="88" y="2097"/>
                  </a:cubicBezTo>
                  <a:cubicBezTo>
                    <a:pt x="115" y="2117"/>
                    <a:pt x="146" y="2126"/>
                    <a:pt x="178" y="2126"/>
                  </a:cubicBezTo>
                  <a:cubicBezTo>
                    <a:pt x="228" y="2126"/>
                    <a:pt x="273" y="2103"/>
                    <a:pt x="305" y="2060"/>
                  </a:cubicBezTo>
                  <a:lnTo>
                    <a:pt x="1584" y="244"/>
                  </a:lnTo>
                  <a:cubicBezTo>
                    <a:pt x="1632" y="174"/>
                    <a:pt x="1615" y="79"/>
                    <a:pt x="1545" y="29"/>
                  </a:cubicBezTo>
                  <a:cubicBezTo>
                    <a:pt x="1518" y="10"/>
                    <a:pt x="1487" y="0"/>
                    <a:pt x="1456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695" name="Google Shape;1695;p42"/>
            <p:cNvSpPr/>
            <p:nvPr/>
          </p:nvSpPr>
          <p:spPr>
            <a:xfrm>
              <a:off x="1353544" y="3781923"/>
              <a:ext cx="21694" cy="27122"/>
            </a:xfrm>
            <a:custGeom>
              <a:avLst/>
              <a:gdLst/>
              <a:ahLst/>
              <a:cxnLst/>
              <a:rect l="l" t="t" r="r" b="b"/>
              <a:pathLst>
                <a:path w="1143" h="1429" extrusionOk="0">
                  <a:moveTo>
                    <a:pt x="965" y="1"/>
                  </a:moveTo>
                  <a:cubicBezTo>
                    <a:pt x="916" y="1"/>
                    <a:pt x="868" y="23"/>
                    <a:pt x="838" y="66"/>
                  </a:cubicBezTo>
                  <a:lnTo>
                    <a:pt x="50" y="1185"/>
                  </a:lnTo>
                  <a:cubicBezTo>
                    <a:pt x="0" y="1253"/>
                    <a:pt x="19" y="1350"/>
                    <a:pt x="88" y="1400"/>
                  </a:cubicBezTo>
                  <a:cubicBezTo>
                    <a:pt x="115" y="1420"/>
                    <a:pt x="146" y="1429"/>
                    <a:pt x="178" y="1429"/>
                  </a:cubicBezTo>
                  <a:cubicBezTo>
                    <a:pt x="226" y="1429"/>
                    <a:pt x="273" y="1405"/>
                    <a:pt x="305" y="1363"/>
                  </a:cubicBezTo>
                  <a:lnTo>
                    <a:pt x="1092" y="244"/>
                  </a:lnTo>
                  <a:cubicBezTo>
                    <a:pt x="1142" y="174"/>
                    <a:pt x="1123" y="79"/>
                    <a:pt x="1055" y="29"/>
                  </a:cubicBezTo>
                  <a:cubicBezTo>
                    <a:pt x="1028" y="10"/>
                    <a:pt x="996" y="1"/>
                    <a:pt x="965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696" name="Google Shape;1696;p42"/>
            <p:cNvSpPr/>
            <p:nvPr/>
          </p:nvSpPr>
          <p:spPr>
            <a:xfrm>
              <a:off x="1365140" y="3790065"/>
              <a:ext cx="21675" cy="27122"/>
            </a:xfrm>
            <a:custGeom>
              <a:avLst/>
              <a:gdLst/>
              <a:ahLst/>
              <a:cxnLst/>
              <a:rect l="l" t="t" r="r" b="b"/>
              <a:pathLst>
                <a:path w="1142" h="1429" extrusionOk="0">
                  <a:moveTo>
                    <a:pt x="965" y="0"/>
                  </a:moveTo>
                  <a:cubicBezTo>
                    <a:pt x="916" y="0"/>
                    <a:pt x="869" y="23"/>
                    <a:pt x="838" y="65"/>
                  </a:cubicBezTo>
                  <a:lnTo>
                    <a:pt x="51" y="1184"/>
                  </a:lnTo>
                  <a:cubicBezTo>
                    <a:pt x="1" y="1253"/>
                    <a:pt x="18" y="1350"/>
                    <a:pt x="88" y="1400"/>
                  </a:cubicBezTo>
                  <a:cubicBezTo>
                    <a:pt x="115" y="1420"/>
                    <a:pt x="147" y="1429"/>
                    <a:pt x="177" y="1429"/>
                  </a:cubicBezTo>
                  <a:cubicBezTo>
                    <a:pt x="225" y="1429"/>
                    <a:pt x="274" y="1404"/>
                    <a:pt x="304" y="1363"/>
                  </a:cubicBezTo>
                  <a:lnTo>
                    <a:pt x="1091" y="244"/>
                  </a:lnTo>
                  <a:cubicBezTo>
                    <a:pt x="1141" y="174"/>
                    <a:pt x="1124" y="78"/>
                    <a:pt x="1054" y="28"/>
                  </a:cubicBezTo>
                  <a:cubicBezTo>
                    <a:pt x="1027" y="9"/>
                    <a:pt x="996" y="0"/>
                    <a:pt x="965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697" name="Google Shape;1697;p42"/>
            <p:cNvSpPr/>
            <p:nvPr/>
          </p:nvSpPr>
          <p:spPr>
            <a:xfrm>
              <a:off x="1416421" y="3812935"/>
              <a:ext cx="30994" cy="40370"/>
            </a:xfrm>
            <a:custGeom>
              <a:avLst/>
              <a:gdLst/>
              <a:ahLst/>
              <a:cxnLst/>
              <a:rect l="l" t="t" r="r" b="b"/>
              <a:pathLst>
                <a:path w="1633" h="2127" extrusionOk="0">
                  <a:moveTo>
                    <a:pt x="1457" y="1"/>
                  </a:moveTo>
                  <a:cubicBezTo>
                    <a:pt x="1408" y="1"/>
                    <a:pt x="1360" y="23"/>
                    <a:pt x="1330" y="66"/>
                  </a:cubicBezTo>
                  <a:lnTo>
                    <a:pt x="51" y="1882"/>
                  </a:lnTo>
                  <a:cubicBezTo>
                    <a:pt x="1" y="1952"/>
                    <a:pt x="18" y="2048"/>
                    <a:pt x="88" y="2098"/>
                  </a:cubicBezTo>
                  <a:cubicBezTo>
                    <a:pt x="115" y="2118"/>
                    <a:pt x="147" y="2127"/>
                    <a:pt x="178" y="2127"/>
                  </a:cubicBezTo>
                  <a:cubicBezTo>
                    <a:pt x="225" y="2127"/>
                    <a:pt x="274" y="2104"/>
                    <a:pt x="304" y="2061"/>
                  </a:cubicBezTo>
                  <a:lnTo>
                    <a:pt x="1583" y="245"/>
                  </a:lnTo>
                  <a:cubicBezTo>
                    <a:pt x="1633" y="175"/>
                    <a:pt x="1615" y="78"/>
                    <a:pt x="1545" y="28"/>
                  </a:cubicBezTo>
                  <a:cubicBezTo>
                    <a:pt x="1518" y="10"/>
                    <a:pt x="1488" y="1"/>
                    <a:pt x="1457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698" name="Google Shape;1698;p42"/>
            <p:cNvSpPr/>
            <p:nvPr/>
          </p:nvSpPr>
          <p:spPr>
            <a:xfrm>
              <a:off x="1391046" y="3808323"/>
              <a:ext cx="21656" cy="27141"/>
            </a:xfrm>
            <a:custGeom>
              <a:avLst/>
              <a:gdLst/>
              <a:ahLst/>
              <a:cxnLst/>
              <a:rect l="l" t="t" r="r" b="b"/>
              <a:pathLst>
                <a:path w="1141" h="1430" extrusionOk="0">
                  <a:moveTo>
                    <a:pt x="965" y="1"/>
                  </a:moveTo>
                  <a:cubicBezTo>
                    <a:pt x="917" y="1"/>
                    <a:pt x="869" y="23"/>
                    <a:pt x="838" y="66"/>
                  </a:cubicBezTo>
                  <a:lnTo>
                    <a:pt x="50" y="1184"/>
                  </a:lnTo>
                  <a:cubicBezTo>
                    <a:pt x="0" y="1254"/>
                    <a:pt x="18" y="1351"/>
                    <a:pt x="88" y="1401"/>
                  </a:cubicBezTo>
                  <a:cubicBezTo>
                    <a:pt x="115" y="1420"/>
                    <a:pt x="146" y="1430"/>
                    <a:pt x="176" y="1430"/>
                  </a:cubicBezTo>
                  <a:cubicBezTo>
                    <a:pt x="225" y="1430"/>
                    <a:pt x="273" y="1405"/>
                    <a:pt x="303" y="1362"/>
                  </a:cubicBezTo>
                  <a:lnTo>
                    <a:pt x="1091" y="245"/>
                  </a:lnTo>
                  <a:cubicBezTo>
                    <a:pt x="1141" y="175"/>
                    <a:pt x="1124" y="78"/>
                    <a:pt x="1054" y="28"/>
                  </a:cubicBezTo>
                  <a:cubicBezTo>
                    <a:pt x="1027" y="10"/>
                    <a:pt x="996" y="1"/>
                    <a:pt x="965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699" name="Google Shape;1699;p42"/>
            <p:cNvSpPr/>
            <p:nvPr/>
          </p:nvSpPr>
          <p:spPr>
            <a:xfrm>
              <a:off x="1402623" y="3816503"/>
              <a:ext cx="21694" cy="27122"/>
            </a:xfrm>
            <a:custGeom>
              <a:avLst/>
              <a:gdLst/>
              <a:ahLst/>
              <a:cxnLst/>
              <a:rect l="l" t="t" r="r" b="b"/>
              <a:pathLst>
                <a:path w="1143" h="1429" extrusionOk="0">
                  <a:moveTo>
                    <a:pt x="965" y="0"/>
                  </a:moveTo>
                  <a:cubicBezTo>
                    <a:pt x="917" y="0"/>
                    <a:pt x="868" y="23"/>
                    <a:pt x="838" y="66"/>
                  </a:cubicBezTo>
                  <a:lnTo>
                    <a:pt x="51" y="1184"/>
                  </a:lnTo>
                  <a:cubicBezTo>
                    <a:pt x="1" y="1253"/>
                    <a:pt x="19" y="1350"/>
                    <a:pt x="88" y="1400"/>
                  </a:cubicBezTo>
                  <a:cubicBezTo>
                    <a:pt x="115" y="1420"/>
                    <a:pt x="146" y="1429"/>
                    <a:pt x="178" y="1429"/>
                  </a:cubicBezTo>
                  <a:cubicBezTo>
                    <a:pt x="226" y="1429"/>
                    <a:pt x="273" y="1404"/>
                    <a:pt x="305" y="1363"/>
                  </a:cubicBezTo>
                  <a:lnTo>
                    <a:pt x="1092" y="244"/>
                  </a:lnTo>
                  <a:cubicBezTo>
                    <a:pt x="1142" y="174"/>
                    <a:pt x="1124" y="78"/>
                    <a:pt x="1055" y="28"/>
                  </a:cubicBezTo>
                  <a:cubicBezTo>
                    <a:pt x="1028" y="9"/>
                    <a:pt x="996" y="0"/>
                    <a:pt x="965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700" name="Google Shape;1700;p42"/>
            <p:cNvSpPr/>
            <p:nvPr/>
          </p:nvSpPr>
          <p:spPr>
            <a:xfrm>
              <a:off x="1453904" y="3839353"/>
              <a:ext cx="31013" cy="40370"/>
            </a:xfrm>
            <a:custGeom>
              <a:avLst/>
              <a:gdLst/>
              <a:ahLst/>
              <a:cxnLst/>
              <a:rect l="l" t="t" r="r" b="b"/>
              <a:pathLst>
                <a:path w="1634" h="2127" extrusionOk="0">
                  <a:moveTo>
                    <a:pt x="1457" y="0"/>
                  </a:moveTo>
                  <a:cubicBezTo>
                    <a:pt x="1408" y="0"/>
                    <a:pt x="1360" y="23"/>
                    <a:pt x="1329" y="65"/>
                  </a:cubicBezTo>
                  <a:lnTo>
                    <a:pt x="51" y="1882"/>
                  </a:lnTo>
                  <a:cubicBezTo>
                    <a:pt x="1" y="1951"/>
                    <a:pt x="19" y="2048"/>
                    <a:pt x="89" y="2098"/>
                  </a:cubicBezTo>
                  <a:cubicBezTo>
                    <a:pt x="115" y="2118"/>
                    <a:pt x="148" y="2126"/>
                    <a:pt x="178" y="2126"/>
                  </a:cubicBezTo>
                  <a:cubicBezTo>
                    <a:pt x="226" y="2126"/>
                    <a:pt x="275" y="2104"/>
                    <a:pt x="305" y="2061"/>
                  </a:cubicBezTo>
                  <a:lnTo>
                    <a:pt x="1584" y="243"/>
                  </a:lnTo>
                  <a:cubicBezTo>
                    <a:pt x="1634" y="175"/>
                    <a:pt x="1615" y="77"/>
                    <a:pt x="1546" y="27"/>
                  </a:cubicBezTo>
                  <a:cubicBezTo>
                    <a:pt x="1519" y="9"/>
                    <a:pt x="1488" y="0"/>
                    <a:pt x="1457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701" name="Google Shape;1701;p42"/>
            <p:cNvSpPr/>
            <p:nvPr/>
          </p:nvSpPr>
          <p:spPr>
            <a:xfrm>
              <a:off x="1428548" y="3834722"/>
              <a:ext cx="21694" cy="27122"/>
            </a:xfrm>
            <a:custGeom>
              <a:avLst/>
              <a:gdLst/>
              <a:ahLst/>
              <a:cxnLst/>
              <a:rect l="l" t="t" r="r" b="b"/>
              <a:pathLst>
                <a:path w="1143" h="1429" extrusionOk="0">
                  <a:moveTo>
                    <a:pt x="966" y="1"/>
                  </a:moveTo>
                  <a:cubicBezTo>
                    <a:pt x="917" y="1"/>
                    <a:pt x="869" y="24"/>
                    <a:pt x="838" y="66"/>
                  </a:cubicBezTo>
                  <a:lnTo>
                    <a:pt x="51" y="1184"/>
                  </a:lnTo>
                  <a:cubicBezTo>
                    <a:pt x="1" y="1254"/>
                    <a:pt x="19" y="1350"/>
                    <a:pt x="88" y="1400"/>
                  </a:cubicBezTo>
                  <a:cubicBezTo>
                    <a:pt x="115" y="1420"/>
                    <a:pt x="148" y="1429"/>
                    <a:pt x="178" y="1429"/>
                  </a:cubicBezTo>
                  <a:cubicBezTo>
                    <a:pt x="226" y="1429"/>
                    <a:pt x="275" y="1406"/>
                    <a:pt x="305" y="1363"/>
                  </a:cubicBezTo>
                  <a:lnTo>
                    <a:pt x="1092" y="244"/>
                  </a:lnTo>
                  <a:cubicBezTo>
                    <a:pt x="1142" y="176"/>
                    <a:pt x="1124" y="79"/>
                    <a:pt x="1055" y="29"/>
                  </a:cubicBezTo>
                  <a:cubicBezTo>
                    <a:pt x="1028" y="10"/>
                    <a:pt x="997" y="1"/>
                    <a:pt x="966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702" name="Google Shape;1702;p42"/>
            <p:cNvSpPr/>
            <p:nvPr/>
          </p:nvSpPr>
          <p:spPr>
            <a:xfrm>
              <a:off x="1440125" y="3842902"/>
              <a:ext cx="21656" cy="27141"/>
            </a:xfrm>
            <a:custGeom>
              <a:avLst/>
              <a:gdLst/>
              <a:ahLst/>
              <a:cxnLst/>
              <a:rect l="l" t="t" r="r" b="b"/>
              <a:pathLst>
                <a:path w="1141" h="1430" extrusionOk="0">
                  <a:moveTo>
                    <a:pt x="965" y="1"/>
                  </a:moveTo>
                  <a:cubicBezTo>
                    <a:pt x="917" y="1"/>
                    <a:pt x="869" y="23"/>
                    <a:pt x="838" y="66"/>
                  </a:cubicBezTo>
                  <a:lnTo>
                    <a:pt x="49" y="1184"/>
                  </a:lnTo>
                  <a:cubicBezTo>
                    <a:pt x="1" y="1254"/>
                    <a:pt x="18" y="1351"/>
                    <a:pt x="88" y="1401"/>
                  </a:cubicBezTo>
                  <a:cubicBezTo>
                    <a:pt x="115" y="1419"/>
                    <a:pt x="146" y="1429"/>
                    <a:pt x="176" y="1429"/>
                  </a:cubicBezTo>
                  <a:cubicBezTo>
                    <a:pt x="226" y="1429"/>
                    <a:pt x="274" y="1405"/>
                    <a:pt x="304" y="1362"/>
                  </a:cubicBezTo>
                  <a:lnTo>
                    <a:pt x="1091" y="245"/>
                  </a:lnTo>
                  <a:cubicBezTo>
                    <a:pt x="1141" y="175"/>
                    <a:pt x="1124" y="78"/>
                    <a:pt x="1054" y="28"/>
                  </a:cubicBezTo>
                  <a:cubicBezTo>
                    <a:pt x="1027" y="9"/>
                    <a:pt x="996" y="1"/>
                    <a:pt x="965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703" name="Google Shape;1703;p42"/>
            <p:cNvSpPr/>
            <p:nvPr/>
          </p:nvSpPr>
          <p:spPr>
            <a:xfrm>
              <a:off x="1491406" y="3865790"/>
              <a:ext cx="30994" cy="40351"/>
            </a:xfrm>
            <a:custGeom>
              <a:avLst/>
              <a:gdLst/>
              <a:ahLst/>
              <a:cxnLst/>
              <a:rect l="l" t="t" r="r" b="b"/>
              <a:pathLst>
                <a:path w="1633" h="2126" extrusionOk="0">
                  <a:moveTo>
                    <a:pt x="1456" y="0"/>
                  </a:moveTo>
                  <a:cubicBezTo>
                    <a:pt x="1408" y="0"/>
                    <a:pt x="1360" y="23"/>
                    <a:pt x="1329" y="65"/>
                  </a:cubicBezTo>
                  <a:lnTo>
                    <a:pt x="51" y="1879"/>
                  </a:lnTo>
                  <a:cubicBezTo>
                    <a:pt x="1" y="1949"/>
                    <a:pt x="18" y="2046"/>
                    <a:pt x="88" y="2096"/>
                  </a:cubicBezTo>
                  <a:cubicBezTo>
                    <a:pt x="115" y="2116"/>
                    <a:pt x="146" y="2125"/>
                    <a:pt x="178" y="2125"/>
                  </a:cubicBezTo>
                  <a:cubicBezTo>
                    <a:pt x="228" y="2125"/>
                    <a:pt x="275" y="2102"/>
                    <a:pt x="303" y="2058"/>
                  </a:cubicBezTo>
                  <a:lnTo>
                    <a:pt x="1582" y="243"/>
                  </a:lnTo>
                  <a:cubicBezTo>
                    <a:pt x="1632" y="175"/>
                    <a:pt x="1615" y="78"/>
                    <a:pt x="1545" y="28"/>
                  </a:cubicBezTo>
                  <a:cubicBezTo>
                    <a:pt x="1518" y="9"/>
                    <a:pt x="1487" y="0"/>
                    <a:pt x="1456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704" name="Google Shape;1704;p42"/>
            <p:cNvSpPr/>
            <p:nvPr/>
          </p:nvSpPr>
          <p:spPr>
            <a:xfrm>
              <a:off x="1466050" y="3861141"/>
              <a:ext cx="21694" cy="27122"/>
            </a:xfrm>
            <a:custGeom>
              <a:avLst/>
              <a:gdLst/>
              <a:ahLst/>
              <a:cxnLst/>
              <a:rect l="l" t="t" r="r" b="b"/>
              <a:pathLst>
                <a:path w="1143" h="1429" extrusionOk="0">
                  <a:moveTo>
                    <a:pt x="965" y="0"/>
                  </a:moveTo>
                  <a:cubicBezTo>
                    <a:pt x="917" y="0"/>
                    <a:pt x="868" y="23"/>
                    <a:pt x="838" y="65"/>
                  </a:cubicBezTo>
                  <a:lnTo>
                    <a:pt x="51" y="1184"/>
                  </a:lnTo>
                  <a:cubicBezTo>
                    <a:pt x="1" y="1253"/>
                    <a:pt x="18" y="1350"/>
                    <a:pt x="88" y="1400"/>
                  </a:cubicBezTo>
                  <a:cubicBezTo>
                    <a:pt x="115" y="1420"/>
                    <a:pt x="146" y="1428"/>
                    <a:pt x="178" y="1428"/>
                  </a:cubicBezTo>
                  <a:cubicBezTo>
                    <a:pt x="225" y="1428"/>
                    <a:pt x="274" y="1406"/>
                    <a:pt x="304" y="1363"/>
                  </a:cubicBezTo>
                  <a:lnTo>
                    <a:pt x="1092" y="244"/>
                  </a:lnTo>
                  <a:cubicBezTo>
                    <a:pt x="1142" y="174"/>
                    <a:pt x="1124" y="78"/>
                    <a:pt x="1054" y="28"/>
                  </a:cubicBezTo>
                  <a:cubicBezTo>
                    <a:pt x="1027" y="9"/>
                    <a:pt x="996" y="0"/>
                    <a:pt x="965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705" name="Google Shape;1705;p42"/>
            <p:cNvSpPr/>
            <p:nvPr/>
          </p:nvSpPr>
          <p:spPr>
            <a:xfrm>
              <a:off x="1477627" y="3869302"/>
              <a:ext cx="21694" cy="27122"/>
            </a:xfrm>
            <a:custGeom>
              <a:avLst/>
              <a:gdLst/>
              <a:ahLst/>
              <a:cxnLst/>
              <a:rect l="l" t="t" r="r" b="b"/>
              <a:pathLst>
                <a:path w="1143" h="1429" extrusionOk="0">
                  <a:moveTo>
                    <a:pt x="967" y="1"/>
                  </a:moveTo>
                  <a:cubicBezTo>
                    <a:pt x="918" y="1"/>
                    <a:pt x="870" y="23"/>
                    <a:pt x="839" y="65"/>
                  </a:cubicBezTo>
                  <a:lnTo>
                    <a:pt x="51" y="1184"/>
                  </a:lnTo>
                  <a:cubicBezTo>
                    <a:pt x="1" y="1254"/>
                    <a:pt x="19" y="1350"/>
                    <a:pt x="89" y="1400"/>
                  </a:cubicBezTo>
                  <a:cubicBezTo>
                    <a:pt x="115" y="1420"/>
                    <a:pt x="148" y="1429"/>
                    <a:pt x="178" y="1429"/>
                  </a:cubicBezTo>
                  <a:cubicBezTo>
                    <a:pt x="226" y="1429"/>
                    <a:pt x="275" y="1406"/>
                    <a:pt x="305" y="1363"/>
                  </a:cubicBezTo>
                  <a:lnTo>
                    <a:pt x="1092" y="244"/>
                  </a:lnTo>
                  <a:cubicBezTo>
                    <a:pt x="1142" y="175"/>
                    <a:pt x="1125" y="78"/>
                    <a:pt x="1055" y="28"/>
                  </a:cubicBezTo>
                  <a:cubicBezTo>
                    <a:pt x="1028" y="10"/>
                    <a:pt x="997" y="1"/>
                    <a:pt x="967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706" name="Google Shape;1706;p42"/>
            <p:cNvSpPr/>
            <p:nvPr/>
          </p:nvSpPr>
          <p:spPr>
            <a:xfrm>
              <a:off x="1528946" y="3892152"/>
              <a:ext cx="30975" cy="40389"/>
            </a:xfrm>
            <a:custGeom>
              <a:avLst/>
              <a:gdLst/>
              <a:ahLst/>
              <a:cxnLst/>
              <a:rect l="l" t="t" r="r" b="b"/>
              <a:pathLst>
                <a:path w="1632" h="2128" extrusionOk="0">
                  <a:moveTo>
                    <a:pt x="1455" y="1"/>
                  </a:moveTo>
                  <a:cubicBezTo>
                    <a:pt x="1406" y="1"/>
                    <a:pt x="1359" y="23"/>
                    <a:pt x="1329" y="66"/>
                  </a:cubicBezTo>
                  <a:lnTo>
                    <a:pt x="49" y="1882"/>
                  </a:lnTo>
                  <a:cubicBezTo>
                    <a:pt x="0" y="1952"/>
                    <a:pt x="17" y="2049"/>
                    <a:pt x="87" y="2098"/>
                  </a:cubicBezTo>
                  <a:cubicBezTo>
                    <a:pt x="114" y="2118"/>
                    <a:pt x="146" y="2128"/>
                    <a:pt x="176" y="2128"/>
                  </a:cubicBezTo>
                  <a:cubicBezTo>
                    <a:pt x="224" y="2128"/>
                    <a:pt x="273" y="2103"/>
                    <a:pt x="303" y="2061"/>
                  </a:cubicBezTo>
                  <a:lnTo>
                    <a:pt x="1582" y="245"/>
                  </a:lnTo>
                  <a:cubicBezTo>
                    <a:pt x="1632" y="175"/>
                    <a:pt x="1615" y="79"/>
                    <a:pt x="1545" y="29"/>
                  </a:cubicBezTo>
                  <a:cubicBezTo>
                    <a:pt x="1517" y="10"/>
                    <a:pt x="1486" y="1"/>
                    <a:pt x="1455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707" name="Google Shape;1707;p42"/>
            <p:cNvSpPr/>
            <p:nvPr/>
          </p:nvSpPr>
          <p:spPr>
            <a:xfrm>
              <a:off x="1503533" y="3887540"/>
              <a:ext cx="21675" cy="27141"/>
            </a:xfrm>
            <a:custGeom>
              <a:avLst/>
              <a:gdLst/>
              <a:ahLst/>
              <a:cxnLst/>
              <a:rect l="l" t="t" r="r" b="b"/>
              <a:pathLst>
                <a:path w="1142" h="1430" extrusionOk="0">
                  <a:moveTo>
                    <a:pt x="965" y="1"/>
                  </a:moveTo>
                  <a:cubicBezTo>
                    <a:pt x="916" y="1"/>
                    <a:pt x="869" y="23"/>
                    <a:pt x="839" y="66"/>
                  </a:cubicBezTo>
                  <a:lnTo>
                    <a:pt x="50" y="1185"/>
                  </a:lnTo>
                  <a:cubicBezTo>
                    <a:pt x="0" y="1253"/>
                    <a:pt x="19" y="1351"/>
                    <a:pt x="89" y="1401"/>
                  </a:cubicBezTo>
                  <a:cubicBezTo>
                    <a:pt x="115" y="1421"/>
                    <a:pt x="147" y="1429"/>
                    <a:pt x="177" y="1429"/>
                  </a:cubicBezTo>
                  <a:cubicBezTo>
                    <a:pt x="227" y="1429"/>
                    <a:pt x="276" y="1406"/>
                    <a:pt x="305" y="1363"/>
                  </a:cubicBezTo>
                  <a:lnTo>
                    <a:pt x="1092" y="245"/>
                  </a:lnTo>
                  <a:cubicBezTo>
                    <a:pt x="1142" y="175"/>
                    <a:pt x="1125" y="79"/>
                    <a:pt x="1055" y="29"/>
                  </a:cubicBezTo>
                  <a:cubicBezTo>
                    <a:pt x="1027" y="10"/>
                    <a:pt x="996" y="1"/>
                    <a:pt x="965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708" name="Google Shape;1708;p42"/>
            <p:cNvSpPr/>
            <p:nvPr/>
          </p:nvSpPr>
          <p:spPr>
            <a:xfrm>
              <a:off x="1515129" y="3895701"/>
              <a:ext cx="21694" cy="27141"/>
            </a:xfrm>
            <a:custGeom>
              <a:avLst/>
              <a:gdLst/>
              <a:ahLst/>
              <a:cxnLst/>
              <a:rect l="l" t="t" r="r" b="b"/>
              <a:pathLst>
                <a:path w="1143" h="1430" extrusionOk="0">
                  <a:moveTo>
                    <a:pt x="965" y="1"/>
                  </a:moveTo>
                  <a:cubicBezTo>
                    <a:pt x="917" y="1"/>
                    <a:pt x="869" y="23"/>
                    <a:pt x="838" y="66"/>
                  </a:cubicBezTo>
                  <a:lnTo>
                    <a:pt x="51" y="1185"/>
                  </a:lnTo>
                  <a:cubicBezTo>
                    <a:pt x="1" y="1253"/>
                    <a:pt x="18" y="1351"/>
                    <a:pt x="88" y="1401"/>
                  </a:cubicBezTo>
                  <a:cubicBezTo>
                    <a:pt x="115" y="1421"/>
                    <a:pt x="147" y="1429"/>
                    <a:pt x="178" y="1429"/>
                  </a:cubicBezTo>
                  <a:cubicBezTo>
                    <a:pt x="225" y="1429"/>
                    <a:pt x="274" y="1406"/>
                    <a:pt x="304" y="1363"/>
                  </a:cubicBezTo>
                  <a:lnTo>
                    <a:pt x="1092" y="245"/>
                  </a:lnTo>
                  <a:cubicBezTo>
                    <a:pt x="1142" y="175"/>
                    <a:pt x="1124" y="79"/>
                    <a:pt x="1054" y="29"/>
                  </a:cubicBezTo>
                  <a:cubicBezTo>
                    <a:pt x="1027" y="10"/>
                    <a:pt x="996" y="1"/>
                    <a:pt x="965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709" name="Google Shape;1709;p42"/>
            <p:cNvSpPr/>
            <p:nvPr/>
          </p:nvSpPr>
          <p:spPr>
            <a:xfrm>
              <a:off x="1566410" y="3918590"/>
              <a:ext cx="31013" cy="40389"/>
            </a:xfrm>
            <a:custGeom>
              <a:avLst/>
              <a:gdLst/>
              <a:ahLst/>
              <a:cxnLst/>
              <a:rect l="l" t="t" r="r" b="b"/>
              <a:pathLst>
                <a:path w="1634" h="2128" extrusionOk="0">
                  <a:moveTo>
                    <a:pt x="1457" y="1"/>
                  </a:moveTo>
                  <a:cubicBezTo>
                    <a:pt x="1408" y="1"/>
                    <a:pt x="1360" y="23"/>
                    <a:pt x="1330" y="66"/>
                  </a:cubicBezTo>
                  <a:lnTo>
                    <a:pt x="51" y="1882"/>
                  </a:lnTo>
                  <a:cubicBezTo>
                    <a:pt x="1" y="1952"/>
                    <a:pt x="19" y="2049"/>
                    <a:pt x="88" y="2098"/>
                  </a:cubicBezTo>
                  <a:cubicBezTo>
                    <a:pt x="115" y="2118"/>
                    <a:pt x="146" y="2128"/>
                    <a:pt x="178" y="2128"/>
                  </a:cubicBezTo>
                  <a:cubicBezTo>
                    <a:pt x="226" y="2128"/>
                    <a:pt x="274" y="2104"/>
                    <a:pt x="305" y="2061"/>
                  </a:cubicBezTo>
                  <a:lnTo>
                    <a:pt x="1584" y="245"/>
                  </a:lnTo>
                  <a:cubicBezTo>
                    <a:pt x="1634" y="175"/>
                    <a:pt x="1615" y="79"/>
                    <a:pt x="1545" y="29"/>
                  </a:cubicBezTo>
                  <a:cubicBezTo>
                    <a:pt x="1519" y="10"/>
                    <a:pt x="1487" y="1"/>
                    <a:pt x="1457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710" name="Google Shape;1710;p42"/>
            <p:cNvSpPr/>
            <p:nvPr/>
          </p:nvSpPr>
          <p:spPr>
            <a:xfrm>
              <a:off x="1541054" y="3913959"/>
              <a:ext cx="21694" cy="27122"/>
            </a:xfrm>
            <a:custGeom>
              <a:avLst/>
              <a:gdLst/>
              <a:ahLst/>
              <a:cxnLst/>
              <a:rect l="l" t="t" r="r" b="b"/>
              <a:pathLst>
                <a:path w="1143" h="1429" extrusionOk="0">
                  <a:moveTo>
                    <a:pt x="967" y="0"/>
                  </a:moveTo>
                  <a:cubicBezTo>
                    <a:pt x="917" y="0"/>
                    <a:pt x="869" y="23"/>
                    <a:pt x="838" y="66"/>
                  </a:cubicBezTo>
                  <a:lnTo>
                    <a:pt x="51" y="1183"/>
                  </a:lnTo>
                  <a:cubicBezTo>
                    <a:pt x="1" y="1253"/>
                    <a:pt x="19" y="1350"/>
                    <a:pt x="88" y="1400"/>
                  </a:cubicBezTo>
                  <a:cubicBezTo>
                    <a:pt x="115" y="1419"/>
                    <a:pt x="148" y="1429"/>
                    <a:pt x="178" y="1429"/>
                  </a:cubicBezTo>
                  <a:cubicBezTo>
                    <a:pt x="227" y="1429"/>
                    <a:pt x="274" y="1407"/>
                    <a:pt x="305" y="1362"/>
                  </a:cubicBezTo>
                  <a:lnTo>
                    <a:pt x="1092" y="244"/>
                  </a:lnTo>
                  <a:cubicBezTo>
                    <a:pt x="1142" y="174"/>
                    <a:pt x="1124" y="77"/>
                    <a:pt x="1055" y="27"/>
                  </a:cubicBezTo>
                  <a:cubicBezTo>
                    <a:pt x="1028" y="9"/>
                    <a:pt x="997" y="0"/>
                    <a:pt x="967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711" name="Google Shape;1711;p42"/>
            <p:cNvSpPr/>
            <p:nvPr/>
          </p:nvSpPr>
          <p:spPr>
            <a:xfrm>
              <a:off x="1552669" y="3922120"/>
              <a:ext cx="21656" cy="27122"/>
            </a:xfrm>
            <a:custGeom>
              <a:avLst/>
              <a:gdLst/>
              <a:ahLst/>
              <a:cxnLst/>
              <a:rect l="l" t="t" r="r" b="b"/>
              <a:pathLst>
                <a:path w="1141" h="1429" extrusionOk="0">
                  <a:moveTo>
                    <a:pt x="964" y="1"/>
                  </a:moveTo>
                  <a:cubicBezTo>
                    <a:pt x="916" y="1"/>
                    <a:pt x="868" y="23"/>
                    <a:pt x="838" y="66"/>
                  </a:cubicBezTo>
                  <a:lnTo>
                    <a:pt x="49" y="1185"/>
                  </a:lnTo>
                  <a:cubicBezTo>
                    <a:pt x="0" y="1253"/>
                    <a:pt x="17" y="1350"/>
                    <a:pt x="87" y="1400"/>
                  </a:cubicBezTo>
                  <a:cubicBezTo>
                    <a:pt x="115" y="1420"/>
                    <a:pt x="146" y="1429"/>
                    <a:pt x="176" y="1429"/>
                  </a:cubicBezTo>
                  <a:cubicBezTo>
                    <a:pt x="225" y="1429"/>
                    <a:pt x="273" y="1406"/>
                    <a:pt x="303" y="1363"/>
                  </a:cubicBezTo>
                  <a:lnTo>
                    <a:pt x="1090" y="244"/>
                  </a:lnTo>
                  <a:cubicBezTo>
                    <a:pt x="1140" y="174"/>
                    <a:pt x="1123" y="79"/>
                    <a:pt x="1053" y="29"/>
                  </a:cubicBezTo>
                  <a:cubicBezTo>
                    <a:pt x="1026" y="10"/>
                    <a:pt x="995" y="1"/>
                    <a:pt x="964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712" name="Google Shape;1712;p42"/>
            <p:cNvSpPr/>
            <p:nvPr/>
          </p:nvSpPr>
          <p:spPr>
            <a:xfrm>
              <a:off x="1603950" y="3945008"/>
              <a:ext cx="30975" cy="40370"/>
            </a:xfrm>
            <a:custGeom>
              <a:avLst/>
              <a:gdLst/>
              <a:ahLst/>
              <a:cxnLst/>
              <a:rect l="l" t="t" r="r" b="b"/>
              <a:pathLst>
                <a:path w="1632" h="2127" extrusionOk="0">
                  <a:moveTo>
                    <a:pt x="1457" y="0"/>
                  </a:moveTo>
                  <a:cubicBezTo>
                    <a:pt x="1408" y="0"/>
                    <a:pt x="1360" y="23"/>
                    <a:pt x="1329" y="66"/>
                  </a:cubicBezTo>
                  <a:lnTo>
                    <a:pt x="50" y="1882"/>
                  </a:lnTo>
                  <a:cubicBezTo>
                    <a:pt x="0" y="1952"/>
                    <a:pt x="17" y="2048"/>
                    <a:pt x="87" y="2098"/>
                  </a:cubicBezTo>
                  <a:cubicBezTo>
                    <a:pt x="115" y="2118"/>
                    <a:pt x="146" y="2126"/>
                    <a:pt x="177" y="2126"/>
                  </a:cubicBezTo>
                  <a:cubicBezTo>
                    <a:pt x="225" y="2126"/>
                    <a:pt x="273" y="2103"/>
                    <a:pt x="303" y="2060"/>
                  </a:cubicBezTo>
                  <a:lnTo>
                    <a:pt x="1582" y="244"/>
                  </a:lnTo>
                  <a:cubicBezTo>
                    <a:pt x="1632" y="174"/>
                    <a:pt x="1615" y="77"/>
                    <a:pt x="1545" y="27"/>
                  </a:cubicBezTo>
                  <a:cubicBezTo>
                    <a:pt x="1518" y="9"/>
                    <a:pt x="1487" y="0"/>
                    <a:pt x="1457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713" name="Google Shape;1713;p42"/>
            <p:cNvSpPr/>
            <p:nvPr/>
          </p:nvSpPr>
          <p:spPr>
            <a:xfrm>
              <a:off x="1578557" y="3940396"/>
              <a:ext cx="21675" cy="27122"/>
            </a:xfrm>
            <a:custGeom>
              <a:avLst/>
              <a:gdLst/>
              <a:ahLst/>
              <a:cxnLst/>
              <a:rect l="l" t="t" r="r" b="b"/>
              <a:pathLst>
                <a:path w="1142" h="1429" extrusionOk="0">
                  <a:moveTo>
                    <a:pt x="966" y="0"/>
                  </a:moveTo>
                  <a:cubicBezTo>
                    <a:pt x="917" y="0"/>
                    <a:pt x="869" y="23"/>
                    <a:pt x="838" y="66"/>
                  </a:cubicBezTo>
                  <a:lnTo>
                    <a:pt x="49" y="1183"/>
                  </a:lnTo>
                  <a:cubicBezTo>
                    <a:pt x="1" y="1253"/>
                    <a:pt x="18" y="1350"/>
                    <a:pt x="88" y="1400"/>
                  </a:cubicBezTo>
                  <a:cubicBezTo>
                    <a:pt x="114" y="1419"/>
                    <a:pt x="147" y="1429"/>
                    <a:pt x="177" y="1429"/>
                  </a:cubicBezTo>
                  <a:cubicBezTo>
                    <a:pt x="225" y="1429"/>
                    <a:pt x="274" y="1405"/>
                    <a:pt x="304" y="1362"/>
                  </a:cubicBezTo>
                  <a:lnTo>
                    <a:pt x="1091" y="244"/>
                  </a:lnTo>
                  <a:cubicBezTo>
                    <a:pt x="1141" y="174"/>
                    <a:pt x="1124" y="77"/>
                    <a:pt x="1054" y="27"/>
                  </a:cubicBezTo>
                  <a:cubicBezTo>
                    <a:pt x="1027" y="9"/>
                    <a:pt x="996" y="0"/>
                    <a:pt x="966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714" name="Google Shape;1714;p42"/>
            <p:cNvSpPr/>
            <p:nvPr/>
          </p:nvSpPr>
          <p:spPr>
            <a:xfrm>
              <a:off x="1590134" y="3948519"/>
              <a:ext cx="21694" cy="27141"/>
            </a:xfrm>
            <a:custGeom>
              <a:avLst/>
              <a:gdLst/>
              <a:ahLst/>
              <a:cxnLst/>
              <a:rect l="l" t="t" r="r" b="b"/>
              <a:pathLst>
                <a:path w="1143" h="1430" extrusionOk="0">
                  <a:moveTo>
                    <a:pt x="967" y="1"/>
                  </a:moveTo>
                  <a:cubicBezTo>
                    <a:pt x="918" y="1"/>
                    <a:pt x="869" y="23"/>
                    <a:pt x="838" y="66"/>
                  </a:cubicBezTo>
                  <a:lnTo>
                    <a:pt x="51" y="1184"/>
                  </a:lnTo>
                  <a:cubicBezTo>
                    <a:pt x="1" y="1254"/>
                    <a:pt x="20" y="1351"/>
                    <a:pt x="88" y="1401"/>
                  </a:cubicBezTo>
                  <a:cubicBezTo>
                    <a:pt x="115" y="1420"/>
                    <a:pt x="147" y="1430"/>
                    <a:pt x="178" y="1430"/>
                  </a:cubicBezTo>
                  <a:cubicBezTo>
                    <a:pt x="227" y="1430"/>
                    <a:pt x="274" y="1405"/>
                    <a:pt x="305" y="1362"/>
                  </a:cubicBezTo>
                  <a:lnTo>
                    <a:pt x="1093" y="245"/>
                  </a:lnTo>
                  <a:cubicBezTo>
                    <a:pt x="1143" y="175"/>
                    <a:pt x="1124" y="78"/>
                    <a:pt x="1055" y="28"/>
                  </a:cubicBezTo>
                  <a:cubicBezTo>
                    <a:pt x="1028" y="10"/>
                    <a:pt x="997" y="1"/>
                    <a:pt x="967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715" name="Google Shape;1715;p42"/>
            <p:cNvSpPr/>
            <p:nvPr/>
          </p:nvSpPr>
          <p:spPr>
            <a:xfrm>
              <a:off x="1641414" y="3971408"/>
              <a:ext cx="31013" cy="40370"/>
            </a:xfrm>
            <a:custGeom>
              <a:avLst/>
              <a:gdLst/>
              <a:ahLst/>
              <a:cxnLst/>
              <a:rect l="l" t="t" r="r" b="b"/>
              <a:pathLst>
                <a:path w="1634" h="2127" extrusionOk="0">
                  <a:moveTo>
                    <a:pt x="1458" y="1"/>
                  </a:moveTo>
                  <a:cubicBezTo>
                    <a:pt x="1409" y="1"/>
                    <a:pt x="1360" y="23"/>
                    <a:pt x="1330" y="65"/>
                  </a:cubicBezTo>
                  <a:lnTo>
                    <a:pt x="51" y="1882"/>
                  </a:lnTo>
                  <a:cubicBezTo>
                    <a:pt x="1" y="1952"/>
                    <a:pt x="19" y="2048"/>
                    <a:pt x="88" y="2098"/>
                  </a:cubicBezTo>
                  <a:cubicBezTo>
                    <a:pt x="115" y="2118"/>
                    <a:pt x="148" y="2127"/>
                    <a:pt x="178" y="2127"/>
                  </a:cubicBezTo>
                  <a:cubicBezTo>
                    <a:pt x="227" y="2127"/>
                    <a:pt x="275" y="2104"/>
                    <a:pt x="305" y="2061"/>
                  </a:cubicBezTo>
                  <a:lnTo>
                    <a:pt x="1584" y="244"/>
                  </a:lnTo>
                  <a:cubicBezTo>
                    <a:pt x="1634" y="175"/>
                    <a:pt x="1615" y="78"/>
                    <a:pt x="1547" y="28"/>
                  </a:cubicBezTo>
                  <a:cubicBezTo>
                    <a:pt x="1520" y="10"/>
                    <a:pt x="1489" y="1"/>
                    <a:pt x="1458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716" name="Google Shape;1716;p42"/>
            <p:cNvSpPr/>
            <p:nvPr/>
          </p:nvSpPr>
          <p:spPr>
            <a:xfrm>
              <a:off x="1616059" y="3966796"/>
              <a:ext cx="21694" cy="27122"/>
            </a:xfrm>
            <a:custGeom>
              <a:avLst/>
              <a:gdLst/>
              <a:ahLst/>
              <a:cxnLst/>
              <a:rect l="l" t="t" r="r" b="b"/>
              <a:pathLst>
                <a:path w="1143" h="1429" extrusionOk="0">
                  <a:moveTo>
                    <a:pt x="966" y="1"/>
                  </a:moveTo>
                  <a:cubicBezTo>
                    <a:pt x="917" y="1"/>
                    <a:pt x="869" y="23"/>
                    <a:pt x="840" y="65"/>
                  </a:cubicBezTo>
                  <a:lnTo>
                    <a:pt x="51" y="1184"/>
                  </a:lnTo>
                  <a:cubicBezTo>
                    <a:pt x="1" y="1254"/>
                    <a:pt x="19" y="1350"/>
                    <a:pt x="89" y="1400"/>
                  </a:cubicBezTo>
                  <a:cubicBezTo>
                    <a:pt x="115" y="1420"/>
                    <a:pt x="148" y="1428"/>
                    <a:pt x="178" y="1428"/>
                  </a:cubicBezTo>
                  <a:cubicBezTo>
                    <a:pt x="227" y="1428"/>
                    <a:pt x="275" y="1405"/>
                    <a:pt x="305" y="1362"/>
                  </a:cubicBezTo>
                  <a:lnTo>
                    <a:pt x="1093" y="244"/>
                  </a:lnTo>
                  <a:cubicBezTo>
                    <a:pt x="1143" y="175"/>
                    <a:pt x="1125" y="78"/>
                    <a:pt x="1055" y="28"/>
                  </a:cubicBezTo>
                  <a:cubicBezTo>
                    <a:pt x="1028" y="10"/>
                    <a:pt x="997" y="1"/>
                    <a:pt x="966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717" name="Google Shape;1717;p42"/>
            <p:cNvSpPr/>
            <p:nvPr/>
          </p:nvSpPr>
          <p:spPr>
            <a:xfrm>
              <a:off x="1627655" y="3974938"/>
              <a:ext cx="21656" cy="27103"/>
            </a:xfrm>
            <a:custGeom>
              <a:avLst/>
              <a:gdLst/>
              <a:ahLst/>
              <a:cxnLst/>
              <a:rect l="l" t="t" r="r" b="b"/>
              <a:pathLst>
                <a:path w="1141" h="1428" extrusionOk="0">
                  <a:moveTo>
                    <a:pt x="964" y="1"/>
                  </a:moveTo>
                  <a:cubicBezTo>
                    <a:pt x="916" y="1"/>
                    <a:pt x="868" y="23"/>
                    <a:pt x="837" y="65"/>
                  </a:cubicBezTo>
                  <a:lnTo>
                    <a:pt x="50" y="1183"/>
                  </a:lnTo>
                  <a:cubicBezTo>
                    <a:pt x="0" y="1254"/>
                    <a:pt x="17" y="1349"/>
                    <a:pt x="87" y="1399"/>
                  </a:cubicBezTo>
                  <a:cubicBezTo>
                    <a:pt x="114" y="1419"/>
                    <a:pt x="146" y="1428"/>
                    <a:pt x="176" y="1428"/>
                  </a:cubicBezTo>
                  <a:cubicBezTo>
                    <a:pt x="224" y="1428"/>
                    <a:pt x="273" y="1406"/>
                    <a:pt x="303" y="1362"/>
                  </a:cubicBezTo>
                  <a:lnTo>
                    <a:pt x="1090" y="243"/>
                  </a:lnTo>
                  <a:cubicBezTo>
                    <a:pt x="1140" y="175"/>
                    <a:pt x="1123" y="78"/>
                    <a:pt x="1053" y="28"/>
                  </a:cubicBezTo>
                  <a:cubicBezTo>
                    <a:pt x="1026" y="9"/>
                    <a:pt x="995" y="1"/>
                    <a:pt x="964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718" name="Google Shape;1718;p42"/>
            <p:cNvSpPr/>
            <p:nvPr/>
          </p:nvSpPr>
          <p:spPr>
            <a:xfrm>
              <a:off x="1678916" y="3997807"/>
              <a:ext cx="30994" cy="40389"/>
            </a:xfrm>
            <a:custGeom>
              <a:avLst/>
              <a:gdLst/>
              <a:ahLst/>
              <a:cxnLst/>
              <a:rect l="l" t="t" r="r" b="b"/>
              <a:pathLst>
                <a:path w="1633" h="2128" extrusionOk="0">
                  <a:moveTo>
                    <a:pt x="1456" y="0"/>
                  </a:moveTo>
                  <a:cubicBezTo>
                    <a:pt x="1408" y="0"/>
                    <a:pt x="1360" y="23"/>
                    <a:pt x="1330" y="66"/>
                  </a:cubicBezTo>
                  <a:lnTo>
                    <a:pt x="51" y="1883"/>
                  </a:lnTo>
                  <a:cubicBezTo>
                    <a:pt x="1" y="1952"/>
                    <a:pt x="18" y="2049"/>
                    <a:pt x="88" y="2099"/>
                  </a:cubicBezTo>
                  <a:cubicBezTo>
                    <a:pt x="115" y="2119"/>
                    <a:pt x="147" y="2127"/>
                    <a:pt x="178" y="2127"/>
                  </a:cubicBezTo>
                  <a:cubicBezTo>
                    <a:pt x="228" y="2127"/>
                    <a:pt x="274" y="2103"/>
                    <a:pt x="304" y="2062"/>
                  </a:cubicBezTo>
                  <a:lnTo>
                    <a:pt x="1583" y="244"/>
                  </a:lnTo>
                  <a:cubicBezTo>
                    <a:pt x="1633" y="174"/>
                    <a:pt x="1615" y="79"/>
                    <a:pt x="1545" y="29"/>
                  </a:cubicBezTo>
                  <a:cubicBezTo>
                    <a:pt x="1518" y="10"/>
                    <a:pt x="1487" y="0"/>
                    <a:pt x="1456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719" name="Google Shape;1719;p42"/>
            <p:cNvSpPr/>
            <p:nvPr/>
          </p:nvSpPr>
          <p:spPr>
            <a:xfrm>
              <a:off x="1653561" y="3993195"/>
              <a:ext cx="21694" cy="27122"/>
            </a:xfrm>
            <a:custGeom>
              <a:avLst/>
              <a:gdLst/>
              <a:ahLst/>
              <a:cxnLst/>
              <a:rect l="l" t="t" r="r" b="b"/>
              <a:pathLst>
                <a:path w="1143" h="1429" extrusionOk="0">
                  <a:moveTo>
                    <a:pt x="965" y="1"/>
                  </a:moveTo>
                  <a:cubicBezTo>
                    <a:pt x="917" y="1"/>
                    <a:pt x="869" y="23"/>
                    <a:pt x="838" y="66"/>
                  </a:cubicBezTo>
                  <a:lnTo>
                    <a:pt x="51" y="1185"/>
                  </a:lnTo>
                  <a:cubicBezTo>
                    <a:pt x="1" y="1253"/>
                    <a:pt x="18" y="1350"/>
                    <a:pt x="88" y="1400"/>
                  </a:cubicBezTo>
                  <a:cubicBezTo>
                    <a:pt x="115" y="1420"/>
                    <a:pt x="147" y="1429"/>
                    <a:pt x="178" y="1429"/>
                  </a:cubicBezTo>
                  <a:cubicBezTo>
                    <a:pt x="225" y="1429"/>
                    <a:pt x="274" y="1406"/>
                    <a:pt x="304" y="1363"/>
                  </a:cubicBezTo>
                  <a:lnTo>
                    <a:pt x="1093" y="244"/>
                  </a:lnTo>
                  <a:cubicBezTo>
                    <a:pt x="1143" y="174"/>
                    <a:pt x="1124" y="79"/>
                    <a:pt x="1054" y="29"/>
                  </a:cubicBezTo>
                  <a:cubicBezTo>
                    <a:pt x="1027" y="10"/>
                    <a:pt x="996" y="1"/>
                    <a:pt x="965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720" name="Google Shape;1720;p42"/>
            <p:cNvSpPr/>
            <p:nvPr/>
          </p:nvSpPr>
          <p:spPr>
            <a:xfrm>
              <a:off x="1665157" y="4001375"/>
              <a:ext cx="21675" cy="27103"/>
            </a:xfrm>
            <a:custGeom>
              <a:avLst/>
              <a:gdLst/>
              <a:ahLst/>
              <a:cxnLst/>
              <a:rect l="l" t="t" r="r" b="b"/>
              <a:pathLst>
                <a:path w="1142" h="1428" extrusionOk="0">
                  <a:moveTo>
                    <a:pt x="965" y="1"/>
                  </a:moveTo>
                  <a:cubicBezTo>
                    <a:pt x="916" y="1"/>
                    <a:pt x="868" y="23"/>
                    <a:pt x="837" y="65"/>
                  </a:cubicBezTo>
                  <a:lnTo>
                    <a:pt x="50" y="1184"/>
                  </a:lnTo>
                  <a:cubicBezTo>
                    <a:pt x="0" y="1254"/>
                    <a:pt x="19" y="1349"/>
                    <a:pt x="87" y="1399"/>
                  </a:cubicBezTo>
                  <a:cubicBezTo>
                    <a:pt x="114" y="1419"/>
                    <a:pt x="147" y="1428"/>
                    <a:pt x="177" y="1428"/>
                  </a:cubicBezTo>
                  <a:cubicBezTo>
                    <a:pt x="226" y="1428"/>
                    <a:pt x="274" y="1405"/>
                    <a:pt x="304" y="1362"/>
                  </a:cubicBezTo>
                  <a:lnTo>
                    <a:pt x="1092" y="243"/>
                  </a:lnTo>
                  <a:cubicBezTo>
                    <a:pt x="1142" y="175"/>
                    <a:pt x="1123" y="78"/>
                    <a:pt x="1055" y="28"/>
                  </a:cubicBezTo>
                  <a:cubicBezTo>
                    <a:pt x="1027" y="9"/>
                    <a:pt x="996" y="1"/>
                    <a:pt x="965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721" name="Google Shape;1721;p42"/>
            <p:cNvSpPr/>
            <p:nvPr/>
          </p:nvSpPr>
          <p:spPr>
            <a:xfrm>
              <a:off x="1716457" y="4024245"/>
              <a:ext cx="30994" cy="40370"/>
            </a:xfrm>
            <a:custGeom>
              <a:avLst/>
              <a:gdLst/>
              <a:ahLst/>
              <a:cxnLst/>
              <a:rect l="l" t="t" r="r" b="b"/>
              <a:pathLst>
                <a:path w="1633" h="2127" extrusionOk="0">
                  <a:moveTo>
                    <a:pt x="1456" y="1"/>
                  </a:moveTo>
                  <a:cubicBezTo>
                    <a:pt x="1407" y="1"/>
                    <a:pt x="1360" y="23"/>
                    <a:pt x="1329" y="66"/>
                  </a:cubicBezTo>
                  <a:lnTo>
                    <a:pt x="50" y="1880"/>
                  </a:lnTo>
                  <a:cubicBezTo>
                    <a:pt x="0" y="1950"/>
                    <a:pt x="18" y="2048"/>
                    <a:pt x="88" y="2098"/>
                  </a:cubicBezTo>
                  <a:cubicBezTo>
                    <a:pt x="115" y="2116"/>
                    <a:pt x="146" y="2126"/>
                    <a:pt x="176" y="2126"/>
                  </a:cubicBezTo>
                  <a:cubicBezTo>
                    <a:pt x="225" y="2126"/>
                    <a:pt x="273" y="2102"/>
                    <a:pt x="303" y="2059"/>
                  </a:cubicBezTo>
                  <a:lnTo>
                    <a:pt x="1582" y="244"/>
                  </a:lnTo>
                  <a:cubicBezTo>
                    <a:pt x="1632" y="174"/>
                    <a:pt x="1615" y="79"/>
                    <a:pt x="1545" y="29"/>
                  </a:cubicBezTo>
                  <a:cubicBezTo>
                    <a:pt x="1518" y="10"/>
                    <a:pt x="1487" y="1"/>
                    <a:pt x="1456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722" name="Google Shape;1722;p42"/>
            <p:cNvSpPr/>
            <p:nvPr/>
          </p:nvSpPr>
          <p:spPr>
            <a:xfrm>
              <a:off x="1691044" y="4019614"/>
              <a:ext cx="21694" cy="27122"/>
            </a:xfrm>
            <a:custGeom>
              <a:avLst/>
              <a:gdLst/>
              <a:ahLst/>
              <a:cxnLst/>
              <a:rect l="l" t="t" r="r" b="b"/>
              <a:pathLst>
                <a:path w="1143" h="1429" extrusionOk="0">
                  <a:moveTo>
                    <a:pt x="966" y="0"/>
                  </a:moveTo>
                  <a:cubicBezTo>
                    <a:pt x="917" y="0"/>
                    <a:pt x="870" y="23"/>
                    <a:pt x="839" y="65"/>
                  </a:cubicBezTo>
                  <a:lnTo>
                    <a:pt x="51" y="1183"/>
                  </a:lnTo>
                  <a:cubicBezTo>
                    <a:pt x="1" y="1253"/>
                    <a:pt x="19" y="1350"/>
                    <a:pt x="89" y="1400"/>
                  </a:cubicBezTo>
                  <a:cubicBezTo>
                    <a:pt x="115" y="1419"/>
                    <a:pt x="148" y="1429"/>
                    <a:pt x="178" y="1429"/>
                  </a:cubicBezTo>
                  <a:cubicBezTo>
                    <a:pt x="228" y="1429"/>
                    <a:pt x="275" y="1406"/>
                    <a:pt x="305" y="1361"/>
                  </a:cubicBezTo>
                  <a:lnTo>
                    <a:pt x="1092" y="244"/>
                  </a:lnTo>
                  <a:cubicBezTo>
                    <a:pt x="1142" y="174"/>
                    <a:pt x="1125" y="78"/>
                    <a:pt x="1055" y="28"/>
                  </a:cubicBezTo>
                  <a:cubicBezTo>
                    <a:pt x="1028" y="9"/>
                    <a:pt x="997" y="0"/>
                    <a:pt x="966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723" name="Google Shape;1723;p42"/>
            <p:cNvSpPr/>
            <p:nvPr/>
          </p:nvSpPr>
          <p:spPr>
            <a:xfrm>
              <a:off x="1702659" y="4027775"/>
              <a:ext cx="21675" cy="27122"/>
            </a:xfrm>
            <a:custGeom>
              <a:avLst/>
              <a:gdLst/>
              <a:ahLst/>
              <a:cxnLst/>
              <a:rect l="l" t="t" r="r" b="b"/>
              <a:pathLst>
                <a:path w="1142" h="1429" extrusionOk="0">
                  <a:moveTo>
                    <a:pt x="965" y="0"/>
                  </a:moveTo>
                  <a:cubicBezTo>
                    <a:pt x="916" y="0"/>
                    <a:pt x="868" y="23"/>
                    <a:pt x="837" y="66"/>
                  </a:cubicBezTo>
                  <a:lnTo>
                    <a:pt x="50" y="1184"/>
                  </a:lnTo>
                  <a:cubicBezTo>
                    <a:pt x="0" y="1253"/>
                    <a:pt x="17" y="1350"/>
                    <a:pt x="87" y="1400"/>
                  </a:cubicBezTo>
                  <a:cubicBezTo>
                    <a:pt x="114" y="1420"/>
                    <a:pt x="146" y="1429"/>
                    <a:pt x="177" y="1429"/>
                  </a:cubicBezTo>
                  <a:cubicBezTo>
                    <a:pt x="224" y="1429"/>
                    <a:pt x="273" y="1406"/>
                    <a:pt x="303" y="1363"/>
                  </a:cubicBezTo>
                  <a:lnTo>
                    <a:pt x="1092" y="244"/>
                  </a:lnTo>
                  <a:cubicBezTo>
                    <a:pt x="1142" y="174"/>
                    <a:pt x="1123" y="78"/>
                    <a:pt x="1053" y="28"/>
                  </a:cubicBezTo>
                  <a:cubicBezTo>
                    <a:pt x="1026" y="9"/>
                    <a:pt x="995" y="0"/>
                    <a:pt x="965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724" name="Google Shape;1724;p42"/>
            <p:cNvSpPr/>
            <p:nvPr/>
          </p:nvSpPr>
          <p:spPr>
            <a:xfrm>
              <a:off x="1450981" y="3663799"/>
              <a:ext cx="24769" cy="31526"/>
            </a:xfrm>
            <a:custGeom>
              <a:avLst/>
              <a:gdLst/>
              <a:ahLst/>
              <a:cxnLst/>
              <a:rect l="l" t="t" r="r" b="b"/>
              <a:pathLst>
                <a:path w="1305" h="1661" extrusionOk="0">
                  <a:moveTo>
                    <a:pt x="1129" y="0"/>
                  </a:moveTo>
                  <a:cubicBezTo>
                    <a:pt x="1081" y="0"/>
                    <a:pt x="1033" y="23"/>
                    <a:pt x="1002" y="66"/>
                  </a:cubicBezTo>
                  <a:lnTo>
                    <a:pt x="49" y="1416"/>
                  </a:lnTo>
                  <a:cubicBezTo>
                    <a:pt x="0" y="1485"/>
                    <a:pt x="17" y="1582"/>
                    <a:pt x="87" y="1632"/>
                  </a:cubicBezTo>
                  <a:cubicBezTo>
                    <a:pt x="114" y="1652"/>
                    <a:pt x="146" y="1660"/>
                    <a:pt x="176" y="1660"/>
                  </a:cubicBezTo>
                  <a:cubicBezTo>
                    <a:pt x="225" y="1660"/>
                    <a:pt x="273" y="1638"/>
                    <a:pt x="303" y="1595"/>
                  </a:cubicBezTo>
                  <a:lnTo>
                    <a:pt x="1255" y="244"/>
                  </a:lnTo>
                  <a:cubicBezTo>
                    <a:pt x="1305" y="174"/>
                    <a:pt x="1288" y="77"/>
                    <a:pt x="1218" y="27"/>
                  </a:cubicBezTo>
                  <a:cubicBezTo>
                    <a:pt x="1191" y="9"/>
                    <a:pt x="1160" y="0"/>
                    <a:pt x="1129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725" name="Google Shape;1725;p42"/>
            <p:cNvSpPr/>
            <p:nvPr/>
          </p:nvSpPr>
          <p:spPr>
            <a:xfrm>
              <a:off x="1447147" y="3667557"/>
              <a:ext cx="32399" cy="23972"/>
            </a:xfrm>
            <a:custGeom>
              <a:avLst/>
              <a:gdLst/>
              <a:ahLst/>
              <a:cxnLst/>
              <a:rect l="l" t="t" r="r" b="b"/>
              <a:pathLst>
                <a:path w="1707" h="1263" extrusionOk="0">
                  <a:moveTo>
                    <a:pt x="179" y="1"/>
                  </a:moveTo>
                  <a:cubicBezTo>
                    <a:pt x="130" y="1"/>
                    <a:pt x="81" y="23"/>
                    <a:pt x="51" y="66"/>
                  </a:cubicBezTo>
                  <a:cubicBezTo>
                    <a:pt x="1" y="135"/>
                    <a:pt x="19" y="232"/>
                    <a:pt x="89" y="282"/>
                  </a:cubicBezTo>
                  <a:lnTo>
                    <a:pt x="1441" y="1234"/>
                  </a:lnTo>
                  <a:cubicBezTo>
                    <a:pt x="1468" y="1254"/>
                    <a:pt x="1500" y="1262"/>
                    <a:pt x="1531" y="1262"/>
                  </a:cubicBezTo>
                  <a:cubicBezTo>
                    <a:pt x="1578" y="1262"/>
                    <a:pt x="1627" y="1239"/>
                    <a:pt x="1657" y="1197"/>
                  </a:cubicBezTo>
                  <a:cubicBezTo>
                    <a:pt x="1707" y="1127"/>
                    <a:pt x="1690" y="1029"/>
                    <a:pt x="1620" y="979"/>
                  </a:cubicBezTo>
                  <a:lnTo>
                    <a:pt x="268" y="28"/>
                  </a:lnTo>
                  <a:cubicBezTo>
                    <a:pt x="241" y="10"/>
                    <a:pt x="210" y="1"/>
                    <a:pt x="179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664" name="Google Shape;1664;p42"/>
            <p:cNvSpPr/>
            <p:nvPr/>
          </p:nvSpPr>
          <p:spPr>
            <a:xfrm>
              <a:off x="1014544" y="3311780"/>
              <a:ext cx="829919" cy="749843"/>
            </a:xfrm>
            <a:custGeom>
              <a:avLst/>
              <a:gdLst/>
              <a:ahLst/>
              <a:cxnLst/>
              <a:rect l="l" t="t" r="r" b="b"/>
              <a:pathLst>
                <a:path w="43726" h="39507" extrusionOk="0">
                  <a:moveTo>
                    <a:pt x="24423" y="7249"/>
                  </a:moveTo>
                  <a:cubicBezTo>
                    <a:pt x="26671" y="7249"/>
                    <a:pt x="28941" y="7916"/>
                    <a:pt x="30915" y="9306"/>
                  </a:cubicBezTo>
                  <a:cubicBezTo>
                    <a:pt x="35967" y="12864"/>
                    <a:pt x="37216" y="19844"/>
                    <a:pt x="33737" y="24929"/>
                  </a:cubicBezTo>
                  <a:lnTo>
                    <a:pt x="25831" y="19363"/>
                  </a:lnTo>
                  <a:cubicBezTo>
                    <a:pt x="26045" y="18652"/>
                    <a:pt x="25787" y="17881"/>
                    <a:pt x="25178" y="17455"/>
                  </a:cubicBezTo>
                  <a:cubicBezTo>
                    <a:pt x="24880" y="17245"/>
                    <a:pt x="24535" y="17141"/>
                    <a:pt x="24189" y="17141"/>
                  </a:cubicBezTo>
                  <a:cubicBezTo>
                    <a:pt x="23827" y="17141"/>
                    <a:pt x="23465" y="17255"/>
                    <a:pt x="23161" y="17481"/>
                  </a:cubicBezTo>
                  <a:lnTo>
                    <a:pt x="15255" y="11914"/>
                  </a:lnTo>
                  <a:cubicBezTo>
                    <a:pt x="17458" y="8873"/>
                    <a:pt x="20914" y="7249"/>
                    <a:pt x="24423" y="7249"/>
                  </a:cubicBezTo>
                  <a:close/>
                  <a:moveTo>
                    <a:pt x="24423" y="6937"/>
                  </a:moveTo>
                  <a:cubicBezTo>
                    <a:pt x="20769" y="6937"/>
                    <a:pt x="17170" y="8652"/>
                    <a:pt x="14910" y="11860"/>
                  </a:cubicBezTo>
                  <a:cubicBezTo>
                    <a:pt x="14886" y="11894"/>
                    <a:pt x="14878" y="11935"/>
                    <a:pt x="14885" y="11977"/>
                  </a:cubicBezTo>
                  <a:cubicBezTo>
                    <a:pt x="14892" y="12018"/>
                    <a:pt x="14915" y="12054"/>
                    <a:pt x="14949" y="12077"/>
                  </a:cubicBezTo>
                  <a:lnTo>
                    <a:pt x="23078" y="17801"/>
                  </a:lnTo>
                  <a:cubicBezTo>
                    <a:pt x="23104" y="17820"/>
                    <a:pt x="23135" y="17829"/>
                    <a:pt x="23166" y="17829"/>
                  </a:cubicBezTo>
                  <a:cubicBezTo>
                    <a:pt x="23202" y="17829"/>
                    <a:pt x="23238" y="17817"/>
                    <a:pt x="23266" y="17792"/>
                  </a:cubicBezTo>
                  <a:cubicBezTo>
                    <a:pt x="23531" y="17565"/>
                    <a:pt x="23860" y="17450"/>
                    <a:pt x="24189" y="17450"/>
                  </a:cubicBezTo>
                  <a:cubicBezTo>
                    <a:pt x="24472" y="17450"/>
                    <a:pt x="24756" y="17535"/>
                    <a:pt x="24999" y="17706"/>
                  </a:cubicBezTo>
                  <a:cubicBezTo>
                    <a:pt x="25527" y="18075"/>
                    <a:pt x="25734" y="18760"/>
                    <a:pt x="25504" y="19365"/>
                  </a:cubicBezTo>
                  <a:cubicBezTo>
                    <a:pt x="25478" y="19431"/>
                    <a:pt x="25499" y="19507"/>
                    <a:pt x="25558" y="19548"/>
                  </a:cubicBezTo>
                  <a:lnTo>
                    <a:pt x="33687" y="25272"/>
                  </a:lnTo>
                  <a:cubicBezTo>
                    <a:pt x="33714" y="25292"/>
                    <a:pt x="33744" y="25301"/>
                    <a:pt x="33777" y="25301"/>
                  </a:cubicBezTo>
                  <a:cubicBezTo>
                    <a:pt x="33785" y="25301"/>
                    <a:pt x="33794" y="25301"/>
                    <a:pt x="33802" y="25299"/>
                  </a:cubicBezTo>
                  <a:cubicBezTo>
                    <a:pt x="33844" y="25292"/>
                    <a:pt x="33880" y="25268"/>
                    <a:pt x="33902" y="25235"/>
                  </a:cubicBezTo>
                  <a:cubicBezTo>
                    <a:pt x="37589" y="19997"/>
                    <a:pt x="36330" y="12740"/>
                    <a:pt x="31093" y="9051"/>
                  </a:cubicBezTo>
                  <a:cubicBezTo>
                    <a:pt x="29065" y="7623"/>
                    <a:pt x="26733" y="6937"/>
                    <a:pt x="24423" y="6937"/>
                  </a:cubicBezTo>
                  <a:close/>
                  <a:moveTo>
                    <a:pt x="23980" y="313"/>
                  </a:moveTo>
                  <a:cubicBezTo>
                    <a:pt x="27841" y="313"/>
                    <a:pt x="31605" y="1496"/>
                    <a:pt x="34821" y="3761"/>
                  </a:cubicBezTo>
                  <a:cubicBezTo>
                    <a:pt x="38886" y="6625"/>
                    <a:pt x="41618" y="10892"/>
                    <a:pt x="42518" y="15780"/>
                  </a:cubicBezTo>
                  <a:cubicBezTo>
                    <a:pt x="43417" y="20663"/>
                    <a:pt x="42388" y="25616"/>
                    <a:pt x="39623" y="29731"/>
                  </a:cubicBezTo>
                  <a:cubicBezTo>
                    <a:pt x="39578" y="29802"/>
                    <a:pt x="39593" y="29896"/>
                    <a:pt x="39663" y="29944"/>
                  </a:cubicBezTo>
                  <a:lnTo>
                    <a:pt x="43007" y="32298"/>
                  </a:lnTo>
                  <a:lnTo>
                    <a:pt x="38193" y="39135"/>
                  </a:lnTo>
                  <a:lnTo>
                    <a:pt x="378" y="12506"/>
                  </a:lnTo>
                  <a:lnTo>
                    <a:pt x="5193" y="5669"/>
                  </a:lnTo>
                  <a:lnTo>
                    <a:pt x="8536" y="8022"/>
                  </a:lnTo>
                  <a:cubicBezTo>
                    <a:pt x="8563" y="8041"/>
                    <a:pt x="8595" y="8051"/>
                    <a:pt x="8626" y="8051"/>
                  </a:cubicBezTo>
                  <a:cubicBezTo>
                    <a:pt x="8674" y="8051"/>
                    <a:pt x="8721" y="8029"/>
                    <a:pt x="8751" y="7989"/>
                  </a:cubicBezTo>
                  <a:cubicBezTo>
                    <a:pt x="11694" y="3998"/>
                    <a:pt x="16012" y="1362"/>
                    <a:pt x="20910" y="562"/>
                  </a:cubicBezTo>
                  <a:cubicBezTo>
                    <a:pt x="21935" y="395"/>
                    <a:pt x="22961" y="313"/>
                    <a:pt x="23980" y="313"/>
                  </a:cubicBezTo>
                  <a:close/>
                  <a:moveTo>
                    <a:pt x="23979" y="1"/>
                  </a:moveTo>
                  <a:cubicBezTo>
                    <a:pt x="22943" y="1"/>
                    <a:pt x="21899" y="85"/>
                    <a:pt x="20857" y="255"/>
                  </a:cubicBezTo>
                  <a:cubicBezTo>
                    <a:pt x="15931" y="1058"/>
                    <a:pt x="11578" y="3693"/>
                    <a:pt x="8589" y="7680"/>
                  </a:cubicBezTo>
                  <a:lnTo>
                    <a:pt x="5243" y="5323"/>
                  </a:lnTo>
                  <a:cubicBezTo>
                    <a:pt x="5217" y="5305"/>
                    <a:pt x="5186" y="5296"/>
                    <a:pt x="5154" y="5296"/>
                  </a:cubicBezTo>
                  <a:cubicBezTo>
                    <a:pt x="5145" y="5296"/>
                    <a:pt x="5135" y="5297"/>
                    <a:pt x="5126" y="5299"/>
                  </a:cubicBezTo>
                  <a:cubicBezTo>
                    <a:pt x="5086" y="5306"/>
                    <a:pt x="5050" y="5329"/>
                    <a:pt x="5026" y="5363"/>
                  </a:cubicBezTo>
                  <a:lnTo>
                    <a:pt x="32" y="12454"/>
                  </a:lnTo>
                  <a:cubicBezTo>
                    <a:pt x="9" y="12487"/>
                    <a:pt x="1" y="12528"/>
                    <a:pt x="8" y="12570"/>
                  </a:cubicBezTo>
                  <a:cubicBezTo>
                    <a:pt x="15" y="12611"/>
                    <a:pt x="38" y="12647"/>
                    <a:pt x="72" y="12670"/>
                  </a:cubicBezTo>
                  <a:lnTo>
                    <a:pt x="38142" y="39478"/>
                  </a:lnTo>
                  <a:cubicBezTo>
                    <a:pt x="38167" y="39498"/>
                    <a:pt x="38199" y="39506"/>
                    <a:pt x="38230" y="39506"/>
                  </a:cubicBezTo>
                  <a:lnTo>
                    <a:pt x="38259" y="39506"/>
                  </a:lnTo>
                  <a:cubicBezTo>
                    <a:pt x="38300" y="39499"/>
                    <a:pt x="38336" y="39476"/>
                    <a:pt x="38359" y="39442"/>
                  </a:cubicBezTo>
                  <a:lnTo>
                    <a:pt x="43351" y="32352"/>
                  </a:lnTo>
                  <a:cubicBezTo>
                    <a:pt x="43374" y="32318"/>
                    <a:pt x="43383" y="32276"/>
                    <a:pt x="43376" y="32235"/>
                  </a:cubicBezTo>
                  <a:cubicBezTo>
                    <a:pt x="43368" y="32195"/>
                    <a:pt x="43346" y="32159"/>
                    <a:pt x="43311" y="32135"/>
                  </a:cubicBezTo>
                  <a:lnTo>
                    <a:pt x="39965" y="29777"/>
                  </a:lnTo>
                  <a:cubicBezTo>
                    <a:pt x="42711" y="25619"/>
                    <a:pt x="43726" y="20636"/>
                    <a:pt x="42823" y="15723"/>
                  </a:cubicBezTo>
                  <a:cubicBezTo>
                    <a:pt x="41908" y="10755"/>
                    <a:pt x="39129" y="6414"/>
                    <a:pt x="34998" y="3505"/>
                  </a:cubicBezTo>
                  <a:cubicBezTo>
                    <a:pt x="31729" y="1204"/>
                    <a:pt x="27904" y="1"/>
                    <a:pt x="2397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1726" name="Google Shape;1726;p42"/>
          <p:cNvGrpSpPr/>
          <p:nvPr/>
        </p:nvGrpSpPr>
        <p:grpSpPr>
          <a:xfrm>
            <a:off x="663254" y="1914605"/>
            <a:ext cx="497500" cy="460167"/>
            <a:chOff x="7682450" y="1228850"/>
            <a:chExt cx="373125" cy="345125"/>
          </a:xfrm>
        </p:grpSpPr>
        <p:sp>
          <p:nvSpPr>
            <p:cNvPr id="1727" name="Google Shape;1727;p42"/>
            <p:cNvSpPr/>
            <p:nvPr/>
          </p:nvSpPr>
          <p:spPr>
            <a:xfrm>
              <a:off x="7682450" y="1233250"/>
              <a:ext cx="348950" cy="339000"/>
            </a:xfrm>
            <a:custGeom>
              <a:avLst/>
              <a:gdLst/>
              <a:ahLst/>
              <a:cxnLst/>
              <a:rect l="l" t="t" r="r" b="b"/>
              <a:pathLst>
                <a:path w="13958" h="13560" extrusionOk="0">
                  <a:moveTo>
                    <a:pt x="6643" y="0"/>
                  </a:moveTo>
                  <a:lnTo>
                    <a:pt x="4775" y="4514"/>
                  </a:lnTo>
                  <a:lnTo>
                    <a:pt x="0" y="5533"/>
                  </a:lnTo>
                  <a:lnTo>
                    <a:pt x="3714" y="8705"/>
                  </a:lnTo>
                  <a:lnTo>
                    <a:pt x="3207" y="13560"/>
                  </a:lnTo>
                  <a:lnTo>
                    <a:pt x="3207" y="13560"/>
                  </a:lnTo>
                  <a:lnTo>
                    <a:pt x="7370" y="11008"/>
                  </a:lnTo>
                  <a:lnTo>
                    <a:pt x="11834" y="12991"/>
                  </a:lnTo>
                  <a:lnTo>
                    <a:pt x="10692" y="8242"/>
                  </a:lnTo>
                  <a:lnTo>
                    <a:pt x="13957" y="4611"/>
                  </a:lnTo>
                  <a:lnTo>
                    <a:pt x="9088" y="4228"/>
                  </a:lnTo>
                  <a:lnTo>
                    <a:pt x="6643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728" name="Google Shape;1728;p42"/>
            <p:cNvSpPr/>
            <p:nvPr/>
          </p:nvSpPr>
          <p:spPr>
            <a:xfrm>
              <a:off x="7700100" y="1228850"/>
              <a:ext cx="355475" cy="345125"/>
            </a:xfrm>
            <a:custGeom>
              <a:avLst/>
              <a:gdLst/>
              <a:ahLst/>
              <a:cxnLst/>
              <a:rect l="l" t="t" r="r" b="b"/>
              <a:pathLst>
                <a:path w="14219" h="13805" extrusionOk="0">
                  <a:moveTo>
                    <a:pt x="6786" y="398"/>
                  </a:moveTo>
                  <a:lnTo>
                    <a:pt x="9108" y="4411"/>
                  </a:lnTo>
                  <a:cubicBezTo>
                    <a:pt x="9128" y="4447"/>
                    <a:pt x="9165" y="4469"/>
                    <a:pt x="9203" y="4473"/>
                  </a:cubicBezTo>
                  <a:lnTo>
                    <a:pt x="13825" y="4834"/>
                  </a:lnTo>
                  <a:lnTo>
                    <a:pt x="10728" y="8282"/>
                  </a:lnTo>
                  <a:cubicBezTo>
                    <a:pt x="10699" y="8312"/>
                    <a:pt x="10689" y="8354"/>
                    <a:pt x="10699" y="8392"/>
                  </a:cubicBezTo>
                  <a:lnTo>
                    <a:pt x="11782" y="12900"/>
                  </a:lnTo>
                  <a:lnTo>
                    <a:pt x="7546" y="11018"/>
                  </a:lnTo>
                  <a:cubicBezTo>
                    <a:pt x="7530" y="11011"/>
                    <a:pt x="7513" y="11008"/>
                    <a:pt x="7496" y="11008"/>
                  </a:cubicBezTo>
                  <a:cubicBezTo>
                    <a:pt x="7474" y="11008"/>
                    <a:pt x="7453" y="11013"/>
                    <a:pt x="7434" y="11025"/>
                  </a:cubicBezTo>
                  <a:lnTo>
                    <a:pt x="3481" y="13449"/>
                  </a:lnTo>
                  <a:lnTo>
                    <a:pt x="3481" y="13449"/>
                  </a:lnTo>
                  <a:lnTo>
                    <a:pt x="3962" y="8838"/>
                  </a:lnTo>
                  <a:cubicBezTo>
                    <a:pt x="3965" y="8798"/>
                    <a:pt x="3949" y="8756"/>
                    <a:pt x="3919" y="8732"/>
                  </a:cubicBezTo>
                  <a:lnTo>
                    <a:pt x="393" y="5720"/>
                  </a:lnTo>
                  <a:lnTo>
                    <a:pt x="4924" y="4754"/>
                  </a:lnTo>
                  <a:cubicBezTo>
                    <a:pt x="4964" y="4746"/>
                    <a:pt x="4995" y="4719"/>
                    <a:pt x="5012" y="4681"/>
                  </a:cubicBezTo>
                  <a:lnTo>
                    <a:pt x="6786" y="398"/>
                  </a:lnTo>
                  <a:close/>
                  <a:moveTo>
                    <a:pt x="6777" y="0"/>
                  </a:moveTo>
                  <a:cubicBezTo>
                    <a:pt x="6773" y="0"/>
                    <a:pt x="6769" y="0"/>
                    <a:pt x="6766" y="1"/>
                  </a:cubicBezTo>
                  <a:cubicBezTo>
                    <a:pt x="6720" y="3"/>
                    <a:pt x="6678" y="32"/>
                    <a:pt x="6660" y="75"/>
                  </a:cubicBezTo>
                  <a:lnTo>
                    <a:pt x="4817" y="4527"/>
                  </a:lnTo>
                  <a:lnTo>
                    <a:pt x="104" y="5533"/>
                  </a:lnTo>
                  <a:cubicBezTo>
                    <a:pt x="59" y="5542"/>
                    <a:pt x="22" y="5577"/>
                    <a:pt x="12" y="5623"/>
                  </a:cubicBezTo>
                  <a:cubicBezTo>
                    <a:pt x="0" y="5669"/>
                    <a:pt x="14" y="5716"/>
                    <a:pt x="50" y="5746"/>
                  </a:cubicBezTo>
                  <a:lnTo>
                    <a:pt x="3715" y="8875"/>
                  </a:lnTo>
                  <a:lnTo>
                    <a:pt x="3215" y="13669"/>
                  </a:lnTo>
                  <a:cubicBezTo>
                    <a:pt x="3209" y="13714"/>
                    <a:pt x="3231" y="13760"/>
                    <a:pt x="3271" y="13784"/>
                  </a:cubicBezTo>
                  <a:cubicBezTo>
                    <a:pt x="3291" y="13797"/>
                    <a:pt x="3311" y="13804"/>
                    <a:pt x="3335" y="13804"/>
                  </a:cubicBezTo>
                  <a:cubicBezTo>
                    <a:pt x="3356" y="13804"/>
                    <a:pt x="3378" y="13797"/>
                    <a:pt x="3399" y="13784"/>
                  </a:cubicBezTo>
                  <a:lnTo>
                    <a:pt x="7507" y="11267"/>
                  </a:lnTo>
                  <a:lnTo>
                    <a:pt x="11914" y="13224"/>
                  </a:lnTo>
                  <a:cubicBezTo>
                    <a:pt x="11929" y="13231"/>
                    <a:pt x="11945" y="13234"/>
                    <a:pt x="11961" y="13234"/>
                  </a:cubicBezTo>
                  <a:cubicBezTo>
                    <a:pt x="11989" y="13234"/>
                    <a:pt x="12017" y="13225"/>
                    <a:pt x="12039" y="13206"/>
                  </a:cubicBezTo>
                  <a:cubicBezTo>
                    <a:pt x="12075" y="13177"/>
                    <a:pt x="12092" y="13129"/>
                    <a:pt x="12081" y="13084"/>
                  </a:cubicBezTo>
                  <a:lnTo>
                    <a:pt x="10956" y="8398"/>
                  </a:lnTo>
                  <a:lnTo>
                    <a:pt x="14178" y="4813"/>
                  </a:lnTo>
                  <a:cubicBezTo>
                    <a:pt x="14210" y="4780"/>
                    <a:pt x="14218" y="4730"/>
                    <a:pt x="14201" y="4687"/>
                  </a:cubicBezTo>
                  <a:cubicBezTo>
                    <a:pt x="14183" y="4644"/>
                    <a:pt x="14144" y="4613"/>
                    <a:pt x="14097" y="4610"/>
                  </a:cubicBezTo>
                  <a:lnTo>
                    <a:pt x="9293" y="4233"/>
                  </a:lnTo>
                  <a:lnTo>
                    <a:pt x="6880" y="61"/>
                  </a:lnTo>
                  <a:cubicBezTo>
                    <a:pt x="6859" y="25"/>
                    <a:pt x="6823" y="0"/>
                    <a:pt x="6777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F117DF1B-64FE-0C7E-BC10-AE8CC5B685EE}"/>
              </a:ext>
            </a:extLst>
          </p:cNvPr>
          <p:cNvSpPr/>
          <p:nvPr/>
        </p:nvSpPr>
        <p:spPr>
          <a:xfrm>
            <a:off x="2089644" y="246854"/>
            <a:ext cx="4582752" cy="838049"/>
          </a:xfrm>
          <a:prstGeom prst="roundRect">
            <a:avLst/>
          </a:prstGeom>
          <a:noFill/>
          <a:ln w="25400">
            <a:prstDash val="dashDot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</a:pPr>
            <a:endParaRPr lang="vi-VN" sz="1867" kern="0">
              <a:solidFill>
                <a:srgbClr val="72B5CA"/>
              </a:solidFill>
              <a:latin typeface="Arial" panose="020B0604020202020204" pitchFamily="34" charset="0"/>
              <a:sym typeface="Arial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12EF10B4-4BE9-1294-5BC1-AED8FC1EA74D}"/>
              </a:ext>
            </a:extLst>
          </p:cNvPr>
          <p:cNvSpPr txBox="1"/>
          <p:nvPr/>
        </p:nvSpPr>
        <p:spPr>
          <a:xfrm>
            <a:off x="2116589" y="305203"/>
            <a:ext cx="5343745" cy="748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170">
              <a:buClr>
                <a:srgbClr val="000000"/>
              </a:buClr>
            </a:pPr>
            <a:r>
              <a:rPr lang="vi-VN" sz="4267" b="1" kern="0" dirty="0">
                <a:solidFill>
                  <a:srgbClr val="E6C7DE">
                    <a:lumMod val="1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Điền dấu &gt; , &lt; , = </a:t>
            </a:r>
          </a:p>
        </p:txBody>
      </p:sp>
      <p:sp>
        <p:nvSpPr>
          <p:cNvPr id="2" name="文本框 4">
            <a:extLst>
              <a:ext uri="{FF2B5EF4-FFF2-40B4-BE49-F238E27FC236}">
                <a16:creationId xmlns:a16="http://schemas.microsoft.com/office/drawing/2014/main" id="{C704FFE1-140A-7B3B-6B34-DC807E130F35}"/>
              </a:ext>
            </a:extLst>
          </p:cNvPr>
          <p:cNvSpPr txBox="1"/>
          <p:nvPr/>
        </p:nvSpPr>
        <p:spPr>
          <a:xfrm>
            <a:off x="-1389874" y="54702"/>
            <a:ext cx="4582751" cy="1118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>
              <a:buClr>
                <a:srgbClr val="000000"/>
              </a:buClr>
            </a:pPr>
            <a:r>
              <a:rPr lang="en-US" altLang="zh-CN" sz="6667" b="1" kern="0" dirty="0" err="1">
                <a:solidFill>
                  <a:srgbClr val="FFE15F">
                    <a:lumMod val="60000"/>
                    <a:lumOff val="40000"/>
                  </a:srgbClr>
                </a:solidFill>
                <a:effectLst>
                  <a:outerShdw blurRad="50800" dist="38100" dir="5400000" sx="113000" sy="113000" algn="t" rotWithShape="0">
                    <a:srgbClr val="9F7494">
                      <a:lumMod val="60000"/>
                      <a:lumOff val="40000"/>
                      <a:alpha val="40000"/>
                    </a:srgbClr>
                  </a:outerShdw>
                </a:effectLst>
                <a:latin typeface="#9Slide05 Authentica Regular" pitchFamily="2" charset="0"/>
                <a:ea typeface="inpin heiti" panose="00000500000000000000" pitchFamily="2" charset="-122"/>
                <a:cs typeface="851tegakizatsu" panose="02000600000000000000" pitchFamily="2" charset="-122"/>
                <a:sym typeface="inpin heiti" panose="00000500000000000000" pitchFamily="2" charset="-122"/>
              </a:rPr>
              <a:t>Bài</a:t>
            </a:r>
            <a:r>
              <a:rPr lang="en-US" altLang="zh-CN" sz="6667" b="1" kern="0" dirty="0">
                <a:solidFill>
                  <a:srgbClr val="FFE15F">
                    <a:lumMod val="60000"/>
                    <a:lumOff val="40000"/>
                  </a:srgbClr>
                </a:solidFill>
                <a:effectLst>
                  <a:outerShdw blurRad="50800" dist="38100" dir="5400000" sx="113000" sy="113000" algn="t" rotWithShape="0">
                    <a:srgbClr val="9F7494">
                      <a:lumMod val="60000"/>
                      <a:lumOff val="40000"/>
                      <a:alpha val="40000"/>
                    </a:srgbClr>
                  </a:outerShdw>
                </a:effectLst>
                <a:latin typeface="#9Slide05 Authentica Regular" pitchFamily="2" charset="0"/>
                <a:ea typeface="inpin heiti" panose="00000500000000000000" pitchFamily="2" charset="-122"/>
                <a:cs typeface="851tegakizatsu" panose="02000600000000000000" pitchFamily="2" charset="-122"/>
                <a:sym typeface="inpin heiti" panose="00000500000000000000" pitchFamily="2" charset="-122"/>
              </a:rPr>
              <a:t> 1</a:t>
            </a:r>
            <a:endParaRPr lang="zh-CN" altLang="en-US" sz="6667" b="1" kern="0" dirty="0">
              <a:solidFill>
                <a:srgbClr val="FFE15F">
                  <a:lumMod val="60000"/>
                  <a:lumOff val="40000"/>
                </a:srgbClr>
              </a:solidFill>
              <a:effectLst>
                <a:outerShdw blurRad="50800" dist="38100" dir="5400000" sx="113000" sy="113000" algn="t" rotWithShape="0">
                  <a:srgbClr val="BBD1EE"/>
                </a:outerShdw>
              </a:effectLst>
              <a:latin typeface="#9Slide05 Authentica Regular" pitchFamily="2" charset="0"/>
              <a:ea typeface="inpin heiti" panose="00000500000000000000" pitchFamily="2" charset="-122"/>
              <a:cs typeface="851tegakizatsu" panose="02000600000000000000" pitchFamily="2" charset="-122"/>
              <a:sym typeface="inpin heiti" panose="00000500000000000000" pitchFamily="2" charset="-122"/>
            </a:endParaRPr>
          </a:p>
        </p:txBody>
      </p:sp>
      <p:pic>
        <p:nvPicPr>
          <p:cNvPr id="4" name="Picture 3" descr="A picture containing toy, doll&#10;&#10;Description automatically generated">
            <a:extLst>
              <a:ext uri="{FF2B5EF4-FFF2-40B4-BE49-F238E27FC236}">
                <a16:creationId xmlns:a16="http://schemas.microsoft.com/office/drawing/2014/main" id="{C774BBA2-45E0-DB63-2781-513FB7D550F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3072" y="3145540"/>
            <a:ext cx="4434008" cy="4093195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504F76A4-BDE6-B78B-4F26-6DA12A157CE7}"/>
              </a:ext>
            </a:extLst>
          </p:cNvPr>
          <p:cNvSpPr txBox="1"/>
          <p:nvPr/>
        </p:nvSpPr>
        <p:spPr>
          <a:xfrm>
            <a:off x="1682393" y="3769642"/>
            <a:ext cx="5343745" cy="20622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170">
              <a:buClr>
                <a:srgbClr val="000000"/>
              </a:buClr>
            </a:pPr>
            <a:r>
              <a:rPr lang="vi-VN" sz="4267" kern="0" dirty="0">
                <a:solidFill>
                  <a:srgbClr val="C44253">
                    <a:lumMod val="5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9 987 </a:t>
            </a:r>
            <a:r>
              <a:rPr lang="en-US" sz="4267" kern="0" dirty="0">
                <a:solidFill>
                  <a:srgbClr val="C44253">
                    <a:lumMod val="5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   </a:t>
            </a:r>
            <a:r>
              <a:rPr lang="vi-VN" sz="4267" kern="0" dirty="0">
                <a:solidFill>
                  <a:srgbClr val="C44253">
                    <a:lumMod val="5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… </a:t>
            </a:r>
            <a:r>
              <a:rPr lang="en-US" sz="4267" kern="0" dirty="0">
                <a:solidFill>
                  <a:srgbClr val="C44253">
                    <a:lumMod val="5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  </a:t>
            </a:r>
            <a:r>
              <a:rPr lang="vi-VN" sz="4267" kern="0" dirty="0">
                <a:solidFill>
                  <a:srgbClr val="C44253">
                    <a:lumMod val="5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10 000</a:t>
            </a:r>
          </a:p>
          <a:p>
            <a:pPr defTabSz="1219170">
              <a:buClr>
                <a:srgbClr val="000000"/>
              </a:buClr>
            </a:pPr>
            <a:r>
              <a:rPr lang="vi-VN" sz="4267" kern="0" dirty="0">
                <a:solidFill>
                  <a:srgbClr val="C44253">
                    <a:lumMod val="5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68 534 … </a:t>
            </a:r>
            <a:r>
              <a:rPr lang="en-US" sz="4267" kern="0" dirty="0">
                <a:solidFill>
                  <a:srgbClr val="C44253">
                    <a:lumMod val="5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  </a:t>
            </a:r>
            <a:r>
              <a:rPr lang="vi-VN" sz="4267" kern="0" dirty="0">
                <a:solidFill>
                  <a:srgbClr val="C44253">
                    <a:lumMod val="5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68 499</a:t>
            </a:r>
          </a:p>
          <a:p>
            <a:pPr defTabSz="1219170">
              <a:buClr>
                <a:srgbClr val="000000"/>
              </a:buClr>
            </a:pPr>
            <a:r>
              <a:rPr lang="vi-VN" sz="4267" kern="0" dirty="0">
                <a:solidFill>
                  <a:srgbClr val="C44253">
                    <a:lumMod val="5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34 000 … </a:t>
            </a:r>
            <a:r>
              <a:rPr lang="en-US" sz="4267" kern="0" dirty="0">
                <a:solidFill>
                  <a:srgbClr val="C44253">
                    <a:lumMod val="5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  </a:t>
            </a:r>
            <a:r>
              <a:rPr lang="vi-VN" sz="4267" kern="0" dirty="0">
                <a:solidFill>
                  <a:srgbClr val="C44253">
                    <a:lumMod val="5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33 979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F916E22-D196-BCB8-8604-E01991F99B15}"/>
              </a:ext>
            </a:extLst>
          </p:cNvPr>
          <p:cNvSpPr txBox="1"/>
          <p:nvPr/>
        </p:nvSpPr>
        <p:spPr>
          <a:xfrm>
            <a:off x="1612183" y="1351177"/>
            <a:ext cx="9215910" cy="748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170">
              <a:buClr>
                <a:srgbClr val="000000"/>
              </a:buClr>
            </a:pPr>
            <a:r>
              <a:rPr lang="vi-VN" sz="4267" kern="0" dirty="0">
                <a:solidFill>
                  <a:srgbClr val="A8E1F2">
                    <a:lumMod val="1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8 563</a:t>
            </a:r>
            <a:r>
              <a:rPr lang="en-US" sz="4267" kern="0" dirty="0">
                <a:solidFill>
                  <a:srgbClr val="A8E1F2">
                    <a:lumMod val="1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   </a:t>
            </a:r>
            <a:r>
              <a:rPr lang="vi-VN" sz="4267" kern="0" dirty="0">
                <a:solidFill>
                  <a:srgbClr val="A8E1F2">
                    <a:lumMod val="1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 … 8 000 + 500</a:t>
            </a:r>
            <a:r>
              <a:rPr lang="en-US" sz="4267" kern="0" dirty="0">
                <a:solidFill>
                  <a:srgbClr val="A8E1F2">
                    <a:lumMod val="1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 </a:t>
            </a:r>
            <a:r>
              <a:rPr lang="vi-VN" sz="4267" kern="0" dirty="0">
                <a:solidFill>
                  <a:srgbClr val="A8E1F2">
                    <a:lumMod val="1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+ 60 + 3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F64AB15-D043-34FA-891C-0D257706A956}"/>
              </a:ext>
            </a:extLst>
          </p:cNvPr>
          <p:cNvSpPr txBox="1"/>
          <p:nvPr/>
        </p:nvSpPr>
        <p:spPr>
          <a:xfrm>
            <a:off x="1612183" y="2086729"/>
            <a:ext cx="9253914" cy="748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170">
              <a:buClr>
                <a:srgbClr val="000000"/>
              </a:buClr>
            </a:pPr>
            <a:r>
              <a:rPr lang="vi-VN" sz="4267" kern="0" dirty="0">
                <a:solidFill>
                  <a:srgbClr val="A8E1F2">
                    <a:lumMod val="1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45 031 … 40 000 +</a:t>
            </a:r>
            <a:r>
              <a:rPr lang="en-US" sz="4267" kern="0" dirty="0">
                <a:solidFill>
                  <a:srgbClr val="A8E1F2">
                    <a:lumMod val="1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 </a:t>
            </a:r>
            <a:r>
              <a:rPr lang="vi-VN" sz="4267" kern="0" dirty="0">
                <a:solidFill>
                  <a:srgbClr val="A8E1F2">
                    <a:lumMod val="1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5 000 + 100 + 30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062BBE1-A95E-15BC-53E8-58C1FE426CAC}"/>
              </a:ext>
            </a:extLst>
          </p:cNvPr>
          <p:cNvSpPr txBox="1"/>
          <p:nvPr/>
        </p:nvSpPr>
        <p:spPr>
          <a:xfrm>
            <a:off x="1639693" y="2842300"/>
            <a:ext cx="9390979" cy="748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170">
              <a:buClr>
                <a:srgbClr val="000000"/>
              </a:buClr>
            </a:pPr>
            <a:r>
              <a:rPr lang="vi-VN" sz="4267" kern="0" dirty="0">
                <a:solidFill>
                  <a:srgbClr val="A8E1F2">
                    <a:lumMod val="1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70 208 … 60 000 + 9 000 + 700 + 9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8FA63D5-4352-A533-B579-70DEF5D5E46B}"/>
              </a:ext>
            </a:extLst>
          </p:cNvPr>
          <p:cNvSpPr txBox="1"/>
          <p:nvPr/>
        </p:nvSpPr>
        <p:spPr>
          <a:xfrm>
            <a:off x="3480713" y="4321335"/>
            <a:ext cx="415486" cy="9130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170">
              <a:buClr>
                <a:srgbClr val="000000"/>
              </a:buClr>
            </a:pPr>
            <a:r>
              <a:rPr lang="vi-VN" sz="5333" kern="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&gt;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D406E5A-3FE5-A1E2-02A2-E2D1F1A24BA9}"/>
              </a:ext>
            </a:extLst>
          </p:cNvPr>
          <p:cNvSpPr txBox="1"/>
          <p:nvPr/>
        </p:nvSpPr>
        <p:spPr>
          <a:xfrm>
            <a:off x="3468401" y="4947583"/>
            <a:ext cx="546993" cy="9130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170">
              <a:buClr>
                <a:srgbClr val="000000"/>
              </a:buClr>
            </a:pPr>
            <a:r>
              <a:rPr lang="vi-VN" sz="5333" kern="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&gt;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18D031D-1E2D-E3FE-CFC9-598DB1902D5C}"/>
              </a:ext>
            </a:extLst>
          </p:cNvPr>
          <p:cNvSpPr txBox="1"/>
          <p:nvPr/>
        </p:nvSpPr>
        <p:spPr>
          <a:xfrm>
            <a:off x="3397849" y="1980455"/>
            <a:ext cx="512968" cy="9130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170">
              <a:buClr>
                <a:srgbClr val="000000"/>
              </a:buClr>
            </a:pPr>
            <a:r>
              <a:rPr lang="vi-VN" sz="5333" kern="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&gt;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91306081-56AA-C51F-F310-4AA896D52C74}"/>
              </a:ext>
            </a:extLst>
          </p:cNvPr>
          <p:cNvSpPr txBox="1"/>
          <p:nvPr/>
        </p:nvSpPr>
        <p:spPr>
          <a:xfrm flipH="1">
            <a:off x="3500519" y="3632461"/>
            <a:ext cx="546993" cy="9130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170">
              <a:buClr>
                <a:srgbClr val="000000"/>
              </a:buClr>
            </a:pPr>
            <a:r>
              <a:rPr lang="vi-VN" sz="5333" kern="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&lt;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4A57E122-81CC-464F-ECBA-0F117CDF6418}"/>
              </a:ext>
            </a:extLst>
          </p:cNvPr>
          <p:cNvSpPr txBox="1"/>
          <p:nvPr/>
        </p:nvSpPr>
        <p:spPr>
          <a:xfrm flipH="1">
            <a:off x="3444837" y="1278511"/>
            <a:ext cx="844300" cy="9130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170">
              <a:buClr>
                <a:srgbClr val="000000"/>
              </a:buClr>
            </a:pPr>
            <a:r>
              <a:rPr lang="vi-VN" sz="5333" kern="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=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DA421704-CC19-D498-FEDA-5052E1EE29A2}"/>
              </a:ext>
            </a:extLst>
          </p:cNvPr>
          <p:cNvSpPr txBox="1"/>
          <p:nvPr/>
        </p:nvSpPr>
        <p:spPr>
          <a:xfrm>
            <a:off x="3439503" y="2724717"/>
            <a:ext cx="512968" cy="9130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170">
              <a:buClr>
                <a:srgbClr val="000000"/>
              </a:buClr>
            </a:pPr>
            <a:r>
              <a:rPr lang="vi-VN" sz="5333" kern="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&gt;</a:t>
            </a:r>
          </a:p>
        </p:txBody>
      </p:sp>
    </p:spTree>
    <p:extLst>
      <p:ext uri="{BB962C8B-B14F-4D97-AF65-F5344CB8AC3E}">
        <p14:creationId xmlns:p14="http://schemas.microsoft.com/office/powerpoint/2010/main" val="290825430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/>
      <p:bldP spid="2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4" grpId="0"/>
      <p:bldP spid="20" grpId="0"/>
      <p:bldP spid="2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924C1576-F227-21FA-7F0D-EC2B6E3CF3B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60447" y="120143"/>
            <a:ext cx="2235393" cy="6722283"/>
          </a:xfrm>
          <a:prstGeom prst="rect">
            <a:avLst/>
          </a:prstGeom>
        </p:spPr>
      </p:pic>
      <p:grpSp>
        <p:nvGrpSpPr>
          <p:cNvPr id="1662" name="Google Shape;1662;p42"/>
          <p:cNvGrpSpPr/>
          <p:nvPr/>
        </p:nvGrpSpPr>
        <p:grpSpPr>
          <a:xfrm>
            <a:off x="286237" y="3167153"/>
            <a:ext cx="1147657" cy="1004260"/>
            <a:chOff x="992455" y="3311780"/>
            <a:chExt cx="860743" cy="753195"/>
          </a:xfrm>
        </p:grpSpPr>
        <p:sp>
          <p:nvSpPr>
            <p:cNvPr id="1663" name="Google Shape;1663;p42"/>
            <p:cNvSpPr/>
            <p:nvPr/>
          </p:nvSpPr>
          <p:spPr>
            <a:xfrm>
              <a:off x="992455" y="3321092"/>
              <a:ext cx="860743" cy="743883"/>
            </a:xfrm>
            <a:custGeom>
              <a:avLst/>
              <a:gdLst/>
              <a:ahLst/>
              <a:cxnLst/>
              <a:rect l="l" t="t" r="r" b="b"/>
              <a:pathLst>
                <a:path w="45350" h="39193" extrusionOk="0">
                  <a:moveTo>
                    <a:pt x="24257" y="6929"/>
                  </a:moveTo>
                  <a:cubicBezTo>
                    <a:pt x="26536" y="6929"/>
                    <a:pt x="28838" y="7608"/>
                    <a:pt x="30844" y="9020"/>
                  </a:cubicBezTo>
                  <a:cubicBezTo>
                    <a:pt x="36019" y="12663"/>
                    <a:pt x="37260" y="19813"/>
                    <a:pt x="33617" y="24987"/>
                  </a:cubicBezTo>
                  <a:lnTo>
                    <a:pt x="25488" y="19263"/>
                  </a:lnTo>
                  <a:cubicBezTo>
                    <a:pt x="25738" y="18607"/>
                    <a:pt x="25527" y="17843"/>
                    <a:pt x="24930" y="17421"/>
                  </a:cubicBezTo>
                  <a:cubicBezTo>
                    <a:pt x="24656" y="17229"/>
                    <a:pt x="24343" y="17137"/>
                    <a:pt x="24032" y="17137"/>
                  </a:cubicBezTo>
                  <a:cubicBezTo>
                    <a:pt x="23662" y="17137"/>
                    <a:pt x="23296" y="17268"/>
                    <a:pt x="23005" y="17516"/>
                  </a:cubicBezTo>
                  <a:lnTo>
                    <a:pt x="14876" y="11792"/>
                  </a:lnTo>
                  <a:cubicBezTo>
                    <a:pt x="17108" y="8623"/>
                    <a:pt x="20654" y="6929"/>
                    <a:pt x="24257" y="6929"/>
                  </a:cubicBezTo>
                  <a:close/>
                  <a:moveTo>
                    <a:pt x="23804" y="1"/>
                  </a:moveTo>
                  <a:cubicBezTo>
                    <a:pt x="17950" y="1"/>
                    <a:pt x="12186" y="2693"/>
                    <a:pt x="8464" y="7738"/>
                  </a:cubicBezTo>
                  <a:lnTo>
                    <a:pt x="4993" y="5293"/>
                  </a:lnTo>
                  <a:lnTo>
                    <a:pt x="1" y="12385"/>
                  </a:lnTo>
                  <a:lnTo>
                    <a:pt x="38071" y="39192"/>
                  </a:lnTo>
                  <a:lnTo>
                    <a:pt x="43064" y="32102"/>
                  </a:lnTo>
                  <a:lnTo>
                    <a:pt x="39592" y="29659"/>
                  </a:lnTo>
                  <a:cubicBezTo>
                    <a:pt x="45349" y="21090"/>
                    <a:pt x="43232" y="9448"/>
                    <a:pt x="34749" y="3474"/>
                  </a:cubicBezTo>
                  <a:cubicBezTo>
                    <a:pt x="31416" y="1128"/>
                    <a:pt x="27591" y="1"/>
                    <a:pt x="2380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665" name="Google Shape;1665;p42"/>
            <p:cNvSpPr/>
            <p:nvPr/>
          </p:nvSpPr>
          <p:spPr>
            <a:xfrm>
              <a:off x="999988" y="3533870"/>
              <a:ext cx="738151" cy="530415"/>
            </a:xfrm>
            <a:custGeom>
              <a:avLst/>
              <a:gdLst/>
              <a:ahLst/>
              <a:cxnLst/>
              <a:rect l="l" t="t" r="r" b="b"/>
              <a:pathLst>
                <a:path w="38891" h="27946" extrusionOk="0">
                  <a:moveTo>
                    <a:pt x="778" y="1"/>
                  </a:moveTo>
                  <a:lnTo>
                    <a:pt x="0" y="1105"/>
                  </a:lnTo>
                  <a:lnTo>
                    <a:pt x="38113" y="27946"/>
                  </a:lnTo>
                  <a:lnTo>
                    <a:pt x="38890" y="26842"/>
                  </a:lnTo>
                  <a:lnTo>
                    <a:pt x="77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666" name="Google Shape;1666;p42"/>
            <p:cNvSpPr/>
            <p:nvPr/>
          </p:nvSpPr>
          <p:spPr>
            <a:xfrm>
              <a:off x="1003328" y="3522027"/>
              <a:ext cx="31013" cy="40389"/>
            </a:xfrm>
            <a:custGeom>
              <a:avLst/>
              <a:gdLst/>
              <a:ahLst/>
              <a:cxnLst/>
              <a:rect l="l" t="t" r="r" b="b"/>
              <a:pathLst>
                <a:path w="1634" h="2128" extrusionOk="0">
                  <a:moveTo>
                    <a:pt x="1456" y="1"/>
                  </a:moveTo>
                  <a:cubicBezTo>
                    <a:pt x="1408" y="1"/>
                    <a:pt x="1359" y="23"/>
                    <a:pt x="1329" y="66"/>
                  </a:cubicBezTo>
                  <a:lnTo>
                    <a:pt x="50" y="1882"/>
                  </a:lnTo>
                  <a:cubicBezTo>
                    <a:pt x="0" y="1952"/>
                    <a:pt x="19" y="2049"/>
                    <a:pt x="87" y="2099"/>
                  </a:cubicBezTo>
                  <a:cubicBezTo>
                    <a:pt x="114" y="2119"/>
                    <a:pt x="147" y="2128"/>
                    <a:pt x="177" y="2128"/>
                  </a:cubicBezTo>
                  <a:cubicBezTo>
                    <a:pt x="226" y="2128"/>
                    <a:pt x="273" y="2105"/>
                    <a:pt x="304" y="2061"/>
                  </a:cubicBezTo>
                  <a:lnTo>
                    <a:pt x="1583" y="245"/>
                  </a:lnTo>
                  <a:cubicBezTo>
                    <a:pt x="1633" y="174"/>
                    <a:pt x="1615" y="79"/>
                    <a:pt x="1545" y="29"/>
                  </a:cubicBezTo>
                  <a:cubicBezTo>
                    <a:pt x="1518" y="10"/>
                    <a:pt x="1487" y="1"/>
                    <a:pt x="1456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667" name="Google Shape;1667;p42"/>
            <p:cNvSpPr/>
            <p:nvPr/>
          </p:nvSpPr>
          <p:spPr>
            <a:xfrm>
              <a:off x="1041399" y="3548825"/>
              <a:ext cx="30975" cy="40351"/>
            </a:xfrm>
            <a:custGeom>
              <a:avLst/>
              <a:gdLst/>
              <a:ahLst/>
              <a:cxnLst/>
              <a:rect l="l" t="t" r="r" b="b"/>
              <a:pathLst>
                <a:path w="1632" h="2126" extrusionOk="0">
                  <a:moveTo>
                    <a:pt x="1456" y="0"/>
                  </a:moveTo>
                  <a:cubicBezTo>
                    <a:pt x="1408" y="0"/>
                    <a:pt x="1360" y="23"/>
                    <a:pt x="1329" y="66"/>
                  </a:cubicBezTo>
                  <a:lnTo>
                    <a:pt x="50" y="1882"/>
                  </a:lnTo>
                  <a:cubicBezTo>
                    <a:pt x="0" y="1952"/>
                    <a:pt x="17" y="2047"/>
                    <a:pt x="87" y="2097"/>
                  </a:cubicBezTo>
                  <a:cubicBezTo>
                    <a:pt x="114" y="2117"/>
                    <a:pt x="146" y="2126"/>
                    <a:pt x="177" y="2126"/>
                  </a:cubicBezTo>
                  <a:cubicBezTo>
                    <a:pt x="224" y="2126"/>
                    <a:pt x="273" y="2105"/>
                    <a:pt x="303" y="2060"/>
                  </a:cubicBezTo>
                  <a:lnTo>
                    <a:pt x="1582" y="244"/>
                  </a:lnTo>
                  <a:cubicBezTo>
                    <a:pt x="1632" y="174"/>
                    <a:pt x="1615" y="77"/>
                    <a:pt x="1545" y="27"/>
                  </a:cubicBezTo>
                  <a:cubicBezTo>
                    <a:pt x="1518" y="9"/>
                    <a:pt x="1487" y="0"/>
                    <a:pt x="1456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668" name="Google Shape;1668;p42"/>
            <p:cNvSpPr/>
            <p:nvPr/>
          </p:nvSpPr>
          <p:spPr>
            <a:xfrm>
              <a:off x="1016006" y="3544214"/>
              <a:ext cx="21656" cy="27103"/>
            </a:xfrm>
            <a:custGeom>
              <a:avLst/>
              <a:gdLst/>
              <a:ahLst/>
              <a:cxnLst/>
              <a:rect l="l" t="t" r="r" b="b"/>
              <a:pathLst>
                <a:path w="1141" h="1428" extrusionOk="0">
                  <a:moveTo>
                    <a:pt x="966" y="0"/>
                  </a:moveTo>
                  <a:cubicBezTo>
                    <a:pt x="917" y="0"/>
                    <a:pt x="869" y="23"/>
                    <a:pt x="838" y="66"/>
                  </a:cubicBezTo>
                  <a:lnTo>
                    <a:pt x="51" y="1183"/>
                  </a:lnTo>
                  <a:cubicBezTo>
                    <a:pt x="1" y="1253"/>
                    <a:pt x="18" y="1350"/>
                    <a:pt x="88" y="1399"/>
                  </a:cubicBezTo>
                  <a:cubicBezTo>
                    <a:pt x="115" y="1419"/>
                    <a:pt x="147" y="1427"/>
                    <a:pt x="177" y="1427"/>
                  </a:cubicBezTo>
                  <a:cubicBezTo>
                    <a:pt x="227" y="1427"/>
                    <a:pt x="274" y="1404"/>
                    <a:pt x="304" y="1362"/>
                  </a:cubicBezTo>
                  <a:lnTo>
                    <a:pt x="1091" y="244"/>
                  </a:lnTo>
                  <a:cubicBezTo>
                    <a:pt x="1141" y="174"/>
                    <a:pt x="1124" y="77"/>
                    <a:pt x="1054" y="27"/>
                  </a:cubicBezTo>
                  <a:cubicBezTo>
                    <a:pt x="1027" y="9"/>
                    <a:pt x="996" y="0"/>
                    <a:pt x="966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669" name="Google Shape;1669;p42"/>
            <p:cNvSpPr/>
            <p:nvPr/>
          </p:nvSpPr>
          <p:spPr>
            <a:xfrm>
              <a:off x="1027583" y="3552374"/>
              <a:ext cx="21694" cy="27122"/>
            </a:xfrm>
            <a:custGeom>
              <a:avLst/>
              <a:gdLst/>
              <a:ahLst/>
              <a:cxnLst/>
              <a:rect l="l" t="t" r="r" b="b"/>
              <a:pathLst>
                <a:path w="1143" h="1429" extrusionOk="0">
                  <a:moveTo>
                    <a:pt x="966" y="1"/>
                  </a:moveTo>
                  <a:cubicBezTo>
                    <a:pt x="917" y="1"/>
                    <a:pt x="869" y="23"/>
                    <a:pt x="838" y="66"/>
                  </a:cubicBezTo>
                  <a:lnTo>
                    <a:pt x="51" y="1183"/>
                  </a:lnTo>
                  <a:cubicBezTo>
                    <a:pt x="1" y="1253"/>
                    <a:pt x="19" y="1350"/>
                    <a:pt x="88" y="1400"/>
                  </a:cubicBezTo>
                  <a:cubicBezTo>
                    <a:pt x="115" y="1420"/>
                    <a:pt x="148" y="1429"/>
                    <a:pt x="178" y="1429"/>
                  </a:cubicBezTo>
                  <a:cubicBezTo>
                    <a:pt x="227" y="1429"/>
                    <a:pt x="274" y="1406"/>
                    <a:pt x="305" y="1362"/>
                  </a:cubicBezTo>
                  <a:lnTo>
                    <a:pt x="1093" y="244"/>
                  </a:lnTo>
                  <a:cubicBezTo>
                    <a:pt x="1143" y="174"/>
                    <a:pt x="1124" y="79"/>
                    <a:pt x="1055" y="29"/>
                  </a:cubicBezTo>
                  <a:cubicBezTo>
                    <a:pt x="1028" y="10"/>
                    <a:pt x="997" y="1"/>
                    <a:pt x="966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670" name="Google Shape;1670;p42"/>
            <p:cNvSpPr/>
            <p:nvPr/>
          </p:nvSpPr>
          <p:spPr>
            <a:xfrm>
              <a:off x="1078863" y="3575263"/>
              <a:ext cx="31013" cy="40370"/>
            </a:xfrm>
            <a:custGeom>
              <a:avLst/>
              <a:gdLst/>
              <a:ahLst/>
              <a:cxnLst/>
              <a:rect l="l" t="t" r="r" b="b"/>
              <a:pathLst>
                <a:path w="1634" h="2127" extrusionOk="0">
                  <a:moveTo>
                    <a:pt x="1458" y="0"/>
                  </a:moveTo>
                  <a:cubicBezTo>
                    <a:pt x="1409" y="0"/>
                    <a:pt x="1360" y="23"/>
                    <a:pt x="1330" y="66"/>
                  </a:cubicBezTo>
                  <a:lnTo>
                    <a:pt x="51" y="1882"/>
                  </a:lnTo>
                  <a:cubicBezTo>
                    <a:pt x="1" y="1952"/>
                    <a:pt x="19" y="2047"/>
                    <a:pt x="89" y="2097"/>
                  </a:cubicBezTo>
                  <a:cubicBezTo>
                    <a:pt x="115" y="2117"/>
                    <a:pt x="148" y="2126"/>
                    <a:pt x="178" y="2126"/>
                  </a:cubicBezTo>
                  <a:cubicBezTo>
                    <a:pt x="227" y="2126"/>
                    <a:pt x="275" y="2103"/>
                    <a:pt x="305" y="2060"/>
                  </a:cubicBezTo>
                  <a:lnTo>
                    <a:pt x="1584" y="244"/>
                  </a:lnTo>
                  <a:cubicBezTo>
                    <a:pt x="1634" y="174"/>
                    <a:pt x="1615" y="77"/>
                    <a:pt x="1547" y="27"/>
                  </a:cubicBezTo>
                  <a:cubicBezTo>
                    <a:pt x="1520" y="9"/>
                    <a:pt x="1489" y="0"/>
                    <a:pt x="1458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671" name="Google Shape;1671;p42"/>
            <p:cNvSpPr/>
            <p:nvPr/>
          </p:nvSpPr>
          <p:spPr>
            <a:xfrm>
              <a:off x="1053508" y="3570632"/>
              <a:ext cx="21694" cy="27122"/>
            </a:xfrm>
            <a:custGeom>
              <a:avLst/>
              <a:gdLst/>
              <a:ahLst/>
              <a:cxnLst/>
              <a:rect l="l" t="t" r="r" b="b"/>
              <a:pathLst>
                <a:path w="1143" h="1429" extrusionOk="0">
                  <a:moveTo>
                    <a:pt x="966" y="1"/>
                  </a:moveTo>
                  <a:cubicBezTo>
                    <a:pt x="918" y="1"/>
                    <a:pt x="870" y="23"/>
                    <a:pt x="840" y="67"/>
                  </a:cubicBezTo>
                  <a:lnTo>
                    <a:pt x="51" y="1184"/>
                  </a:lnTo>
                  <a:cubicBezTo>
                    <a:pt x="1" y="1254"/>
                    <a:pt x="19" y="1351"/>
                    <a:pt x="89" y="1400"/>
                  </a:cubicBezTo>
                  <a:cubicBezTo>
                    <a:pt x="115" y="1420"/>
                    <a:pt x="148" y="1428"/>
                    <a:pt x="178" y="1428"/>
                  </a:cubicBezTo>
                  <a:cubicBezTo>
                    <a:pt x="227" y="1428"/>
                    <a:pt x="275" y="1406"/>
                    <a:pt x="305" y="1363"/>
                  </a:cubicBezTo>
                  <a:lnTo>
                    <a:pt x="1092" y="245"/>
                  </a:lnTo>
                  <a:cubicBezTo>
                    <a:pt x="1142" y="175"/>
                    <a:pt x="1125" y="78"/>
                    <a:pt x="1055" y="28"/>
                  </a:cubicBezTo>
                  <a:cubicBezTo>
                    <a:pt x="1028" y="10"/>
                    <a:pt x="997" y="1"/>
                    <a:pt x="966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672" name="Google Shape;1672;p42"/>
            <p:cNvSpPr/>
            <p:nvPr/>
          </p:nvSpPr>
          <p:spPr>
            <a:xfrm>
              <a:off x="1065085" y="3578774"/>
              <a:ext cx="21675" cy="27122"/>
            </a:xfrm>
            <a:custGeom>
              <a:avLst/>
              <a:gdLst/>
              <a:ahLst/>
              <a:cxnLst/>
              <a:rect l="l" t="t" r="r" b="b"/>
              <a:pathLst>
                <a:path w="1142" h="1429" extrusionOk="0">
                  <a:moveTo>
                    <a:pt x="966" y="1"/>
                  </a:moveTo>
                  <a:cubicBezTo>
                    <a:pt x="917" y="1"/>
                    <a:pt x="869" y="23"/>
                    <a:pt x="838" y="66"/>
                  </a:cubicBezTo>
                  <a:lnTo>
                    <a:pt x="51" y="1184"/>
                  </a:lnTo>
                  <a:cubicBezTo>
                    <a:pt x="1" y="1254"/>
                    <a:pt x="18" y="1351"/>
                    <a:pt x="88" y="1400"/>
                  </a:cubicBezTo>
                  <a:cubicBezTo>
                    <a:pt x="115" y="1420"/>
                    <a:pt x="147" y="1428"/>
                    <a:pt x="177" y="1428"/>
                  </a:cubicBezTo>
                  <a:cubicBezTo>
                    <a:pt x="225" y="1428"/>
                    <a:pt x="274" y="1405"/>
                    <a:pt x="304" y="1362"/>
                  </a:cubicBezTo>
                  <a:lnTo>
                    <a:pt x="1091" y="245"/>
                  </a:lnTo>
                  <a:cubicBezTo>
                    <a:pt x="1141" y="175"/>
                    <a:pt x="1124" y="78"/>
                    <a:pt x="1054" y="28"/>
                  </a:cubicBezTo>
                  <a:cubicBezTo>
                    <a:pt x="1027" y="10"/>
                    <a:pt x="996" y="1"/>
                    <a:pt x="966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673" name="Google Shape;1673;p42"/>
            <p:cNvSpPr/>
            <p:nvPr/>
          </p:nvSpPr>
          <p:spPr>
            <a:xfrm>
              <a:off x="1116404" y="3601662"/>
              <a:ext cx="31013" cy="40370"/>
            </a:xfrm>
            <a:custGeom>
              <a:avLst/>
              <a:gdLst/>
              <a:ahLst/>
              <a:cxnLst/>
              <a:rect l="l" t="t" r="r" b="b"/>
              <a:pathLst>
                <a:path w="1634" h="2127" extrusionOk="0">
                  <a:moveTo>
                    <a:pt x="1457" y="0"/>
                  </a:moveTo>
                  <a:cubicBezTo>
                    <a:pt x="1408" y="0"/>
                    <a:pt x="1360" y="23"/>
                    <a:pt x="1329" y="65"/>
                  </a:cubicBezTo>
                  <a:lnTo>
                    <a:pt x="50" y="1882"/>
                  </a:lnTo>
                  <a:cubicBezTo>
                    <a:pt x="0" y="1951"/>
                    <a:pt x="19" y="2048"/>
                    <a:pt x="87" y="2098"/>
                  </a:cubicBezTo>
                  <a:cubicBezTo>
                    <a:pt x="115" y="2118"/>
                    <a:pt x="147" y="2127"/>
                    <a:pt x="177" y="2127"/>
                  </a:cubicBezTo>
                  <a:cubicBezTo>
                    <a:pt x="226" y="2127"/>
                    <a:pt x="273" y="2104"/>
                    <a:pt x="305" y="2061"/>
                  </a:cubicBezTo>
                  <a:lnTo>
                    <a:pt x="1583" y="244"/>
                  </a:lnTo>
                  <a:cubicBezTo>
                    <a:pt x="1633" y="175"/>
                    <a:pt x="1615" y="78"/>
                    <a:pt x="1545" y="28"/>
                  </a:cubicBezTo>
                  <a:cubicBezTo>
                    <a:pt x="1518" y="9"/>
                    <a:pt x="1488" y="0"/>
                    <a:pt x="1457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674" name="Google Shape;1674;p42"/>
            <p:cNvSpPr/>
            <p:nvPr/>
          </p:nvSpPr>
          <p:spPr>
            <a:xfrm>
              <a:off x="1091010" y="3597051"/>
              <a:ext cx="21694" cy="27122"/>
            </a:xfrm>
            <a:custGeom>
              <a:avLst/>
              <a:gdLst/>
              <a:ahLst/>
              <a:cxnLst/>
              <a:rect l="l" t="t" r="r" b="b"/>
              <a:pathLst>
                <a:path w="1143" h="1429" extrusionOk="0">
                  <a:moveTo>
                    <a:pt x="966" y="1"/>
                  </a:moveTo>
                  <a:cubicBezTo>
                    <a:pt x="918" y="1"/>
                    <a:pt x="869" y="23"/>
                    <a:pt x="838" y="66"/>
                  </a:cubicBezTo>
                  <a:lnTo>
                    <a:pt x="51" y="1184"/>
                  </a:lnTo>
                  <a:cubicBezTo>
                    <a:pt x="1" y="1254"/>
                    <a:pt x="18" y="1350"/>
                    <a:pt x="88" y="1400"/>
                  </a:cubicBezTo>
                  <a:cubicBezTo>
                    <a:pt x="115" y="1420"/>
                    <a:pt x="147" y="1428"/>
                    <a:pt x="178" y="1428"/>
                  </a:cubicBezTo>
                  <a:cubicBezTo>
                    <a:pt x="225" y="1428"/>
                    <a:pt x="274" y="1405"/>
                    <a:pt x="304" y="1362"/>
                  </a:cubicBezTo>
                  <a:lnTo>
                    <a:pt x="1093" y="245"/>
                  </a:lnTo>
                  <a:cubicBezTo>
                    <a:pt x="1143" y="175"/>
                    <a:pt x="1124" y="78"/>
                    <a:pt x="1054" y="28"/>
                  </a:cubicBezTo>
                  <a:cubicBezTo>
                    <a:pt x="1028" y="10"/>
                    <a:pt x="997" y="1"/>
                    <a:pt x="966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675" name="Google Shape;1675;p42"/>
            <p:cNvSpPr/>
            <p:nvPr/>
          </p:nvSpPr>
          <p:spPr>
            <a:xfrm>
              <a:off x="1102606" y="3605192"/>
              <a:ext cx="21675" cy="27103"/>
            </a:xfrm>
            <a:custGeom>
              <a:avLst/>
              <a:gdLst/>
              <a:ahLst/>
              <a:cxnLst/>
              <a:rect l="l" t="t" r="r" b="b"/>
              <a:pathLst>
                <a:path w="1142" h="1428" extrusionOk="0">
                  <a:moveTo>
                    <a:pt x="966" y="1"/>
                  </a:moveTo>
                  <a:cubicBezTo>
                    <a:pt x="918" y="1"/>
                    <a:pt x="869" y="23"/>
                    <a:pt x="839" y="66"/>
                  </a:cubicBezTo>
                  <a:lnTo>
                    <a:pt x="50" y="1183"/>
                  </a:lnTo>
                  <a:cubicBezTo>
                    <a:pt x="0" y="1253"/>
                    <a:pt x="19" y="1349"/>
                    <a:pt x="89" y="1399"/>
                  </a:cubicBezTo>
                  <a:cubicBezTo>
                    <a:pt x="114" y="1419"/>
                    <a:pt x="147" y="1428"/>
                    <a:pt x="177" y="1428"/>
                  </a:cubicBezTo>
                  <a:cubicBezTo>
                    <a:pt x="226" y="1428"/>
                    <a:pt x="274" y="1405"/>
                    <a:pt x="304" y="1362"/>
                  </a:cubicBezTo>
                  <a:lnTo>
                    <a:pt x="1092" y="245"/>
                  </a:lnTo>
                  <a:cubicBezTo>
                    <a:pt x="1142" y="175"/>
                    <a:pt x="1125" y="78"/>
                    <a:pt x="1055" y="28"/>
                  </a:cubicBezTo>
                  <a:cubicBezTo>
                    <a:pt x="1028" y="9"/>
                    <a:pt x="997" y="1"/>
                    <a:pt x="966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676" name="Google Shape;1676;p42"/>
            <p:cNvSpPr/>
            <p:nvPr/>
          </p:nvSpPr>
          <p:spPr>
            <a:xfrm>
              <a:off x="1153906" y="3628062"/>
              <a:ext cx="30994" cy="40389"/>
            </a:xfrm>
            <a:custGeom>
              <a:avLst/>
              <a:gdLst/>
              <a:ahLst/>
              <a:cxnLst/>
              <a:rect l="l" t="t" r="r" b="b"/>
              <a:pathLst>
                <a:path w="1633" h="2128" extrusionOk="0">
                  <a:moveTo>
                    <a:pt x="1456" y="0"/>
                  </a:moveTo>
                  <a:cubicBezTo>
                    <a:pt x="1407" y="0"/>
                    <a:pt x="1360" y="23"/>
                    <a:pt x="1329" y="66"/>
                  </a:cubicBezTo>
                  <a:lnTo>
                    <a:pt x="50" y="1882"/>
                  </a:lnTo>
                  <a:cubicBezTo>
                    <a:pt x="0" y="1952"/>
                    <a:pt x="18" y="2049"/>
                    <a:pt x="88" y="2099"/>
                  </a:cubicBezTo>
                  <a:cubicBezTo>
                    <a:pt x="115" y="2117"/>
                    <a:pt x="146" y="2127"/>
                    <a:pt x="176" y="2127"/>
                  </a:cubicBezTo>
                  <a:cubicBezTo>
                    <a:pt x="225" y="2127"/>
                    <a:pt x="273" y="2105"/>
                    <a:pt x="303" y="2060"/>
                  </a:cubicBezTo>
                  <a:lnTo>
                    <a:pt x="1582" y="244"/>
                  </a:lnTo>
                  <a:cubicBezTo>
                    <a:pt x="1632" y="174"/>
                    <a:pt x="1615" y="78"/>
                    <a:pt x="1545" y="28"/>
                  </a:cubicBezTo>
                  <a:cubicBezTo>
                    <a:pt x="1518" y="10"/>
                    <a:pt x="1486" y="0"/>
                    <a:pt x="1456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677" name="Google Shape;1677;p42"/>
            <p:cNvSpPr/>
            <p:nvPr/>
          </p:nvSpPr>
          <p:spPr>
            <a:xfrm>
              <a:off x="1128493" y="3623450"/>
              <a:ext cx="21694" cy="27122"/>
            </a:xfrm>
            <a:custGeom>
              <a:avLst/>
              <a:gdLst/>
              <a:ahLst/>
              <a:cxnLst/>
              <a:rect l="l" t="t" r="r" b="b"/>
              <a:pathLst>
                <a:path w="1143" h="1429" extrusionOk="0">
                  <a:moveTo>
                    <a:pt x="967" y="1"/>
                  </a:moveTo>
                  <a:cubicBezTo>
                    <a:pt x="918" y="1"/>
                    <a:pt x="870" y="24"/>
                    <a:pt x="839" y="66"/>
                  </a:cubicBezTo>
                  <a:lnTo>
                    <a:pt x="51" y="1184"/>
                  </a:lnTo>
                  <a:cubicBezTo>
                    <a:pt x="1" y="1253"/>
                    <a:pt x="19" y="1350"/>
                    <a:pt x="89" y="1400"/>
                  </a:cubicBezTo>
                  <a:cubicBezTo>
                    <a:pt x="115" y="1420"/>
                    <a:pt x="148" y="1429"/>
                    <a:pt x="178" y="1429"/>
                  </a:cubicBezTo>
                  <a:cubicBezTo>
                    <a:pt x="228" y="1429"/>
                    <a:pt x="276" y="1406"/>
                    <a:pt x="305" y="1363"/>
                  </a:cubicBezTo>
                  <a:lnTo>
                    <a:pt x="1092" y="244"/>
                  </a:lnTo>
                  <a:cubicBezTo>
                    <a:pt x="1142" y="176"/>
                    <a:pt x="1125" y="79"/>
                    <a:pt x="1055" y="29"/>
                  </a:cubicBezTo>
                  <a:cubicBezTo>
                    <a:pt x="1028" y="10"/>
                    <a:pt x="997" y="1"/>
                    <a:pt x="967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678" name="Google Shape;1678;p42"/>
            <p:cNvSpPr/>
            <p:nvPr/>
          </p:nvSpPr>
          <p:spPr>
            <a:xfrm>
              <a:off x="1140108" y="3631573"/>
              <a:ext cx="21675" cy="27141"/>
            </a:xfrm>
            <a:custGeom>
              <a:avLst/>
              <a:gdLst/>
              <a:ahLst/>
              <a:cxnLst/>
              <a:rect l="l" t="t" r="r" b="b"/>
              <a:pathLst>
                <a:path w="1142" h="1430" extrusionOk="0">
                  <a:moveTo>
                    <a:pt x="964" y="1"/>
                  </a:moveTo>
                  <a:cubicBezTo>
                    <a:pt x="915" y="1"/>
                    <a:pt x="868" y="23"/>
                    <a:pt x="837" y="66"/>
                  </a:cubicBezTo>
                  <a:lnTo>
                    <a:pt x="50" y="1185"/>
                  </a:lnTo>
                  <a:cubicBezTo>
                    <a:pt x="0" y="1254"/>
                    <a:pt x="17" y="1351"/>
                    <a:pt x="87" y="1401"/>
                  </a:cubicBezTo>
                  <a:cubicBezTo>
                    <a:pt x="114" y="1421"/>
                    <a:pt x="146" y="1429"/>
                    <a:pt x="177" y="1429"/>
                  </a:cubicBezTo>
                  <a:cubicBezTo>
                    <a:pt x="224" y="1429"/>
                    <a:pt x="273" y="1408"/>
                    <a:pt x="303" y="1364"/>
                  </a:cubicBezTo>
                  <a:lnTo>
                    <a:pt x="1092" y="245"/>
                  </a:lnTo>
                  <a:cubicBezTo>
                    <a:pt x="1142" y="176"/>
                    <a:pt x="1123" y="79"/>
                    <a:pt x="1053" y="29"/>
                  </a:cubicBezTo>
                  <a:cubicBezTo>
                    <a:pt x="1026" y="10"/>
                    <a:pt x="995" y="1"/>
                    <a:pt x="964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679" name="Google Shape;1679;p42"/>
            <p:cNvSpPr/>
            <p:nvPr/>
          </p:nvSpPr>
          <p:spPr>
            <a:xfrm>
              <a:off x="1191389" y="3654499"/>
              <a:ext cx="31013" cy="40370"/>
            </a:xfrm>
            <a:custGeom>
              <a:avLst/>
              <a:gdLst/>
              <a:ahLst/>
              <a:cxnLst/>
              <a:rect l="l" t="t" r="r" b="b"/>
              <a:pathLst>
                <a:path w="1634" h="2127" extrusionOk="0">
                  <a:moveTo>
                    <a:pt x="1457" y="1"/>
                  </a:moveTo>
                  <a:cubicBezTo>
                    <a:pt x="1408" y="1"/>
                    <a:pt x="1360" y="24"/>
                    <a:pt x="1329" y="66"/>
                  </a:cubicBezTo>
                  <a:lnTo>
                    <a:pt x="50" y="1880"/>
                  </a:lnTo>
                  <a:cubicBezTo>
                    <a:pt x="0" y="1950"/>
                    <a:pt x="19" y="2047"/>
                    <a:pt x="87" y="2098"/>
                  </a:cubicBezTo>
                  <a:cubicBezTo>
                    <a:pt x="114" y="2116"/>
                    <a:pt x="147" y="2126"/>
                    <a:pt x="177" y="2126"/>
                  </a:cubicBezTo>
                  <a:cubicBezTo>
                    <a:pt x="226" y="2126"/>
                    <a:pt x="273" y="2102"/>
                    <a:pt x="304" y="2059"/>
                  </a:cubicBezTo>
                  <a:lnTo>
                    <a:pt x="1583" y="244"/>
                  </a:lnTo>
                  <a:cubicBezTo>
                    <a:pt x="1633" y="176"/>
                    <a:pt x="1615" y="79"/>
                    <a:pt x="1545" y="29"/>
                  </a:cubicBezTo>
                  <a:cubicBezTo>
                    <a:pt x="1518" y="10"/>
                    <a:pt x="1487" y="1"/>
                    <a:pt x="1457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680" name="Google Shape;1680;p42"/>
            <p:cNvSpPr/>
            <p:nvPr/>
          </p:nvSpPr>
          <p:spPr>
            <a:xfrm>
              <a:off x="1166033" y="3649869"/>
              <a:ext cx="21675" cy="27122"/>
            </a:xfrm>
            <a:custGeom>
              <a:avLst/>
              <a:gdLst/>
              <a:ahLst/>
              <a:cxnLst/>
              <a:rect l="l" t="t" r="r" b="b"/>
              <a:pathLst>
                <a:path w="1142" h="1429" extrusionOk="0">
                  <a:moveTo>
                    <a:pt x="965" y="0"/>
                  </a:moveTo>
                  <a:cubicBezTo>
                    <a:pt x="916" y="0"/>
                    <a:pt x="868" y="23"/>
                    <a:pt x="837" y="65"/>
                  </a:cubicBezTo>
                  <a:lnTo>
                    <a:pt x="50" y="1183"/>
                  </a:lnTo>
                  <a:cubicBezTo>
                    <a:pt x="0" y="1253"/>
                    <a:pt x="19" y="1350"/>
                    <a:pt x="87" y="1400"/>
                  </a:cubicBezTo>
                  <a:cubicBezTo>
                    <a:pt x="114" y="1420"/>
                    <a:pt x="147" y="1428"/>
                    <a:pt x="177" y="1428"/>
                  </a:cubicBezTo>
                  <a:cubicBezTo>
                    <a:pt x="226" y="1428"/>
                    <a:pt x="273" y="1406"/>
                    <a:pt x="304" y="1361"/>
                  </a:cubicBezTo>
                  <a:lnTo>
                    <a:pt x="1092" y="244"/>
                  </a:lnTo>
                  <a:cubicBezTo>
                    <a:pt x="1142" y="174"/>
                    <a:pt x="1123" y="78"/>
                    <a:pt x="1055" y="28"/>
                  </a:cubicBezTo>
                  <a:cubicBezTo>
                    <a:pt x="1027" y="9"/>
                    <a:pt x="996" y="0"/>
                    <a:pt x="965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681" name="Google Shape;1681;p42"/>
            <p:cNvSpPr/>
            <p:nvPr/>
          </p:nvSpPr>
          <p:spPr>
            <a:xfrm>
              <a:off x="1177629" y="3658029"/>
              <a:ext cx="21656" cy="27122"/>
            </a:xfrm>
            <a:custGeom>
              <a:avLst/>
              <a:gdLst/>
              <a:ahLst/>
              <a:cxnLst/>
              <a:rect l="l" t="t" r="r" b="b"/>
              <a:pathLst>
                <a:path w="1141" h="1429" extrusionOk="0">
                  <a:moveTo>
                    <a:pt x="965" y="1"/>
                  </a:moveTo>
                  <a:cubicBezTo>
                    <a:pt x="917" y="1"/>
                    <a:pt x="869" y="23"/>
                    <a:pt x="838" y="65"/>
                  </a:cubicBezTo>
                  <a:lnTo>
                    <a:pt x="51" y="1184"/>
                  </a:lnTo>
                  <a:cubicBezTo>
                    <a:pt x="1" y="1253"/>
                    <a:pt x="18" y="1350"/>
                    <a:pt x="88" y="1400"/>
                  </a:cubicBezTo>
                  <a:cubicBezTo>
                    <a:pt x="115" y="1420"/>
                    <a:pt x="146" y="1429"/>
                    <a:pt x="176" y="1429"/>
                  </a:cubicBezTo>
                  <a:cubicBezTo>
                    <a:pt x="225" y="1429"/>
                    <a:pt x="274" y="1406"/>
                    <a:pt x="304" y="1363"/>
                  </a:cubicBezTo>
                  <a:lnTo>
                    <a:pt x="1091" y="244"/>
                  </a:lnTo>
                  <a:cubicBezTo>
                    <a:pt x="1141" y="175"/>
                    <a:pt x="1124" y="78"/>
                    <a:pt x="1054" y="28"/>
                  </a:cubicBezTo>
                  <a:cubicBezTo>
                    <a:pt x="1027" y="10"/>
                    <a:pt x="996" y="1"/>
                    <a:pt x="965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682" name="Google Shape;1682;p42"/>
            <p:cNvSpPr/>
            <p:nvPr/>
          </p:nvSpPr>
          <p:spPr>
            <a:xfrm>
              <a:off x="1228910" y="3680918"/>
              <a:ext cx="30994" cy="40332"/>
            </a:xfrm>
            <a:custGeom>
              <a:avLst/>
              <a:gdLst/>
              <a:ahLst/>
              <a:cxnLst/>
              <a:rect l="l" t="t" r="r" b="b"/>
              <a:pathLst>
                <a:path w="1633" h="2125" extrusionOk="0">
                  <a:moveTo>
                    <a:pt x="1456" y="0"/>
                  </a:moveTo>
                  <a:cubicBezTo>
                    <a:pt x="1407" y="0"/>
                    <a:pt x="1360" y="23"/>
                    <a:pt x="1329" y="65"/>
                  </a:cubicBezTo>
                  <a:lnTo>
                    <a:pt x="51" y="1880"/>
                  </a:lnTo>
                  <a:cubicBezTo>
                    <a:pt x="1" y="1950"/>
                    <a:pt x="18" y="2046"/>
                    <a:pt x="88" y="2096"/>
                  </a:cubicBezTo>
                  <a:cubicBezTo>
                    <a:pt x="115" y="2116"/>
                    <a:pt x="146" y="2124"/>
                    <a:pt x="178" y="2124"/>
                  </a:cubicBezTo>
                  <a:cubicBezTo>
                    <a:pt x="225" y="2124"/>
                    <a:pt x="273" y="2101"/>
                    <a:pt x="303" y="2059"/>
                  </a:cubicBezTo>
                  <a:lnTo>
                    <a:pt x="1582" y="244"/>
                  </a:lnTo>
                  <a:cubicBezTo>
                    <a:pt x="1632" y="174"/>
                    <a:pt x="1615" y="78"/>
                    <a:pt x="1545" y="28"/>
                  </a:cubicBezTo>
                  <a:cubicBezTo>
                    <a:pt x="1518" y="9"/>
                    <a:pt x="1487" y="0"/>
                    <a:pt x="1456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683" name="Google Shape;1683;p42"/>
            <p:cNvSpPr/>
            <p:nvPr/>
          </p:nvSpPr>
          <p:spPr>
            <a:xfrm>
              <a:off x="1203535" y="3676268"/>
              <a:ext cx="21656" cy="27141"/>
            </a:xfrm>
            <a:custGeom>
              <a:avLst/>
              <a:gdLst/>
              <a:ahLst/>
              <a:cxnLst/>
              <a:rect l="l" t="t" r="r" b="b"/>
              <a:pathLst>
                <a:path w="1141" h="1430" extrusionOk="0">
                  <a:moveTo>
                    <a:pt x="965" y="0"/>
                  </a:moveTo>
                  <a:cubicBezTo>
                    <a:pt x="916" y="0"/>
                    <a:pt x="868" y="23"/>
                    <a:pt x="837" y="66"/>
                  </a:cubicBezTo>
                  <a:lnTo>
                    <a:pt x="49" y="1183"/>
                  </a:lnTo>
                  <a:cubicBezTo>
                    <a:pt x="0" y="1253"/>
                    <a:pt x="17" y="1351"/>
                    <a:pt x="87" y="1399"/>
                  </a:cubicBezTo>
                  <a:cubicBezTo>
                    <a:pt x="114" y="1419"/>
                    <a:pt x="146" y="1429"/>
                    <a:pt x="176" y="1429"/>
                  </a:cubicBezTo>
                  <a:cubicBezTo>
                    <a:pt x="224" y="1429"/>
                    <a:pt x="273" y="1405"/>
                    <a:pt x="303" y="1362"/>
                  </a:cubicBezTo>
                  <a:lnTo>
                    <a:pt x="1090" y="245"/>
                  </a:lnTo>
                  <a:cubicBezTo>
                    <a:pt x="1140" y="175"/>
                    <a:pt x="1123" y="77"/>
                    <a:pt x="1053" y="27"/>
                  </a:cubicBezTo>
                  <a:cubicBezTo>
                    <a:pt x="1026" y="9"/>
                    <a:pt x="995" y="0"/>
                    <a:pt x="965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684" name="Google Shape;1684;p42"/>
            <p:cNvSpPr/>
            <p:nvPr/>
          </p:nvSpPr>
          <p:spPr>
            <a:xfrm>
              <a:off x="1215112" y="3684429"/>
              <a:ext cx="21675" cy="27141"/>
            </a:xfrm>
            <a:custGeom>
              <a:avLst/>
              <a:gdLst/>
              <a:ahLst/>
              <a:cxnLst/>
              <a:rect l="l" t="t" r="r" b="b"/>
              <a:pathLst>
                <a:path w="1142" h="1430" extrusionOk="0">
                  <a:moveTo>
                    <a:pt x="965" y="1"/>
                  </a:moveTo>
                  <a:cubicBezTo>
                    <a:pt x="916" y="1"/>
                    <a:pt x="868" y="23"/>
                    <a:pt x="838" y="66"/>
                  </a:cubicBezTo>
                  <a:lnTo>
                    <a:pt x="50" y="1183"/>
                  </a:lnTo>
                  <a:cubicBezTo>
                    <a:pt x="0" y="1253"/>
                    <a:pt x="19" y="1351"/>
                    <a:pt x="87" y="1401"/>
                  </a:cubicBezTo>
                  <a:cubicBezTo>
                    <a:pt x="115" y="1421"/>
                    <a:pt x="147" y="1429"/>
                    <a:pt x="177" y="1429"/>
                  </a:cubicBezTo>
                  <a:cubicBezTo>
                    <a:pt x="226" y="1429"/>
                    <a:pt x="273" y="1406"/>
                    <a:pt x="305" y="1362"/>
                  </a:cubicBezTo>
                  <a:lnTo>
                    <a:pt x="1092" y="245"/>
                  </a:lnTo>
                  <a:cubicBezTo>
                    <a:pt x="1142" y="175"/>
                    <a:pt x="1123" y="79"/>
                    <a:pt x="1055" y="29"/>
                  </a:cubicBezTo>
                  <a:cubicBezTo>
                    <a:pt x="1027" y="10"/>
                    <a:pt x="996" y="1"/>
                    <a:pt x="965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685" name="Google Shape;1685;p42"/>
            <p:cNvSpPr/>
            <p:nvPr/>
          </p:nvSpPr>
          <p:spPr>
            <a:xfrm>
              <a:off x="1266393" y="3707279"/>
              <a:ext cx="31013" cy="40370"/>
            </a:xfrm>
            <a:custGeom>
              <a:avLst/>
              <a:gdLst/>
              <a:ahLst/>
              <a:cxnLst/>
              <a:rect l="l" t="t" r="r" b="b"/>
              <a:pathLst>
                <a:path w="1634" h="2127" extrusionOk="0">
                  <a:moveTo>
                    <a:pt x="1457" y="0"/>
                  </a:moveTo>
                  <a:cubicBezTo>
                    <a:pt x="1408" y="0"/>
                    <a:pt x="1360" y="23"/>
                    <a:pt x="1329" y="65"/>
                  </a:cubicBezTo>
                  <a:lnTo>
                    <a:pt x="50" y="1883"/>
                  </a:lnTo>
                  <a:cubicBezTo>
                    <a:pt x="0" y="1951"/>
                    <a:pt x="19" y="2048"/>
                    <a:pt x="89" y="2098"/>
                  </a:cubicBezTo>
                  <a:cubicBezTo>
                    <a:pt x="114" y="2118"/>
                    <a:pt x="147" y="2127"/>
                    <a:pt x="177" y="2127"/>
                  </a:cubicBezTo>
                  <a:cubicBezTo>
                    <a:pt x="226" y="2127"/>
                    <a:pt x="274" y="2104"/>
                    <a:pt x="304" y="2061"/>
                  </a:cubicBezTo>
                  <a:lnTo>
                    <a:pt x="1583" y="244"/>
                  </a:lnTo>
                  <a:cubicBezTo>
                    <a:pt x="1633" y="175"/>
                    <a:pt x="1615" y="78"/>
                    <a:pt x="1546" y="28"/>
                  </a:cubicBezTo>
                  <a:cubicBezTo>
                    <a:pt x="1519" y="9"/>
                    <a:pt x="1488" y="0"/>
                    <a:pt x="1457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686" name="Google Shape;1686;p42"/>
            <p:cNvSpPr/>
            <p:nvPr/>
          </p:nvSpPr>
          <p:spPr>
            <a:xfrm>
              <a:off x="1241037" y="3702668"/>
              <a:ext cx="21675" cy="27122"/>
            </a:xfrm>
            <a:custGeom>
              <a:avLst/>
              <a:gdLst/>
              <a:ahLst/>
              <a:cxnLst/>
              <a:rect l="l" t="t" r="r" b="b"/>
              <a:pathLst>
                <a:path w="1142" h="1429" extrusionOk="0">
                  <a:moveTo>
                    <a:pt x="966" y="0"/>
                  </a:moveTo>
                  <a:cubicBezTo>
                    <a:pt x="918" y="0"/>
                    <a:pt x="870" y="23"/>
                    <a:pt x="839" y="65"/>
                  </a:cubicBezTo>
                  <a:lnTo>
                    <a:pt x="50" y="1184"/>
                  </a:lnTo>
                  <a:cubicBezTo>
                    <a:pt x="0" y="1254"/>
                    <a:pt x="19" y="1350"/>
                    <a:pt x="89" y="1400"/>
                  </a:cubicBezTo>
                  <a:cubicBezTo>
                    <a:pt x="115" y="1420"/>
                    <a:pt x="147" y="1428"/>
                    <a:pt x="177" y="1428"/>
                  </a:cubicBezTo>
                  <a:cubicBezTo>
                    <a:pt x="226" y="1428"/>
                    <a:pt x="275" y="1406"/>
                    <a:pt x="305" y="1363"/>
                  </a:cubicBezTo>
                  <a:lnTo>
                    <a:pt x="1092" y="244"/>
                  </a:lnTo>
                  <a:cubicBezTo>
                    <a:pt x="1142" y="175"/>
                    <a:pt x="1125" y="78"/>
                    <a:pt x="1055" y="28"/>
                  </a:cubicBezTo>
                  <a:cubicBezTo>
                    <a:pt x="1028" y="9"/>
                    <a:pt x="997" y="0"/>
                    <a:pt x="966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687" name="Google Shape;1687;p42"/>
            <p:cNvSpPr/>
            <p:nvPr/>
          </p:nvSpPr>
          <p:spPr>
            <a:xfrm>
              <a:off x="1252614" y="3710847"/>
              <a:ext cx="21656" cy="27122"/>
            </a:xfrm>
            <a:custGeom>
              <a:avLst/>
              <a:gdLst/>
              <a:ahLst/>
              <a:cxnLst/>
              <a:rect l="l" t="t" r="r" b="b"/>
              <a:pathLst>
                <a:path w="1141" h="1429" extrusionOk="0">
                  <a:moveTo>
                    <a:pt x="965" y="0"/>
                  </a:moveTo>
                  <a:cubicBezTo>
                    <a:pt x="916" y="0"/>
                    <a:pt x="868" y="23"/>
                    <a:pt x="838" y="66"/>
                  </a:cubicBezTo>
                  <a:lnTo>
                    <a:pt x="50" y="1183"/>
                  </a:lnTo>
                  <a:cubicBezTo>
                    <a:pt x="0" y="1253"/>
                    <a:pt x="17" y="1350"/>
                    <a:pt x="87" y="1399"/>
                  </a:cubicBezTo>
                  <a:cubicBezTo>
                    <a:pt x="115" y="1419"/>
                    <a:pt x="146" y="1429"/>
                    <a:pt x="176" y="1429"/>
                  </a:cubicBezTo>
                  <a:cubicBezTo>
                    <a:pt x="226" y="1429"/>
                    <a:pt x="275" y="1405"/>
                    <a:pt x="303" y="1362"/>
                  </a:cubicBezTo>
                  <a:lnTo>
                    <a:pt x="1091" y="244"/>
                  </a:lnTo>
                  <a:cubicBezTo>
                    <a:pt x="1141" y="174"/>
                    <a:pt x="1123" y="77"/>
                    <a:pt x="1053" y="27"/>
                  </a:cubicBezTo>
                  <a:cubicBezTo>
                    <a:pt x="1026" y="9"/>
                    <a:pt x="996" y="0"/>
                    <a:pt x="965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688" name="Google Shape;1688;p42"/>
            <p:cNvSpPr/>
            <p:nvPr/>
          </p:nvSpPr>
          <p:spPr>
            <a:xfrm>
              <a:off x="1303914" y="3733679"/>
              <a:ext cx="31013" cy="40389"/>
            </a:xfrm>
            <a:custGeom>
              <a:avLst/>
              <a:gdLst/>
              <a:ahLst/>
              <a:cxnLst/>
              <a:rect l="l" t="t" r="r" b="b"/>
              <a:pathLst>
                <a:path w="1634" h="2128" extrusionOk="0">
                  <a:moveTo>
                    <a:pt x="1457" y="1"/>
                  </a:moveTo>
                  <a:cubicBezTo>
                    <a:pt x="1408" y="1"/>
                    <a:pt x="1360" y="23"/>
                    <a:pt x="1329" y="66"/>
                  </a:cubicBezTo>
                  <a:lnTo>
                    <a:pt x="51" y="1882"/>
                  </a:lnTo>
                  <a:cubicBezTo>
                    <a:pt x="1" y="1952"/>
                    <a:pt x="19" y="2049"/>
                    <a:pt x="88" y="2099"/>
                  </a:cubicBezTo>
                  <a:cubicBezTo>
                    <a:pt x="115" y="2119"/>
                    <a:pt x="148" y="2128"/>
                    <a:pt x="178" y="2128"/>
                  </a:cubicBezTo>
                  <a:cubicBezTo>
                    <a:pt x="225" y="2128"/>
                    <a:pt x="274" y="2106"/>
                    <a:pt x="305" y="2061"/>
                  </a:cubicBezTo>
                  <a:lnTo>
                    <a:pt x="1584" y="244"/>
                  </a:lnTo>
                  <a:cubicBezTo>
                    <a:pt x="1634" y="174"/>
                    <a:pt x="1615" y="79"/>
                    <a:pt x="1545" y="29"/>
                  </a:cubicBezTo>
                  <a:cubicBezTo>
                    <a:pt x="1518" y="10"/>
                    <a:pt x="1487" y="1"/>
                    <a:pt x="1457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689" name="Google Shape;1689;p42"/>
            <p:cNvSpPr/>
            <p:nvPr/>
          </p:nvSpPr>
          <p:spPr>
            <a:xfrm>
              <a:off x="1278539" y="3729086"/>
              <a:ext cx="21675" cy="27122"/>
            </a:xfrm>
            <a:custGeom>
              <a:avLst/>
              <a:gdLst/>
              <a:ahLst/>
              <a:cxnLst/>
              <a:rect l="l" t="t" r="r" b="b"/>
              <a:pathLst>
                <a:path w="1142" h="1429" extrusionOk="0">
                  <a:moveTo>
                    <a:pt x="966" y="0"/>
                  </a:moveTo>
                  <a:cubicBezTo>
                    <a:pt x="917" y="0"/>
                    <a:pt x="868" y="23"/>
                    <a:pt x="838" y="65"/>
                  </a:cubicBezTo>
                  <a:lnTo>
                    <a:pt x="50" y="1184"/>
                  </a:lnTo>
                  <a:cubicBezTo>
                    <a:pt x="0" y="1254"/>
                    <a:pt x="17" y="1350"/>
                    <a:pt x="87" y="1400"/>
                  </a:cubicBezTo>
                  <a:cubicBezTo>
                    <a:pt x="115" y="1420"/>
                    <a:pt x="146" y="1428"/>
                    <a:pt x="177" y="1428"/>
                  </a:cubicBezTo>
                  <a:cubicBezTo>
                    <a:pt x="225" y="1428"/>
                    <a:pt x="273" y="1407"/>
                    <a:pt x="303" y="1362"/>
                  </a:cubicBezTo>
                  <a:lnTo>
                    <a:pt x="1092" y="244"/>
                  </a:lnTo>
                  <a:cubicBezTo>
                    <a:pt x="1142" y="175"/>
                    <a:pt x="1123" y="78"/>
                    <a:pt x="1053" y="28"/>
                  </a:cubicBezTo>
                  <a:cubicBezTo>
                    <a:pt x="1027" y="9"/>
                    <a:pt x="996" y="0"/>
                    <a:pt x="966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690" name="Google Shape;1690;p42"/>
            <p:cNvSpPr/>
            <p:nvPr/>
          </p:nvSpPr>
          <p:spPr>
            <a:xfrm>
              <a:off x="1290117" y="3737247"/>
              <a:ext cx="21675" cy="27122"/>
            </a:xfrm>
            <a:custGeom>
              <a:avLst/>
              <a:gdLst/>
              <a:ahLst/>
              <a:cxnLst/>
              <a:rect l="l" t="t" r="r" b="b"/>
              <a:pathLst>
                <a:path w="1142" h="1429" extrusionOk="0">
                  <a:moveTo>
                    <a:pt x="966" y="0"/>
                  </a:moveTo>
                  <a:cubicBezTo>
                    <a:pt x="917" y="0"/>
                    <a:pt x="869" y="23"/>
                    <a:pt x="839" y="65"/>
                  </a:cubicBezTo>
                  <a:lnTo>
                    <a:pt x="50" y="1184"/>
                  </a:lnTo>
                  <a:cubicBezTo>
                    <a:pt x="0" y="1254"/>
                    <a:pt x="19" y="1350"/>
                    <a:pt x="89" y="1400"/>
                  </a:cubicBezTo>
                  <a:cubicBezTo>
                    <a:pt x="115" y="1420"/>
                    <a:pt x="148" y="1428"/>
                    <a:pt x="178" y="1428"/>
                  </a:cubicBezTo>
                  <a:cubicBezTo>
                    <a:pt x="226" y="1428"/>
                    <a:pt x="275" y="1405"/>
                    <a:pt x="305" y="1362"/>
                  </a:cubicBezTo>
                  <a:lnTo>
                    <a:pt x="1092" y="244"/>
                  </a:lnTo>
                  <a:cubicBezTo>
                    <a:pt x="1142" y="175"/>
                    <a:pt x="1125" y="78"/>
                    <a:pt x="1055" y="28"/>
                  </a:cubicBezTo>
                  <a:cubicBezTo>
                    <a:pt x="1028" y="9"/>
                    <a:pt x="997" y="0"/>
                    <a:pt x="966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691" name="Google Shape;1691;p42"/>
            <p:cNvSpPr/>
            <p:nvPr/>
          </p:nvSpPr>
          <p:spPr>
            <a:xfrm>
              <a:off x="1341416" y="3760116"/>
              <a:ext cx="30994" cy="40389"/>
            </a:xfrm>
            <a:custGeom>
              <a:avLst/>
              <a:gdLst/>
              <a:ahLst/>
              <a:cxnLst/>
              <a:rect l="l" t="t" r="r" b="b"/>
              <a:pathLst>
                <a:path w="1633" h="2128" extrusionOk="0">
                  <a:moveTo>
                    <a:pt x="1456" y="1"/>
                  </a:moveTo>
                  <a:cubicBezTo>
                    <a:pt x="1408" y="1"/>
                    <a:pt x="1360" y="23"/>
                    <a:pt x="1330" y="66"/>
                  </a:cubicBezTo>
                  <a:lnTo>
                    <a:pt x="51" y="1882"/>
                  </a:lnTo>
                  <a:cubicBezTo>
                    <a:pt x="1" y="1952"/>
                    <a:pt x="18" y="2049"/>
                    <a:pt x="88" y="2099"/>
                  </a:cubicBezTo>
                  <a:cubicBezTo>
                    <a:pt x="115" y="2119"/>
                    <a:pt x="146" y="2128"/>
                    <a:pt x="176" y="2128"/>
                  </a:cubicBezTo>
                  <a:cubicBezTo>
                    <a:pt x="225" y="2128"/>
                    <a:pt x="274" y="2105"/>
                    <a:pt x="304" y="2061"/>
                  </a:cubicBezTo>
                  <a:lnTo>
                    <a:pt x="1582" y="245"/>
                  </a:lnTo>
                  <a:cubicBezTo>
                    <a:pt x="1632" y="175"/>
                    <a:pt x="1615" y="79"/>
                    <a:pt x="1545" y="29"/>
                  </a:cubicBezTo>
                  <a:cubicBezTo>
                    <a:pt x="1518" y="10"/>
                    <a:pt x="1487" y="1"/>
                    <a:pt x="1456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692" name="Google Shape;1692;p42"/>
            <p:cNvSpPr/>
            <p:nvPr/>
          </p:nvSpPr>
          <p:spPr>
            <a:xfrm>
              <a:off x="1316061" y="3755524"/>
              <a:ext cx="21656" cy="27122"/>
            </a:xfrm>
            <a:custGeom>
              <a:avLst/>
              <a:gdLst/>
              <a:ahLst/>
              <a:cxnLst/>
              <a:rect l="l" t="t" r="r" b="b"/>
              <a:pathLst>
                <a:path w="1141" h="1429" extrusionOk="0">
                  <a:moveTo>
                    <a:pt x="965" y="0"/>
                  </a:moveTo>
                  <a:cubicBezTo>
                    <a:pt x="917" y="0"/>
                    <a:pt x="869" y="23"/>
                    <a:pt x="838" y="65"/>
                  </a:cubicBezTo>
                  <a:lnTo>
                    <a:pt x="49" y="1184"/>
                  </a:lnTo>
                  <a:cubicBezTo>
                    <a:pt x="1" y="1254"/>
                    <a:pt x="18" y="1350"/>
                    <a:pt x="88" y="1400"/>
                  </a:cubicBezTo>
                  <a:cubicBezTo>
                    <a:pt x="115" y="1420"/>
                    <a:pt x="147" y="1428"/>
                    <a:pt x="177" y="1428"/>
                  </a:cubicBezTo>
                  <a:cubicBezTo>
                    <a:pt x="225" y="1428"/>
                    <a:pt x="274" y="1405"/>
                    <a:pt x="304" y="1362"/>
                  </a:cubicBezTo>
                  <a:lnTo>
                    <a:pt x="1091" y="244"/>
                  </a:lnTo>
                  <a:cubicBezTo>
                    <a:pt x="1141" y="175"/>
                    <a:pt x="1124" y="78"/>
                    <a:pt x="1054" y="28"/>
                  </a:cubicBezTo>
                  <a:cubicBezTo>
                    <a:pt x="1027" y="9"/>
                    <a:pt x="996" y="0"/>
                    <a:pt x="965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693" name="Google Shape;1693;p42"/>
            <p:cNvSpPr/>
            <p:nvPr/>
          </p:nvSpPr>
          <p:spPr>
            <a:xfrm>
              <a:off x="1327619" y="3763647"/>
              <a:ext cx="21694" cy="27122"/>
            </a:xfrm>
            <a:custGeom>
              <a:avLst/>
              <a:gdLst/>
              <a:ahLst/>
              <a:cxnLst/>
              <a:rect l="l" t="t" r="r" b="b"/>
              <a:pathLst>
                <a:path w="1143" h="1429" extrusionOk="0">
                  <a:moveTo>
                    <a:pt x="966" y="1"/>
                  </a:moveTo>
                  <a:cubicBezTo>
                    <a:pt x="917" y="1"/>
                    <a:pt x="868" y="24"/>
                    <a:pt x="838" y="66"/>
                  </a:cubicBezTo>
                  <a:lnTo>
                    <a:pt x="50" y="1185"/>
                  </a:lnTo>
                  <a:cubicBezTo>
                    <a:pt x="0" y="1255"/>
                    <a:pt x="18" y="1350"/>
                    <a:pt x="88" y="1400"/>
                  </a:cubicBezTo>
                  <a:cubicBezTo>
                    <a:pt x="115" y="1420"/>
                    <a:pt x="146" y="1429"/>
                    <a:pt x="178" y="1429"/>
                  </a:cubicBezTo>
                  <a:cubicBezTo>
                    <a:pt x="225" y="1429"/>
                    <a:pt x="273" y="1406"/>
                    <a:pt x="303" y="1363"/>
                  </a:cubicBezTo>
                  <a:lnTo>
                    <a:pt x="1092" y="244"/>
                  </a:lnTo>
                  <a:cubicBezTo>
                    <a:pt x="1142" y="176"/>
                    <a:pt x="1124" y="79"/>
                    <a:pt x="1053" y="29"/>
                  </a:cubicBezTo>
                  <a:cubicBezTo>
                    <a:pt x="1027" y="10"/>
                    <a:pt x="996" y="1"/>
                    <a:pt x="966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694" name="Google Shape;1694;p42"/>
            <p:cNvSpPr/>
            <p:nvPr/>
          </p:nvSpPr>
          <p:spPr>
            <a:xfrm>
              <a:off x="1378899" y="3786535"/>
              <a:ext cx="30994" cy="40370"/>
            </a:xfrm>
            <a:custGeom>
              <a:avLst/>
              <a:gdLst/>
              <a:ahLst/>
              <a:cxnLst/>
              <a:rect l="l" t="t" r="r" b="b"/>
              <a:pathLst>
                <a:path w="1633" h="2127" extrusionOk="0">
                  <a:moveTo>
                    <a:pt x="1456" y="0"/>
                  </a:moveTo>
                  <a:cubicBezTo>
                    <a:pt x="1408" y="0"/>
                    <a:pt x="1360" y="23"/>
                    <a:pt x="1329" y="66"/>
                  </a:cubicBezTo>
                  <a:lnTo>
                    <a:pt x="50" y="1882"/>
                  </a:lnTo>
                  <a:cubicBezTo>
                    <a:pt x="0" y="1952"/>
                    <a:pt x="19" y="2049"/>
                    <a:pt x="88" y="2097"/>
                  </a:cubicBezTo>
                  <a:cubicBezTo>
                    <a:pt x="115" y="2117"/>
                    <a:pt x="146" y="2126"/>
                    <a:pt x="178" y="2126"/>
                  </a:cubicBezTo>
                  <a:cubicBezTo>
                    <a:pt x="228" y="2126"/>
                    <a:pt x="273" y="2103"/>
                    <a:pt x="305" y="2060"/>
                  </a:cubicBezTo>
                  <a:lnTo>
                    <a:pt x="1584" y="244"/>
                  </a:lnTo>
                  <a:cubicBezTo>
                    <a:pt x="1632" y="174"/>
                    <a:pt x="1615" y="79"/>
                    <a:pt x="1545" y="29"/>
                  </a:cubicBezTo>
                  <a:cubicBezTo>
                    <a:pt x="1518" y="10"/>
                    <a:pt x="1487" y="0"/>
                    <a:pt x="1456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695" name="Google Shape;1695;p42"/>
            <p:cNvSpPr/>
            <p:nvPr/>
          </p:nvSpPr>
          <p:spPr>
            <a:xfrm>
              <a:off x="1353544" y="3781923"/>
              <a:ext cx="21694" cy="27122"/>
            </a:xfrm>
            <a:custGeom>
              <a:avLst/>
              <a:gdLst/>
              <a:ahLst/>
              <a:cxnLst/>
              <a:rect l="l" t="t" r="r" b="b"/>
              <a:pathLst>
                <a:path w="1143" h="1429" extrusionOk="0">
                  <a:moveTo>
                    <a:pt x="965" y="1"/>
                  </a:moveTo>
                  <a:cubicBezTo>
                    <a:pt x="916" y="1"/>
                    <a:pt x="868" y="23"/>
                    <a:pt x="838" y="66"/>
                  </a:cubicBezTo>
                  <a:lnTo>
                    <a:pt x="50" y="1185"/>
                  </a:lnTo>
                  <a:cubicBezTo>
                    <a:pt x="0" y="1253"/>
                    <a:pt x="19" y="1350"/>
                    <a:pt x="88" y="1400"/>
                  </a:cubicBezTo>
                  <a:cubicBezTo>
                    <a:pt x="115" y="1420"/>
                    <a:pt x="146" y="1429"/>
                    <a:pt x="178" y="1429"/>
                  </a:cubicBezTo>
                  <a:cubicBezTo>
                    <a:pt x="226" y="1429"/>
                    <a:pt x="273" y="1405"/>
                    <a:pt x="305" y="1363"/>
                  </a:cubicBezTo>
                  <a:lnTo>
                    <a:pt x="1092" y="244"/>
                  </a:lnTo>
                  <a:cubicBezTo>
                    <a:pt x="1142" y="174"/>
                    <a:pt x="1123" y="79"/>
                    <a:pt x="1055" y="29"/>
                  </a:cubicBezTo>
                  <a:cubicBezTo>
                    <a:pt x="1028" y="10"/>
                    <a:pt x="996" y="1"/>
                    <a:pt x="965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696" name="Google Shape;1696;p42"/>
            <p:cNvSpPr/>
            <p:nvPr/>
          </p:nvSpPr>
          <p:spPr>
            <a:xfrm>
              <a:off x="1365140" y="3790065"/>
              <a:ext cx="21675" cy="27122"/>
            </a:xfrm>
            <a:custGeom>
              <a:avLst/>
              <a:gdLst/>
              <a:ahLst/>
              <a:cxnLst/>
              <a:rect l="l" t="t" r="r" b="b"/>
              <a:pathLst>
                <a:path w="1142" h="1429" extrusionOk="0">
                  <a:moveTo>
                    <a:pt x="965" y="0"/>
                  </a:moveTo>
                  <a:cubicBezTo>
                    <a:pt x="916" y="0"/>
                    <a:pt x="869" y="23"/>
                    <a:pt x="838" y="65"/>
                  </a:cubicBezTo>
                  <a:lnTo>
                    <a:pt x="51" y="1184"/>
                  </a:lnTo>
                  <a:cubicBezTo>
                    <a:pt x="1" y="1253"/>
                    <a:pt x="18" y="1350"/>
                    <a:pt x="88" y="1400"/>
                  </a:cubicBezTo>
                  <a:cubicBezTo>
                    <a:pt x="115" y="1420"/>
                    <a:pt x="147" y="1429"/>
                    <a:pt x="177" y="1429"/>
                  </a:cubicBezTo>
                  <a:cubicBezTo>
                    <a:pt x="225" y="1429"/>
                    <a:pt x="274" y="1404"/>
                    <a:pt x="304" y="1363"/>
                  </a:cubicBezTo>
                  <a:lnTo>
                    <a:pt x="1091" y="244"/>
                  </a:lnTo>
                  <a:cubicBezTo>
                    <a:pt x="1141" y="174"/>
                    <a:pt x="1124" y="78"/>
                    <a:pt x="1054" y="28"/>
                  </a:cubicBezTo>
                  <a:cubicBezTo>
                    <a:pt x="1027" y="9"/>
                    <a:pt x="996" y="0"/>
                    <a:pt x="965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697" name="Google Shape;1697;p42"/>
            <p:cNvSpPr/>
            <p:nvPr/>
          </p:nvSpPr>
          <p:spPr>
            <a:xfrm>
              <a:off x="1416421" y="3812935"/>
              <a:ext cx="30994" cy="40370"/>
            </a:xfrm>
            <a:custGeom>
              <a:avLst/>
              <a:gdLst/>
              <a:ahLst/>
              <a:cxnLst/>
              <a:rect l="l" t="t" r="r" b="b"/>
              <a:pathLst>
                <a:path w="1633" h="2127" extrusionOk="0">
                  <a:moveTo>
                    <a:pt x="1457" y="1"/>
                  </a:moveTo>
                  <a:cubicBezTo>
                    <a:pt x="1408" y="1"/>
                    <a:pt x="1360" y="23"/>
                    <a:pt x="1330" y="66"/>
                  </a:cubicBezTo>
                  <a:lnTo>
                    <a:pt x="51" y="1882"/>
                  </a:lnTo>
                  <a:cubicBezTo>
                    <a:pt x="1" y="1952"/>
                    <a:pt x="18" y="2048"/>
                    <a:pt x="88" y="2098"/>
                  </a:cubicBezTo>
                  <a:cubicBezTo>
                    <a:pt x="115" y="2118"/>
                    <a:pt x="147" y="2127"/>
                    <a:pt x="178" y="2127"/>
                  </a:cubicBezTo>
                  <a:cubicBezTo>
                    <a:pt x="225" y="2127"/>
                    <a:pt x="274" y="2104"/>
                    <a:pt x="304" y="2061"/>
                  </a:cubicBezTo>
                  <a:lnTo>
                    <a:pt x="1583" y="245"/>
                  </a:lnTo>
                  <a:cubicBezTo>
                    <a:pt x="1633" y="175"/>
                    <a:pt x="1615" y="78"/>
                    <a:pt x="1545" y="28"/>
                  </a:cubicBezTo>
                  <a:cubicBezTo>
                    <a:pt x="1518" y="10"/>
                    <a:pt x="1488" y="1"/>
                    <a:pt x="1457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698" name="Google Shape;1698;p42"/>
            <p:cNvSpPr/>
            <p:nvPr/>
          </p:nvSpPr>
          <p:spPr>
            <a:xfrm>
              <a:off x="1391046" y="3808323"/>
              <a:ext cx="21656" cy="27141"/>
            </a:xfrm>
            <a:custGeom>
              <a:avLst/>
              <a:gdLst/>
              <a:ahLst/>
              <a:cxnLst/>
              <a:rect l="l" t="t" r="r" b="b"/>
              <a:pathLst>
                <a:path w="1141" h="1430" extrusionOk="0">
                  <a:moveTo>
                    <a:pt x="965" y="1"/>
                  </a:moveTo>
                  <a:cubicBezTo>
                    <a:pt x="917" y="1"/>
                    <a:pt x="869" y="23"/>
                    <a:pt x="838" y="66"/>
                  </a:cubicBezTo>
                  <a:lnTo>
                    <a:pt x="50" y="1184"/>
                  </a:lnTo>
                  <a:cubicBezTo>
                    <a:pt x="0" y="1254"/>
                    <a:pt x="18" y="1351"/>
                    <a:pt x="88" y="1401"/>
                  </a:cubicBezTo>
                  <a:cubicBezTo>
                    <a:pt x="115" y="1420"/>
                    <a:pt x="146" y="1430"/>
                    <a:pt x="176" y="1430"/>
                  </a:cubicBezTo>
                  <a:cubicBezTo>
                    <a:pt x="225" y="1430"/>
                    <a:pt x="273" y="1405"/>
                    <a:pt x="303" y="1362"/>
                  </a:cubicBezTo>
                  <a:lnTo>
                    <a:pt x="1091" y="245"/>
                  </a:lnTo>
                  <a:cubicBezTo>
                    <a:pt x="1141" y="175"/>
                    <a:pt x="1124" y="78"/>
                    <a:pt x="1054" y="28"/>
                  </a:cubicBezTo>
                  <a:cubicBezTo>
                    <a:pt x="1027" y="10"/>
                    <a:pt x="996" y="1"/>
                    <a:pt x="965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699" name="Google Shape;1699;p42"/>
            <p:cNvSpPr/>
            <p:nvPr/>
          </p:nvSpPr>
          <p:spPr>
            <a:xfrm>
              <a:off x="1402623" y="3816503"/>
              <a:ext cx="21694" cy="27122"/>
            </a:xfrm>
            <a:custGeom>
              <a:avLst/>
              <a:gdLst/>
              <a:ahLst/>
              <a:cxnLst/>
              <a:rect l="l" t="t" r="r" b="b"/>
              <a:pathLst>
                <a:path w="1143" h="1429" extrusionOk="0">
                  <a:moveTo>
                    <a:pt x="965" y="0"/>
                  </a:moveTo>
                  <a:cubicBezTo>
                    <a:pt x="917" y="0"/>
                    <a:pt x="868" y="23"/>
                    <a:pt x="838" y="66"/>
                  </a:cubicBezTo>
                  <a:lnTo>
                    <a:pt x="51" y="1184"/>
                  </a:lnTo>
                  <a:cubicBezTo>
                    <a:pt x="1" y="1253"/>
                    <a:pt x="19" y="1350"/>
                    <a:pt x="88" y="1400"/>
                  </a:cubicBezTo>
                  <a:cubicBezTo>
                    <a:pt x="115" y="1420"/>
                    <a:pt x="146" y="1429"/>
                    <a:pt x="178" y="1429"/>
                  </a:cubicBezTo>
                  <a:cubicBezTo>
                    <a:pt x="226" y="1429"/>
                    <a:pt x="273" y="1404"/>
                    <a:pt x="305" y="1363"/>
                  </a:cubicBezTo>
                  <a:lnTo>
                    <a:pt x="1092" y="244"/>
                  </a:lnTo>
                  <a:cubicBezTo>
                    <a:pt x="1142" y="174"/>
                    <a:pt x="1124" y="78"/>
                    <a:pt x="1055" y="28"/>
                  </a:cubicBezTo>
                  <a:cubicBezTo>
                    <a:pt x="1028" y="9"/>
                    <a:pt x="996" y="0"/>
                    <a:pt x="965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700" name="Google Shape;1700;p42"/>
            <p:cNvSpPr/>
            <p:nvPr/>
          </p:nvSpPr>
          <p:spPr>
            <a:xfrm>
              <a:off x="1453904" y="3839353"/>
              <a:ext cx="31013" cy="40370"/>
            </a:xfrm>
            <a:custGeom>
              <a:avLst/>
              <a:gdLst/>
              <a:ahLst/>
              <a:cxnLst/>
              <a:rect l="l" t="t" r="r" b="b"/>
              <a:pathLst>
                <a:path w="1634" h="2127" extrusionOk="0">
                  <a:moveTo>
                    <a:pt x="1457" y="0"/>
                  </a:moveTo>
                  <a:cubicBezTo>
                    <a:pt x="1408" y="0"/>
                    <a:pt x="1360" y="23"/>
                    <a:pt x="1329" y="65"/>
                  </a:cubicBezTo>
                  <a:lnTo>
                    <a:pt x="51" y="1882"/>
                  </a:lnTo>
                  <a:cubicBezTo>
                    <a:pt x="1" y="1951"/>
                    <a:pt x="19" y="2048"/>
                    <a:pt x="89" y="2098"/>
                  </a:cubicBezTo>
                  <a:cubicBezTo>
                    <a:pt x="115" y="2118"/>
                    <a:pt x="148" y="2126"/>
                    <a:pt x="178" y="2126"/>
                  </a:cubicBezTo>
                  <a:cubicBezTo>
                    <a:pt x="226" y="2126"/>
                    <a:pt x="275" y="2104"/>
                    <a:pt x="305" y="2061"/>
                  </a:cubicBezTo>
                  <a:lnTo>
                    <a:pt x="1584" y="243"/>
                  </a:lnTo>
                  <a:cubicBezTo>
                    <a:pt x="1634" y="175"/>
                    <a:pt x="1615" y="77"/>
                    <a:pt x="1546" y="27"/>
                  </a:cubicBezTo>
                  <a:cubicBezTo>
                    <a:pt x="1519" y="9"/>
                    <a:pt x="1488" y="0"/>
                    <a:pt x="1457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701" name="Google Shape;1701;p42"/>
            <p:cNvSpPr/>
            <p:nvPr/>
          </p:nvSpPr>
          <p:spPr>
            <a:xfrm>
              <a:off x="1428548" y="3834722"/>
              <a:ext cx="21694" cy="27122"/>
            </a:xfrm>
            <a:custGeom>
              <a:avLst/>
              <a:gdLst/>
              <a:ahLst/>
              <a:cxnLst/>
              <a:rect l="l" t="t" r="r" b="b"/>
              <a:pathLst>
                <a:path w="1143" h="1429" extrusionOk="0">
                  <a:moveTo>
                    <a:pt x="966" y="1"/>
                  </a:moveTo>
                  <a:cubicBezTo>
                    <a:pt x="917" y="1"/>
                    <a:pt x="869" y="24"/>
                    <a:pt x="838" y="66"/>
                  </a:cubicBezTo>
                  <a:lnTo>
                    <a:pt x="51" y="1184"/>
                  </a:lnTo>
                  <a:cubicBezTo>
                    <a:pt x="1" y="1254"/>
                    <a:pt x="19" y="1350"/>
                    <a:pt x="88" y="1400"/>
                  </a:cubicBezTo>
                  <a:cubicBezTo>
                    <a:pt x="115" y="1420"/>
                    <a:pt x="148" y="1429"/>
                    <a:pt x="178" y="1429"/>
                  </a:cubicBezTo>
                  <a:cubicBezTo>
                    <a:pt x="226" y="1429"/>
                    <a:pt x="275" y="1406"/>
                    <a:pt x="305" y="1363"/>
                  </a:cubicBezTo>
                  <a:lnTo>
                    <a:pt x="1092" y="244"/>
                  </a:lnTo>
                  <a:cubicBezTo>
                    <a:pt x="1142" y="176"/>
                    <a:pt x="1124" y="79"/>
                    <a:pt x="1055" y="29"/>
                  </a:cubicBezTo>
                  <a:cubicBezTo>
                    <a:pt x="1028" y="10"/>
                    <a:pt x="997" y="1"/>
                    <a:pt x="966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702" name="Google Shape;1702;p42"/>
            <p:cNvSpPr/>
            <p:nvPr/>
          </p:nvSpPr>
          <p:spPr>
            <a:xfrm>
              <a:off x="1440125" y="3842902"/>
              <a:ext cx="21656" cy="27141"/>
            </a:xfrm>
            <a:custGeom>
              <a:avLst/>
              <a:gdLst/>
              <a:ahLst/>
              <a:cxnLst/>
              <a:rect l="l" t="t" r="r" b="b"/>
              <a:pathLst>
                <a:path w="1141" h="1430" extrusionOk="0">
                  <a:moveTo>
                    <a:pt x="965" y="1"/>
                  </a:moveTo>
                  <a:cubicBezTo>
                    <a:pt x="917" y="1"/>
                    <a:pt x="869" y="23"/>
                    <a:pt x="838" y="66"/>
                  </a:cubicBezTo>
                  <a:lnTo>
                    <a:pt x="49" y="1184"/>
                  </a:lnTo>
                  <a:cubicBezTo>
                    <a:pt x="1" y="1254"/>
                    <a:pt x="18" y="1351"/>
                    <a:pt x="88" y="1401"/>
                  </a:cubicBezTo>
                  <a:cubicBezTo>
                    <a:pt x="115" y="1419"/>
                    <a:pt x="146" y="1429"/>
                    <a:pt x="176" y="1429"/>
                  </a:cubicBezTo>
                  <a:cubicBezTo>
                    <a:pt x="226" y="1429"/>
                    <a:pt x="274" y="1405"/>
                    <a:pt x="304" y="1362"/>
                  </a:cubicBezTo>
                  <a:lnTo>
                    <a:pt x="1091" y="245"/>
                  </a:lnTo>
                  <a:cubicBezTo>
                    <a:pt x="1141" y="175"/>
                    <a:pt x="1124" y="78"/>
                    <a:pt x="1054" y="28"/>
                  </a:cubicBezTo>
                  <a:cubicBezTo>
                    <a:pt x="1027" y="9"/>
                    <a:pt x="996" y="1"/>
                    <a:pt x="965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703" name="Google Shape;1703;p42"/>
            <p:cNvSpPr/>
            <p:nvPr/>
          </p:nvSpPr>
          <p:spPr>
            <a:xfrm>
              <a:off x="1491406" y="3865790"/>
              <a:ext cx="30994" cy="40351"/>
            </a:xfrm>
            <a:custGeom>
              <a:avLst/>
              <a:gdLst/>
              <a:ahLst/>
              <a:cxnLst/>
              <a:rect l="l" t="t" r="r" b="b"/>
              <a:pathLst>
                <a:path w="1633" h="2126" extrusionOk="0">
                  <a:moveTo>
                    <a:pt x="1456" y="0"/>
                  </a:moveTo>
                  <a:cubicBezTo>
                    <a:pt x="1408" y="0"/>
                    <a:pt x="1360" y="23"/>
                    <a:pt x="1329" y="65"/>
                  </a:cubicBezTo>
                  <a:lnTo>
                    <a:pt x="51" y="1879"/>
                  </a:lnTo>
                  <a:cubicBezTo>
                    <a:pt x="1" y="1949"/>
                    <a:pt x="18" y="2046"/>
                    <a:pt x="88" y="2096"/>
                  </a:cubicBezTo>
                  <a:cubicBezTo>
                    <a:pt x="115" y="2116"/>
                    <a:pt x="146" y="2125"/>
                    <a:pt x="178" y="2125"/>
                  </a:cubicBezTo>
                  <a:cubicBezTo>
                    <a:pt x="228" y="2125"/>
                    <a:pt x="275" y="2102"/>
                    <a:pt x="303" y="2058"/>
                  </a:cubicBezTo>
                  <a:lnTo>
                    <a:pt x="1582" y="243"/>
                  </a:lnTo>
                  <a:cubicBezTo>
                    <a:pt x="1632" y="175"/>
                    <a:pt x="1615" y="78"/>
                    <a:pt x="1545" y="28"/>
                  </a:cubicBezTo>
                  <a:cubicBezTo>
                    <a:pt x="1518" y="9"/>
                    <a:pt x="1487" y="0"/>
                    <a:pt x="1456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704" name="Google Shape;1704;p42"/>
            <p:cNvSpPr/>
            <p:nvPr/>
          </p:nvSpPr>
          <p:spPr>
            <a:xfrm>
              <a:off x="1466050" y="3861141"/>
              <a:ext cx="21694" cy="27122"/>
            </a:xfrm>
            <a:custGeom>
              <a:avLst/>
              <a:gdLst/>
              <a:ahLst/>
              <a:cxnLst/>
              <a:rect l="l" t="t" r="r" b="b"/>
              <a:pathLst>
                <a:path w="1143" h="1429" extrusionOk="0">
                  <a:moveTo>
                    <a:pt x="965" y="0"/>
                  </a:moveTo>
                  <a:cubicBezTo>
                    <a:pt x="917" y="0"/>
                    <a:pt x="868" y="23"/>
                    <a:pt x="838" y="65"/>
                  </a:cubicBezTo>
                  <a:lnTo>
                    <a:pt x="51" y="1184"/>
                  </a:lnTo>
                  <a:cubicBezTo>
                    <a:pt x="1" y="1253"/>
                    <a:pt x="18" y="1350"/>
                    <a:pt x="88" y="1400"/>
                  </a:cubicBezTo>
                  <a:cubicBezTo>
                    <a:pt x="115" y="1420"/>
                    <a:pt x="146" y="1428"/>
                    <a:pt x="178" y="1428"/>
                  </a:cubicBezTo>
                  <a:cubicBezTo>
                    <a:pt x="225" y="1428"/>
                    <a:pt x="274" y="1406"/>
                    <a:pt x="304" y="1363"/>
                  </a:cubicBezTo>
                  <a:lnTo>
                    <a:pt x="1092" y="244"/>
                  </a:lnTo>
                  <a:cubicBezTo>
                    <a:pt x="1142" y="174"/>
                    <a:pt x="1124" y="78"/>
                    <a:pt x="1054" y="28"/>
                  </a:cubicBezTo>
                  <a:cubicBezTo>
                    <a:pt x="1027" y="9"/>
                    <a:pt x="996" y="0"/>
                    <a:pt x="965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705" name="Google Shape;1705;p42"/>
            <p:cNvSpPr/>
            <p:nvPr/>
          </p:nvSpPr>
          <p:spPr>
            <a:xfrm>
              <a:off x="1477627" y="3869302"/>
              <a:ext cx="21694" cy="27122"/>
            </a:xfrm>
            <a:custGeom>
              <a:avLst/>
              <a:gdLst/>
              <a:ahLst/>
              <a:cxnLst/>
              <a:rect l="l" t="t" r="r" b="b"/>
              <a:pathLst>
                <a:path w="1143" h="1429" extrusionOk="0">
                  <a:moveTo>
                    <a:pt x="967" y="1"/>
                  </a:moveTo>
                  <a:cubicBezTo>
                    <a:pt x="918" y="1"/>
                    <a:pt x="870" y="23"/>
                    <a:pt x="839" y="65"/>
                  </a:cubicBezTo>
                  <a:lnTo>
                    <a:pt x="51" y="1184"/>
                  </a:lnTo>
                  <a:cubicBezTo>
                    <a:pt x="1" y="1254"/>
                    <a:pt x="19" y="1350"/>
                    <a:pt x="89" y="1400"/>
                  </a:cubicBezTo>
                  <a:cubicBezTo>
                    <a:pt x="115" y="1420"/>
                    <a:pt x="148" y="1429"/>
                    <a:pt x="178" y="1429"/>
                  </a:cubicBezTo>
                  <a:cubicBezTo>
                    <a:pt x="226" y="1429"/>
                    <a:pt x="275" y="1406"/>
                    <a:pt x="305" y="1363"/>
                  </a:cubicBezTo>
                  <a:lnTo>
                    <a:pt x="1092" y="244"/>
                  </a:lnTo>
                  <a:cubicBezTo>
                    <a:pt x="1142" y="175"/>
                    <a:pt x="1125" y="78"/>
                    <a:pt x="1055" y="28"/>
                  </a:cubicBezTo>
                  <a:cubicBezTo>
                    <a:pt x="1028" y="10"/>
                    <a:pt x="997" y="1"/>
                    <a:pt x="967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706" name="Google Shape;1706;p42"/>
            <p:cNvSpPr/>
            <p:nvPr/>
          </p:nvSpPr>
          <p:spPr>
            <a:xfrm>
              <a:off x="1528946" y="3892152"/>
              <a:ext cx="30975" cy="40389"/>
            </a:xfrm>
            <a:custGeom>
              <a:avLst/>
              <a:gdLst/>
              <a:ahLst/>
              <a:cxnLst/>
              <a:rect l="l" t="t" r="r" b="b"/>
              <a:pathLst>
                <a:path w="1632" h="2128" extrusionOk="0">
                  <a:moveTo>
                    <a:pt x="1455" y="1"/>
                  </a:moveTo>
                  <a:cubicBezTo>
                    <a:pt x="1406" y="1"/>
                    <a:pt x="1359" y="23"/>
                    <a:pt x="1329" y="66"/>
                  </a:cubicBezTo>
                  <a:lnTo>
                    <a:pt x="49" y="1882"/>
                  </a:lnTo>
                  <a:cubicBezTo>
                    <a:pt x="0" y="1952"/>
                    <a:pt x="17" y="2049"/>
                    <a:pt x="87" y="2098"/>
                  </a:cubicBezTo>
                  <a:cubicBezTo>
                    <a:pt x="114" y="2118"/>
                    <a:pt x="146" y="2128"/>
                    <a:pt x="176" y="2128"/>
                  </a:cubicBezTo>
                  <a:cubicBezTo>
                    <a:pt x="224" y="2128"/>
                    <a:pt x="273" y="2103"/>
                    <a:pt x="303" y="2061"/>
                  </a:cubicBezTo>
                  <a:lnTo>
                    <a:pt x="1582" y="245"/>
                  </a:lnTo>
                  <a:cubicBezTo>
                    <a:pt x="1632" y="175"/>
                    <a:pt x="1615" y="79"/>
                    <a:pt x="1545" y="29"/>
                  </a:cubicBezTo>
                  <a:cubicBezTo>
                    <a:pt x="1517" y="10"/>
                    <a:pt x="1486" y="1"/>
                    <a:pt x="1455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707" name="Google Shape;1707;p42"/>
            <p:cNvSpPr/>
            <p:nvPr/>
          </p:nvSpPr>
          <p:spPr>
            <a:xfrm>
              <a:off x="1503533" y="3887540"/>
              <a:ext cx="21675" cy="27141"/>
            </a:xfrm>
            <a:custGeom>
              <a:avLst/>
              <a:gdLst/>
              <a:ahLst/>
              <a:cxnLst/>
              <a:rect l="l" t="t" r="r" b="b"/>
              <a:pathLst>
                <a:path w="1142" h="1430" extrusionOk="0">
                  <a:moveTo>
                    <a:pt x="965" y="1"/>
                  </a:moveTo>
                  <a:cubicBezTo>
                    <a:pt x="916" y="1"/>
                    <a:pt x="869" y="23"/>
                    <a:pt x="839" y="66"/>
                  </a:cubicBezTo>
                  <a:lnTo>
                    <a:pt x="50" y="1185"/>
                  </a:lnTo>
                  <a:cubicBezTo>
                    <a:pt x="0" y="1253"/>
                    <a:pt x="19" y="1351"/>
                    <a:pt x="89" y="1401"/>
                  </a:cubicBezTo>
                  <a:cubicBezTo>
                    <a:pt x="115" y="1421"/>
                    <a:pt x="147" y="1429"/>
                    <a:pt x="177" y="1429"/>
                  </a:cubicBezTo>
                  <a:cubicBezTo>
                    <a:pt x="227" y="1429"/>
                    <a:pt x="276" y="1406"/>
                    <a:pt x="305" y="1363"/>
                  </a:cubicBezTo>
                  <a:lnTo>
                    <a:pt x="1092" y="245"/>
                  </a:lnTo>
                  <a:cubicBezTo>
                    <a:pt x="1142" y="175"/>
                    <a:pt x="1125" y="79"/>
                    <a:pt x="1055" y="29"/>
                  </a:cubicBezTo>
                  <a:cubicBezTo>
                    <a:pt x="1027" y="10"/>
                    <a:pt x="996" y="1"/>
                    <a:pt x="965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708" name="Google Shape;1708;p42"/>
            <p:cNvSpPr/>
            <p:nvPr/>
          </p:nvSpPr>
          <p:spPr>
            <a:xfrm>
              <a:off x="1515129" y="3895701"/>
              <a:ext cx="21694" cy="27141"/>
            </a:xfrm>
            <a:custGeom>
              <a:avLst/>
              <a:gdLst/>
              <a:ahLst/>
              <a:cxnLst/>
              <a:rect l="l" t="t" r="r" b="b"/>
              <a:pathLst>
                <a:path w="1143" h="1430" extrusionOk="0">
                  <a:moveTo>
                    <a:pt x="965" y="1"/>
                  </a:moveTo>
                  <a:cubicBezTo>
                    <a:pt x="917" y="1"/>
                    <a:pt x="869" y="23"/>
                    <a:pt x="838" y="66"/>
                  </a:cubicBezTo>
                  <a:lnTo>
                    <a:pt x="51" y="1185"/>
                  </a:lnTo>
                  <a:cubicBezTo>
                    <a:pt x="1" y="1253"/>
                    <a:pt x="18" y="1351"/>
                    <a:pt x="88" y="1401"/>
                  </a:cubicBezTo>
                  <a:cubicBezTo>
                    <a:pt x="115" y="1421"/>
                    <a:pt x="147" y="1429"/>
                    <a:pt x="178" y="1429"/>
                  </a:cubicBezTo>
                  <a:cubicBezTo>
                    <a:pt x="225" y="1429"/>
                    <a:pt x="274" y="1406"/>
                    <a:pt x="304" y="1363"/>
                  </a:cubicBezTo>
                  <a:lnTo>
                    <a:pt x="1092" y="245"/>
                  </a:lnTo>
                  <a:cubicBezTo>
                    <a:pt x="1142" y="175"/>
                    <a:pt x="1124" y="79"/>
                    <a:pt x="1054" y="29"/>
                  </a:cubicBezTo>
                  <a:cubicBezTo>
                    <a:pt x="1027" y="10"/>
                    <a:pt x="996" y="1"/>
                    <a:pt x="965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709" name="Google Shape;1709;p42"/>
            <p:cNvSpPr/>
            <p:nvPr/>
          </p:nvSpPr>
          <p:spPr>
            <a:xfrm>
              <a:off x="1566410" y="3918590"/>
              <a:ext cx="31013" cy="40389"/>
            </a:xfrm>
            <a:custGeom>
              <a:avLst/>
              <a:gdLst/>
              <a:ahLst/>
              <a:cxnLst/>
              <a:rect l="l" t="t" r="r" b="b"/>
              <a:pathLst>
                <a:path w="1634" h="2128" extrusionOk="0">
                  <a:moveTo>
                    <a:pt x="1457" y="1"/>
                  </a:moveTo>
                  <a:cubicBezTo>
                    <a:pt x="1408" y="1"/>
                    <a:pt x="1360" y="23"/>
                    <a:pt x="1330" y="66"/>
                  </a:cubicBezTo>
                  <a:lnTo>
                    <a:pt x="51" y="1882"/>
                  </a:lnTo>
                  <a:cubicBezTo>
                    <a:pt x="1" y="1952"/>
                    <a:pt x="19" y="2049"/>
                    <a:pt x="88" y="2098"/>
                  </a:cubicBezTo>
                  <a:cubicBezTo>
                    <a:pt x="115" y="2118"/>
                    <a:pt x="146" y="2128"/>
                    <a:pt x="178" y="2128"/>
                  </a:cubicBezTo>
                  <a:cubicBezTo>
                    <a:pt x="226" y="2128"/>
                    <a:pt x="274" y="2104"/>
                    <a:pt x="305" y="2061"/>
                  </a:cubicBezTo>
                  <a:lnTo>
                    <a:pt x="1584" y="245"/>
                  </a:lnTo>
                  <a:cubicBezTo>
                    <a:pt x="1634" y="175"/>
                    <a:pt x="1615" y="79"/>
                    <a:pt x="1545" y="29"/>
                  </a:cubicBezTo>
                  <a:cubicBezTo>
                    <a:pt x="1519" y="10"/>
                    <a:pt x="1487" y="1"/>
                    <a:pt x="1457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710" name="Google Shape;1710;p42"/>
            <p:cNvSpPr/>
            <p:nvPr/>
          </p:nvSpPr>
          <p:spPr>
            <a:xfrm>
              <a:off x="1541054" y="3913959"/>
              <a:ext cx="21694" cy="27122"/>
            </a:xfrm>
            <a:custGeom>
              <a:avLst/>
              <a:gdLst/>
              <a:ahLst/>
              <a:cxnLst/>
              <a:rect l="l" t="t" r="r" b="b"/>
              <a:pathLst>
                <a:path w="1143" h="1429" extrusionOk="0">
                  <a:moveTo>
                    <a:pt x="967" y="0"/>
                  </a:moveTo>
                  <a:cubicBezTo>
                    <a:pt x="917" y="0"/>
                    <a:pt x="869" y="23"/>
                    <a:pt x="838" y="66"/>
                  </a:cubicBezTo>
                  <a:lnTo>
                    <a:pt x="51" y="1183"/>
                  </a:lnTo>
                  <a:cubicBezTo>
                    <a:pt x="1" y="1253"/>
                    <a:pt x="19" y="1350"/>
                    <a:pt x="88" y="1400"/>
                  </a:cubicBezTo>
                  <a:cubicBezTo>
                    <a:pt x="115" y="1419"/>
                    <a:pt x="148" y="1429"/>
                    <a:pt x="178" y="1429"/>
                  </a:cubicBezTo>
                  <a:cubicBezTo>
                    <a:pt x="227" y="1429"/>
                    <a:pt x="274" y="1407"/>
                    <a:pt x="305" y="1362"/>
                  </a:cubicBezTo>
                  <a:lnTo>
                    <a:pt x="1092" y="244"/>
                  </a:lnTo>
                  <a:cubicBezTo>
                    <a:pt x="1142" y="174"/>
                    <a:pt x="1124" y="77"/>
                    <a:pt x="1055" y="27"/>
                  </a:cubicBezTo>
                  <a:cubicBezTo>
                    <a:pt x="1028" y="9"/>
                    <a:pt x="997" y="0"/>
                    <a:pt x="967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711" name="Google Shape;1711;p42"/>
            <p:cNvSpPr/>
            <p:nvPr/>
          </p:nvSpPr>
          <p:spPr>
            <a:xfrm>
              <a:off x="1552669" y="3922120"/>
              <a:ext cx="21656" cy="27122"/>
            </a:xfrm>
            <a:custGeom>
              <a:avLst/>
              <a:gdLst/>
              <a:ahLst/>
              <a:cxnLst/>
              <a:rect l="l" t="t" r="r" b="b"/>
              <a:pathLst>
                <a:path w="1141" h="1429" extrusionOk="0">
                  <a:moveTo>
                    <a:pt x="964" y="1"/>
                  </a:moveTo>
                  <a:cubicBezTo>
                    <a:pt x="916" y="1"/>
                    <a:pt x="868" y="23"/>
                    <a:pt x="838" y="66"/>
                  </a:cubicBezTo>
                  <a:lnTo>
                    <a:pt x="49" y="1185"/>
                  </a:lnTo>
                  <a:cubicBezTo>
                    <a:pt x="0" y="1253"/>
                    <a:pt x="17" y="1350"/>
                    <a:pt x="87" y="1400"/>
                  </a:cubicBezTo>
                  <a:cubicBezTo>
                    <a:pt x="115" y="1420"/>
                    <a:pt x="146" y="1429"/>
                    <a:pt x="176" y="1429"/>
                  </a:cubicBezTo>
                  <a:cubicBezTo>
                    <a:pt x="225" y="1429"/>
                    <a:pt x="273" y="1406"/>
                    <a:pt x="303" y="1363"/>
                  </a:cubicBezTo>
                  <a:lnTo>
                    <a:pt x="1090" y="244"/>
                  </a:lnTo>
                  <a:cubicBezTo>
                    <a:pt x="1140" y="174"/>
                    <a:pt x="1123" y="79"/>
                    <a:pt x="1053" y="29"/>
                  </a:cubicBezTo>
                  <a:cubicBezTo>
                    <a:pt x="1026" y="10"/>
                    <a:pt x="995" y="1"/>
                    <a:pt x="964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712" name="Google Shape;1712;p42"/>
            <p:cNvSpPr/>
            <p:nvPr/>
          </p:nvSpPr>
          <p:spPr>
            <a:xfrm>
              <a:off x="1603950" y="3945008"/>
              <a:ext cx="30975" cy="40370"/>
            </a:xfrm>
            <a:custGeom>
              <a:avLst/>
              <a:gdLst/>
              <a:ahLst/>
              <a:cxnLst/>
              <a:rect l="l" t="t" r="r" b="b"/>
              <a:pathLst>
                <a:path w="1632" h="2127" extrusionOk="0">
                  <a:moveTo>
                    <a:pt x="1457" y="0"/>
                  </a:moveTo>
                  <a:cubicBezTo>
                    <a:pt x="1408" y="0"/>
                    <a:pt x="1360" y="23"/>
                    <a:pt x="1329" y="66"/>
                  </a:cubicBezTo>
                  <a:lnTo>
                    <a:pt x="50" y="1882"/>
                  </a:lnTo>
                  <a:cubicBezTo>
                    <a:pt x="0" y="1952"/>
                    <a:pt x="17" y="2048"/>
                    <a:pt x="87" y="2098"/>
                  </a:cubicBezTo>
                  <a:cubicBezTo>
                    <a:pt x="115" y="2118"/>
                    <a:pt x="146" y="2126"/>
                    <a:pt x="177" y="2126"/>
                  </a:cubicBezTo>
                  <a:cubicBezTo>
                    <a:pt x="225" y="2126"/>
                    <a:pt x="273" y="2103"/>
                    <a:pt x="303" y="2060"/>
                  </a:cubicBezTo>
                  <a:lnTo>
                    <a:pt x="1582" y="244"/>
                  </a:lnTo>
                  <a:cubicBezTo>
                    <a:pt x="1632" y="174"/>
                    <a:pt x="1615" y="77"/>
                    <a:pt x="1545" y="27"/>
                  </a:cubicBezTo>
                  <a:cubicBezTo>
                    <a:pt x="1518" y="9"/>
                    <a:pt x="1487" y="0"/>
                    <a:pt x="1457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713" name="Google Shape;1713;p42"/>
            <p:cNvSpPr/>
            <p:nvPr/>
          </p:nvSpPr>
          <p:spPr>
            <a:xfrm>
              <a:off x="1578557" y="3940396"/>
              <a:ext cx="21675" cy="27122"/>
            </a:xfrm>
            <a:custGeom>
              <a:avLst/>
              <a:gdLst/>
              <a:ahLst/>
              <a:cxnLst/>
              <a:rect l="l" t="t" r="r" b="b"/>
              <a:pathLst>
                <a:path w="1142" h="1429" extrusionOk="0">
                  <a:moveTo>
                    <a:pt x="966" y="0"/>
                  </a:moveTo>
                  <a:cubicBezTo>
                    <a:pt x="917" y="0"/>
                    <a:pt x="869" y="23"/>
                    <a:pt x="838" y="66"/>
                  </a:cubicBezTo>
                  <a:lnTo>
                    <a:pt x="49" y="1183"/>
                  </a:lnTo>
                  <a:cubicBezTo>
                    <a:pt x="1" y="1253"/>
                    <a:pt x="18" y="1350"/>
                    <a:pt x="88" y="1400"/>
                  </a:cubicBezTo>
                  <a:cubicBezTo>
                    <a:pt x="114" y="1419"/>
                    <a:pt x="147" y="1429"/>
                    <a:pt x="177" y="1429"/>
                  </a:cubicBezTo>
                  <a:cubicBezTo>
                    <a:pt x="225" y="1429"/>
                    <a:pt x="274" y="1405"/>
                    <a:pt x="304" y="1362"/>
                  </a:cubicBezTo>
                  <a:lnTo>
                    <a:pt x="1091" y="244"/>
                  </a:lnTo>
                  <a:cubicBezTo>
                    <a:pt x="1141" y="174"/>
                    <a:pt x="1124" y="77"/>
                    <a:pt x="1054" y="27"/>
                  </a:cubicBezTo>
                  <a:cubicBezTo>
                    <a:pt x="1027" y="9"/>
                    <a:pt x="996" y="0"/>
                    <a:pt x="966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714" name="Google Shape;1714;p42"/>
            <p:cNvSpPr/>
            <p:nvPr/>
          </p:nvSpPr>
          <p:spPr>
            <a:xfrm>
              <a:off x="1590134" y="3948519"/>
              <a:ext cx="21694" cy="27141"/>
            </a:xfrm>
            <a:custGeom>
              <a:avLst/>
              <a:gdLst/>
              <a:ahLst/>
              <a:cxnLst/>
              <a:rect l="l" t="t" r="r" b="b"/>
              <a:pathLst>
                <a:path w="1143" h="1430" extrusionOk="0">
                  <a:moveTo>
                    <a:pt x="967" y="1"/>
                  </a:moveTo>
                  <a:cubicBezTo>
                    <a:pt x="918" y="1"/>
                    <a:pt x="869" y="23"/>
                    <a:pt x="838" y="66"/>
                  </a:cubicBezTo>
                  <a:lnTo>
                    <a:pt x="51" y="1184"/>
                  </a:lnTo>
                  <a:cubicBezTo>
                    <a:pt x="1" y="1254"/>
                    <a:pt x="20" y="1351"/>
                    <a:pt x="88" y="1401"/>
                  </a:cubicBezTo>
                  <a:cubicBezTo>
                    <a:pt x="115" y="1420"/>
                    <a:pt x="147" y="1430"/>
                    <a:pt x="178" y="1430"/>
                  </a:cubicBezTo>
                  <a:cubicBezTo>
                    <a:pt x="227" y="1430"/>
                    <a:pt x="274" y="1405"/>
                    <a:pt x="305" y="1362"/>
                  </a:cubicBezTo>
                  <a:lnTo>
                    <a:pt x="1093" y="245"/>
                  </a:lnTo>
                  <a:cubicBezTo>
                    <a:pt x="1143" y="175"/>
                    <a:pt x="1124" y="78"/>
                    <a:pt x="1055" y="28"/>
                  </a:cubicBezTo>
                  <a:cubicBezTo>
                    <a:pt x="1028" y="10"/>
                    <a:pt x="997" y="1"/>
                    <a:pt x="967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715" name="Google Shape;1715;p42"/>
            <p:cNvSpPr/>
            <p:nvPr/>
          </p:nvSpPr>
          <p:spPr>
            <a:xfrm>
              <a:off x="1641414" y="3971408"/>
              <a:ext cx="31013" cy="40370"/>
            </a:xfrm>
            <a:custGeom>
              <a:avLst/>
              <a:gdLst/>
              <a:ahLst/>
              <a:cxnLst/>
              <a:rect l="l" t="t" r="r" b="b"/>
              <a:pathLst>
                <a:path w="1634" h="2127" extrusionOk="0">
                  <a:moveTo>
                    <a:pt x="1458" y="1"/>
                  </a:moveTo>
                  <a:cubicBezTo>
                    <a:pt x="1409" y="1"/>
                    <a:pt x="1360" y="23"/>
                    <a:pt x="1330" y="65"/>
                  </a:cubicBezTo>
                  <a:lnTo>
                    <a:pt x="51" y="1882"/>
                  </a:lnTo>
                  <a:cubicBezTo>
                    <a:pt x="1" y="1952"/>
                    <a:pt x="19" y="2048"/>
                    <a:pt x="88" y="2098"/>
                  </a:cubicBezTo>
                  <a:cubicBezTo>
                    <a:pt x="115" y="2118"/>
                    <a:pt x="148" y="2127"/>
                    <a:pt x="178" y="2127"/>
                  </a:cubicBezTo>
                  <a:cubicBezTo>
                    <a:pt x="227" y="2127"/>
                    <a:pt x="275" y="2104"/>
                    <a:pt x="305" y="2061"/>
                  </a:cubicBezTo>
                  <a:lnTo>
                    <a:pt x="1584" y="244"/>
                  </a:lnTo>
                  <a:cubicBezTo>
                    <a:pt x="1634" y="175"/>
                    <a:pt x="1615" y="78"/>
                    <a:pt x="1547" y="28"/>
                  </a:cubicBezTo>
                  <a:cubicBezTo>
                    <a:pt x="1520" y="10"/>
                    <a:pt x="1489" y="1"/>
                    <a:pt x="1458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716" name="Google Shape;1716;p42"/>
            <p:cNvSpPr/>
            <p:nvPr/>
          </p:nvSpPr>
          <p:spPr>
            <a:xfrm>
              <a:off x="1616059" y="3966796"/>
              <a:ext cx="21694" cy="27122"/>
            </a:xfrm>
            <a:custGeom>
              <a:avLst/>
              <a:gdLst/>
              <a:ahLst/>
              <a:cxnLst/>
              <a:rect l="l" t="t" r="r" b="b"/>
              <a:pathLst>
                <a:path w="1143" h="1429" extrusionOk="0">
                  <a:moveTo>
                    <a:pt x="966" y="1"/>
                  </a:moveTo>
                  <a:cubicBezTo>
                    <a:pt x="917" y="1"/>
                    <a:pt x="869" y="23"/>
                    <a:pt x="840" y="65"/>
                  </a:cubicBezTo>
                  <a:lnTo>
                    <a:pt x="51" y="1184"/>
                  </a:lnTo>
                  <a:cubicBezTo>
                    <a:pt x="1" y="1254"/>
                    <a:pt x="19" y="1350"/>
                    <a:pt x="89" y="1400"/>
                  </a:cubicBezTo>
                  <a:cubicBezTo>
                    <a:pt x="115" y="1420"/>
                    <a:pt x="148" y="1428"/>
                    <a:pt x="178" y="1428"/>
                  </a:cubicBezTo>
                  <a:cubicBezTo>
                    <a:pt x="227" y="1428"/>
                    <a:pt x="275" y="1405"/>
                    <a:pt x="305" y="1362"/>
                  </a:cubicBezTo>
                  <a:lnTo>
                    <a:pt x="1093" y="244"/>
                  </a:lnTo>
                  <a:cubicBezTo>
                    <a:pt x="1143" y="175"/>
                    <a:pt x="1125" y="78"/>
                    <a:pt x="1055" y="28"/>
                  </a:cubicBezTo>
                  <a:cubicBezTo>
                    <a:pt x="1028" y="10"/>
                    <a:pt x="997" y="1"/>
                    <a:pt x="966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717" name="Google Shape;1717;p42"/>
            <p:cNvSpPr/>
            <p:nvPr/>
          </p:nvSpPr>
          <p:spPr>
            <a:xfrm>
              <a:off x="1627655" y="3974938"/>
              <a:ext cx="21656" cy="27103"/>
            </a:xfrm>
            <a:custGeom>
              <a:avLst/>
              <a:gdLst/>
              <a:ahLst/>
              <a:cxnLst/>
              <a:rect l="l" t="t" r="r" b="b"/>
              <a:pathLst>
                <a:path w="1141" h="1428" extrusionOk="0">
                  <a:moveTo>
                    <a:pt x="964" y="1"/>
                  </a:moveTo>
                  <a:cubicBezTo>
                    <a:pt x="916" y="1"/>
                    <a:pt x="868" y="23"/>
                    <a:pt x="837" y="65"/>
                  </a:cubicBezTo>
                  <a:lnTo>
                    <a:pt x="50" y="1183"/>
                  </a:lnTo>
                  <a:cubicBezTo>
                    <a:pt x="0" y="1254"/>
                    <a:pt x="17" y="1349"/>
                    <a:pt x="87" y="1399"/>
                  </a:cubicBezTo>
                  <a:cubicBezTo>
                    <a:pt x="114" y="1419"/>
                    <a:pt x="146" y="1428"/>
                    <a:pt x="176" y="1428"/>
                  </a:cubicBezTo>
                  <a:cubicBezTo>
                    <a:pt x="224" y="1428"/>
                    <a:pt x="273" y="1406"/>
                    <a:pt x="303" y="1362"/>
                  </a:cubicBezTo>
                  <a:lnTo>
                    <a:pt x="1090" y="243"/>
                  </a:lnTo>
                  <a:cubicBezTo>
                    <a:pt x="1140" y="175"/>
                    <a:pt x="1123" y="78"/>
                    <a:pt x="1053" y="28"/>
                  </a:cubicBezTo>
                  <a:cubicBezTo>
                    <a:pt x="1026" y="9"/>
                    <a:pt x="995" y="1"/>
                    <a:pt x="964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718" name="Google Shape;1718;p42"/>
            <p:cNvSpPr/>
            <p:nvPr/>
          </p:nvSpPr>
          <p:spPr>
            <a:xfrm>
              <a:off x="1678916" y="3997807"/>
              <a:ext cx="30994" cy="40389"/>
            </a:xfrm>
            <a:custGeom>
              <a:avLst/>
              <a:gdLst/>
              <a:ahLst/>
              <a:cxnLst/>
              <a:rect l="l" t="t" r="r" b="b"/>
              <a:pathLst>
                <a:path w="1633" h="2128" extrusionOk="0">
                  <a:moveTo>
                    <a:pt x="1456" y="0"/>
                  </a:moveTo>
                  <a:cubicBezTo>
                    <a:pt x="1408" y="0"/>
                    <a:pt x="1360" y="23"/>
                    <a:pt x="1330" y="66"/>
                  </a:cubicBezTo>
                  <a:lnTo>
                    <a:pt x="51" y="1883"/>
                  </a:lnTo>
                  <a:cubicBezTo>
                    <a:pt x="1" y="1952"/>
                    <a:pt x="18" y="2049"/>
                    <a:pt x="88" y="2099"/>
                  </a:cubicBezTo>
                  <a:cubicBezTo>
                    <a:pt x="115" y="2119"/>
                    <a:pt x="147" y="2127"/>
                    <a:pt x="178" y="2127"/>
                  </a:cubicBezTo>
                  <a:cubicBezTo>
                    <a:pt x="228" y="2127"/>
                    <a:pt x="274" y="2103"/>
                    <a:pt x="304" y="2062"/>
                  </a:cubicBezTo>
                  <a:lnTo>
                    <a:pt x="1583" y="244"/>
                  </a:lnTo>
                  <a:cubicBezTo>
                    <a:pt x="1633" y="174"/>
                    <a:pt x="1615" y="79"/>
                    <a:pt x="1545" y="29"/>
                  </a:cubicBezTo>
                  <a:cubicBezTo>
                    <a:pt x="1518" y="10"/>
                    <a:pt x="1487" y="0"/>
                    <a:pt x="1456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719" name="Google Shape;1719;p42"/>
            <p:cNvSpPr/>
            <p:nvPr/>
          </p:nvSpPr>
          <p:spPr>
            <a:xfrm>
              <a:off x="1653561" y="3993195"/>
              <a:ext cx="21694" cy="27122"/>
            </a:xfrm>
            <a:custGeom>
              <a:avLst/>
              <a:gdLst/>
              <a:ahLst/>
              <a:cxnLst/>
              <a:rect l="l" t="t" r="r" b="b"/>
              <a:pathLst>
                <a:path w="1143" h="1429" extrusionOk="0">
                  <a:moveTo>
                    <a:pt x="965" y="1"/>
                  </a:moveTo>
                  <a:cubicBezTo>
                    <a:pt x="917" y="1"/>
                    <a:pt x="869" y="23"/>
                    <a:pt x="838" y="66"/>
                  </a:cubicBezTo>
                  <a:lnTo>
                    <a:pt x="51" y="1185"/>
                  </a:lnTo>
                  <a:cubicBezTo>
                    <a:pt x="1" y="1253"/>
                    <a:pt x="18" y="1350"/>
                    <a:pt x="88" y="1400"/>
                  </a:cubicBezTo>
                  <a:cubicBezTo>
                    <a:pt x="115" y="1420"/>
                    <a:pt x="147" y="1429"/>
                    <a:pt x="178" y="1429"/>
                  </a:cubicBezTo>
                  <a:cubicBezTo>
                    <a:pt x="225" y="1429"/>
                    <a:pt x="274" y="1406"/>
                    <a:pt x="304" y="1363"/>
                  </a:cubicBezTo>
                  <a:lnTo>
                    <a:pt x="1093" y="244"/>
                  </a:lnTo>
                  <a:cubicBezTo>
                    <a:pt x="1143" y="174"/>
                    <a:pt x="1124" y="79"/>
                    <a:pt x="1054" y="29"/>
                  </a:cubicBezTo>
                  <a:cubicBezTo>
                    <a:pt x="1027" y="10"/>
                    <a:pt x="996" y="1"/>
                    <a:pt x="965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720" name="Google Shape;1720;p42"/>
            <p:cNvSpPr/>
            <p:nvPr/>
          </p:nvSpPr>
          <p:spPr>
            <a:xfrm>
              <a:off x="1665157" y="4001375"/>
              <a:ext cx="21675" cy="27103"/>
            </a:xfrm>
            <a:custGeom>
              <a:avLst/>
              <a:gdLst/>
              <a:ahLst/>
              <a:cxnLst/>
              <a:rect l="l" t="t" r="r" b="b"/>
              <a:pathLst>
                <a:path w="1142" h="1428" extrusionOk="0">
                  <a:moveTo>
                    <a:pt x="965" y="1"/>
                  </a:moveTo>
                  <a:cubicBezTo>
                    <a:pt x="916" y="1"/>
                    <a:pt x="868" y="23"/>
                    <a:pt x="837" y="65"/>
                  </a:cubicBezTo>
                  <a:lnTo>
                    <a:pt x="50" y="1184"/>
                  </a:lnTo>
                  <a:cubicBezTo>
                    <a:pt x="0" y="1254"/>
                    <a:pt x="19" y="1349"/>
                    <a:pt x="87" y="1399"/>
                  </a:cubicBezTo>
                  <a:cubicBezTo>
                    <a:pt x="114" y="1419"/>
                    <a:pt x="147" y="1428"/>
                    <a:pt x="177" y="1428"/>
                  </a:cubicBezTo>
                  <a:cubicBezTo>
                    <a:pt x="226" y="1428"/>
                    <a:pt x="274" y="1405"/>
                    <a:pt x="304" y="1362"/>
                  </a:cubicBezTo>
                  <a:lnTo>
                    <a:pt x="1092" y="243"/>
                  </a:lnTo>
                  <a:cubicBezTo>
                    <a:pt x="1142" y="175"/>
                    <a:pt x="1123" y="78"/>
                    <a:pt x="1055" y="28"/>
                  </a:cubicBezTo>
                  <a:cubicBezTo>
                    <a:pt x="1027" y="9"/>
                    <a:pt x="996" y="1"/>
                    <a:pt x="965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721" name="Google Shape;1721;p42"/>
            <p:cNvSpPr/>
            <p:nvPr/>
          </p:nvSpPr>
          <p:spPr>
            <a:xfrm>
              <a:off x="1716457" y="4024245"/>
              <a:ext cx="30994" cy="40370"/>
            </a:xfrm>
            <a:custGeom>
              <a:avLst/>
              <a:gdLst/>
              <a:ahLst/>
              <a:cxnLst/>
              <a:rect l="l" t="t" r="r" b="b"/>
              <a:pathLst>
                <a:path w="1633" h="2127" extrusionOk="0">
                  <a:moveTo>
                    <a:pt x="1456" y="1"/>
                  </a:moveTo>
                  <a:cubicBezTo>
                    <a:pt x="1407" y="1"/>
                    <a:pt x="1360" y="23"/>
                    <a:pt x="1329" y="66"/>
                  </a:cubicBezTo>
                  <a:lnTo>
                    <a:pt x="50" y="1880"/>
                  </a:lnTo>
                  <a:cubicBezTo>
                    <a:pt x="0" y="1950"/>
                    <a:pt x="18" y="2048"/>
                    <a:pt x="88" y="2098"/>
                  </a:cubicBezTo>
                  <a:cubicBezTo>
                    <a:pt x="115" y="2116"/>
                    <a:pt x="146" y="2126"/>
                    <a:pt x="176" y="2126"/>
                  </a:cubicBezTo>
                  <a:cubicBezTo>
                    <a:pt x="225" y="2126"/>
                    <a:pt x="273" y="2102"/>
                    <a:pt x="303" y="2059"/>
                  </a:cubicBezTo>
                  <a:lnTo>
                    <a:pt x="1582" y="244"/>
                  </a:lnTo>
                  <a:cubicBezTo>
                    <a:pt x="1632" y="174"/>
                    <a:pt x="1615" y="79"/>
                    <a:pt x="1545" y="29"/>
                  </a:cubicBezTo>
                  <a:cubicBezTo>
                    <a:pt x="1518" y="10"/>
                    <a:pt x="1487" y="1"/>
                    <a:pt x="1456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722" name="Google Shape;1722;p42"/>
            <p:cNvSpPr/>
            <p:nvPr/>
          </p:nvSpPr>
          <p:spPr>
            <a:xfrm>
              <a:off x="1691044" y="4019614"/>
              <a:ext cx="21694" cy="27122"/>
            </a:xfrm>
            <a:custGeom>
              <a:avLst/>
              <a:gdLst/>
              <a:ahLst/>
              <a:cxnLst/>
              <a:rect l="l" t="t" r="r" b="b"/>
              <a:pathLst>
                <a:path w="1143" h="1429" extrusionOk="0">
                  <a:moveTo>
                    <a:pt x="966" y="0"/>
                  </a:moveTo>
                  <a:cubicBezTo>
                    <a:pt x="917" y="0"/>
                    <a:pt x="870" y="23"/>
                    <a:pt x="839" y="65"/>
                  </a:cubicBezTo>
                  <a:lnTo>
                    <a:pt x="51" y="1183"/>
                  </a:lnTo>
                  <a:cubicBezTo>
                    <a:pt x="1" y="1253"/>
                    <a:pt x="19" y="1350"/>
                    <a:pt x="89" y="1400"/>
                  </a:cubicBezTo>
                  <a:cubicBezTo>
                    <a:pt x="115" y="1419"/>
                    <a:pt x="148" y="1429"/>
                    <a:pt x="178" y="1429"/>
                  </a:cubicBezTo>
                  <a:cubicBezTo>
                    <a:pt x="228" y="1429"/>
                    <a:pt x="275" y="1406"/>
                    <a:pt x="305" y="1361"/>
                  </a:cubicBezTo>
                  <a:lnTo>
                    <a:pt x="1092" y="244"/>
                  </a:lnTo>
                  <a:cubicBezTo>
                    <a:pt x="1142" y="174"/>
                    <a:pt x="1125" y="78"/>
                    <a:pt x="1055" y="28"/>
                  </a:cubicBezTo>
                  <a:cubicBezTo>
                    <a:pt x="1028" y="9"/>
                    <a:pt x="997" y="0"/>
                    <a:pt x="966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723" name="Google Shape;1723;p42"/>
            <p:cNvSpPr/>
            <p:nvPr/>
          </p:nvSpPr>
          <p:spPr>
            <a:xfrm>
              <a:off x="1702659" y="4027775"/>
              <a:ext cx="21675" cy="27122"/>
            </a:xfrm>
            <a:custGeom>
              <a:avLst/>
              <a:gdLst/>
              <a:ahLst/>
              <a:cxnLst/>
              <a:rect l="l" t="t" r="r" b="b"/>
              <a:pathLst>
                <a:path w="1142" h="1429" extrusionOk="0">
                  <a:moveTo>
                    <a:pt x="965" y="0"/>
                  </a:moveTo>
                  <a:cubicBezTo>
                    <a:pt x="916" y="0"/>
                    <a:pt x="868" y="23"/>
                    <a:pt x="837" y="66"/>
                  </a:cubicBezTo>
                  <a:lnTo>
                    <a:pt x="50" y="1184"/>
                  </a:lnTo>
                  <a:cubicBezTo>
                    <a:pt x="0" y="1253"/>
                    <a:pt x="17" y="1350"/>
                    <a:pt x="87" y="1400"/>
                  </a:cubicBezTo>
                  <a:cubicBezTo>
                    <a:pt x="114" y="1420"/>
                    <a:pt x="146" y="1429"/>
                    <a:pt x="177" y="1429"/>
                  </a:cubicBezTo>
                  <a:cubicBezTo>
                    <a:pt x="224" y="1429"/>
                    <a:pt x="273" y="1406"/>
                    <a:pt x="303" y="1363"/>
                  </a:cubicBezTo>
                  <a:lnTo>
                    <a:pt x="1092" y="244"/>
                  </a:lnTo>
                  <a:cubicBezTo>
                    <a:pt x="1142" y="174"/>
                    <a:pt x="1123" y="78"/>
                    <a:pt x="1053" y="28"/>
                  </a:cubicBezTo>
                  <a:cubicBezTo>
                    <a:pt x="1026" y="9"/>
                    <a:pt x="995" y="0"/>
                    <a:pt x="965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724" name="Google Shape;1724;p42"/>
            <p:cNvSpPr/>
            <p:nvPr/>
          </p:nvSpPr>
          <p:spPr>
            <a:xfrm>
              <a:off x="1450981" y="3663799"/>
              <a:ext cx="24769" cy="31526"/>
            </a:xfrm>
            <a:custGeom>
              <a:avLst/>
              <a:gdLst/>
              <a:ahLst/>
              <a:cxnLst/>
              <a:rect l="l" t="t" r="r" b="b"/>
              <a:pathLst>
                <a:path w="1305" h="1661" extrusionOk="0">
                  <a:moveTo>
                    <a:pt x="1129" y="0"/>
                  </a:moveTo>
                  <a:cubicBezTo>
                    <a:pt x="1081" y="0"/>
                    <a:pt x="1033" y="23"/>
                    <a:pt x="1002" y="66"/>
                  </a:cubicBezTo>
                  <a:lnTo>
                    <a:pt x="49" y="1416"/>
                  </a:lnTo>
                  <a:cubicBezTo>
                    <a:pt x="0" y="1485"/>
                    <a:pt x="17" y="1582"/>
                    <a:pt x="87" y="1632"/>
                  </a:cubicBezTo>
                  <a:cubicBezTo>
                    <a:pt x="114" y="1652"/>
                    <a:pt x="146" y="1660"/>
                    <a:pt x="176" y="1660"/>
                  </a:cubicBezTo>
                  <a:cubicBezTo>
                    <a:pt x="225" y="1660"/>
                    <a:pt x="273" y="1638"/>
                    <a:pt x="303" y="1595"/>
                  </a:cubicBezTo>
                  <a:lnTo>
                    <a:pt x="1255" y="244"/>
                  </a:lnTo>
                  <a:cubicBezTo>
                    <a:pt x="1305" y="174"/>
                    <a:pt x="1288" y="77"/>
                    <a:pt x="1218" y="27"/>
                  </a:cubicBezTo>
                  <a:cubicBezTo>
                    <a:pt x="1191" y="9"/>
                    <a:pt x="1160" y="0"/>
                    <a:pt x="1129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725" name="Google Shape;1725;p42"/>
            <p:cNvSpPr/>
            <p:nvPr/>
          </p:nvSpPr>
          <p:spPr>
            <a:xfrm>
              <a:off x="1447147" y="3667557"/>
              <a:ext cx="32399" cy="23972"/>
            </a:xfrm>
            <a:custGeom>
              <a:avLst/>
              <a:gdLst/>
              <a:ahLst/>
              <a:cxnLst/>
              <a:rect l="l" t="t" r="r" b="b"/>
              <a:pathLst>
                <a:path w="1707" h="1263" extrusionOk="0">
                  <a:moveTo>
                    <a:pt x="179" y="1"/>
                  </a:moveTo>
                  <a:cubicBezTo>
                    <a:pt x="130" y="1"/>
                    <a:pt x="81" y="23"/>
                    <a:pt x="51" y="66"/>
                  </a:cubicBezTo>
                  <a:cubicBezTo>
                    <a:pt x="1" y="135"/>
                    <a:pt x="19" y="232"/>
                    <a:pt x="89" y="282"/>
                  </a:cubicBezTo>
                  <a:lnTo>
                    <a:pt x="1441" y="1234"/>
                  </a:lnTo>
                  <a:cubicBezTo>
                    <a:pt x="1468" y="1254"/>
                    <a:pt x="1500" y="1262"/>
                    <a:pt x="1531" y="1262"/>
                  </a:cubicBezTo>
                  <a:cubicBezTo>
                    <a:pt x="1578" y="1262"/>
                    <a:pt x="1627" y="1239"/>
                    <a:pt x="1657" y="1197"/>
                  </a:cubicBezTo>
                  <a:cubicBezTo>
                    <a:pt x="1707" y="1127"/>
                    <a:pt x="1690" y="1029"/>
                    <a:pt x="1620" y="979"/>
                  </a:cubicBezTo>
                  <a:lnTo>
                    <a:pt x="268" y="28"/>
                  </a:lnTo>
                  <a:cubicBezTo>
                    <a:pt x="241" y="10"/>
                    <a:pt x="210" y="1"/>
                    <a:pt x="179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664" name="Google Shape;1664;p42"/>
            <p:cNvSpPr/>
            <p:nvPr/>
          </p:nvSpPr>
          <p:spPr>
            <a:xfrm>
              <a:off x="1014544" y="3311780"/>
              <a:ext cx="829919" cy="749843"/>
            </a:xfrm>
            <a:custGeom>
              <a:avLst/>
              <a:gdLst/>
              <a:ahLst/>
              <a:cxnLst/>
              <a:rect l="l" t="t" r="r" b="b"/>
              <a:pathLst>
                <a:path w="43726" h="39507" extrusionOk="0">
                  <a:moveTo>
                    <a:pt x="24423" y="7249"/>
                  </a:moveTo>
                  <a:cubicBezTo>
                    <a:pt x="26671" y="7249"/>
                    <a:pt x="28941" y="7916"/>
                    <a:pt x="30915" y="9306"/>
                  </a:cubicBezTo>
                  <a:cubicBezTo>
                    <a:pt x="35967" y="12864"/>
                    <a:pt x="37216" y="19844"/>
                    <a:pt x="33737" y="24929"/>
                  </a:cubicBezTo>
                  <a:lnTo>
                    <a:pt x="25831" y="19363"/>
                  </a:lnTo>
                  <a:cubicBezTo>
                    <a:pt x="26045" y="18652"/>
                    <a:pt x="25787" y="17881"/>
                    <a:pt x="25178" y="17455"/>
                  </a:cubicBezTo>
                  <a:cubicBezTo>
                    <a:pt x="24880" y="17245"/>
                    <a:pt x="24535" y="17141"/>
                    <a:pt x="24189" y="17141"/>
                  </a:cubicBezTo>
                  <a:cubicBezTo>
                    <a:pt x="23827" y="17141"/>
                    <a:pt x="23465" y="17255"/>
                    <a:pt x="23161" y="17481"/>
                  </a:cubicBezTo>
                  <a:lnTo>
                    <a:pt x="15255" y="11914"/>
                  </a:lnTo>
                  <a:cubicBezTo>
                    <a:pt x="17458" y="8873"/>
                    <a:pt x="20914" y="7249"/>
                    <a:pt x="24423" y="7249"/>
                  </a:cubicBezTo>
                  <a:close/>
                  <a:moveTo>
                    <a:pt x="24423" y="6937"/>
                  </a:moveTo>
                  <a:cubicBezTo>
                    <a:pt x="20769" y="6937"/>
                    <a:pt x="17170" y="8652"/>
                    <a:pt x="14910" y="11860"/>
                  </a:cubicBezTo>
                  <a:cubicBezTo>
                    <a:pt x="14886" y="11894"/>
                    <a:pt x="14878" y="11935"/>
                    <a:pt x="14885" y="11977"/>
                  </a:cubicBezTo>
                  <a:cubicBezTo>
                    <a:pt x="14892" y="12018"/>
                    <a:pt x="14915" y="12054"/>
                    <a:pt x="14949" y="12077"/>
                  </a:cubicBezTo>
                  <a:lnTo>
                    <a:pt x="23078" y="17801"/>
                  </a:lnTo>
                  <a:cubicBezTo>
                    <a:pt x="23104" y="17820"/>
                    <a:pt x="23135" y="17829"/>
                    <a:pt x="23166" y="17829"/>
                  </a:cubicBezTo>
                  <a:cubicBezTo>
                    <a:pt x="23202" y="17829"/>
                    <a:pt x="23238" y="17817"/>
                    <a:pt x="23266" y="17792"/>
                  </a:cubicBezTo>
                  <a:cubicBezTo>
                    <a:pt x="23531" y="17565"/>
                    <a:pt x="23860" y="17450"/>
                    <a:pt x="24189" y="17450"/>
                  </a:cubicBezTo>
                  <a:cubicBezTo>
                    <a:pt x="24472" y="17450"/>
                    <a:pt x="24756" y="17535"/>
                    <a:pt x="24999" y="17706"/>
                  </a:cubicBezTo>
                  <a:cubicBezTo>
                    <a:pt x="25527" y="18075"/>
                    <a:pt x="25734" y="18760"/>
                    <a:pt x="25504" y="19365"/>
                  </a:cubicBezTo>
                  <a:cubicBezTo>
                    <a:pt x="25478" y="19431"/>
                    <a:pt x="25499" y="19507"/>
                    <a:pt x="25558" y="19548"/>
                  </a:cubicBezTo>
                  <a:lnTo>
                    <a:pt x="33687" y="25272"/>
                  </a:lnTo>
                  <a:cubicBezTo>
                    <a:pt x="33714" y="25292"/>
                    <a:pt x="33744" y="25301"/>
                    <a:pt x="33777" y="25301"/>
                  </a:cubicBezTo>
                  <a:cubicBezTo>
                    <a:pt x="33785" y="25301"/>
                    <a:pt x="33794" y="25301"/>
                    <a:pt x="33802" y="25299"/>
                  </a:cubicBezTo>
                  <a:cubicBezTo>
                    <a:pt x="33844" y="25292"/>
                    <a:pt x="33880" y="25268"/>
                    <a:pt x="33902" y="25235"/>
                  </a:cubicBezTo>
                  <a:cubicBezTo>
                    <a:pt x="37589" y="19997"/>
                    <a:pt x="36330" y="12740"/>
                    <a:pt x="31093" y="9051"/>
                  </a:cubicBezTo>
                  <a:cubicBezTo>
                    <a:pt x="29065" y="7623"/>
                    <a:pt x="26733" y="6937"/>
                    <a:pt x="24423" y="6937"/>
                  </a:cubicBezTo>
                  <a:close/>
                  <a:moveTo>
                    <a:pt x="23980" y="313"/>
                  </a:moveTo>
                  <a:cubicBezTo>
                    <a:pt x="27841" y="313"/>
                    <a:pt x="31605" y="1496"/>
                    <a:pt x="34821" y="3761"/>
                  </a:cubicBezTo>
                  <a:cubicBezTo>
                    <a:pt x="38886" y="6625"/>
                    <a:pt x="41618" y="10892"/>
                    <a:pt x="42518" y="15780"/>
                  </a:cubicBezTo>
                  <a:cubicBezTo>
                    <a:pt x="43417" y="20663"/>
                    <a:pt x="42388" y="25616"/>
                    <a:pt x="39623" y="29731"/>
                  </a:cubicBezTo>
                  <a:cubicBezTo>
                    <a:pt x="39578" y="29802"/>
                    <a:pt x="39593" y="29896"/>
                    <a:pt x="39663" y="29944"/>
                  </a:cubicBezTo>
                  <a:lnTo>
                    <a:pt x="43007" y="32298"/>
                  </a:lnTo>
                  <a:lnTo>
                    <a:pt x="38193" y="39135"/>
                  </a:lnTo>
                  <a:lnTo>
                    <a:pt x="378" y="12506"/>
                  </a:lnTo>
                  <a:lnTo>
                    <a:pt x="5193" y="5669"/>
                  </a:lnTo>
                  <a:lnTo>
                    <a:pt x="8536" y="8022"/>
                  </a:lnTo>
                  <a:cubicBezTo>
                    <a:pt x="8563" y="8041"/>
                    <a:pt x="8595" y="8051"/>
                    <a:pt x="8626" y="8051"/>
                  </a:cubicBezTo>
                  <a:cubicBezTo>
                    <a:pt x="8674" y="8051"/>
                    <a:pt x="8721" y="8029"/>
                    <a:pt x="8751" y="7989"/>
                  </a:cubicBezTo>
                  <a:cubicBezTo>
                    <a:pt x="11694" y="3998"/>
                    <a:pt x="16012" y="1362"/>
                    <a:pt x="20910" y="562"/>
                  </a:cubicBezTo>
                  <a:cubicBezTo>
                    <a:pt x="21935" y="395"/>
                    <a:pt x="22961" y="313"/>
                    <a:pt x="23980" y="313"/>
                  </a:cubicBezTo>
                  <a:close/>
                  <a:moveTo>
                    <a:pt x="23979" y="1"/>
                  </a:moveTo>
                  <a:cubicBezTo>
                    <a:pt x="22943" y="1"/>
                    <a:pt x="21899" y="85"/>
                    <a:pt x="20857" y="255"/>
                  </a:cubicBezTo>
                  <a:cubicBezTo>
                    <a:pt x="15931" y="1058"/>
                    <a:pt x="11578" y="3693"/>
                    <a:pt x="8589" y="7680"/>
                  </a:cubicBezTo>
                  <a:lnTo>
                    <a:pt x="5243" y="5323"/>
                  </a:lnTo>
                  <a:cubicBezTo>
                    <a:pt x="5217" y="5305"/>
                    <a:pt x="5186" y="5296"/>
                    <a:pt x="5154" y="5296"/>
                  </a:cubicBezTo>
                  <a:cubicBezTo>
                    <a:pt x="5145" y="5296"/>
                    <a:pt x="5135" y="5297"/>
                    <a:pt x="5126" y="5299"/>
                  </a:cubicBezTo>
                  <a:cubicBezTo>
                    <a:pt x="5086" y="5306"/>
                    <a:pt x="5050" y="5329"/>
                    <a:pt x="5026" y="5363"/>
                  </a:cubicBezTo>
                  <a:lnTo>
                    <a:pt x="32" y="12454"/>
                  </a:lnTo>
                  <a:cubicBezTo>
                    <a:pt x="9" y="12487"/>
                    <a:pt x="1" y="12528"/>
                    <a:pt x="8" y="12570"/>
                  </a:cubicBezTo>
                  <a:cubicBezTo>
                    <a:pt x="15" y="12611"/>
                    <a:pt x="38" y="12647"/>
                    <a:pt x="72" y="12670"/>
                  </a:cubicBezTo>
                  <a:lnTo>
                    <a:pt x="38142" y="39478"/>
                  </a:lnTo>
                  <a:cubicBezTo>
                    <a:pt x="38167" y="39498"/>
                    <a:pt x="38199" y="39506"/>
                    <a:pt x="38230" y="39506"/>
                  </a:cubicBezTo>
                  <a:lnTo>
                    <a:pt x="38259" y="39506"/>
                  </a:lnTo>
                  <a:cubicBezTo>
                    <a:pt x="38300" y="39499"/>
                    <a:pt x="38336" y="39476"/>
                    <a:pt x="38359" y="39442"/>
                  </a:cubicBezTo>
                  <a:lnTo>
                    <a:pt x="43351" y="32352"/>
                  </a:lnTo>
                  <a:cubicBezTo>
                    <a:pt x="43374" y="32318"/>
                    <a:pt x="43383" y="32276"/>
                    <a:pt x="43376" y="32235"/>
                  </a:cubicBezTo>
                  <a:cubicBezTo>
                    <a:pt x="43368" y="32195"/>
                    <a:pt x="43346" y="32159"/>
                    <a:pt x="43311" y="32135"/>
                  </a:cubicBezTo>
                  <a:lnTo>
                    <a:pt x="39965" y="29777"/>
                  </a:lnTo>
                  <a:cubicBezTo>
                    <a:pt x="42711" y="25619"/>
                    <a:pt x="43726" y="20636"/>
                    <a:pt x="42823" y="15723"/>
                  </a:cubicBezTo>
                  <a:cubicBezTo>
                    <a:pt x="41908" y="10755"/>
                    <a:pt x="39129" y="6414"/>
                    <a:pt x="34998" y="3505"/>
                  </a:cubicBezTo>
                  <a:cubicBezTo>
                    <a:pt x="31729" y="1204"/>
                    <a:pt x="27904" y="1"/>
                    <a:pt x="2397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1726" name="Google Shape;1726;p42"/>
          <p:cNvGrpSpPr/>
          <p:nvPr/>
        </p:nvGrpSpPr>
        <p:grpSpPr>
          <a:xfrm>
            <a:off x="663254" y="1914605"/>
            <a:ext cx="497500" cy="460167"/>
            <a:chOff x="7682450" y="1228850"/>
            <a:chExt cx="373125" cy="345125"/>
          </a:xfrm>
        </p:grpSpPr>
        <p:sp>
          <p:nvSpPr>
            <p:cNvPr id="1727" name="Google Shape;1727;p42"/>
            <p:cNvSpPr/>
            <p:nvPr/>
          </p:nvSpPr>
          <p:spPr>
            <a:xfrm>
              <a:off x="7682450" y="1233250"/>
              <a:ext cx="348950" cy="339000"/>
            </a:xfrm>
            <a:custGeom>
              <a:avLst/>
              <a:gdLst/>
              <a:ahLst/>
              <a:cxnLst/>
              <a:rect l="l" t="t" r="r" b="b"/>
              <a:pathLst>
                <a:path w="13958" h="13560" extrusionOk="0">
                  <a:moveTo>
                    <a:pt x="6643" y="0"/>
                  </a:moveTo>
                  <a:lnTo>
                    <a:pt x="4775" y="4514"/>
                  </a:lnTo>
                  <a:lnTo>
                    <a:pt x="0" y="5533"/>
                  </a:lnTo>
                  <a:lnTo>
                    <a:pt x="3714" y="8705"/>
                  </a:lnTo>
                  <a:lnTo>
                    <a:pt x="3207" y="13560"/>
                  </a:lnTo>
                  <a:lnTo>
                    <a:pt x="3207" y="13560"/>
                  </a:lnTo>
                  <a:lnTo>
                    <a:pt x="7370" y="11008"/>
                  </a:lnTo>
                  <a:lnTo>
                    <a:pt x="11834" y="12991"/>
                  </a:lnTo>
                  <a:lnTo>
                    <a:pt x="10692" y="8242"/>
                  </a:lnTo>
                  <a:lnTo>
                    <a:pt x="13957" y="4611"/>
                  </a:lnTo>
                  <a:lnTo>
                    <a:pt x="9088" y="4228"/>
                  </a:lnTo>
                  <a:lnTo>
                    <a:pt x="6643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728" name="Google Shape;1728;p42"/>
            <p:cNvSpPr/>
            <p:nvPr/>
          </p:nvSpPr>
          <p:spPr>
            <a:xfrm>
              <a:off x="7700100" y="1228850"/>
              <a:ext cx="355475" cy="345125"/>
            </a:xfrm>
            <a:custGeom>
              <a:avLst/>
              <a:gdLst/>
              <a:ahLst/>
              <a:cxnLst/>
              <a:rect l="l" t="t" r="r" b="b"/>
              <a:pathLst>
                <a:path w="14219" h="13805" extrusionOk="0">
                  <a:moveTo>
                    <a:pt x="6786" y="398"/>
                  </a:moveTo>
                  <a:lnTo>
                    <a:pt x="9108" y="4411"/>
                  </a:lnTo>
                  <a:cubicBezTo>
                    <a:pt x="9128" y="4447"/>
                    <a:pt x="9165" y="4469"/>
                    <a:pt x="9203" y="4473"/>
                  </a:cubicBezTo>
                  <a:lnTo>
                    <a:pt x="13825" y="4834"/>
                  </a:lnTo>
                  <a:lnTo>
                    <a:pt x="10728" y="8282"/>
                  </a:lnTo>
                  <a:cubicBezTo>
                    <a:pt x="10699" y="8312"/>
                    <a:pt x="10689" y="8354"/>
                    <a:pt x="10699" y="8392"/>
                  </a:cubicBezTo>
                  <a:lnTo>
                    <a:pt x="11782" y="12900"/>
                  </a:lnTo>
                  <a:lnTo>
                    <a:pt x="7546" y="11018"/>
                  </a:lnTo>
                  <a:cubicBezTo>
                    <a:pt x="7530" y="11011"/>
                    <a:pt x="7513" y="11008"/>
                    <a:pt x="7496" y="11008"/>
                  </a:cubicBezTo>
                  <a:cubicBezTo>
                    <a:pt x="7474" y="11008"/>
                    <a:pt x="7453" y="11013"/>
                    <a:pt x="7434" y="11025"/>
                  </a:cubicBezTo>
                  <a:lnTo>
                    <a:pt x="3481" y="13449"/>
                  </a:lnTo>
                  <a:lnTo>
                    <a:pt x="3481" y="13449"/>
                  </a:lnTo>
                  <a:lnTo>
                    <a:pt x="3962" y="8838"/>
                  </a:lnTo>
                  <a:cubicBezTo>
                    <a:pt x="3965" y="8798"/>
                    <a:pt x="3949" y="8756"/>
                    <a:pt x="3919" y="8732"/>
                  </a:cubicBezTo>
                  <a:lnTo>
                    <a:pt x="393" y="5720"/>
                  </a:lnTo>
                  <a:lnTo>
                    <a:pt x="4924" y="4754"/>
                  </a:lnTo>
                  <a:cubicBezTo>
                    <a:pt x="4964" y="4746"/>
                    <a:pt x="4995" y="4719"/>
                    <a:pt x="5012" y="4681"/>
                  </a:cubicBezTo>
                  <a:lnTo>
                    <a:pt x="6786" y="398"/>
                  </a:lnTo>
                  <a:close/>
                  <a:moveTo>
                    <a:pt x="6777" y="0"/>
                  </a:moveTo>
                  <a:cubicBezTo>
                    <a:pt x="6773" y="0"/>
                    <a:pt x="6769" y="0"/>
                    <a:pt x="6766" y="1"/>
                  </a:cubicBezTo>
                  <a:cubicBezTo>
                    <a:pt x="6720" y="3"/>
                    <a:pt x="6678" y="32"/>
                    <a:pt x="6660" y="75"/>
                  </a:cubicBezTo>
                  <a:lnTo>
                    <a:pt x="4817" y="4527"/>
                  </a:lnTo>
                  <a:lnTo>
                    <a:pt x="104" y="5533"/>
                  </a:lnTo>
                  <a:cubicBezTo>
                    <a:pt x="59" y="5542"/>
                    <a:pt x="22" y="5577"/>
                    <a:pt x="12" y="5623"/>
                  </a:cubicBezTo>
                  <a:cubicBezTo>
                    <a:pt x="0" y="5669"/>
                    <a:pt x="14" y="5716"/>
                    <a:pt x="50" y="5746"/>
                  </a:cubicBezTo>
                  <a:lnTo>
                    <a:pt x="3715" y="8875"/>
                  </a:lnTo>
                  <a:lnTo>
                    <a:pt x="3215" y="13669"/>
                  </a:lnTo>
                  <a:cubicBezTo>
                    <a:pt x="3209" y="13714"/>
                    <a:pt x="3231" y="13760"/>
                    <a:pt x="3271" y="13784"/>
                  </a:cubicBezTo>
                  <a:cubicBezTo>
                    <a:pt x="3291" y="13797"/>
                    <a:pt x="3311" y="13804"/>
                    <a:pt x="3335" y="13804"/>
                  </a:cubicBezTo>
                  <a:cubicBezTo>
                    <a:pt x="3356" y="13804"/>
                    <a:pt x="3378" y="13797"/>
                    <a:pt x="3399" y="13784"/>
                  </a:cubicBezTo>
                  <a:lnTo>
                    <a:pt x="7507" y="11267"/>
                  </a:lnTo>
                  <a:lnTo>
                    <a:pt x="11914" y="13224"/>
                  </a:lnTo>
                  <a:cubicBezTo>
                    <a:pt x="11929" y="13231"/>
                    <a:pt x="11945" y="13234"/>
                    <a:pt x="11961" y="13234"/>
                  </a:cubicBezTo>
                  <a:cubicBezTo>
                    <a:pt x="11989" y="13234"/>
                    <a:pt x="12017" y="13225"/>
                    <a:pt x="12039" y="13206"/>
                  </a:cubicBezTo>
                  <a:cubicBezTo>
                    <a:pt x="12075" y="13177"/>
                    <a:pt x="12092" y="13129"/>
                    <a:pt x="12081" y="13084"/>
                  </a:cubicBezTo>
                  <a:lnTo>
                    <a:pt x="10956" y="8398"/>
                  </a:lnTo>
                  <a:lnTo>
                    <a:pt x="14178" y="4813"/>
                  </a:lnTo>
                  <a:cubicBezTo>
                    <a:pt x="14210" y="4780"/>
                    <a:pt x="14218" y="4730"/>
                    <a:pt x="14201" y="4687"/>
                  </a:cubicBezTo>
                  <a:cubicBezTo>
                    <a:pt x="14183" y="4644"/>
                    <a:pt x="14144" y="4613"/>
                    <a:pt x="14097" y="4610"/>
                  </a:cubicBezTo>
                  <a:lnTo>
                    <a:pt x="9293" y="4233"/>
                  </a:lnTo>
                  <a:lnTo>
                    <a:pt x="6880" y="61"/>
                  </a:lnTo>
                  <a:cubicBezTo>
                    <a:pt x="6859" y="25"/>
                    <a:pt x="6823" y="0"/>
                    <a:pt x="6777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F117DF1B-64FE-0C7E-BC10-AE8CC5B685EE}"/>
              </a:ext>
            </a:extLst>
          </p:cNvPr>
          <p:cNvSpPr/>
          <p:nvPr/>
        </p:nvSpPr>
        <p:spPr>
          <a:xfrm>
            <a:off x="2337568" y="665299"/>
            <a:ext cx="6054329" cy="868127"/>
          </a:xfrm>
          <a:prstGeom prst="roundRect">
            <a:avLst/>
          </a:prstGeom>
          <a:noFill/>
          <a:ln w="25400">
            <a:prstDash val="dashDot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</a:pPr>
            <a:endParaRPr lang="vi-VN" sz="1867" kern="0">
              <a:solidFill>
                <a:srgbClr val="72B5CA"/>
              </a:solidFill>
              <a:latin typeface="Arial" panose="020B0604020202020204" pitchFamily="34" charset="0"/>
              <a:sym typeface="Arial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12EF10B4-4BE9-1294-5BC1-AED8FC1EA74D}"/>
              </a:ext>
            </a:extLst>
          </p:cNvPr>
          <p:cNvSpPr txBox="1"/>
          <p:nvPr/>
        </p:nvSpPr>
        <p:spPr>
          <a:xfrm>
            <a:off x="2275419" y="692169"/>
            <a:ext cx="6243148" cy="810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170">
              <a:buClr>
                <a:srgbClr val="000000"/>
              </a:buClr>
            </a:pPr>
            <a:r>
              <a:rPr lang="vi-VN" sz="4667" b="1" kern="0" dirty="0">
                <a:solidFill>
                  <a:srgbClr val="E6C7DE">
                    <a:lumMod val="1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Chọn câu trả lời đúng </a:t>
            </a:r>
          </a:p>
        </p:txBody>
      </p:sp>
      <p:sp>
        <p:nvSpPr>
          <p:cNvPr id="4" name="文本框 4">
            <a:extLst>
              <a:ext uri="{FF2B5EF4-FFF2-40B4-BE49-F238E27FC236}">
                <a16:creationId xmlns:a16="http://schemas.microsoft.com/office/drawing/2014/main" id="{1A7934EA-E0C6-529C-2A84-CEEE5632CFEB}"/>
              </a:ext>
            </a:extLst>
          </p:cNvPr>
          <p:cNvSpPr txBox="1"/>
          <p:nvPr/>
        </p:nvSpPr>
        <p:spPr>
          <a:xfrm>
            <a:off x="-1389874" y="54702"/>
            <a:ext cx="4582751" cy="1118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>
              <a:buClr>
                <a:srgbClr val="000000"/>
              </a:buClr>
            </a:pPr>
            <a:r>
              <a:rPr lang="en-US" altLang="zh-CN" sz="6667" b="1" kern="0" dirty="0" err="1">
                <a:solidFill>
                  <a:srgbClr val="FFE15F">
                    <a:lumMod val="60000"/>
                    <a:lumOff val="40000"/>
                  </a:srgbClr>
                </a:solidFill>
                <a:effectLst>
                  <a:outerShdw blurRad="50800" dist="38100" dir="5400000" sx="113000" sy="113000" algn="t" rotWithShape="0">
                    <a:srgbClr val="9F7494">
                      <a:lumMod val="60000"/>
                      <a:lumOff val="40000"/>
                      <a:alpha val="40000"/>
                    </a:srgbClr>
                  </a:outerShdw>
                </a:effectLst>
                <a:latin typeface="#9Slide05 Authentica Regular" pitchFamily="2" charset="0"/>
                <a:ea typeface="inpin heiti" panose="00000500000000000000" pitchFamily="2" charset="-122"/>
                <a:cs typeface="851tegakizatsu" panose="02000600000000000000" pitchFamily="2" charset="-122"/>
                <a:sym typeface="inpin heiti" panose="00000500000000000000" pitchFamily="2" charset="-122"/>
              </a:rPr>
              <a:t>Bài</a:t>
            </a:r>
            <a:r>
              <a:rPr lang="en-US" altLang="zh-CN" sz="6667" b="1" kern="0" dirty="0">
                <a:solidFill>
                  <a:srgbClr val="FFE15F">
                    <a:lumMod val="60000"/>
                    <a:lumOff val="40000"/>
                  </a:srgbClr>
                </a:solidFill>
                <a:effectLst>
                  <a:outerShdw blurRad="50800" dist="38100" dir="5400000" sx="113000" sy="113000" algn="t" rotWithShape="0">
                    <a:srgbClr val="9F7494">
                      <a:lumMod val="60000"/>
                      <a:lumOff val="40000"/>
                      <a:alpha val="40000"/>
                    </a:srgbClr>
                  </a:outerShdw>
                </a:effectLst>
                <a:latin typeface="#9Slide05 Authentica Regular" pitchFamily="2" charset="0"/>
                <a:ea typeface="inpin heiti" panose="00000500000000000000" pitchFamily="2" charset="-122"/>
                <a:cs typeface="851tegakizatsu" panose="02000600000000000000" pitchFamily="2" charset="-122"/>
                <a:sym typeface="inpin heiti" panose="00000500000000000000" pitchFamily="2" charset="-122"/>
              </a:rPr>
              <a:t> 2</a:t>
            </a:r>
            <a:endParaRPr lang="zh-CN" altLang="en-US" sz="6667" b="1" kern="0" dirty="0">
              <a:solidFill>
                <a:srgbClr val="FFE15F">
                  <a:lumMod val="60000"/>
                  <a:lumOff val="40000"/>
                </a:srgbClr>
              </a:solidFill>
              <a:effectLst>
                <a:outerShdw blurRad="50800" dist="38100" dir="5400000" sx="113000" sy="113000" algn="t" rotWithShape="0">
                  <a:srgbClr val="BBD1EE"/>
                </a:outerShdw>
              </a:effectLst>
              <a:latin typeface="#9Slide05 Authentica Regular" pitchFamily="2" charset="0"/>
              <a:ea typeface="inpin heiti" panose="00000500000000000000" pitchFamily="2" charset="-122"/>
              <a:cs typeface="851tegakizatsu" panose="02000600000000000000" pitchFamily="2" charset="-122"/>
              <a:sym typeface="inpin heiti" panose="00000500000000000000" pitchFamily="2" charset="-122"/>
            </a:endParaRPr>
          </a:p>
        </p:txBody>
      </p:sp>
      <p:pic>
        <p:nvPicPr>
          <p:cNvPr id="1026" name="Picture 2" descr="Kids Chef PNG Transparent Images Free Download | Vector Files | Pngtre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4821" y="1958726"/>
            <a:ext cx="6320590" cy="4398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" name="Group 2"/>
          <p:cNvGrpSpPr/>
          <p:nvPr/>
        </p:nvGrpSpPr>
        <p:grpSpPr>
          <a:xfrm>
            <a:off x="7151361" y="1718778"/>
            <a:ext cx="4440299" cy="3036102"/>
            <a:chOff x="7303761" y="1455187"/>
            <a:chExt cx="4440299" cy="3737142"/>
          </a:xfrm>
        </p:grpSpPr>
        <p:sp>
          <p:nvSpPr>
            <p:cNvPr id="8" name="Cloud 7">
              <a:extLst>
                <a:ext uri="{FF2B5EF4-FFF2-40B4-BE49-F238E27FC236}">
                  <a16:creationId xmlns:a16="http://schemas.microsoft.com/office/drawing/2014/main" id="{15E32113-1826-D4AD-45FB-DB4934ABE149}"/>
                </a:ext>
              </a:extLst>
            </p:cNvPr>
            <p:cNvSpPr/>
            <p:nvPr/>
          </p:nvSpPr>
          <p:spPr>
            <a:xfrm>
              <a:off x="7303761" y="1455187"/>
              <a:ext cx="4440299" cy="3737142"/>
            </a:xfrm>
            <a:prstGeom prst="cloud">
              <a:avLst/>
            </a:prstGeom>
            <a:noFill/>
            <a:ln w="25400">
              <a:prstDash val="sysDash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>
                <a:buClr>
                  <a:srgbClr val="000000"/>
                </a:buClr>
              </a:pPr>
              <a:endParaRPr lang="vi-VN" sz="1867" kern="0">
                <a:solidFill>
                  <a:srgbClr val="72B5CA"/>
                </a:solidFill>
                <a:latin typeface="Arial" panose="020B0604020202020204" pitchFamily="34" charset="0"/>
                <a:sym typeface="Arial"/>
              </a:endParaRP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F14229B4-AB06-6695-A48D-FE95416D0B41}"/>
                </a:ext>
              </a:extLst>
            </p:cNvPr>
            <p:cNvSpPr txBox="1"/>
            <p:nvPr/>
          </p:nvSpPr>
          <p:spPr>
            <a:xfrm>
              <a:off x="7737747" y="1988187"/>
              <a:ext cx="3325963" cy="206210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1219170">
                <a:buClr>
                  <a:srgbClr val="000000"/>
                </a:buClr>
              </a:pPr>
              <a:r>
                <a:rPr lang="en-US" sz="3200" kern="0" dirty="0" err="1">
                  <a:solidFill>
                    <a:srgbClr val="FF657D">
                      <a:lumMod val="50000"/>
                    </a:srgbClr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rPr>
                <a:t>Cùng</a:t>
              </a:r>
              <a:r>
                <a:rPr lang="en-US" sz="3200" kern="0" dirty="0">
                  <a:solidFill>
                    <a:srgbClr val="FF657D">
                      <a:lumMod val="50000"/>
                    </a:srgbClr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rPr>
                <a:t> </a:t>
              </a:r>
              <a:r>
                <a:rPr lang="en-US" sz="3200" kern="0" dirty="0" err="1">
                  <a:solidFill>
                    <a:srgbClr val="FF657D">
                      <a:lumMod val="50000"/>
                    </a:srgbClr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rPr>
                <a:t>chuẩn</a:t>
              </a:r>
              <a:r>
                <a:rPr lang="en-US" sz="3200" kern="0" dirty="0">
                  <a:solidFill>
                    <a:srgbClr val="FF657D">
                      <a:lumMod val="50000"/>
                    </a:srgbClr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rPr>
                <a:t> </a:t>
              </a:r>
              <a:r>
                <a:rPr lang="en-US" sz="3200" kern="0" dirty="0" err="1">
                  <a:solidFill>
                    <a:srgbClr val="FF657D">
                      <a:lumMod val="50000"/>
                    </a:srgbClr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rPr>
                <a:t>bị</a:t>
              </a:r>
              <a:r>
                <a:rPr lang="en-US" sz="3200" kern="0" dirty="0">
                  <a:solidFill>
                    <a:srgbClr val="FF657D">
                      <a:lumMod val="50000"/>
                    </a:srgbClr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rPr>
                <a:t> </a:t>
              </a:r>
              <a:r>
                <a:rPr lang="en-US" sz="3200" kern="0" dirty="0" err="1">
                  <a:solidFill>
                    <a:srgbClr val="FF657D">
                      <a:lumMod val="50000"/>
                    </a:srgbClr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rPr>
                <a:t>một</a:t>
              </a:r>
              <a:r>
                <a:rPr lang="en-US" sz="3200" kern="0" dirty="0">
                  <a:solidFill>
                    <a:srgbClr val="FF657D">
                      <a:lumMod val="50000"/>
                    </a:srgbClr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rPr>
                <a:t> </a:t>
              </a:r>
              <a:r>
                <a:rPr lang="en-US" sz="3200" kern="0" dirty="0" err="1">
                  <a:solidFill>
                    <a:srgbClr val="FF657D">
                      <a:lumMod val="50000"/>
                    </a:srgbClr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rPr>
                <a:t>số</a:t>
              </a:r>
              <a:r>
                <a:rPr lang="en-US" sz="3200" kern="0" dirty="0">
                  <a:solidFill>
                    <a:srgbClr val="FF657D">
                      <a:lumMod val="50000"/>
                    </a:srgbClr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rPr>
                <a:t> </a:t>
              </a:r>
              <a:r>
                <a:rPr lang="en-US" sz="3200" kern="0" dirty="0" err="1">
                  <a:solidFill>
                    <a:srgbClr val="FF657D">
                      <a:lumMod val="50000"/>
                    </a:srgbClr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rPr>
                <a:t>món</a:t>
              </a:r>
              <a:r>
                <a:rPr lang="en-US" sz="3200" kern="0" dirty="0">
                  <a:solidFill>
                    <a:srgbClr val="FF657D">
                      <a:lumMod val="50000"/>
                    </a:srgbClr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rPr>
                <a:t> </a:t>
              </a:r>
              <a:r>
                <a:rPr lang="en-US" sz="3200" kern="0" dirty="0" err="1">
                  <a:solidFill>
                    <a:srgbClr val="FF657D">
                      <a:lumMod val="50000"/>
                    </a:srgbClr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rPr>
                <a:t>ăn</a:t>
              </a:r>
              <a:r>
                <a:rPr lang="en-US" sz="3200" kern="0" dirty="0">
                  <a:solidFill>
                    <a:srgbClr val="FF657D">
                      <a:lumMod val="50000"/>
                    </a:srgbClr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rPr>
                <a:t> healthy </a:t>
              </a:r>
              <a:r>
                <a:rPr lang="en-US" sz="3200" kern="0" dirty="0" err="1">
                  <a:solidFill>
                    <a:srgbClr val="FF657D">
                      <a:lumMod val="50000"/>
                    </a:srgbClr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rPr>
                <a:t>cùng</a:t>
              </a:r>
              <a:r>
                <a:rPr lang="en-US" sz="3200" kern="0" dirty="0">
                  <a:solidFill>
                    <a:srgbClr val="FF657D">
                      <a:lumMod val="50000"/>
                    </a:srgbClr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rPr>
                <a:t> </a:t>
              </a:r>
              <a:r>
                <a:rPr lang="en-US" sz="3200" kern="0" dirty="0" err="1">
                  <a:solidFill>
                    <a:srgbClr val="FF657D">
                      <a:lumMod val="50000"/>
                    </a:srgbClr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rPr>
                <a:t>chúng</a:t>
              </a:r>
              <a:r>
                <a:rPr lang="en-US" sz="3200" kern="0" dirty="0">
                  <a:solidFill>
                    <a:srgbClr val="FF657D">
                      <a:lumMod val="50000"/>
                    </a:srgbClr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rPr>
                <a:t> </a:t>
              </a:r>
              <a:r>
                <a:rPr lang="en-US" sz="3200" kern="0" dirty="0" err="1">
                  <a:solidFill>
                    <a:srgbClr val="FF657D">
                      <a:lumMod val="50000"/>
                    </a:srgbClr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rPr>
                <a:t>mình</a:t>
              </a:r>
              <a:r>
                <a:rPr lang="en-US" sz="3200" kern="0" dirty="0">
                  <a:solidFill>
                    <a:srgbClr val="FF657D">
                      <a:lumMod val="50000"/>
                    </a:srgbClr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rPr>
                <a:t> </a:t>
              </a:r>
              <a:r>
                <a:rPr lang="en-US" sz="3200" kern="0" dirty="0" err="1">
                  <a:solidFill>
                    <a:srgbClr val="FF657D">
                      <a:lumMod val="50000"/>
                    </a:srgbClr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rPr>
                <a:t>nhé</a:t>
              </a:r>
              <a:r>
                <a:rPr lang="en-US" sz="3200" kern="0" dirty="0">
                  <a:solidFill>
                    <a:srgbClr val="FF657D">
                      <a:lumMod val="50000"/>
                    </a:srgbClr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rPr>
                <a:t>!</a:t>
              </a:r>
              <a:endParaRPr lang="vi-VN" sz="3200" kern="0" dirty="0">
                <a:solidFill>
                  <a:srgbClr val="FF657D">
                    <a:lumMod val="5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9233891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/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8FA7E4A0-6161-B899-0F35-3D61DC2F350E}"/>
              </a:ext>
            </a:extLst>
          </p:cNvPr>
          <p:cNvSpPr/>
          <p:nvPr/>
        </p:nvSpPr>
        <p:spPr>
          <a:xfrm>
            <a:off x="2175764" y="491026"/>
            <a:ext cx="9135216" cy="1366797"/>
          </a:xfrm>
          <a:prstGeom prst="roundRect">
            <a:avLst>
              <a:gd name="adj" fmla="val 26578"/>
            </a:avLst>
          </a:prstGeom>
          <a:solidFill>
            <a:schemeClr val="bg1">
              <a:lumMod val="60000"/>
              <a:lumOff val="40000"/>
              <a:alpha val="7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</a:pPr>
            <a:endParaRPr lang="en-US" sz="1867" kern="0" dirty="0">
              <a:solidFill>
                <a:srgbClr val="72B5CA"/>
              </a:solidFill>
              <a:latin typeface="Arial"/>
              <a:sym typeface="Arial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7044553-D71A-ADC6-6A60-087C3BA6B17B}"/>
              </a:ext>
            </a:extLst>
          </p:cNvPr>
          <p:cNvSpPr txBox="1"/>
          <p:nvPr/>
        </p:nvSpPr>
        <p:spPr>
          <a:xfrm>
            <a:off x="2607379" y="456279"/>
            <a:ext cx="865051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>
              <a:buClr>
                <a:srgbClr val="000000"/>
              </a:buClr>
            </a:pPr>
            <a:r>
              <a:rPr lang="en-US" sz="4000" b="1" kern="0" dirty="0" err="1">
                <a:solidFill>
                  <a:srgbClr val="A8E1F2">
                    <a:lumMod val="1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Số</a:t>
            </a:r>
            <a:r>
              <a:rPr lang="en-US" sz="4000" b="1" kern="0" dirty="0">
                <a:solidFill>
                  <a:srgbClr val="A8E1F2">
                    <a:lumMod val="1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 28 569 </a:t>
            </a:r>
            <a:r>
              <a:rPr lang="en-US" sz="4000" b="1" kern="0" dirty="0" err="1">
                <a:solidFill>
                  <a:srgbClr val="A8E1F2">
                    <a:lumMod val="1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được</a:t>
            </a:r>
            <a:r>
              <a:rPr lang="en-US" sz="4000" b="1" kern="0" dirty="0">
                <a:solidFill>
                  <a:srgbClr val="A8E1F2">
                    <a:lumMod val="1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 </a:t>
            </a:r>
            <a:r>
              <a:rPr lang="en-US" sz="4000" b="1" kern="0" dirty="0" err="1">
                <a:solidFill>
                  <a:srgbClr val="A8E1F2">
                    <a:lumMod val="1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xếp</a:t>
            </a:r>
            <a:r>
              <a:rPr lang="en-US" sz="4000" b="1" kern="0" dirty="0">
                <a:solidFill>
                  <a:srgbClr val="A8E1F2">
                    <a:lumMod val="1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 </a:t>
            </a:r>
            <a:r>
              <a:rPr lang="en-US" sz="4000" b="1" kern="0" dirty="0" err="1">
                <a:solidFill>
                  <a:srgbClr val="A8E1F2">
                    <a:lumMod val="1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bởi</a:t>
            </a:r>
            <a:r>
              <a:rPr lang="en-US" sz="4000" b="1" kern="0" dirty="0">
                <a:solidFill>
                  <a:srgbClr val="A8E1F2">
                    <a:lumMod val="1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 </a:t>
            </a:r>
            <a:r>
              <a:rPr lang="en-US" sz="4000" b="1" kern="0" dirty="0" err="1">
                <a:solidFill>
                  <a:srgbClr val="A8E1F2">
                    <a:lumMod val="1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các</a:t>
            </a:r>
            <a:r>
              <a:rPr lang="en-US" sz="4000" b="1" kern="0" dirty="0">
                <a:solidFill>
                  <a:srgbClr val="A8E1F2">
                    <a:lumMod val="1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 que </a:t>
            </a:r>
            <a:r>
              <a:rPr lang="en-US" sz="4000" b="1" kern="0" dirty="0" err="1">
                <a:solidFill>
                  <a:srgbClr val="A8E1F2">
                    <a:lumMod val="1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tính</a:t>
            </a:r>
            <a:r>
              <a:rPr lang="en-US" sz="4000" b="1" kern="0" dirty="0">
                <a:solidFill>
                  <a:srgbClr val="A8E1F2">
                    <a:lumMod val="1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 </a:t>
            </a:r>
            <a:r>
              <a:rPr lang="en-US" sz="4000" b="1" kern="0" dirty="0" err="1">
                <a:solidFill>
                  <a:srgbClr val="A8E1F2">
                    <a:lumMod val="1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như</a:t>
            </a:r>
            <a:r>
              <a:rPr lang="en-US" sz="4000" b="1" kern="0" dirty="0">
                <a:solidFill>
                  <a:srgbClr val="A8E1F2">
                    <a:lumMod val="1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 </a:t>
            </a:r>
            <a:r>
              <a:rPr lang="en-US" sz="4000" b="1" kern="0" dirty="0" err="1">
                <a:solidFill>
                  <a:srgbClr val="A8E1F2">
                    <a:lumMod val="1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sau</a:t>
            </a:r>
            <a:r>
              <a:rPr lang="en-US" sz="4000" b="1" kern="0" dirty="0">
                <a:solidFill>
                  <a:srgbClr val="A8E1F2">
                    <a:lumMod val="1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: </a:t>
            </a:r>
            <a:endParaRPr lang="vi-VN" sz="4000" b="1" kern="0" dirty="0">
              <a:solidFill>
                <a:srgbClr val="A8E1F2">
                  <a:lumMod val="10000"/>
                </a:srgbClr>
              </a:solidFill>
              <a:latin typeface="Cambria" panose="02040503050406030204" pitchFamily="18" charset="0"/>
              <a:ea typeface="Cambria" panose="02040503050406030204" pitchFamily="18" charset="0"/>
              <a:cs typeface="Arial"/>
              <a:sym typeface="Arial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BEF21A9E-602F-5405-CCDA-BAD178A09C1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887" b="92933" l="5055" r="89451">
                        <a14:foregroundMark x1="16703" y1="8834" x2="28791" y2="21908"/>
                        <a14:foregroundMark x1="28791" y1="21908" x2="29890" y2="13074"/>
                        <a14:foregroundMark x1="6813" y1="25795" x2="12527" y2="20141"/>
                        <a14:foregroundMark x1="5055" y1="66784" x2="5495" y2="69611"/>
                        <a14:foregroundMark x1="59121" y1="81979" x2="66154" y2="84452"/>
                        <a14:foregroundMark x1="22857" y1="92580" x2="33846" y2="90106"/>
                        <a14:foregroundMark x1="33846" y1="90106" x2="62418" y2="93286"/>
                        <a14:foregroundMark x1="62418" y1="93286" x2="72747" y2="91519"/>
                        <a14:foregroundMark x1="21319" y1="11307" x2="27033" y2="14134"/>
                        <a14:foregroundMark x1="24176" y1="11307" x2="28132" y2="17314"/>
                        <a14:foregroundMark x1="17363" y1="4947" x2="22418" y2="3887"/>
                      </a14:backgroundRemoval>
                    </a14:imgEffect>
                    <a14:imgEffect>
                      <a14:saturation sat="4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81693" y="5205445"/>
            <a:ext cx="2309231" cy="1436291"/>
          </a:xfrm>
          <a:prstGeom prst="rect">
            <a:avLst/>
          </a:prstGeom>
        </p:spPr>
      </p:pic>
      <p:sp>
        <p:nvSpPr>
          <p:cNvPr id="8" name="Arrow: Pentagon 7">
            <a:extLst>
              <a:ext uri="{FF2B5EF4-FFF2-40B4-BE49-F238E27FC236}">
                <a16:creationId xmlns:a16="http://schemas.microsoft.com/office/drawing/2014/main" id="{8EF5D0E0-AC16-FA52-BC5C-86C840F403F1}"/>
              </a:ext>
            </a:extLst>
          </p:cNvPr>
          <p:cNvSpPr/>
          <p:nvPr/>
        </p:nvSpPr>
        <p:spPr>
          <a:xfrm>
            <a:off x="298149" y="216265"/>
            <a:ext cx="2309231" cy="1068252"/>
          </a:xfrm>
          <a:prstGeom prst="homePlate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</a:pPr>
            <a:endParaRPr lang="vi-VN" sz="1867" kern="0">
              <a:solidFill>
                <a:srgbClr val="72B5CA"/>
              </a:solidFill>
              <a:latin typeface="Arial" panose="020B0604020202020204" pitchFamily="34" charset="0"/>
              <a:sym typeface="Arial"/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EA097939-70FE-4D33-9049-9E3A7061F8C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1789825">
            <a:off x="676793" y="3699904"/>
            <a:ext cx="650296" cy="1324979"/>
          </a:xfrm>
          <a:prstGeom prst="rect">
            <a:avLst/>
          </a:prstGeom>
        </p:spPr>
      </p:pic>
      <p:grpSp>
        <p:nvGrpSpPr>
          <p:cNvPr id="16" name="Google Shape;1901;p18">
            <a:extLst>
              <a:ext uri="{FF2B5EF4-FFF2-40B4-BE49-F238E27FC236}">
                <a16:creationId xmlns:a16="http://schemas.microsoft.com/office/drawing/2014/main" id="{27770BCB-A769-D4A3-6258-8DFB3D3FC42C}"/>
              </a:ext>
            </a:extLst>
          </p:cNvPr>
          <p:cNvGrpSpPr/>
          <p:nvPr/>
        </p:nvGrpSpPr>
        <p:grpSpPr>
          <a:xfrm rot="1220487">
            <a:off x="516474" y="1770604"/>
            <a:ext cx="917868" cy="1043104"/>
            <a:chOff x="3326093" y="6357734"/>
            <a:chExt cx="2196710" cy="2761666"/>
          </a:xfrm>
        </p:grpSpPr>
        <p:sp>
          <p:nvSpPr>
            <p:cNvPr id="17" name="Google Shape;1902;p18">
              <a:extLst>
                <a:ext uri="{FF2B5EF4-FFF2-40B4-BE49-F238E27FC236}">
                  <a16:creationId xmlns:a16="http://schemas.microsoft.com/office/drawing/2014/main" id="{369B928A-D8B1-7716-C148-9E52BE38AE86}"/>
                </a:ext>
              </a:extLst>
            </p:cNvPr>
            <p:cNvSpPr/>
            <p:nvPr/>
          </p:nvSpPr>
          <p:spPr>
            <a:xfrm>
              <a:off x="3326093" y="6357734"/>
              <a:ext cx="2196710" cy="2761666"/>
            </a:xfrm>
            <a:custGeom>
              <a:avLst/>
              <a:gdLst/>
              <a:ahLst/>
              <a:cxnLst/>
              <a:rect l="l" t="t" r="r" b="b"/>
              <a:pathLst>
                <a:path w="2196710" h="2761666" extrusionOk="0">
                  <a:moveTo>
                    <a:pt x="0" y="1379775"/>
                  </a:moveTo>
                  <a:cubicBezTo>
                    <a:pt x="469" y="1301435"/>
                    <a:pt x="3649" y="1216714"/>
                    <a:pt x="4311" y="1125025"/>
                  </a:cubicBezTo>
                  <a:cubicBezTo>
                    <a:pt x="4884" y="1045484"/>
                    <a:pt x="9818" y="960729"/>
                    <a:pt x="10551" y="870319"/>
                  </a:cubicBezTo>
                  <a:cubicBezTo>
                    <a:pt x="11207" y="789941"/>
                    <a:pt x="8887" y="705086"/>
                    <a:pt x="9680" y="615547"/>
                  </a:cubicBezTo>
                  <a:cubicBezTo>
                    <a:pt x="10403" y="534551"/>
                    <a:pt x="12387" y="449708"/>
                    <a:pt x="13236" y="360797"/>
                  </a:cubicBezTo>
                  <a:cubicBezTo>
                    <a:pt x="14096" y="273579"/>
                    <a:pt x="10739" y="208479"/>
                    <a:pt x="11163" y="159848"/>
                  </a:cubicBezTo>
                  <a:cubicBezTo>
                    <a:pt x="11163" y="159633"/>
                    <a:pt x="10833" y="159644"/>
                    <a:pt x="10833" y="159429"/>
                  </a:cubicBezTo>
                  <a:cubicBezTo>
                    <a:pt x="11048" y="79690"/>
                    <a:pt x="75817" y="15445"/>
                    <a:pt x="154715" y="11454"/>
                  </a:cubicBezTo>
                  <a:cubicBezTo>
                    <a:pt x="226502" y="8720"/>
                    <a:pt x="306161" y="7100"/>
                    <a:pt x="391035" y="5689"/>
                  </a:cubicBezTo>
                  <a:cubicBezTo>
                    <a:pt x="466361" y="4438"/>
                    <a:pt x="545766" y="2332"/>
                    <a:pt x="627415" y="1963"/>
                  </a:cubicBezTo>
                  <a:cubicBezTo>
                    <a:pt x="704759" y="1616"/>
                    <a:pt x="784103" y="116"/>
                    <a:pt x="863840" y="436"/>
                  </a:cubicBezTo>
                  <a:cubicBezTo>
                    <a:pt x="942765" y="756"/>
                    <a:pt x="1022077" y="304"/>
                    <a:pt x="1100247" y="1158"/>
                  </a:cubicBezTo>
                  <a:cubicBezTo>
                    <a:pt x="1178424" y="309"/>
                    <a:pt x="1257752" y="3297"/>
                    <a:pt x="1336677" y="2977"/>
                  </a:cubicBezTo>
                  <a:cubicBezTo>
                    <a:pt x="1416419" y="2657"/>
                    <a:pt x="1495764" y="-319"/>
                    <a:pt x="1573108" y="28"/>
                  </a:cubicBezTo>
                  <a:cubicBezTo>
                    <a:pt x="1654757" y="392"/>
                    <a:pt x="1734173" y="3076"/>
                    <a:pt x="1809499" y="4327"/>
                  </a:cubicBezTo>
                  <a:cubicBezTo>
                    <a:pt x="1894367" y="5738"/>
                    <a:pt x="1974109" y="6267"/>
                    <a:pt x="2045890" y="9001"/>
                  </a:cubicBezTo>
                  <a:cubicBezTo>
                    <a:pt x="2124789" y="12986"/>
                    <a:pt x="2188461" y="79690"/>
                    <a:pt x="2188676" y="159429"/>
                  </a:cubicBezTo>
                  <a:cubicBezTo>
                    <a:pt x="2188676" y="159644"/>
                    <a:pt x="2189679" y="159628"/>
                    <a:pt x="2189679" y="159843"/>
                  </a:cubicBezTo>
                  <a:cubicBezTo>
                    <a:pt x="2190109" y="208468"/>
                    <a:pt x="2184023" y="273601"/>
                    <a:pt x="2184877" y="360814"/>
                  </a:cubicBezTo>
                  <a:cubicBezTo>
                    <a:pt x="2185721" y="449725"/>
                    <a:pt x="2190594" y="534540"/>
                    <a:pt x="2191316" y="615536"/>
                  </a:cubicBezTo>
                  <a:cubicBezTo>
                    <a:pt x="2192116" y="705086"/>
                    <a:pt x="2195986" y="789896"/>
                    <a:pt x="2196642" y="870286"/>
                  </a:cubicBezTo>
                  <a:cubicBezTo>
                    <a:pt x="2197380" y="960696"/>
                    <a:pt x="2191956" y="1045528"/>
                    <a:pt x="2192529" y="1125069"/>
                  </a:cubicBezTo>
                  <a:cubicBezTo>
                    <a:pt x="2193191" y="1216747"/>
                    <a:pt x="2192309" y="1301441"/>
                    <a:pt x="2192777" y="1379769"/>
                  </a:cubicBezTo>
                  <a:cubicBezTo>
                    <a:pt x="2192309" y="1458108"/>
                    <a:pt x="2193819" y="1542808"/>
                    <a:pt x="2193157" y="1634497"/>
                  </a:cubicBezTo>
                  <a:cubicBezTo>
                    <a:pt x="2192584" y="1714038"/>
                    <a:pt x="2194729" y="1798848"/>
                    <a:pt x="2193995" y="1889258"/>
                  </a:cubicBezTo>
                  <a:cubicBezTo>
                    <a:pt x="2193340" y="1969636"/>
                    <a:pt x="2195374" y="2054490"/>
                    <a:pt x="2194574" y="2144030"/>
                  </a:cubicBezTo>
                  <a:cubicBezTo>
                    <a:pt x="2193852" y="2225026"/>
                    <a:pt x="2193157" y="2309885"/>
                    <a:pt x="2192309" y="2398796"/>
                  </a:cubicBezTo>
                  <a:cubicBezTo>
                    <a:pt x="2190721" y="2560848"/>
                    <a:pt x="2217369" y="2743372"/>
                    <a:pt x="2045946" y="2752036"/>
                  </a:cubicBezTo>
                  <a:cubicBezTo>
                    <a:pt x="1974159" y="2754770"/>
                    <a:pt x="1894384" y="2756176"/>
                    <a:pt x="1809510" y="2757586"/>
                  </a:cubicBezTo>
                  <a:cubicBezTo>
                    <a:pt x="1734184" y="2758838"/>
                    <a:pt x="1654734" y="2761290"/>
                    <a:pt x="1573086" y="2761654"/>
                  </a:cubicBezTo>
                  <a:cubicBezTo>
                    <a:pt x="1495742" y="2762001"/>
                    <a:pt x="1416397" y="2754798"/>
                    <a:pt x="1336661" y="2754478"/>
                  </a:cubicBezTo>
                  <a:cubicBezTo>
                    <a:pt x="1257735" y="2754158"/>
                    <a:pt x="1178401" y="2757785"/>
                    <a:pt x="1100231" y="2756931"/>
                  </a:cubicBezTo>
                  <a:cubicBezTo>
                    <a:pt x="1022055" y="2757779"/>
                    <a:pt x="942727" y="2755845"/>
                    <a:pt x="863795" y="2756164"/>
                  </a:cubicBezTo>
                  <a:cubicBezTo>
                    <a:pt x="784054" y="2756484"/>
                    <a:pt x="704731" y="2756275"/>
                    <a:pt x="627387" y="2755927"/>
                  </a:cubicBezTo>
                  <a:cubicBezTo>
                    <a:pt x="545738" y="2755564"/>
                    <a:pt x="466361" y="2753254"/>
                    <a:pt x="391029" y="2751997"/>
                  </a:cubicBezTo>
                  <a:cubicBezTo>
                    <a:pt x="306161" y="2750587"/>
                    <a:pt x="226496" y="2750338"/>
                    <a:pt x="154715" y="2747605"/>
                  </a:cubicBezTo>
                  <a:cubicBezTo>
                    <a:pt x="75839" y="2743625"/>
                    <a:pt x="17029" y="2679843"/>
                    <a:pt x="16814" y="2600103"/>
                  </a:cubicBezTo>
                  <a:cubicBezTo>
                    <a:pt x="16814" y="2599888"/>
                    <a:pt x="12657" y="2599900"/>
                    <a:pt x="12652" y="2599690"/>
                  </a:cubicBezTo>
                  <a:cubicBezTo>
                    <a:pt x="12227" y="2551065"/>
                    <a:pt x="8418" y="2486026"/>
                    <a:pt x="7563" y="2398813"/>
                  </a:cubicBezTo>
                  <a:cubicBezTo>
                    <a:pt x="6720" y="2309902"/>
                    <a:pt x="11125" y="2224998"/>
                    <a:pt x="10403" y="2144002"/>
                  </a:cubicBezTo>
                  <a:cubicBezTo>
                    <a:pt x="9609" y="2054452"/>
                    <a:pt x="7348" y="1969625"/>
                    <a:pt x="6692" y="1889236"/>
                  </a:cubicBezTo>
                  <a:cubicBezTo>
                    <a:pt x="5954" y="1798826"/>
                    <a:pt x="3754" y="1714054"/>
                    <a:pt x="3181" y="1634513"/>
                  </a:cubicBezTo>
                  <a:cubicBezTo>
                    <a:pt x="2525" y="1542830"/>
                    <a:pt x="469" y="1458103"/>
                    <a:pt x="0" y="137977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0967" tIns="30467" rIns="60967" bIns="30467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200" kern="0">
                <a:solidFill>
                  <a:srgbClr val="629CAE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18" name="Google Shape;1903;p18">
              <a:extLst>
                <a:ext uri="{FF2B5EF4-FFF2-40B4-BE49-F238E27FC236}">
                  <a16:creationId xmlns:a16="http://schemas.microsoft.com/office/drawing/2014/main" id="{B34431B0-3837-A49F-9FCA-65EDD53FFF7A}"/>
                </a:ext>
              </a:extLst>
            </p:cNvPr>
            <p:cNvGrpSpPr/>
            <p:nvPr/>
          </p:nvGrpSpPr>
          <p:grpSpPr>
            <a:xfrm>
              <a:off x="3502318" y="6561619"/>
              <a:ext cx="1885670" cy="2425066"/>
              <a:chOff x="3502318" y="6561619"/>
              <a:chExt cx="1885670" cy="2425066"/>
            </a:xfrm>
          </p:grpSpPr>
          <p:sp>
            <p:nvSpPr>
              <p:cNvPr id="52" name="Google Shape;1904;p18">
                <a:extLst>
                  <a:ext uri="{FF2B5EF4-FFF2-40B4-BE49-F238E27FC236}">
                    <a16:creationId xmlns:a16="http://schemas.microsoft.com/office/drawing/2014/main" id="{24F23527-59E4-DE5A-B65D-C4F50A249BC6}"/>
                  </a:ext>
                </a:extLst>
              </p:cNvPr>
              <p:cNvSpPr/>
              <p:nvPr/>
            </p:nvSpPr>
            <p:spPr>
              <a:xfrm>
                <a:off x="3502318" y="6561619"/>
                <a:ext cx="1869510" cy="401348"/>
              </a:xfrm>
              <a:custGeom>
                <a:avLst/>
                <a:gdLst/>
                <a:ahLst/>
                <a:cxnLst/>
                <a:rect l="l" t="t" r="r" b="b"/>
                <a:pathLst>
                  <a:path w="1869510" h="401348" extrusionOk="0">
                    <a:moveTo>
                      <a:pt x="1730534" y="400909"/>
                    </a:moveTo>
                    <a:cubicBezTo>
                      <a:pt x="1757668" y="400121"/>
                      <a:pt x="1785821" y="396494"/>
                      <a:pt x="1810177" y="383801"/>
                    </a:cubicBezTo>
                    <a:cubicBezTo>
                      <a:pt x="1837525" y="369575"/>
                      <a:pt x="1852426" y="344160"/>
                      <a:pt x="1856825" y="314110"/>
                    </a:cubicBezTo>
                    <a:cubicBezTo>
                      <a:pt x="1862410" y="275703"/>
                      <a:pt x="1865497" y="236812"/>
                      <a:pt x="1867311" y="198009"/>
                    </a:cubicBezTo>
                    <a:cubicBezTo>
                      <a:pt x="1869025" y="161229"/>
                      <a:pt x="1870861" y="123638"/>
                      <a:pt x="1868077" y="86935"/>
                    </a:cubicBezTo>
                    <a:cubicBezTo>
                      <a:pt x="1861621" y="1794"/>
                      <a:pt x="1782409" y="3261"/>
                      <a:pt x="1715744" y="2373"/>
                    </a:cubicBezTo>
                    <a:cubicBezTo>
                      <a:pt x="1471260" y="-873"/>
                      <a:pt x="385643" y="-708"/>
                      <a:pt x="153766" y="2373"/>
                    </a:cubicBezTo>
                    <a:cubicBezTo>
                      <a:pt x="87101" y="3261"/>
                      <a:pt x="7888" y="1789"/>
                      <a:pt x="1433" y="86935"/>
                    </a:cubicBezTo>
                    <a:cubicBezTo>
                      <a:pt x="-1351" y="123633"/>
                      <a:pt x="485" y="161223"/>
                      <a:pt x="2199" y="198009"/>
                    </a:cubicBezTo>
                    <a:cubicBezTo>
                      <a:pt x="4013" y="236812"/>
                      <a:pt x="7100" y="275703"/>
                      <a:pt x="12685" y="314110"/>
                    </a:cubicBezTo>
                    <a:cubicBezTo>
                      <a:pt x="17084" y="344160"/>
                      <a:pt x="31985" y="369575"/>
                      <a:pt x="59333" y="383801"/>
                    </a:cubicBezTo>
                    <a:cubicBezTo>
                      <a:pt x="83689" y="396494"/>
                      <a:pt x="111842" y="400121"/>
                      <a:pt x="138976" y="400909"/>
                    </a:cubicBezTo>
                    <a:cubicBezTo>
                      <a:pt x="218078" y="402420"/>
                      <a:pt x="297340" y="399614"/>
                      <a:pt x="376459" y="398831"/>
                    </a:cubicBezTo>
                    <a:cubicBezTo>
                      <a:pt x="377225" y="398826"/>
                      <a:pt x="1492324" y="398826"/>
                      <a:pt x="1493051" y="398831"/>
                    </a:cubicBezTo>
                    <a:cubicBezTo>
                      <a:pt x="1572165" y="399614"/>
                      <a:pt x="1651432" y="402420"/>
                      <a:pt x="1730534" y="400909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60967" tIns="30467" rIns="60967" bIns="30467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200" kern="0">
                  <a:solidFill>
                    <a:srgbClr val="629CAE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3" name="Google Shape;1905;p18">
                <a:extLst>
                  <a:ext uri="{FF2B5EF4-FFF2-40B4-BE49-F238E27FC236}">
                    <a16:creationId xmlns:a16="http://schemas.microsoft.com/office/drawing/2014/main" id="{C8BCBF26-BAAD-8F32-EC88-11D41E34CAC5}"/>
                  </a:ext>
                </a:extLst>
              </p:cNvPr>
              <p:cNvSpPr/>
              <p:nvPr/>
            </p:nvSpPr>
            <p:spPr>
              <a:xfrm>
                <a:off x="3526057" y="7614919"/>
                <a:ext cx="370578" cy="377977"/>
              </a:xfrm>
              <a:custGeom>
                <a:avLst/>
                <a:gdLst/>
                <a:ahLst/>
                <a:cxnLst/>
                <a:rect l="l" t="t" r="r" b="b"/>
                <a:pathLst>
                  <a:path w="370578" h="377977" extrusionOk="0">
                    <a:moveTo>
                      <a:pt x="224533" y="834"/>
                    </a:moveTo>
                    <a:cubicBezTo>
                      <a:pt x="97613" y="-1327"/>
                      <a:pt x="20567" y="-5190"/>
                      <a:pt x="3704" y="74665"/>
                    </a:cubicBezTo>
                    <a:cubicBezTo>
                      <a:pt x="-5580" y="119244"/>
                      <a:pt x="5087" y="274341"/>
                      <a:pt x="8616" y="297650"/>
                    </a:cubicBezTo>
                    <a:cubicBezTo>
                      <a:pt x="12171" y="321158"/>
                      <a:pt x="17519" y="344825"/>
                      <a:pt x="38748" y="358252"/>
                    </a:cubicBezTo>
                    <a:cubicBezTo>
                      <a:pt x="79410" y="383959"/>
                      <a:pt x="291259" y="383711"/>
                      <a:pt x="333933" y="362325"/>
                    </a:cubicBezTo>
                    <a:cubicBezTo>
                      <a:pt x="380515" y="338983"/>
                      <a:pt x="366866" y="263780"/>
                      <a:pt x="369545" y="183897"/>
                    </a:cubicBezTo>
                    <a:cubicBezTo>
                      <a:pt x="373933" y="53340"/>
                      <a:pt x="370819" y="2868"/>
                      <a:pt x="224533" y="834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60967" tIns="30467" rIns="60967" bIns="30467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200" kern="0">
                  <a:solidFill>
                    <a:srgbClr val="629CAE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4" name="Google Shape;1906;p18">
                <a:extLst>
                  <a:ext uri="{FF2B5EF4-FFF2-40B4-BE49-F238E27FC236}">
                    <a16:creationId xmlns:a16="http://schemas.microsoft.com/office/drawing/2014/main" id="{7C06FABB-2094-C45E-5A56-A7EAA08E93FA}"/>
                  </a:ext>
                </a:extLst>
              </p:cNvPr>
              <p:cNvSpPr/>
              <p:nvPr/>
            </p:nvSpPr>
            <p:spPr>
              <a:xfrm>
                <a:off x="3525530" y="8111175"/>
                <a:ext cx="370869" cy="378240"/>
              </a:xfrm>
              <a:custGeom>
                <a:avLst/>
                <a:gdLst/>
                <a:ahLst/>
                <a:cxnLst/>
                <a:rect l="l" t="t" r="r" b="b"/>
                <a:pathLst>
                  <a:path w="370869" h="378240" extrusionOk="0">
                    <a:moveTo>
                      <a:pt x="251190" y="2371"/>
                    </a:moveTo>
                    <a:cubicBezTo>
                      <a:pt x="112555" y="-2557"/>
                      <a:pt x="22560" y="-7832"/>
                      <a:pt x="4489" y="76058"/>
                    </a:cubicBezTo>
                    <a:cubicBezTo>
                      <a:pt x="-3603" y="114133"/>
                      <a:pt x="1391" y="285611"/>
                      <a:pt x="3029" y="300460"/>
                    </a:cubicBezTo>
                    <a:cubicBezTo>
                      <a:pt x="5851" y="326056"/>
                      <a:pt x="11843" y="350237"/>
                      <a:pt x="36491" y="362589"/>
                    </a:cubicBezTo>
                    <a:cubicBezTo>
                      <a:pt x="79518" y="384151"/>
                      <a:pt x="291322" y="384030"/>
                      <a:pt x="331676" y="358515"/>
                    </a:cubicBezTo>
                    <a:cubicBezTo>
                      <a:pt x="367922" y="335597"/>
                      <a:pt x="364752" y="267874"/>
                      <a:pt x="368104" y="200790"/>
                    </a:cubicBezTo>
                    <a:cubicBezTo>
                      <a:pt x="374515" y="72387"/>
                      <a:pt x="380777" y="6537"/>
                      <a:pt x="251190" y="237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60967" tIns="30467" rIns="60967" bIns="30467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200" kern="0">
                  <a:solidFill>
                    <a:srgbClr val="629CAE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5" name="Google Shape;1907;p18">
                <a:extLst>
                  <a:ext uri="{FF2B5EF4-FFF2-40B4-BE49-F238E27FC236}">
                    <a16:creationId xmlns:a16="http://schemas.microsoft.com/office/drawing/2014/main" id="{032D98A8-758F-190A-810E-3187DE467557}"/>
                  </a:ext>
                </a:extLst>
              </p:cNvPr>
              <p:cNvSpPr/>
              <p:nvPr/>
            </p:nvSpPr>
            <p:spPr>
              <a:xfrm>
                <a:off x="3523626" y="7118290"/>
                <a:ext cx="374537" cy="378831"/>
              </a:xfrm>
              <a:custGeom>
                <a:avLst/>
                <a:gdLst/>
                <a:ahLst/>
                <a:cxnLst/>
                <a:rect l="l" t="t" r="r" b="b"/>
                <a:pathLst>
                  <a:path w="374537" h="378831" extrusionOk="0">
                    <a:moveTo>
                      <a:pt x="199163" y="1"/>
                    </a:moveTo>
                    <a:cubicBezTo>
                      <a:pt x="77100" y="183"/>
                      <a:pt x="19911" y="-2545"/>
                      <a:pt x="4211" y="73981"/>
                    </a:cubicBezTo>
                    <a:cubicBezTo>
                      <a:pt x="-6605" y="126712"/>
                      <a:pt x="5699" y="247944"/>
                      <a:pt x="15495" y="295549"/>
                    </a:cubicBezTo>
                    <a:cubicBezTo>
                      <a:pt x="27403" y="352900"/>
                      <a:pt x="39856" y="365830"/>
                      <a:pt x="104636" y="372681"/>
                    </a:cubicBezTo>
                    <a:cubicBezTo>
                      <a:pt x="173159" y="379852"/>
                      <a:pt x="224014" y="379985"/>
                      <a:pt x="266032" y="376975"/>
                    </a:cubicBezTo>
                    <a:cubicBezTo>
                      <a:pt x="405411" y="367241"/>
                      <a:pt x="369617" y="333272"/>
                      <a:pt x="372279" y="167703"/>
                    </a:cubicBezTo>
                    <a:cubicBezTo>
                      <a:pt x="374462" y="32085"/>
                      <a:pt x="352456" y="-225"/>
                      <a:pt x="19916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60967" tIns="30467" rIns="60967" bIns="30467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200" kern="0">
                  <a:solidFill>
                    <a:srgbClr val="629CAE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6" name="Google Shape;1908;p18">
                <a:extLst>
                  <a:ext uri="{FF2B5EF4-FFF2-40B4-BE49-F238E27FC236}">
                    <a16:creationId xmlns:a16="http://schemas.microsoft.com/office/drawing/2014/main" id="{4D2CED1F-F79E-E866-5A7A-5023C53683C0}"/>
                  </a:ext>
                </a:extLst>
              </p:cNvPr>
              <p:cNvSpPr/>
              <p:nvPr/>
            </p:nvSpPr>
            <p:spPr>
              <a:xfrm>
                <a:off x="3523842" y="8607854"/>
                <a:ext cx="374540" cy="378831"/>
              </a:xfrm>
              <a:custGeom>
                <a:avLst/>
                <a:gdLst/>
                <a:ahLst/>
                <a:cxnLst/>
                <a:rect l="l" t="t" r="r" b="b"/>
                <a:pathLst>
                  <a:path w="374540" h="378831" extrusionOk="0">
                    <a:moveTo>
                      <a:pt x="175380" y="1"/>
                    </a:moveTo>
                    <a:cubicBezTo>
                      <a:pt x="22087" y="-225"/>
                      <a:pt x="80" y="32091"/>
                      <a:pt x="2258" y="167703"/>
                    </a:cubicBezTo>
                    <a:cubicBezTo>
                      <a:pt x="4920" y="333272"/>
                      <a:pt x="-30874" y="367241"/>
                      <a:pt x="108505" y="376975"/>
                    </a:cubicBezTo>
                    <a:cubicBezTo>
                      <a:pt x="150523" y="379985"/>
                      <a:pt x="201378" y="379852"/>
                      <a:pt x="269901" y="372682"/>
                    </a:cubicBezTo>
                    <a:cubicBezTo>
                      <a:pt x="334675" y="365830"/>
                      <a:pt x="347134" y="352900"/>
                      <a:pt x="359042" y="295549"/>
                    </a:cubicBezTo>
                    <a:cubicBezTo>
                      <a:pt x="368843" y="247944"/>
                      <a:pt x="381148" y="126706"/>
                      <a:pt x="370326" y="73981"/>
                    </a:cubicBezTo>
                    <a:cubicBezTo>
                      <a:pt x="354631" y="-2545"/>
                      <a:pt x="297442" y="183"/>
                      <a:pt x="17538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60967" tIns="30467" rIns="60967" bIns="30467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200" kern="0">
                  <a:solidFill>
                    <a:srgbClr val="629CAE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7" name="Google Shape;1909;p18">
                <a:extLst>
                  <a:ext uri="{FF2B5EF4-FFF2-40B4-BE49-F238E27FC236}">
                    <a16:creationId xmlns:a16="http://schemas.microsoft.com/office/drawing/2014/main" id="{EDF239B9-801C-028A-15ED-07D6D3D1D7A2}"/>
                  </a:ext>
                </a:extLst>
              </p:cNvPr>
              <p:cNvSpPr/>
              <p:nvPr/>
            </p:nvSpPr>
            <p:spPr>
              <a:xfrm>
                <a:off x="5013448" y="7118290"/>
                <a:ext cx="374540" cy="378831"/>
              </a:xfrm>
              <a:custGeom>
                <a:avLst/>
                <a:gdLst/>
                <a:ahLst/>
                <a:cxnLst/>
                <a:rect l="l" t="t" r="r" b="b"/>
                <a:pathLst>
                  <a:path w="374540" h="378831" extrusionOk="0">
                    <a:moveTo>
                      <a:pt x="175380" y="1"/>
                    </a:moveTo>
                    <a:cubicBezTo>
                      <a:pt x="22087" y="-225"/>
                      <a:pt x="80" y="32091"/>
                      <a:pt x="2258" y="167703"/>
                    </a:cubicBezTo>
                    <a:cubicBezTo>
                      <a:pt x="4920" y="333272"/>
                      <a:pt x="-30874" y="367241"/>
                      <a:pt x="108504" y="376975"/>
                    </a:cubicBezTo>
                    <a:cubicBezTo>
                      <a:pt x="150523" y="379985"/>
                      <a:pt x="201383" y="379852"/>
                      <a:pt x="269901" y="372681"/>
                    </a:cubicBezTo>
                    <a:cubicBezTo>
                      <a:pt x="334675" y="365830"/>
                      <a:pt x="347134" y="352900"/>
                      <a:pt x="359042" y="295549"/>
                    </a:cubicBezTo>
                    <a:cubicBezTo>
                      <a:pt x="368843" y="247944"/>
                      <a:pt x="381148" y="126712"/>
                      <a:pt x="370326" y="73981"/>
                    </a:cubicBezTo>
                    <a:cubicBezTo>
                      <a:pt x="354631" y="-2551"/>
                      <a:pt x="297442" y="178"/>
                      <a:pt x="17538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60967" tIns="30467" rIns="60967" bIns="30467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200" kern="0">
                  <a:solidFill>
                    <a:srgbClr val="629CAE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8" name="Google Shape;1910;p18">
                <a:extLst>
                  <a:ext uri="{FF2B5EF4-FFF2-40B4-BE49-F238E27FC236}">
                    <a16:creationId xmlns:a16="http://schemas.microsoft.com/office/drawing/2014/main" id="{6888FC21-C1B4-A3CE-4D39-F83FE9EF2CB1}"/>
                  </a:ext>
                </a:extLst>
              </p:cNvPr>
              <p:cNvSpPr/>
              <p:nvPr/>
            </p:nvSpPr>
            <p:spPr>
              <a:xfrm>
                <a:off x="5015663" y="8111439"/>
                <a:ext cx="370576" cy="377992"/>
              </a:xfrm>
              <a:custGeom>
                <a:avLst/>
                <a:gdLst/>
                <a:ahLst/>
                <a:cxnLst/>
                <a:rect l="l" t="t" r="r" b="b"/>
                <a:pathLst>
                  <a:path w="370576" h="377992" extrusionOk="0">
                    <a:moveTo>
                      <a:pt x="104124" y="373674"/>
                    </a:moveTo>
                    <a:cubicBezTo>
                      <a:pt x="158402" y="378756"/>
                      <a:pt x="212245" y="379506"/>
                      <a:pt x="265520" y="375107"/>
                    </a:cubicBezTo>
                    <a:cubicBezTo>
                      <a:pt x="388333" y="365131"/>
                      <a:pt x="364639" y="329960"/>
                      <a:pt x="369545" y="183898"/>
                    </a:cubicBezTo>
                    <a:cubicBezTo>
                      <a:pt x="373928" y="53345"/>
                      <a:pt x="370819" y="2873"/>
                      <a:pt x="224533" y="834"/>
                    </a:cubicBezTo>
                    <a:cubicBezTo>
                      <a:pt x="97613" y="-1327"/>
                      <a:pt x="20567" y="-5190"/>
                      <a:pt x="3704" y="74665"/>
                    </a:cubicBezTo>
                    <a:cubicBezTo>
                      <a:pt x="-5580" y="119244"/>
                      <a:pt x="5087" y="274341"/>
                      <a:pt x="8616" y="297650"/>
                    </a:cubicBezTo>
                    <a:cubicBezTo>
                      <a:pt x="18064" y="360077"/>
                      <a:pt x="41775" y="367865"/>
                      <a:pt x="104124" y="373674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60967" tIns="30467" rIns="60967" bIns="30467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200" kern="0">
                  <a:solidFill>
                    <a:srgbClr val="629CAE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9" name="Google Shape;1911;p18">
                <a:extLst>
                  <a:ext uri="{FF2B5EF4-FFF2-40B4-BE49-F238E27FC236}">
                    <a16:creationId xmlns:a16="http://schemas.microsoft.com/office/drawing/2014/main" id="{BC865508-BFE0-DE13-04C6-194DF0454E15}"/>
                  </a:ext>
                </a:extLst>
              </p:cNvPr>
              <p:cNvSpPr/>
              <p:nvPr/>
            </p:nvSpPr>
            <p:spPr>
              <a:xfrm>
                <a:off x="4022037" y="7118725"/>
                <a:ext cx="370577" cy="377977"/>
              </a:xfrm>
              <a:custGeom>
                <a:avLst/>
                <a:gdLst/>
                <a:ahLst/>
                <a:cxnLst/>
                <a:rect l="l" t="t" r="r" b="b"/>
                <a:pathLst>
                  <a:path w="370577" h="377977" extrusionOk="0">
                    <a:moveTo>
                      <a:pt x="224533" y="834"/>
                    </a:moveTo>
                    <a:cubicBezTo>
                      <a:pt x="97613" y="-1327"/>
                      <a:pt x="20567" y="-5190"/>
                      <a:pt x="3704" y="74665"/>
                    </a:cubicBezTo>
                    <a:cubicBezTo>
                      <a:pt x="-5580" y="119244"/>
                      <a:pt x="5087" y="274341"/>
                      <a:pt x="8616" y="297650"/>
                    </a:cubicBezTo>
                    <a:cubicBezTo>
                      <a:pt x="12171" y="321158"/>
                      <a:pt x="17519" y="344825"/>
                      <a:pt x="38748" y="358252"/>
                    </a:cubicBezTo>
                    <a:cubicBezTo>
                      <a:pt x="79410" y="383959"/>
                      <a:pt x="291259" y="383711"/>
                      <a:pt x="333933" y="362325"/>
                    </a:cubicBezTo>
                    <a:cubicBezTo>
                      <a:pt x="380516" y="338977"/>
                      <a:pt x="366866" y="263780"/>
                      <a:pt x="369545" y="183897"/>
                    </a:cubicBezTo>
                    <a:cubicBezTo>
                      <a:pt x="373928" y="53345"/>
                      <a:pt x="370819" y="2873"/>
                      <a:pt x="224533" y="834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60967" tIns="30467" rIns="60967" bIns="30467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200" kern="0">
                  <a:solidFill>
                    <a:srgbClr val="629CAE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0" name="Google Shape;1912;p18">
                <a:extLst>
                  <a:ext uri="{FF2B5EF4-FFF2-40B4-BE49-F238E27FC236}">
                    <a16:creationId xmlns:a16="http://schemas.microsoft.com/office/drawing/2014/main" id="{AB470A15-6E81-0367-B94F-1B7F7EE155F3}"/>
                  </a:ext>
                </a:extLst>
              </p:cNvPr>
              <p:cNvSpPr/>
              <p:nvPr/>
            </p:nvSpPr>
            <p:spPr>
              <a:xfrm>
                <a:off x="5015136" y="7614651"/>
                <a:ext cx="370867" cy="378260"/>
              </a:xfrm>
              <a:custGeom>
                <a:avLst/>
                <a:gdLst/>
                <a:ahLst/>
                <a:cxnLst/>
                <a:rect l="l" t="t" r="r" b="b"/>
                <a:pathLst>
                  <a:path w="370867" h="378260" extrusionOk="0">
                    <a:moveTo>
                      <a:pt x="104898" y="375371"/>
                    </a:moveTo>
                    <a:cubicBezTo>
                      <a:pt x="158168" y="379774"/>
                      <a:pt x="212005" y="379025"/>
                      <a:pt x="266295" y="373937"/>
                    </a:cubicBezTo>
                    <a:cubicBezTo>
                      <a:pt x="365887" y="364656"/>
                      <a:pt x="361229" y="338138"/>
                      <a:pt x="368098" y="200790"/>
                    </a:cubicBezTo>
                    <a:cubicBezTo>
                      <a:pt x="374515" y="72387"/>
                      <a:pt x="380777" y="6537"/>
                      <a:pt x="251190" y="2371"/>
                    </a:cubicBezTo>
                    <a:cubicBezTo>
                      <a:pt x="112555" y="-2557"/>
                      <a:pt x="22560" y="-7832"/>
                      <a:pt x="4489" y="76058"/>
                    </a:cubicBezTo>
                    <a:cubicBezTo>
                      <a:pt x="-3603" y="114133"/>
                      <a:pt x="1391" y="285611"/>
                      <a:pt x="3028" y="300460"/>
                    </a:cubicBezTo>
                    <a:cubicBezTo>
                      <a:pt x="10223" y="365686"/>
                      <a:pt x="40405" y="370129"/>
                      <a:pt x="104898" y="37537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60967" tIns="30467" rIns="60967" bIns="30467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200" kern="0">
                  <a:solidFill>
                    <a:srgbClr val="629CAE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1" name="Google Shape;1913;p18">
                <a:extLst>
                  <a:ext uri="{FF2B5EF4-FFF2-40B4-BE49-F238E27FC236}">
                    <a16:creationId xmlns:a16="http://schemas.microsoft.com/office/drawing/2014/main" id="{2F6597FB-E030-A9FC-EB9B-10A12A83EFC8}"/>
                  </a:ext>
                </a:extLst>
              </p:cNvPr>
              <p:cNvSpPr/>
              <p:nvPr/>
            </p:nvSpPr>
            <p:spPr>
              <a:xfrm>
                <a:off x="4518885" y="7614859"/>
                <a:ext cx="370624" cy="377986"/>
              </a:xfrm>
              <a:custGeom>
                <a:avLst/>
                <a:gdLst/>
                <a:ahLst/>
                <a:cxnLst/>
                <a:rect l="l" t="t" r="r" b="b"/>
                <a:pathLst>
                  <a:path w="370624" h="377986" extrusionOk="0">
                    <a:moveTo>
                      <a:pt x="37137" y="361024"/>
                    </a:moveTo>
                    <a:cubicBezTo>
                      <a:pt x="79166" y="383837"/>
                      <a:pt x="291025" y="383887"/>
                      <a:pt x="332321" y="359668"/>
                    </a:cubicBezTo>
                    <a:cubicBezTo>
                      <a:pt x="372156" y="336397"/>
                      <a:pt x="365299" y="267654"/>
                      <a:pt x="368479" y="195042"/>
                    </a:cubicBezTo>
                    <a:cubicBezTo>
                      <a:pt x="374295" y="66038"/>
                      <a:pt x="378011" y="5232"/>
                      <a:pt x="242199" y="1743"/>
                    </a:cubicBezTo>
                    <a:cubicBezTo>
                      <a:pt x="106410" y="-2242"/>
                      <a:pt x="21662" y="-6447"/>
                      <a:pt x="4121" y="75480"/>
                    </a:cubicBezTo>
                    <a:cubicBezTo>
                      <a:pt x="-4281" y="115308"/>
                      <a:pt x="2373" y="279714"/>
                      <a:pt x="4782" y="299408"/>
                    </a:cubicBezTo>
                    <a:cubicBezTo>
                      <a:pt x="7853" y="324304"/>
                      <a:pt x="13625" y="348314"/>
                      <a:pt x="37137" y="361024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60967" tIns="30467" rIns="60967" bIns="30467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200" kern="0">
                  <a:solidFill>
                    <a:srgbClr val="629CAE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2" name="Google Shape;1914;p18">
                <a:extLst>
                  <a:ext uri="{FF2B5EF4-FFF2-40B4-BE49-F238E27FC236}">
                    <a16:creationId xmlns:a16="http://schemas.microsoft.com/office/drawing/2014/main" id="{E2D13E0E-69B4-4889-282E-C5FE74E8544F}"/>
                  </a:ext>
                </a:extLst>
              </p:cNvPr>
              <p:cNvSpPr/>
              <p:nvPr/>
            </p:nvSpPr>
            <p:spPr>
              <a:xfrm>
                <a:off x="4519156" y="7118462"/>
                <a:ext cx="370872" cy="378240"/>
              </a:xfrm>
              <a:custGeom>
                <a:avLst/>
                <a:gdLst/>
                <a:ahLst/>
                <a:cxnLst/>
                <a:rect l="l" t="t" r="r" b="b"/>
                <a:pathLst>
                  <a:path w="370872" h="378240" extrusionOk="0">
                    <a:moveTo>
                      <a:pt x="251190" y="2371"/>
                    </a:moveTo>
                    <a:cubicBezTo>
                      <a:pt x="112555" y="-2557"/>
                      <a:pt x="22560" y="-7832"/>
                      <a:pt x="4489" y="76058"/>
                    </a:cubicBezTo>
                    <a:cubicBezTo>
                      <a:pt x="-3603" y="114133"/>
                      <a:pt x="1391" y="285611"/>
                      <a:pt x="3028" y="300460"/>
                    </a:cubicBezTo>
                    <a:cubicBezTo>
                      <a:pt x="5851" y="326056"/>
                      <a:pt x="11843" y="350237"/>
                      <a:pt x="36491" y="362589"/>
                    </a:cubicBezTo>
                    <a:cubicBezTo>
                      <a:pt x="79518" y="384151"/>
                      <a:pt x="291322" y="384030"/>
                      <a:pt x="331675" y="358515"/>
                    </a:cubicBezTo>
                    <a:cubicBezTo>
                      <a:pt x="367922" y="335597"/>
                      <a:pt x="364752" y="267874"/>
                      <a:pt x="368104" y="200790"/>
                    </a:cubicBezTo>
                    <a:cubicBezTo>
                      <a:pt x="374520" y="72387"/>
                      <a:pt x="380783" y="6538"/>
                      <a:pt x="251190" y="237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60967" tIns="30467" rIns="60967" bIns="30467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200" kern="0">
                  <a:solidFill>
                    <a:srgbClr val="629CAE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3" name="Google Shape;1915;p18">
                <a:extLst>
                  <a:ext uri="{FF2B5EF4-FFF2-40B4-BE49-F238E27FC236}">
                    <a16:creationId xmlns:a16="http://schemas.microsoft.com/office/drawing/2014/main" id="{69B00179-E193-F963-45DB-E652845DF8F0}"/>
                  </a:ext>
                </a:extLst>
              </p:cNvPr>
              <p:cNvSpPr/>
              <p:nvPr/>
            </p:nvSpPr>
            <p:spPr>
              <a:xfrm>
                <a:off x="4519112" y="8111460"/>
                <a:ext cx="370425" cy="377907"/>
              </a:xfrm>
              <a:custGeom>
                <a:avLst/>
                <a:gdLst/>
                <a:ahLst/>
                <a:cxnLst/>
                <a:rect l="l" t="t" r="r" b="b"/>
                <a:pathLst>
                  <a:path w="370425" h="377907" extrusionOk="0">
                    <a:moveTo>
                      <a:pt x="233256" y="1237"/>
                    </a:moveTo>
                    <a:cubicBezTo>
                      <a:pt x="101656" y="-1816"/>
                      <a:pt x="20950" y="-5586"/>
                      <a:pt x="3805" y="75024"/>
                    </a:cubicBezTo>
                    <a:cubicBezTo>
                      <a:pt x="-4822" y="116192"/>
                      <a:pt x="3486" y="275631"/>
                      <a:pt x="6595" y="298478"/>
                    </a:cubicBezTo>
                    <a:cubicBezTo>
                      <a:pt x="9908" y="322680"/>
                      <a:pt x="15470" y="346524"/>
                      <a:pt x="37835" y="359587"/>
                    </a:cubicBezTo>
                    <a:cubicBezTo>
                      <a:pt x="79203" y="383850"/>
                      <a:pt x="291068" y="383718"/>
                      <a:pt x="333020" y="360943"/>
                    </a:cubicBezTo>
                    <a:cubicBezTo>
                      <a:pt x="376367" y="337507"/>
                      <a:pt x="366036" y="264145"/>
                      <a:pt x="368908" y="189416"/>
                    </a:cubicBezTo>
                    <a:cubicBezTo>
                      <a:pt x="374112" y="58020"/>
                      <a:pt x="373715" y="3999"/>
                      <a:pt x="233256" y="1237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60967" tIns="30467" rIns="60967" bIns="30467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200" kern="0">
                  <a:solidFill>
                    <a:srgbClr val="629CAE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920" name="Google Shape;1916;p18">
                <a:extLst>
                  <a:ext uri="{FF2B5EF4-FFF2-40B4-BE49-F238E27FC236}">
                    <a16:creationId xmlns:a16="http://schemas.microsoft.com/office/drawing/2014/main" id="{1F44BD95-0A36-71E7-4D93-180CF75BAB71}"/>
                  </a:ext>
                </a:extLst>
              </p:cNvPr>
              <p:cNvSpPr/>
              <p:nvPr/>
            </p:nvSpPr>
            <p:spPr>
              <a:xfrm>
                <a:off x="4022580" y="7614935"/>
                <a:ext cx="370427" cy="377907"/>
              </a:xfrm>
              <a:custGeom>
                <a:avLst/>
                <a:gdLst/>
                <a:ahLst/>
                <a:cxnLst/>
                <a:rect l="l" t="t" r="r" b="b"/>
                <a:pathLst>
                  <a:path w="370427" h="377907" extrusionOk="0">
                    <a:moveTo>
                      <a:pt x="233256" y="1238"/>
                    </a:moveTo>
                    <a:cubicBezTo>
                      <a:pt x="101656" y="-1816"/>
                      <a:pt x="20950" y="-5586"/>
                      <a:pt x="3805" y="75024"/>
                    </a:cubicBezTo>
                    <a:cubicBezTo>
                      <a:pt x="-4822" y="116192"/>
                      <a:pt x="3486" y="275631"/>
                      <a:pt x="6595" y="298478"/>
                    </a:cubicBezTo>
                    <a:cubicBezTo>
                      <a:pt x="9908" y="322680"/>
                      <a:pt x="15470" y="346524"/>
                      <a:pt x="37841" y="359587"/>
                    </a:cubicBezTo>
                    <a:cubicBezTo>
                      <a:pt x="79209" y="383850"/>
                      <a:pt x="291074" y="383718"/>
                      <a:pt x="333026" y="360943"/>
                    </a:cubicBezTo>
                    <a:cubicBezTo>
                      <a:pt x="376372" y="337507"/>
                      <a:pt x="366041" y="264145"/>
                      <a:pt x="368914" y="189416"/>
                    </a:cubicBezTo>
                    <a:cubicBezTo>
                      <a:pt x="374112" y="58020"/>
                      <a:pt x="373710" y="3999"/>
                      <a:pt x="233256" y="1238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60967" tIns="30467" rIns="60967" bIns="30467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200" kern="0">
                  <a:solidFill>
                    <a:srgbClr val="629CAE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921" name="Google Shape;1917;p18">
                <a:extLst>
                  <a:ext uri="{FF2B5EF4-FFF2-40B4-BE49-F238E27FC236}">
                    <a16:creationId xmlns:a16="http://schemas.microsoft.com/office/drawing/2014/main" id="{C645FE83-7CEC-8097-2A0D-4CC5ED688483}"/>
                  </a:ext>
                </a:extLst>
              </p:cNvPr>
              <p:cNvSpPr/>
              <p:nvPr/>
            </p:nvSpPr>
            <p:spPr>
              <a:xfrm>
                <a:off x="5013232" y="8607854"/>
                <a:ext cx="374538" cy="378831"/>
              </a:xfrm>
              <a:custGeom>
                <a:avLst/>
                <a:gdLst/>
                <a:ahLst/>
                <a:cxnLst/>
                <a:rect l="l" t="t" r="r" b="b"/>
                <a:pathLst>
                  <a:path w="374538" h="378831" extrusionOk="0">
                    <a:moveTo>
                      <a:pt x="372285" y="167703"/>
                    </a:moveTo>
                    <a:cubicBezTo>
                      <a:pt x="374468" y="32091"/>
                      <a:pt x="352461" y="-225"/>
                      <a:pt x="199163" y="1"/>
                    </a:cubicBezTo>
                    <a:cubicBezTo>
                      <a:pt x="77100" y="183"/>
                      <a:pt x="19911" y="-2545"/>
                      <a:pt x="4211" y="73981"/>
                    </a:cubicBezTo>
                    <a:cubicBezTo>
                      <a:pt x="-6605" y="126712"/>
                      <a:pt x="5699" y="247944"/>
                      <a:pt x="15495" y="295549"/>
                    </a:cubicBezTo>
                    <a:cubicBezTo>
                      <a:pt x="27403" y="352900"/>
                      <a:pt x="39856" y="365830"/>
                      <a:pt x="104636" y="372682"/>
                    </a:cubicBezTo>
                    <a:cubicBezTo>
                      <a:pt x="173159" y="379852"/>
                      <a:pt x="224014" y="379985"/>
                      <a:pt x="266032" y="376975"/>
                    </a:cubicBezTo>
                    <a:cubicBezTo>
                      <a:pt x="405411" y="367241"/>
                      <a:pt x="369617" y="333272"/>
                      <a:pt x="372285" y="167703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60967" tIns="30467" rIns="60967" bIns="30467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200" kern="0">
                  <a:solidFill>
                    <a:srgbClr val="629CAE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922" name="Google Shape;1918;p18">
                <a:extLst>
                  <a:ext uri="{FF2B5EF4-FFF2-40B4-BE49-F238E27FC236}">
                    <a16:creationId xmlns:a16="http://schemas.microsoft.com/office/drawing/2014/main" id="{18252451-C37E-6C1A-D87D-89AEFD3ABC8C}"/>
                  </a:ext>
                </a:extLst>
              </p:cNvPr>
              <p:cNvSpPr/>
              <p:nvPr/>
            </p:nvSpPr>
            <p:spPr>
              <a:xfrm>
                <a:off x="4022348" y="8111384"/>
                <a:ext cx="370624" cy="377986"/>
              </a:xfrm>
              <a:custGeom>
                <a:avLst/>
                <a:gdLst/>
                <a:ahLst/>
                <a:cxnLst/>
                <a:rect l="l" t="t" r="r" b="b"/>
                <a:pathLst>
                  <a:path w="370624" h="377986" extrusionOk="0">
                    <a:moveTo>
                      <a:pt x="37137" y="361024"/>
                    </a:moveTo>
                    <a:cubicBezTo>
                      <a:pt x="79166" y="383837"/>
                      <a:pt x="291025" y="383887"/>
                      <a:pt x="332321" y="359668"/>
                    </a:cubicBezTo>
                    <a:cubicBezTo>
                      <a:pt x="372156" y="336397"/>
                      <a:pt x="365298" y="267660"/>
                      <a:pt x="368479" y="195042"/>
                    </a:cubicBezTo>
                    <a:cubicBezTo>
                      <a:pt x="374295" y="66038"/>
                      <a:pt x="378011" y="5237"/>
                      <a:pt x="242199" y="1743"/>
                    </a:cubicBezTo>
                    <a:cubicBezTo>
                      <a:pt x="106410" y="-2242"/>
                      <a:pt x="21662" y="-6447"/>
                      <a:pt x="4121" y="75480"/>
                    </a:cubicBezTo>
                    <a:cubicBezTo>
                      <a:pt x="-4281" y="115308"/>
                      <a:pt x="2373" y="279714"/>
                      <a:pt x="4782" y="299408"/>
                    </a:cubicBezTo>
                    <a:cubicBezTo>
                      <a:pt x="7853" y="324305"/>
                      <a:pt x="13630" y="348314"/>
                      <a:pt x="37137" y="361024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60967" tIns="30467" rIns="60967" bIns="30467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200" kern="0">
                  <a:solidFill>
                    <a:srgbClr val="629CAE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923" name="Google Shape;1919;p18">
                <a:extLst>
                  <a:ext uri="{FF2B5EF4-FFF2-40B4-BE49-F238E27FC236}">
                    <a16:creationId xmlns:a16="http://schemas.microsoft.com/office/drawing/2014/main" id="{8C6488D5-3A59-006E-EC60-CECD261C6D88}"/>
                  </a:ext>
                </a:extLst>
              </p:cNvPr>
              <p:cNvSpPr/>
              <p:nvPr/>
            </p:nvSpPr>
            <p:spPr>
              <a:xfrm>
                <a:off x="4022624" y="8608025"/>
                <a:ext cx="370869" cy="378260"/>
              </a:xfrm>
              <a:custGeom>
                <a:avLst/>
                <a:gdLst/>
                <a:ahLst/>
                <a:cxnLst/>
                <a:rect l="l" t="t" r="r" b="b"/>
                <a:pathLst>
                  <a:path w="370869" h="378260" extrusionOk="0">
                    <a:moveTo>
                      <a:pt x="251190" y="2371"/>
                    </a:moveTo>
                    <a:cubicBezTo>
                      <a:pt x="112555" y="-2557"/>
                      <a:pt x="22560" y="-7832"/>
                      <a:pt x="4489" y="76058"/>
                    </a:cubicBezTo>
                    <a:cubicBezTo>
                      <a:pt x="-3603" y="114133"/>
                      <a:pt x="1391" y="285611"/>
                      <a:pt x="3029" y="300460"/>
                    </a:cubicBezTo>
                    <a:cubicBezTo>
                      <a:pt x="10228" y="365681"/>
                      <a:pt x="40405" y="370134"/>
                      <a:pt x="104904" y="375370"/>
                    </a:cubicBezTo>
                    <a:cubicBezTo>
                      <a:pt x="158173" y="379774"/>
                      <a:pt x="212011" y="379025"/>
                      <a:pt x="266300" y="373937"/>
                    </a:cubicBezTo>
                    <a:cubicBezTo>
                      <a:pt x="365893" y="364656"/>
                      <a:pt x="361235" y="338133"/>
                      <a:pt x="368104" y="200790"/>
                    </a:cubicBezTo>
                    <a:cubicBezTo>
                      <a:pt x="374515" y="72392"/>
                      <a:pt x="380777" y="6537"/>
                      <a:pt x="251190" y="237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60967" tIns="30467" rIns="60967" bIns="30467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200" kern="0">
                  <a:solidFill>
                    <a:srgbClr val="629CAE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924" name="Google Shape;1920;p18">
                <a:extLst>
                  <a:ext uri="{FF2B5EF4-FFF2-40B4-BE49-F238E27FC236}">
                    <a16:creationId xmlns:a16="http://schemas.microsoft.com/office/drawing/2014/main" id="{C239F3D1-8663-1EE0-C7B0-2959BC431952}"/>
                  </a:ext>
                </a:extLst>
              </p:cNvPr>
              <p:cNvSpPr/>
              <p:nvPr/>
            </p:nvSpPr>
            <p:spPr>
              <a:xfrm>
                <a:off x="4518569" y="8608294"/>
                <a:ext cx="370578" cy="377992"/>
              </a:xfrm>
              <a:custGeom>
                <a:avLst/>
                <a:gdLst/>
                <a:ahLst/>
                <a:cxnLst/>
                <a:rect l="l" t="t" r="r" b="b"/>
                <a:pathLst>
                  <a:path w="370578" h="377992" extrusionOk="0">
                    <a:moveTo>
                      <a:pt x="224533" y="834"/>
                    </a:moveTo>
                    <a:cubicBezTo>
                      <a:pt x="97613" y="-1327"/>
                      <a:pt x="20567" y="-5190"/>
                      <a:pt x="3704" y="74665"/>
                    </a:cubicBezTo>
                    <a:cubicBezTo>
                      <a:pt x="-5580" y="119244"/>
                      <a:pt x="5087" y="274340"/>
                      <a:pt x="8616" y="297650"/>
                    </a:cubicBezTo>
                    <a:cubicBezTo>
                      <a:pt x="18064" y="360077"/>
                      <a:pt x="41769" y="367859"/>
                      <a:pt x="104124" y="373674"/>
                    </a:cubicBezTo>
                    <a:cubicBezTo>
                      <a:pt x="158402" y="378756"/>
                      <a:pt x="212245" y="379506"/>
                      <a:pt x="265520" y="375107"/>
                    </a:cubicBezTo>
                    <a:cubicBezTo>
                      <a:pt x="388333" y="365131"/>
                      <a:pt x="364639" y="329960"/>
                      <a:pt x="369545" y="183897"/>
                    </a:cubicBezTo>
                    <a:cubicBezTo>
                      <a:pt x="373933" y="53345"/>
                      <a:pt x="370824" y="2868"/>
                      <a:pt x="224533" y="834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60967" tIns="30467" rIns="60967" bIns="30467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200" kern="0">
                  <a:solidFill>
                    <a:srgbClr val="629CAE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19" name="Google Shape;1921;p18">
              <a:extLst>
                <a:ext uri="{FF2B5EF4-FFF2-40B4-BE49-F238E27FC236}">
                  <a16:creationId xmlns:a16="http://schemas.microsoft.com/office/drawing/2014/main" id="{01C4F39F-1210-BD0A-F476-4D8A31AAFC1C}"/>
                </a:ext>
              </a:extLst>
            </p:cNvPr>
            <p:cNvSpPr/>
            <p:nvPr/>
          </p:nvSpPr>
          <p:spPr>
            <a:xfrm>
              <a:off x="3492235" y="6533900"/>
              <a:ext cx="1869509" cy="401348"/>
            </a:xfrm>
            <a:custGeom>
              <a:avLst/>
              <a:gdLst/>
              <a:ahLst/>
              <a:cxnLst/>
              <a:rect l="l" t="t" r="r" b="b"/>
              <a:pathLst>
                <a:path w="1869509" h="401348" extrusionOk="0">
                  <a:moveTo>
                    <a:pt x="376459" y="398831"/>
                  </a:moveTo>
                  <a:cubicBezTo>
                    <a:pt x="297340" y="399614"/>
                    <a:pt x="218078" y="402420"/>
                    <a:pt x="138976" y="400909"/>
                  </a:cubicBezTo>
                  <a:cubicBezTo>
                    <a:pt x="111842" y="400121"/>
                    <a:pt x="83689" y="396494"/>
                    <a:pt x="59333" y="383801"/>
                  </a:cubicBezTo>
                  <a:cubicBezTo>
                    <a:pt x="31985" y="369575"/>
                    <a:pt x="17084" y="344160"/>
                    <a:pt x="12685" y="314110"/>
                  </a:cubicBezTo>
                  <a:cubicBezTo>
                    <a:pt x="7100" y="275703"/>
                    <a:pt x="4013" y="236812"/>
                    <a:pt x="2199" y="198009"/>
                  </a:cubicBezTo>
                  <a:cubicBezTo>
                    <a:pt x="485" y="161229"/>
                    <a:pt x="-1351" y="123638"/>
                    <a:pt x="1433" y="86935"/>
                  </a:cubicBezTo>
                  <a:cubicBezTo>
                    <a:pt x="7888" y="1794"/>
                    <a:pt x="87101" y="3261"/>
                    <a:pt x="153766" y="2373"/>
                  </a:cubicBezTo>
                  <a:cubicBezTo>
                    <a:pt x="385643" y="-708"/>
                    <a:pt x="1471260" y="-873"/>
                    <a:pt x="1715744" y="2373"/>
                  </a:cubicBezTo>
                  <a:cubicBezTo>
                    <a:pt x="1782409" y="3261"/>
                    <a:pt x="1861622" y="1789"/>
                    <a:pt x="1868077" y="86935"/>
                  </a:cubicBezTo>
                  <a:cubicBezTo>
                    <a:pt x="1870861" y="123633"/>
                    <a:pt x="1869025" y="161223"/>
                    <a:pt x="1867311" y="198009"/>
                  </a:cubicBezTo>
                  <a:cubicBezTo>
                    <a:pt x="1865497" y="236812"/>
                    <a:pt x="1862410" y="275703"/>
                    <a:pt x="1856826" y="314110"/>
                  </a:cubicBezTo>
                  <a:cubicBezTo>
                    <a:pt x="1852426" y="344160"/>
                    <a:pt x="1837525" y="369575"/>
                    <a:pt x="1810177" y="383801"/>
                  </a:cubicBezTo>
                  <a:cubicBezTo>
                    <a:pt x="1785822" y="396494"/>
                    <a:pt x="1757668" y="400121"/>
                    <a:pt x="1730534" y="400909"/>
                  </a:cubicBezTo>
                  <a:cubicBezTo>
                    <a:pt x="1651432" y="402420"/>
                    <a:pt x="1572170" y="399614"/>
                    <a:pt x="1493051" y="398831"/>
                  </a:cubicBezTo>
                  <a:cubicBezTo>
                    <a:pt x="1492318" y="398826"/>
                    <a:pt x="377225" y="398826"/>
                    <a:pt x="376459" y="39883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60967" tIns="30467" rIns="60967" bIns="30467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200" kern="0">
                <a:solidFill>
                  <a:srgbClr val="629CAE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" name="Google Shape;1922;p18">
              <a:extLst>
                <a:ext uri="{FF2B5EF4-FFF2-40B4-BE49-F238E27FC236}">
                  <a16:creationId xmlns:a16="http://schemas.microsoft.com/office/drawing/2014/main" id="{D105F4CA-DF6F-03EE-FE6A-89F4E4DCDB18}"/>
                </a:ext>
              </a:extLst>
            </p:cNvPr>
            <p:cNvSpPr/>
            <p:nvPr/>
          </p:nvSpPr>
          <p:spPr>
            <a:xfrm>
              <a:off x="3502360" y="7089149"/>
              <a:ext cx="374538" cy="378831"/>
            </a:xfrm>
            <a:custGeom>
              <a:avLst/>
              <a:gdLst/>
              <a:ahLst/>
              <a:cxnLst/>
              <a:rect l="l" t="t" r="r" b="b"/>
              <a:pathLst>
                <a:path w="374538" h="378831" extrusionOk="0">
                  <a:moveTo>
                    <a:pt x="266036" y="376975"/>
                  </a:moveTo>
                  <a:cubicBezTo>
                    <a:pt x="224018" y="379985"/>
                    <a:pt x="173163" y="379852"/>
                    <a:pt x="104640" y="372681"/>
                  </a:cubicBezTo>
                  <a:cubicBezTo>
                    <a:pt x="39865" y="365830"/>
                    <a:pt x="27406" y="352900"/>
                    <a:pt x="15499" y="295549"/>
                  </a:cubicBezTo>
                  <a:cubicBezTo>
                    <a:pt x="5697" y="247944"/>
                    <a:pt x="-6607" y="126712"/>
                    <a:pt x="4214" y="73981"/>
                  </a:cubicBezTo>
                  <a:cubicBezTo>
                    <a:pt x="19914" y="-2545"/>
                    <a:pt x="77103" y="183"/>
                    <a:pt x="199166" y="1"/>
                  </a:cubicBezTo>
                  <a:cubicBezTo>
                    <a:pt x="352459" y="-225"/>
                    <a:pt x="374466" y="32091"/>
                    <a:pt x="372288" y="167703"/>
                  </a:cubicBezTo>
                  <a:cubicBezTo>
                    <a:pt x="369615" y="333272"/>
                    <a:pt x="405409" y="367241"/>
                    <a:pt x="266036" y="376975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60967" tIns="30467" rIns="60967" bIns="30467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200" kern="0">
                <a:solidFill>
                  <a:srgbClr val="629CAE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" name="Google Shape;1923;p18">
              <a:extLst>
                <a:ext uri="{FF2B5EF4-FFF2-40B4-BE49-F238E27FC236}">
                  <a16:creationId xmlns:a16="http://schemas.microsoft.com/office/drawing/2014/main" id="{DA4DB08B-574A-960E-8CB6-402841D82487}"/>
                </a:ext>
              </a:extLst>
            </p:cNvPr>
            <p:cNvSpPr/>
            <p:nvPr/>
          </p:nvSpPr>
          <p:spPr>
            <a:xfrm>
              <a:off x="3504792" y="7585783"/>
              <a:ext cx="370581" cy="377974"/>
            </a:xfrm>
            <a:custGeom>
              <a:avLst/>
              <a:gdLst/>
              <a:ahLst/>
              <a:cxnLst/>
              <a:rect l="l" t="t" r="r" b="b"/>
              <a:pathLst>
                <a:path w="370581" h="377974" extrusionOk="0">
                  <a:moveTo>
                    <a:pt x="8618" y="297650"/>
                  </a:moveTo>
                  <a:cubicBezTo>
                    <a:pt x="5090" y="274347"/>
                    <a:pt x="-5583" y="119245"/>
                    <a:pt x="3706" y="74665"/>
                  </a:cubicBezTo>
                  <a:cubicBezTo>
                    <a:pt x="20564" y="-5195"/>
                    <a:pt x="97610" y="-1326"/>
                    <a:pt x="224535" y="835"/>
                  </a:cubicBezTo>
                  <a:cubicBezTo>
                    <a:pt x="370821" y="2874"/>
                    <a:pt x="373936" y="53345"/>
                    <a:pt x="369548" y="183892"/>
                  </a:cubicBezTo>
                  <a:cubicBezTo>
                    <a:pt x="366863" y="263775"/>
                    <a:pt x="380512" y="338978"/>
                    <a:pt x="333935" y="362320"/>
                  </a:cubicBezTo>
                  <a:cubicBezTo>
                    <a:pt x="291267" y="383706"/>
                    <a:pt x="79413" y="383960"/>
                    <a:pt x="38751" y="358247"/>
                  </a:cubicBezTo>
                  <a:cubicBezTo>
                    <a:pt x="17521" y="344826"/>
                    <a:pt x="12174" y="321158"/>
                    <a:pt x="8618" y="29765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60967" tIns="30467" rIns="60967" bIns="30467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200" kern="0">
                <a:solidFill>
                  <a:srgbClr val="629CAE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" name="Google Shape;1924;p18">
              <a:extLst>
                <a:ext uri="{FF2B5EF4-FFF2-40B4-BE49-F238E27FC236}">
                  <a16:creationId xmlns:a16="http://schemas.microsoft.com/office/drawing/2014/main" id="{B6C1225D-69A8-6735-0AF7-8C454F6DC4B8}"/>
                </a:ext>
              </a:extLst>
            </p:cNvPr>
            <p:cNvSpPr/>
            <p:nvPr/>
          </p:nvSpPr>
          <p:spPr>
            <a:xfrm>
              <a:off x="3504262" y="8082034"/>
              <a:ext cx="370867" cy="378241"/>
            </a:xfrm>
            <a:custGeom>
              <a:avLst/>
              <a:gdLst/>
              <a:ahLst/>
              <a:cxnLst/>
              <a:rect l="l" t="t" r="r" b="b"/>
              <a:pathLst>
                <a:path w="370867" h="378241" extrusionOk="0">
                  <a:moveTo>
                    <a:pt x="3028" y="300460"/>
                  </a:moveTo>
                  <a:cubicBezTo>
                    <a:pt x="1391" y="285617"/>
                    <a:pt x="-3603" y="114140"/>
                    <a:pt x="4489" y="76058"/>
                  </a:cubicBezTo>
                  <a:cubicBezTo>
                    <a:pt x="22560" y="-7836"/>
                    <a:pt x="112555" y="-2556"/>
                    <a:pt x="251190" y="2371"/>
                  </a:cubicBezTo>
                  <a:cubicBezTo>
                    <a:pt x="380777" y="6538"/>
                    <a:pt x="374515" y="72393"/>
                    <a:pt x="368098" y="200791"/>
                  </a:cubicBezTo>
                  <a:cubicBezTo>
                    <a:pt x="364746" y="267875"/>
                    <a:pt x="367916" y="335598"/>
                    <a:pt x="331670" y="358516"/>
                  </a:cubicBezTo>
                  <a:cubicBezTo>
                    <a:pt x="291322" y="384030"/>
                    <a:pt x="79512" y="384151"/>
                    <a:pt x="36485" y="362589"/>
                  </a:cubicBezTo>
                  <a:cubicBezTo>
                    <a:pt x="11843" y="350237"/>
                    <a:pt x="5851" y="326057"/>
                    <a:pt x="3028" y="30046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60967" tIns="30467" rIns="60967" bIns="30467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200" kern="0">
                <a:solidFill>
                  <a:srgbClr val="629CAE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" name="Google Shape;1925;p18">
              <a:extLst>
                <a:ext uri="{FF2B5EF4-FFF2-40B4-BE49-F238E27FC236}">
                  <a16:creationId xmlns:a16="http://schemas.microsoft.com/office/drawing/2014/main" id="{8651BF62-E4A3-CE8D-76F4-B8127D5AA273}"/>
                </a:ext>
              </a:extLst>
            </p:cNvPr>
            <p:cNvSpPr/>
            <p:nvPr/>
          </p:nvSpPr>
          <p:spPr>
            <a:xfrm>
              <a:off x="3502578" y="8578719"/>
              <a:ext cx="374542" cy="378831"/>
            </a:xfrm>
            <a:custGeom>
              <a:avLst/>
              <a:gdLst/>
              <a:ahLst/>
              <a:cxnLst/>
              <a:rect l="l" t="t" r="r" b="b"/>
              <a:pathLst>
                <a:path w="374542" h="378831" extrusionOk="0">
                  <a:moveTo>
                    <a:pt x="108506" y="376975"/>
                  </a:moveTo>
                  <a:cubicBezTo>
                    <a:pt x="150524" y="379985"/>
                    <a:pt x="201379" y="379852"/>
                    <a:pt x="269903" y="372681"/>
                  </a:cubicBezTo>
                  <a:cubicBezTo>
                    <a:pt x="334677" y="365830"/>
                    <a:pt x="347136" y="352900"/>
                    <a:pt x="359043" y="295549"/>
                  </a:cubicBezTo>
                  <a:cubicBezTo>
                    <a:pt x="368845" y="247944"/>
                    <a:pt x="381149" y="126712"/>
                    <a:pt x="370328" y="73981"/>
                  </a:cubicBezTo>
                  <a:cubicBezTo>
                    <a:pt x="354628" y="-2545"/>
                    <a:pt x="297439" y="183"/>
                    <a:pt x="175376" y="1"/>
                  </a:cubicBezTo>
                  <a:cubicBezTo>
                    <a:pt x="22083" y="-225"/>
                    <a:pt x="76" y="32091"/>
                    <a:pt x="2254" y="167703"/>
                  </a:cubicBezTo>
                  <a:cubicBezTo>
                    <a:pt x="4922" y="333272"/>
                    <a:pt x="-30872" y="367241"/>
                    <a:pt x="108506" y="376975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60967" tIns="30467" rIns="60967" bIns="30467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200" kern="0">
                <a:solidFill>
                  <a:srgbClr val="629CAE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" name="Google Shape;1926;p18">
              <a:extLst>
                <a:ext uri="{FF2B5EF4-FFF2-40B4-BE49-F238E27FC236}">
                  <a16:creationId xmlns:a16="http://schemas.microsoft.com/office/drawing/2014/main" id="{B0AB35C9-D856-CDC8-87B8-4B8B59FFF190}"/>
                </a:ext>
              </a:extLst>
            </p:cNvPr>
            <p:cNvSpPr/>
            <p:nvPr/>
          </p:nvSpPr>
          <p:spPr>
            <a:xfrm>
              <a:off x="4000766" y="7089589"/>
              <a:ext cx="370581" cy="377980"/>
            </a:xfrm>
            <a:custGeom>
              <a:avLst/>
              <a:gdLst/>
              <a:ahLst/>
              <a:cxnLst/>
              <a:rect l="l" t="t" r="r" b="b"/>
              <a:pathLst>
                <a:path w="370581" h="377980" extrusionOk="0">
                  <a:moveTo>
                    <a:pt x="8618" y="297650"/>
                  </a:moveTo>
                  <a:cubicBezTo>
                    <a:pt x="5090" y="274347"/>
                    <a:pt x="-5583" y="119245"/>
                    <a:pt x="3706" y="74665"/>
                  </a:cubicBezTo>
                  <a:cubicBezTo>
                    <a:pt x="20564" y="-5195"/>
                    <a:pt x="97610" y="-1326"/>
                    <a:pt x="224535" y="835"/>
                  </a:cubicBezTo>
                  <a:cubicBezTo>
                    <a:pt x="370821" y="2874"/>
                    <a:pt x="373936" y="53345"/>
                    <a:pt x="369548" y="183898"/>
                  </a:cubicBezTo>
                  <a:cubicBezTo>
                    <a:pt x="366863" y="263780"/>
                    <a:pt x="380512" y="338983"/>
                    <a:pt x="333935" y="362326"/>
                  </a:cubicBezTo>
                  <a:cubicBezTo>
                    <a:pt x="291267" y="383712"/>
                    <a:pt x="79412" y="383965"/>
                    <a:pt x="38751" y="358253"/>
                  </a:cubicBezTo>
                  <a:cubicBezTo>
                    <a:pt x="17521" y="344826"/>
                    <a:pt x="12179" y="321158"/>
                    <a:pt x="8618" y="29765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60967" tIns="30467" rIns="60967" bIns="30467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200" kern="0">
                <a:solidFill>
                  <a:srgbClr val="629CAE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" name="Google Shape;1927;p18">
              <a:extLst>
                <a:ext uri="{FF2B5EF4-FFF2-40B4-BE49-F238E27FC236}">
                  <a16:creationId xmlns:a16="http://schemas.microsoft.com/office/drawing/2014/main" id="{07945D36-F59C-D729-82E7-02AF8BACDC6A}"/>
                </a:ext>
              </a:extLst>
            </p:cNvPr>
            <p:cNvSpPr/>
            <p:nvPr/>
          </p:nvSpPr>
          <p:spPr>
            <a:xfrm>
              <a:off x="4001313" y="7585802"/>
              <a:ext cx="370420" cy="377904"/>
            </a:xfrm>
            <a:custGeom>
              <a:avLst/>
              <a:gdLst/>
              <a:ahLst/>
              <a:cxnLst/>
              <a:rect l="l" t="t" r="r" b="b"/>
              <a:pathLst>
                <a:path w="370420" h="377904" extrusionOk="0">
                  <a:moveTo>
                    <a:pt x="6594" y="298475"/>
                  </a:moveTo>
                  <a:cubicBezTo>
                    <a:pt x="3490" y="275629"/>
                    <a:pt x="-4823" y="116183"/>
                    <a:pt x="3804" y="75021"/>
                  </a:cubicBezTo>
                  <a:cubicBezTo>
                    <a:pt x="20949" y="-5583"/>
                    <a:pt x="101655" y="-1813"/>
                    <a:pt x="233255" y="1235"/>
                  </a:cubicBezTo>
                  <a:cubicBezTo>
                    <a:pt x="373708" y="3996"/>
                    <a:pt x="374111" y="58017"/>
                    <a:pt x="368901" y="189413"/>
                  </a:cubicBezTo>
                  <a:cubicBezTo>
                    <a:pt x="366029" y="264148"/>
                    <a:pt x="376366" y="337504"/>
                    <a:pt x="333013" y="360940"/>
                  </a:cubicBezTo>
                  <a:cubicBezTo>
                    <a:pt x="291062" y="383715"/>
                    <a:pt x="79202" y="383847"/>
                    <a:pt x="37829" y="359585"/>
                  </a:cubicBezTo>
                  <a:cubicBezTo>
                    <a:pt x="15464" y="346521"/>
                    <a:pt x="9907" y="322683"/>
                    <a:pt x="6594" y="298475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60967" tIns="30467" rIns="60967" bIns="30467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200" kern="0">
                <a:solidFill>
                  <a:srgbClr val="629CAE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" name="Google Shape;1928;p18">
              <a:extLst>
                <a:ext uri="{FF2B5EF4-FFF2-40B4-BE49-F238E27FC236}">
                  <a16:creationId xmlns:a16="http://schemas.microsoft.com/office/drawing/2014/main" id="{12E68A94-5202-2007-84B8-6497E2F66165}"/>
                </a:ext>
              </a:extLst>
            </p:cNvPr>
            <p:cNvSpPr/>
            <p:nvPr/>
          </p:nvSpPr>
          <p:spPr>
            <a:xfrm>
              <a:off x="4001077" y="8082243"/>
              <a:ext cx="370624" cy="377988"/>
            </a:xfrm>
            <a:custGeom>
              <a:avLst/>
              <a:gdLst/>
              <a:ahLst/>
              <a:cxnLst/>
              <a:rect l="l" t="t" r="r" b="b"/>
              <a:pathLst>
                <a:path w="370624" h="377988" extrusionOk="0">
                  <a:moveTo>
                    <a:pt x="4785" y="299408"/>
                  </a:moveTo>
                  <a:cubicBezTo>
                    <a:pt x="2376" y="279714"/>
                    <a:pt x="-4284" y="115308"/>
                    <a:pt x="4123" y="75480"/>
                  </a:cubicBezTo>
                  <a:cubicBezTo>
                    <a:pt x="21665" y="-6448"/>
                    <a:pt x="106412" y="-2242"/>
                    <a:pt x="242202" y="1743"/>
                  </a:cubicBezTo>
                  <a:cubicBezTo>
                    <a:pt x="378008" y="5238"/>
                    <a:pt x="374292" y="66044"/>
                    <a:pt x="368482" y="195042"/>
                  </a:cubicBezTo>
                  <a:cubicBezTo>
                    <a:pt x="365301" y="267660"/>
                    <a:pt x="372164" y="336397"/>
                    <a:pt x="332324" y="359668"/>
                  </a:cubicBezTo>
                  <a:cubicBezTo>
                    <a:pt x="291028" y="383887"/>
                    <a:pt x="79168" y="383843"/>
                    <a:pt x="37139" y="361024"/>
                  </a:cubicBezTo>
                  <a:cubicBezTo>
                    <a:pt x="13633" y="348314"/>
                    <a:pt x="7855" y="324305"/>
                    <a:pt x="4785" y="299408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60967" tIns="30467" rIns="60967" bIns="30467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200" kern="0">
                <a:solidFill>
                  <a:srgbClr val="629CAE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" name="Google Shape;1929;p18">
              <a:extLst>
                <a:ext uri="{FF2B5EF4-FFF2-40B4-BE49-F238E27FC236}">
                  <a16:creationId xmlns:a16="http://schemas.microsoft.com/office/drawing/2014/main" id="{464F6B7F-90EE-24E7-1F29-54E46DAD634D}"/>
                </a:ext>
              </a:extLst>
            </p:cNvPr>
            <p:cNvSpPr/>
            <p:nvPr/>
          </p:nvSpPr>
          <p:spPr>
            <a:xfrm>
              <a:off x="4001356" y="8578889"/>
              <a:ext cx="370867" cy="378256"/>
            </a:xfrm>
            <a:custGeom>
              <a:avLst/>
              <a:gdLst/>
              <a:ahLst/>
              <a:cxnLst/>
              <a:rect l="l" t="t" r="r" b="b"/>
              <a:pathLst>
                <a:path w="370867" h="378256" extrusionOk="0">
                  <a:moveTo>
                    <a:pt x="266300" y="373938"/>
                  </a:moveTo>
                  <a:cubicBezTo>
                    <a:pt x="212011" y="379020"/>
                    <a:pt x="158168" y="379770"/>
                    <a:pt x="104904" y="375371"/>
                  </a:cubicBezTo>
                  <a:cubicBezTo>
                    <a:pt x="40405" y="370129"/>
                    <a:pt x="10228" y="365681"/>
                    <a:pt x="3028" y="300460"/>
                  </a:cubicBezTo>
                  <a:cubicBezTo>
                    <a:pt x="1391" y="285617"/>
                    <a:pt x="-3603" y="114139"/>
                    <a:pt x="4489" y="76058"/>
                  </a:cubicBezTo>
                  <a:cubicBezTo>
                    <a:pt x="22560" y="-7837"/>
                    <a:pt x="112555" y="-2556"/>
                    <a:pt x="251190" y="2371"/>
                  </a:cubicBezTo>
                  <a:cubicBezTo>
                    <a:pt x="380777" y="6538"/>
                    <a:pt x="374515" y="72393"/>
                    <a:pt x="368098" y="200791"/>
                  </a:cubicBezTo>
                  <a:cubicBezTo>
                    <a:pt x="361235" y="338139"/>
                    <a:pt x="365888" y="364656"/>
                    <a:pt x="266300" y="373938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60967" tIns="30467" rIns="60967" bIns="30467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200" kern="0">
                <a:solidFill>
                  <a:srgbClr val="629CAE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" name="Google Shape;1930;p18">
              <a:extLst>
                <a:ext uri="{FF2B5EF4-FFF2-40B4-BE49-F238E27FC236}">
                  <a16:creationId xmlns:a16="http://schemas.microsoft.com/office/drawing/2014/main" id="{2083CED4-4799-4B65-8AA0-41DF1699E0DE}"/>
                </a:ext>
              </a:extLst>
            </p:cNvPr>
            <p:cNvSpPr/>
            <p:nvPr/>
          </p:nvSpPr>
          <p:spPr>
            <a:xfrm>
              <a:off x="4497888" y="7089320"/>
              <a:ext cx="370867" cy="378241"/>
            </a:xfrm>
            <a:custGeom>
              <a:avLst/>
              <a:gdLst/>
              <a:ahLst/>
              <a:cxnLst/>
              <a:rect l="l" t="t" r="r" b="b"/>
              <a:pathLst>
                <a:path w="370867" h="378241" extrusionOk="0">
                  <a:moveTo>
                    <a:pt x="3028" y="300460"/>
                  </a:moveTo>
                  <a:cubicBezTo>
                    <a:pt x="1391" y="285617"/>
                    <a:pt x="-3603" y="114140"/>
                    <a:pt x="4489" y="76059"/>
                  </a:cubicBezTo>
                  <a:cubicBezTo>
                    <a:pt x="22560" y="-7837"/>
                    <a:pt x="112555" y="-2556"/>
                    <a:pt x="251190" y="2371"/>
                  </a:cubicBezTo>
                  <a:cubicBezTo>
                    <a:pt x="380777" y="6538"/>
                    <a:pt x="374515" y="72393"/>
                    <a:pt x="368098" y="200790"/>
                  </a:cubicBezTo>
                  <a:cubicBezTo>
                    <a:pt x="364746" y="267875"/>
                    <a:pt x="367916" y="335598"/>
                    <a:pt x="331670" y="358516"/>
                  </a:cubicBezTo>
                  <a:cubicBezTo>
                    <a:pt x="291322" y="384030"/>
                    <a:pt x="79512" y="384151"/>
                    <a:pt x="36485" y="362589"/>
                  </a:cubicBezTo>
                  <a:cubicBezTo>
                    <a:pt x="11849" y="350237"/>
                    <a:pt x="5856" y="326057"/>
                    <a:pt x="3028" y="30046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60967" tIns="30467" rIns="60967" bIns="30467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200" kern="0">
                <a:solidFill>
                  <a:srgbClr val="629CAE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" name="Google Shape;1931;p18">
              <a:extLst>
                <a:ext uri="{FF2B5EF4-FFF2-40B4-BE49-F238E27FC236}">
                  <a16:creationId xmlns:a16="http://schemas.microsoft.com/office/drawing/2014/main" id="{1083158B-4EE6-5D19-689C-BA376F8C0F70}"/>
                </a:ext>
              </a:extLst>
            </p:cNvPr>
            <p:cNvSpPr/>
            <p:nvPr/>
          </p:nvSpPr>
          <p:spPr>
            <a:xfrm>
              <a:off x="4497614" y="7585718"/>
              <a:ext cx="370624" cy="377988"/>
            </a:xfrm>
            <a:custGeom>
              <a:avLst/>
              <a:gdLst/>
              <a:ahLst/>
              <a:cxnLst/>
              <a:rect l="l" t="t" r="r" b="b"/>
              <a:pathLst>
                <a:path w="370624" h="377988" extrusionOk="0">
                  <a:moveTo>
                    <a:pt x="4785" y="299408"/>
                  </a:moveTo>
                  <a:cubicBezTo>
                    <a:pt x="2376" y="279714"/>
                    <a:pt x="-4284" y="115308"/>
                    <a:pt x="4123" y="75480"/>
                  </a:cubicBezTo>
                  <a:cubicBezTo>
                    <a:pt x="21665" y="-6447"/>
                    <a:pt x="106412" y="-2242"/>
                    <a:pt x="242202" y="1743"/>
                  </a:cubicBezTo>
                  <a:cubicBezTo>
                    <a:pt x="378008" y="5237"/>
                    <a:pt x="374292" y="66044"/>
                    <a:pt x="368482" y="195042"/>
                  </a:cubicBezTo>
                  <a:cubicBezTo>
                    <a:pt x="365301" y="267660"/>
                    <a:pt x="372164" y="336397"/>
                    <a:pt x="332324" y="359668"/>
                  </a:cubicBezTo>
                  <a:cubicBezTo>
                    <a:pt x="291028" y="383887"/>
                    <a:pt x="79168" y="383843"/>
                    <a:pt x="37139" y="361024"/>
                  </a:cubicBezTo>
                  <a:cubicBezTo>
                    <a:pt x="13633" y="348319"/>
                    <a:pt x="7855" y="324310"/>
                    <a:pt x="4785" y="299408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60967" tIns="30467" rIns="60967" bIns="30467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200" kern="0">
                <a:solidFill>
                  <a:srgbClr val="629CAE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" name="Google Shape;1932;p18">
              <a:extLst>
                <a:ext uri="{FF2B5EF4-FFF2-40B4-BE49-F238E27FC236}">
                  <a16:creationId xmlns:a16="http://schemas.microsoft.com/office/drawing/2014/main" id="{036DBA01-FF07-9C06-BEF6-819B251800BD}"/>
                </a:ext>
              </a:extLst>
            </p:cNvPr>
            <p:cNvSpPr/>
            <p:nvPr/>
          </p:nvSpPr>
          <p:spPr>
            <a:xfrm>
              <a:off x="4497845" y="8082327"/>
              <a:ext cx="370420" cy="377904"/>
            </a:xfrm>
            <a:custGeom>
              <a:avLst/>
              <a:gdLst/>
              <a:ahLst/>
              <a:cxnLst/>
              <a:rect l="l" t="t" r="r" b="b"/>
              <a:pathLst>
                <a:path w="370420" h="377904" extrusionOk="0">
                  <a:moveTo>
                    <a:pt x="6594" y="298475"/>
                  </a:moveTo>
                  <a:cubicBezTo>
                    <a:pt x="3490" y="275629"/>
                    <a:pt x="-4823" y="116183"/>
                    <a:pt x="3804" y="75021"/>
                  </a:cubicBezTo>
                  <a:cubicBezTo>
                    <a:pt x="20949" y="-5583"/>
                    <a:pt x="101655" y="-1813"/>
                    <a:pt x="233255" y="1235"/>
                  </a:cubicBezTo>
                  <a:cubicBezTo>
                    <a:pt x="373708" y="3996"/>
                    <a:pt x="374111" y="58017"/>
                    <a:pt x="368901" y="189413"/>
                  </a:cubicBezTo>
                  <a:cubicBezTo>
                    <a:pt x="366029" y="264148"/>
                    <a:pt x="376366" y="337504"/>
                    <a:pt x="333014" y="360940"/>
                  </a:cubicBezTo>
                  <a:cubicBezTo>
                    <a:pt x="291062" y="383715"/>
                    <a:pt x="79202" y="383847"/>
                    <a:pt x="37829" y="359584"/>
                  </a:cubicBezTo>
                  <a:cubicBezTo>
                    <a:pt x="15469" y="346521"/>
                    <a:pt x="9907" y="322678"/>
                    <a:pt x="6594" y="298475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60967" tIns="30467" rIns="60967" bIns="30467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200" kern="0">
                <a:solidFill>
                  <a:srgbClr val="629CAE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" name="Google Shape;1933;p18">
              <a:extLst>
                <a:ext uri="{FF2B5EF4-FFF2-40B4-BE49-F238E27FC236}">
                  <a16:creationId xmlns:a16="http://schemas.microsoft.com/office/drawing/2014/main" id="{6D5B2349-526B-1253-3D79-ECF973DD7BAE}"/>
                </a:ext>
              </a:extLst>
            </p:cNvPr>
            <p:cNvSpPr/>
            <p:nvPr/>
          </p:nvSpPr>
          <p:spPr>
            <a:xfrm>
              <a:off x="4497304" y="8579153"/>
              <a:ext cx="370581" cy="377997"/>
            </a:xfrm>
            <a:custGeom>
              <a:avLst/>
              <a:gdLst/>
              <a:ahLst/>
              <a:cxnLst/>
              <a:rect l="l" t="t" r="r" b="b"/>
              <a:pathLst>
                <a:path w="370581" h="377997" extrusionOk="0">
                  <a:moveTo>
                    <a:pt x="265522" y="375108"/>
                  </a:moveTo>
                  <a:cubicBezTo>
                    <a:pt x="212247" y="379512"/>
                    <a:pt x="158404" y="378762"/>
                    <a:pt x="104126" y="373675"/>
                  </a:cubicBezTo>
                  <a:cubicBezTo>
                    <a:pt x="41772" y="367860"/>
                    <a:pt x="18067" y="360077"/>
                    <a:pt x="8618" y="297650"/>
                  </a:cubicBezTo>
                  <a:cubicBezTo>
                    <a:pt x="5090" y="274347"/>
                    <a:pt x="-5583" y="119245"/>
                    <a:pt x="3706" y="74665"/>
                  </a:cubicBezTo>
                  <a:cubicBezTo>
                    <a:pt x="20564" y="-5195"/>
                    <a:pt x="97610" y="-1326"/>
                    <a:pt x="224535" y="835"/>
                  </a:cubicBezTo>
                  <a:cubicBezTo>
                    <a:pt x="370821" y="2874"/>
                    <a:pt x="373936" y="53345"/>
                    <a:pt x="369548" y="183892"/>
                  </a:cubicBezTo>
                  <a:cubicBezTo>
                    <a:pt x="364641" y="329961"/>
                    <a:pt x="388340" y="365131"/>
                    <a:pt x="265522" y="375108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60967" tIns="30467" rIns="60967" bIns="30467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200" kern="0">
                <a:solidFill>
                  <a:srgbClr val="629CAE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" name="Google Shape;1934;p18">
              <a:extLst>
                <a:ext uri="{FF2B5EF4-FFF2-40B4-BE49-F238E27FC236}">
                  <a16:creationId xmlns:a16="http://schemas.microsoft.com/office/drawing/2014/main" id="{1D40B8AE-B4CC-8995-8D73-A82639C3588E}"/>
                </a:ext>
              </a:extLst>
            </p:cNvPr>
            <p:cNvSpPr/>
            <p:nvPr/>
          </p:nvSpPr>
          <p:spPr>
            <a:xfrm>
              <a:off x="4992185" y="7089149"/>
              <a:ext cx="374540" cy="378831"/>
            </a:xfrm>
            <a:custGeom>
              <a:avLst/>
              <a:gdLst/>
              <a:ahLst/>
              <a:cxnLst/>
              <a:rect l="l" t="t" r="r" b="b"/>
              <a:pathLst>
                <a:path w="374540" h="378831" extrusionOk="0">
                  <a:moveTo>
                    <a:pt x="108505" y="376975"/>
                  </a:moveTo>
                  <a:cubicBezTo>
                    <a:pt x="150523" y="379985"/>
                    <a:pt x="201384" y="379852"/>
                    <a:pt x="269901" y="372681"/>
                  </a:cubicBezTo>
                  <a:cubicBezTo>
                    <a:pt x="334676" y="365830"/>
                    <a:pt x="347135" y="352900"/>
                    <a:pt x="359042" y="295549"/>
                  </a:cubicBezTo>
                  <a:cubicBezTo>
                    <a:pt x="368844" y="247944"/>
                    <a:pt x="381148" y="126712"/>
                    <a:pt x="370327" y="73981"/>
                  </a:cubicBezTo>
                  <a:cubicBezTo>
                    <a:pt x="354627" y="-2545"/>
                    <a:pt x="297437" y="183"/>
                    <a:pt x="175375" y="1"/>
                  </a:cubicBezTo>
                  <a:cubicBezTo>
                    <a:pt x="22082" y="-225"/>
                    <a:pt x="75" y="32091"/>
                    <a:pt x="2253" y="167703"/>
                  </a:cubicBezTo>
                  <a:cubicBezTo>
                    <a:pt x="4921" y="333272"/>
                    <a:pt x="-30868" y="367241"/>
                    <a:pt x="108505" y="376975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60967" tIns="30467" rIns="60967" bIns="30467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200" kern="0">
                <a:solidFill>
                  <a:srgbClr val="629CAE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" name="Google Shape;1935;p18">
              <a:extLst>
                <a:ext uri="{FF2B5EF4-FFF2-40B4-BE49-F238E27FC236}">
                  <a16:creationId xmlns:a16="http://schemas.microsoft.com/office/drawing/2014/main" id="{5820CDE1-E3D6-81A5-F36F-AAE2D2DDFB82}"/>
                </a:ext>
              </a:extLst>
            </p:cNvPr>
            <p:cNvSpPr/>
            <p:nvPr/>
          </p:nvSpPr>
          <p:spPr>
            <a:xfrm>
              <a:off x="4993868" y="7585514"/>
              <a:ext cx="370867" cy="378256"/>
            </a:xfrm>
            <a:custGeom>
              <a:avLst/>
              <a:gdLst/>
              <a:ahLst/>
              <a:cxnLst/>
              <a:rect l="l" t="t" r="r" b="b"/>
              <a:pathLst>
                <a:path w="370867" h="378256" extrusionOk="0">
                  <a:moveTo>
                    <a:pt x="266300" y="373938"/>
                  </a:moveTo>
                  <a:cubicBezTo>
                    <a:pt x="212011" y="379020"/>
                    <a:pt x="158168" y="379770"/>
                    <a:pt x="104904" y="375371"/>
                  </a:cubicBezTo>
                  <a:cubicBezTo>
                    <a:pt x="40405" y="370130"/>
                    <a:pt x="10228" y="365681"/>
                    <a:pt x="3028" y="300460"/>
                  </a:cubicBezTo>
                  <a:cubicBezTo>
                    <a:pt x="1391" y="285617"/>
                    <a:pt x="-3603" y="114140"/>
                    <a:pt x="4489" y="76058"/>
                  </a:cubicBezTo>
                  <a:cubicBezTo>
                    <a:pt x="22560" y="-7837"/>
                    <a:pt x="112555" y="-2556"/>
                    <a:pt x="251190" y="2371"/>
                  </a:cubicBezTo>
                  <a:cubicBezTo>
                    <a:pt x="380777" y="6538"/>
                    <a:pt x="374515" y="72393"/>
                    <a:pt x="368098" y="200791"/>
                  </a:cubicBezTo>
                  <a:cubicBezTo>
                    <a:pt x="361240" y="338139"/>
                    <a:pt x="365893" y="364656"/>
                    <a:pt x="266300" y="373938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60967" tIns="30467" rIns="60967" bIns="30467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200" kern="0">
                <a:solidFill>
                  <a:srgbClr val="629CAE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" name="Google Shape;1936;p18">
              <a:extLst>
                <a:ext uri="{FF2B5EF4-FFF2-40B4-BE49-F238E27FC236}">
                  <a16:creationId xmlns:a16="http://schemas.microsoft.com/office/drawing/2014/main" id="{495758DD-F8C6-05B1-4269-EF6ED9434AB2}"/>
                </a:ext>
              </a:extLst>
            </p:cNvPr>
            <p:cNvSpPr/>
            <p:nvPr/>
          </p:nvSpPr>
          <p:spPr>
            <a:xfrm>
              <a:off x="4994398" y="8082297"/>
              <a:ext cx="370581" cy="377997"/>
            </a:xfrm>
            <a:custGeom>
              <a:avLst/>
              <a:gdLst/>
              <a:ahLst/>
              <a:cxnLst/>
              <a:rect l="l" t="t" r="r" b="b"/>
              <a:pathLst>
                <a:path w="370581" h="377997" extrusionOk="0">
                  <a:moveTo>
                    <a:pt x="265522" y="375108"/>
                  </a:moveTo>
                  <a:cubicBezTo>
                    <a:pt x="212247" y="379512"/>
                    <a:pt x="158404" y="378762"/>
                    <a:pt x="104126" y="373675"/>
                  </a:cubicBezTo>
                  <a:cubicBezTo>
                    <a:pt x="41772" y="367860"/>
                    <a:pt x="18067" y="360077"/>
                    <a:pt x="8618" y="297650"/>
                  </a:cubicBezTo>
                  <a:cubicBezTo>
                    <a:pt x="5090" y="274346"/>
                    <a:pt x="-5583" y="119245"/>
                    <a:pt x="3706" y="74665"/>
                  </a:cubicBezTo>
                  <a:cubicBezTo>
                    <a:pt x="20564" y="-5195"/>
                    <a:pt x="97610" y="-1326"/>
                    <a:pt x="224535" y="835"/>
                  </a:cubicBezTo>
                  <a:cubicBezTo>
                    <a:pt x="370821" y="2874"/>
                    <a:pt x="373936" y="53345"/>
                    <a:pt x="369548" y="183898"/>
                  </a:cubicBezTo>
                  <a:cubicBezTo>
                    <a:pt x="364641" y="329966"/>
                    <a:pt x="388340" y="365131"/>
                    <a:pt x="265522" y="375108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60967" tIns="30467" rIns="60967" bIns="30467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200" kern="0">
                <a:solidFill>
                  <a:srgbClr val="629CAE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" name="Google Shape;1937;p18">
              <a:extLst>
                <a:ext uri="{FF2B5EF4-FFF2-40B4-BE49-F238E27FC236}">
                  <a16:creationId xmlns:a16="http://schemas.microsoft.com/office/drawing/2014/main" id="{48345127-6FD7-4140-FD5D-C2D1F9E92F57}"/>
                </a:ext>
              </a:extLst>
            </p:cNvPr>
            <p:cNvSpPr/>
            <p:nvPr/>
          </p:nvSpPr>
          <p:spPr>
            <a:xfrm>
              <a:off x="4991966" y="8578719"/>
              <a:ext cx="374542" cy="378831"/>
            </a:xfrm>
            <a:custGeom>
              <a:avLst/>
              <a:gdLst/>
              <a:ahLst/>
              <a:cxnLst/>
              <a:rect l="l" t="t" r="r" b="b"/>
              <a:pathLst>
                <a:path w="374542" h="378831" extrusionOk="0">
                  <a:moveTo>
                    <a:pt x="266036" y="376975"/>
                  </a:moveTo>
                  <a:cubicBezTo>
                    <a:pt x="224018" y="379985"/>
                    <a:pt x="173157" y="379852"/>
                    <a:pt x="104640" y="372681"/>
                  </a:cubicBezTo>
                  <a:cubicBezTo>
                    <a:pt x="39865" y="365830"/>
                    <a:pt x="27406" y="352900"/>
                    <a:pt x="15499" y="295549"/>
                  </a:cubicBezTo>
                  <a:cubicBezTo>
                    <a:pt x="5697" y="247944"/>
                    <a:pt x="-6607" y="126712"/>
                    <a:pt x="4214" y="73981"/>
                  </a:cubicBezTo>
                  <a:cubicBezTo>
                    <a:pt x="19914" y="-2545"/>
                    <a:pt x="77103" y="183"/>
                    <a:pt x="199166" y="1"/>
                  </a:cubicBezTo>
                  <a:cubicBezTo>
                    <a:pt x="352459" y="-225"/>
                    <a:pt x="374466" y="32091"/>
                    <a:pt x="372288" y="167703"/>
                  </a:cubicBezTo>
                  <a:cubicBezTo>
                    <a:pt x="369620" y="333272"/>
                    <a:pt x="405414" y="367241"/>
                    <a:pt x="266036" y="37697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60967" tIns="30467" rIns="60967" bIns="30467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200" kern="0">
                <a:solidFill>
                  <a:srgbClr val="629CAE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" name="Google Shape;1938;p18">
              <a:extLst>
                <a:ext uri="{FF2B5EF4-FFF2-40B4-BE49-F238E27FC236}">
                  <a16:creationId xmlns:a16="http://schemas.microsoft.com/office/drawing/2014/main" id="{5702E63F-EEA5-F7A4-B4E9-9EBDB561DC8D}"/>
                </a:ext>
              </a:extLst>
            </p:cNvPr>
            <p:cNvSpPr/>
            <p:nvPr/>
          </p:nvSpPr>
          <p:spPr>
            <a:xfrm>
              <a:off x="3623591" y="7196730"/>
              <a:ext cx="115797" cy="176175"/>
            </a:xfrm>
            <a:custGeom>
              <a:avLst/>
              <a:gdLst/>
              <a:ahLst/>
              <a:cxnLst/>
              <a:rect l="l" t="t" r="r" b="b"/>
              <a:pathLst>
                <a:path w="115797" h="176175" extrusionOk="0">
                  <a:moveTo>
                    <a:pt x="22824" y="171726"/>
                  </a:moveTo>
                  <a:cubicBezTo>
                    <a:pt x="22824" y="166401"/>
                    <a:pt x="23855" y="159782"/>
                    <a:pt x="25917" y="151872"/>
                  </a:cubicBezTo>
                  <a:cubicBezTo>
                    <a:pt x="27978" y="143968"/>
                    <a:pt x="30729" y="135414"/>
                    <a:pt x="34169" y="126215"/>
                  </a:cubicBezTo>
                  <a:cubicBezTo>
                    <a:pt x="37609" y="117021"/>
                    <a:pt x="41474" y="107480"/>
                    <a:pt x="45774" y="97592"/>
                  </a:cubicBezTo>
                  <a:cubicBezTo>
                    <a:pt x="50068" y="87709"/>
                    <a:pt x="54368" y="78212"/>
                    <a:pt x="58668" y="69101"/>
                  </a:cubicBezTo>
                  <a:cubicBezTo>
                    <a:pt x="62962" y="59990"/>
                    <a:pt x="67091" y="51568"/>
                    <a:pt x="71044" y="43835"/>
                  </a:cubicBezTo>
                  <a:cubicBezTo>
                    <a:pt x="74997" y="36102"/>
                    <a:pt x="78437" y="29654"/>
                    <a:pt x="81364" y="24494"/>
                  </a:cubicBezTo>
                  <a:cubicBezTo>
                    <a:pt x="81193" y="23982"/>
                    <a:pt x="80289" y="23552"/>
                    <a:pt x="78657" y="23210"/>
                  </a:cubicBezTo>
                  <a:cubicBezTo>
                    <a:pt x="77020" y="22868"/>
                    <a:pt x="75173" y="22609"/>
                    <a:pt x="73111" y="22439"/>
                  </a:cubicBezTo>
                  <a:cubicBezTo>
                    <a:pt x="71049" y="22268"/>
                    <a:pt x="69114" y="22141"/>
                    <a:pt x="67312" y="22053"/>
                  </a:cubicBezTo>
                  <a:cubicBezTo>
                    <a:pt x="65509" y="21965"/>
                    <a:pt x="64429" y="21920"/>
                    <a:pt x="64087" y="21920"/>
                  </a:cubicBezTo>
                  <a:cubicBezTo>
                    <a:pt x="56865" y="22439"/>
                    <a:pt x="49903" y="22736"/>
                    <a:pt x="43199" y="22824"/>
                  </a:cubicBezTo>
                  <a:cubicBezTo>
                    <a:pt x="36496" y="22913"/>
                    <a:pt x="29533" y="23387"/>
                    <a:pt x="22306" y="24241"/>
                  </a:cubicBezTo>
                  <a:cubicBezTo>
                    <a:pt x="18866" y="24588"/>
                    <a:pt x="15988" y="24974"/>
                    <a:pt x="13667" y="25398"/>
                  </a:cubicBezTo>
                  <a:cubicBezTo>
                    <a:pt x="11347" y="25828"/>
                    <a:pt x="8463" y="25961"/>
                    <a:pt x="5029" y="25784"/>
                  </a:cubicBezTo>
                  <a:cubicBezTo>
                    <a:pt x="3480" y="25784"/>
                    <a:pt x="2322" y="25266"/>
                    <a:pt x="1545" y="24235"/>
                  </a:cubicBezTo>
                  <a:cubicBezTo>
                    <a:pt x="773" y="23205"/>
                    <a:pt x="299" y="21959"/>
                    <a:pt x="128" y="20498"/>
                  </a:cubicBezTo>
                  <a:cubicBezTo>
                    <a:pt x="-43" y="19038"/>
                    <a:pt x="-43" y="17533"/>
                    <a:pt x="128" y="15984"/>
                  </a:cubicBezTo>
                  <a:cubicBezTo>
                    <a:pt x="299" y="14435"/>
                    <a:pt x="470" y="12980"/>
                    <a:pt x="646" y="11602"/>
                  </a:cubicBezTo>
                  <a:cubicBezTo>
                    <a:pt x="988" y="8681"/>
                    <a:pt x="1291" y="6537"/>
                    <a:pt x="1545" y="5159"/>
                  </a:cubicBezTo>
                  <a:cubicBezTo>
                    <a:pt x="1804" y="3787"/>
                    <a:pt x="2102" y="2839"/>
                    <a:pt x="2449" y="2320"/>
                  </a:cubicBezTo>
                  <a:cubicBezTo>
                    <a:pt x="2791" y="1637"/>
                    <a:pt x="3050" y="1466"/>
                    <a:pt x="3221" y="1808"/>
                  </a:cubicBezTo>
                  <a:lnTo>
                    <a:pt x="47835" y="259"/>
                  </a:lnTo>
                  <a:cubicBezTo>
                    <a:pt x="53161" y="88"/>
                    <a:pt x="58409" y="0"/>
                    <a:pt x="63569" y="0"/>
                  </a:cubicBezTo>
                  <a:cubicBezTo>
                    <a:pt x="68723" y="0"/>
                    <a:pt x="73971" y="0"/>
                    <a:pt x="79297" y="0"/>
                  </a:cubicBezTo>
                  <a:lnTo>
                    <a:pt x="112048" y="259"/>
                  </a:lnTo>
                  <a:cubicBezTo>
                    <a:pt x="113249" y="1119"/>
                    <a:pt x="114198" y="2238"/>
                    <a:pt x="114887" y="3610"/>
                  </a:cubicBezTo>
                  <a:cubicBezTo>
                    <a:pt x="115405" y="4988"/>
                    <a:pt x="115703" y="6664"/>
                    <a:pt x="115791" y="8637"/>
                  </a:cubicBezTo>
                  <a:cubicBezTo>
                    <a:pt x="115873" y="10616"/>
                    <a:pt x="115228" y="13239"/>
                    <a:pt x="113856" y="16502"/>
                  </a:cubicBezTo>
                  <a:cubicBezTo>
                    <a:pt x="113167" y="17880"/>
                    <a:pt x="112522" y="19209"/>
                    <a:pt x="111921" y="20498"/>
                  </a:cubicBezTo>
                  <a:cubicBezTo>
                    <a:pt x="111314" y="21783"/>
                    <a:pt x="110587" y="23034"/>
                    <a:pt x="109727" y="24235"/>
                  </a:cubicBezTo>
                  <a:cubicBezTo>
                    <a:pt x="103023" y="34553"/>
                    <a:pt x="97130" y="44954"/>
                    <a:pt x="92064" y="55438"/>
                  </a:cubicBezTo>
                  <a:cubicBezTo>
                    <a:pt x="86987" y="65927"/>
                    <a:pt x="81788" y="76757"/>
                    <a:pt x="76463" y="87930"/>
                  </a:cubicBezTo>
                  <a:cubicBezTo>
                    <a:pt x="71474" y="98590"/>
                    <a:pt x="67262" y="108864"/>
                    <a:pt x="63822" y="118741"/>
                  </a:cubicBezTo>
                  <a:cubicBezTo>
                    <a:pt x="60382" y="128629"/>
                    <a:pt x="56771" y="139156"/>
                    <a:pt x="52990" y="150329"/>
                  </a:cubicBezTo>
                  <a:cubicBezTo>
                    <a:pt x="52642" y="151018"/>
                    <a:pt x="52124" y="152517"/>
                    <a:pt x="51441" y="154843"/>
                  </a:cubicBezTo>
                  <a:cubicBezTo>
                    <a:pt x="50752" y="157163"/>
                    <a:pt x="49974" y="159611"/>
                    <a:pt x="49120" y="162190"/>
                  </a:cubicBezTo>
                  <a:cubicBezTo>
                    <a:pt x="48254" y="164770"/>
                    <a:pt x="47444" y="167178"/>
                    <a:pt x="46667" y="169411"/>
                  </a:cubicBezTo>
                  <a:cubicBezTo>
                    <a:pt x="45895" y="171648"/>
                    <a:pt x="45333" y="173109"/>
                    <a:pt x="44991" y="173793"/>
                  </a:cubicBezTo>
                  <a:cubicBezTo>
                    <a:pt x="43442" y="174994"/>
                    <a:pt x="41424" y="175727"/>
                    <a:pt x="38932" y="175981"/>
                  </a:cubicBezTo>
                  <a:cubicBezTo>
                    <a:pt x="36441" y="176240"/>
                    <a:pt x="33987" y="176240"/>
                    <a:pt x="31578" y="175981"/>
                  </a:cubicBezTo>
                  <a:cubicBezTo>
                    <a:pt x="29169" y="175722"/>
                    <a:pt x="27107" y="175209"/>
                    <a:pt x="25388" y="174432"/>
                  </a:cubicBezTo>
                  <a:cubicBezTo>
                    <a:pt x="23684" y="173660"/>
                    <a:pt x="22824" y="172756"/>
                    <a:pt x="22824" y="17172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0967" tIns="30467" rIns="60967" bIns="30467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200" kern="0">
                <a:solidFill>
                  <a:srgbClr val="629CAE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" name="Google Shape;1939;p18">
              <a:extLst>
                <a:ext uri="{FF2B5EF4-FFF2-40B4-BE49-F238E27FC236}">
                  <a16:creationId xmlns:a16="http://schemas.microsoft.com/office/drawing/2014/main" id="{66FCB5E6-21D5-0D23-7AE8-65D20935B84A}"/>
                </a:ext>
              </a:extLst>
            </p:cNvPr>
            <p:cNvSpPr/>
            <p:nvPr/>
          </p:nvSpPr>
          <p:spPr>
            <a:xfrm>
              <a:off x="3613777" y="7675619"/>
              <a:ext cx="130742" cy="184812"/>
            </a:xfrm>
            <a:custGeom>
              <a:avLst/>
              <a:gdLst/>
              <a:ahLst/>
              <a:cxnLst/>
              <a:rect l="l" t="t" r="r" b="b"/>
              <a:pathLst>
                <a:path w="130742" h="184812" extrusionOk="0">
                  <a:moveTo>
                    <a:pt x="111553" y="1706"/>
                  </a:moveTo>
                  <a:cubicBezTo>
                    <a:pt x="110863" y="21136"/>
                    <a:pt x="110516" y="40427"/>
                    <a:pt x="110516" y="59591"/>
                  </a:cubicBezTo>
                  <a:cubicBezTo>
                    <a:pt x="110516" y="78761"/>
                    <a:pt x="110345" y="98058"/>
                    <a:pt x="110003" y="117482"/>
                  </a:cubicBezTo>
                  <a:cubicBezTo>
                    <a:pt x="112236" y="117140"/>
                    <a:pt x="114684" y="116837"/>
                    <a:pt x="117352" y="116578"/>
                  </a:cubicBezTo>
                  <a:cubicBezTo>
                    <a:pt x="120015" y="116319"/>
                    <a:pt x="122721" y="116280"/>
                    <a:pt x="125478" y="116446"/>
                  </a:cubicBezTo>
                  <a:cubicBezTo>
                    <a:pt x="127027" y="116446"/>
                    <a:pt x="128184" y="116964"/>
                    <a:pt x="128962" y="117994"/>
                  </a:cubicBezTo>
                  <a:cubicBezTo>
                    <a:pt x="129734" y="119031"/>
                    <a:pt x="130252" y="120276"/>
                    <a:pt x="130511" y="121737"/>
                  </a:cubicBezTo>
                  <a:cubicBezTo>
                    <a:pt x="130770" y="123198"/>
                    <a:pt x="130809" y="124746"/>
                    <a:pt x="130643" y="126378"/>
                  </a:cubicBezTo>
                  <a:cubicBezTo>
                    <a:pt x="130472" y="128009"/>
                    <a:pt x="130213" y="129426"/>
                    <a:pt x="129871" y="130627"/>
                  </a:cubicBezTo>
                  <a:lnTo>
                    <a:pt x="127291" y="140427"/>
                  </a:lnTo>
                  <a:lnTo>
                    <a:pt x="109496" y="141199"/>
                  </a:lnTo>
                  <a:lnTo>
                    <a:pt x="109232" y="146871"/>
                  </a:lnTo>
                  <a:lnTo>
                    <a:pt x="107942" y="182196"/>
                  </a:lnTo>
                  <a:cubicBezTo>
                    <a:pt x="107424" y="182708"/>
                    <a:pt x="106823" y="183232"/>
                    <a:pt x="106139" y="183745"/>
                  </a:cubicBezTo>
                  <a:cubicBezTo>
                    <a:pt x="105450" y="184086"/>
                    <a:pt x="104590" y="184389"/>
                    <a:pt x="103559" y="184648"/>
                  </a:cubicBezTo>
                  <a:cubicBezTo>
                    <a:pt x="102528" y="184908"/>
                    <a:pt x="101067" y="184858"/>
                    <a:pt x="99176" y="184516"/>
                  </a:cubicBezTo>
                  <a:cubicBezTo>
                    <a:pt x="98664" y="184687"/>
                    <a:pt x="97627" y="184604"/>
                    <a:pt x="96084" y="184257"/>
                  </a:cubicBezTo>
                  <a:cubicBezTo>
                    <a:pt x="94535" y="183915"/>
                    <a:pt x="92903" y="183530"/>
                    <a:pt x="91183" y="183100"/>
                  </a:cubicBezTo>
                  <a:cubicBezTo>
                    <a:pt x="89463" y="182664"/>
                    <a:pt x="87831" y="182284"/>
                    <a:pt x="86282" y="181937"/>
                  </a:cubicBezTo>
                  <a:cubicBezTo>
                    <a:pt x="84733" y="181595"/>
                    <a:pt x="83702" y="181424"/>
                    <a:pt x="83184" y="181424"/>
                  </a:cubicBezTo>
                  <a:cubicBezTo>
                    <a:pt x="82324" y="177130"/>
                    <a:pt x="81938" y="171453"/>
                    <a:pt x="82021" y="164409"/>
                  </a:cubicBezTo>
                  <a:cubicBezTo>
                    <a:pt x="82109" y="157360"/>
                    <a:pt x="82319" y="150062"/>
                    <a:pt x="82666" y="142489"/>
                  </a:cubicBezTo>
                  <a:lnTo>
                    <a:pt x="67963" y="143001"/>
                  </a:lnTo>
                  <a:cubicBezTo>
                    <a:pt x="62462" y="143172"/>
                    <a:pt x="57175" y="143260"/>
                    <a:pt x="52103" y="143260"/>
                  </a:cubicBezTo>
                  <a:cubicBezTo>
                    <a:pt x="47032" y="143260"/>
                    <a:pt x="41828" y="143260"/>
                    <a:pt x="36502" y="143260"/>
                  </a:cubicBezTo>
                  <a:lnTo>
                    <a:pt x="3751" y="143001"/>
                  </a:lnTo>
                  <a:cubicBezTo>
                    <a:pt x="2549" y="142323"/>
                    <a:pt x="1601" y="141199"/>
                    <a:pt x="912" y="139656"/>
                  </a:cubicBezTo>
                  <a:cubicBezTo>
                    <a:pt x="394" y="138449"/>
                    <a:pt x="96" y="136817"/>
                    <a:pt x="8" y="134756"/>
                  </a:cubicBezTo>
                  <a:cubicBezTo>
                    <a:pt x="-80" y="132689"/>
                    <a:pt x="565" y="130027"/>
                    <a:pt x="1943" y="126758"/>
                  </a:cubicBezTo>
                  <a:cubicBezTo>
                    <a:pt x="2626" y="125386"/>
                    <a:pt x="3271" y="124052"/>
                    <a:pt x="3878" y="122762"/>
                  </a:cubicBezTo>
                  <a:cubicBezTo>
                    <a:pt x="4479" y="121478"/>
                    <a:pt x="5206" y="120232"/>
                    <a:pt x="6066" y="119025"/>
                  </a:cubicBezTo>
                  <a:cubicBezTo>
                    <a:pt x="9330" y="113871"/>
                    <a:pt x="12985" y="108498"/>
                    <a:pt x="17026" y="102914"/>
                  </a:cubicBezTo>
                  <a:cubicBezTo>
                    <a:pt x="21061" y="97325"/>
                    <a:pt x="25152" y="91698"/>
                    <a:pt x="29275" y="86020"/>
                  </a:cubicBezTo>
                  <a:cubicBezTo>
                    <a:pt x="33399" y="80354"/>
                    <a:pt x="37522" y="74721"/>
                    <a:pt x="41651" y="69132"/>
                  </a:cubicBezTo>
                  <a:cubicBezTo>
                    <a:pt x="45775" y="63543"/>
                    <a:pt x="49733" y="58258"/>
                    <a:pt x="53515" y="53275"/>
                  </a:cubicBezTo>
                  <a:cubicBezTo>
                    <a:pt x="57125" y="48634"/>
                    <a:pt x="60306" y="44340"/>
                    <a:pt x="63057" y="40388"/>
                  </a:cubicBezTo>
                  <a:cubicBezTo>
                    <a:pt x="65802" y="36436"/>
                    <a:pt x="68515" y="32523"/>
                    <a:pt x="71183" y="28654"/>
                  </a:cubicBezTo>
                  <a:cubicBezTo>
                    <a:pt x="73845" y="24784"/>
                    <a:pt x="76640" y="20656"/>
                    <a:pt x="79568" y="16280"/>
                  </a:cubicBezTo>
                  <a:cubicBezTo>
                    <a:pt x="82489" y="11898"/>
                    <a:pt x="85924" y="6865"/>
                    <a:pt x="89882" y="1194"/>
                  </a:cubicBezTo>
                  <a:cubicBezTo>
                    <a:pt x="92115" y="510"/>
                    <a:pt x="94436" y="125"/>
                    <a:pt x="96845" y="31"/>
                  </a:cubicBezTo>
                  <a:cubicBezTo>
                    <a:pt x="99254" y="-52"/>
                    <a:pt x="101492" y="31"/>
                    <a:pt x="103548" y="290"/>
                  </a:cubicBezTo>
                  <a:cubicBezTo>
                    <a:pt x="105610" y="549"/>
                    <a:pt x="107374" y="852"/>
                    <a:pt x="108835" y="1188"/>
                  </a:cubicBezTo>
                  <a:cubicBezTo>
                    <a:pt x="110307" y="1536"/>
                    <a:pt x="111205" y="1706"/>
                    <a:pt x="111553" y="1706"/>
                  </a:cubicBezTo>
                  <a:close/>
                  <a:moveTo>
                    <a:pt x="83702" y="119797"/>
                  </a:moveTo>
                  <a:cubicBezTo>
                    <a:pt x="83873" y="117735"/>
                    <a:pt x="83961" y="115762"/>
                    <a:pt x="83961" y="113871"/>
                  </a:cubicBezTo>
                  <a:cubicBezTo>
                    <a:pt x="83961" y="111975"/>
                    <a:pt x="83961" y="110344"/>
                    <a:pt x="83961" y="108972"/>
                  </a:cubicBezTo>
                  <a:lnTo>
                    <a:pt x="84220" y="108972"/>
                  </a:lnTo>
                  <a:cubicBezTo>
                    <a:pt x="85251" y="94012"/>
                    <a:pt x="85770" y="78894"/>
                    <a:pt x="85770" y="63587"/>
                  </a:cubicBezTo>
                  <a:cubicBezTo>
                    <a:pt x="85770" y="59983"/>
                    <a:pt x="85902" y="56328"/>
                    <a:pt x="86155" y="52630"/>
                  </a:cubicBezTo>
                  <a:cubicBezTo>
                    <a:pt x="86415" y="48937"/>
                    <a:pt x="86624" y="45200"/>
                    <a:pt x="86800" y="41413"/>
                  </a:cubicBezTo>
                  <a:cubicBezTo>
                    <a:pt x="82330" y="48298"/>
                    <a:pt x="77600" y="55215"/>
                    <a:pt x="72616" y="62176"/>
                  </a:cubicBezTo>
                  <a:cubicBezTo>
                    <a:pt x="67627" y="69138"/>
                    <a:pt x="62770" y="75967"/>
                    <a:pt x="58046" y="82675"/>
                  </a:cubicBezTo>
                  <a:cubicBezTo>
                    <a:pt x="53316" y="89377"/>
                    <a:pt x="48889" y="95782"/>
                    <a:pt x="44766" y="101883"/>
                  </a:cubicBezTo>
                  <a:cubicBezTo>
                    <a:pt x="40637" y="107985"/>
                    <a:pt x="37197" y="113618"/>
                    <a:pt x="34446" y="118772"/>
                  </a:cubicBezTo>
                  <a:cubicBezTo>
                    <a:pt x="34617" y="119290"/>
                    <a:pt x="35521" y="119720"/>
                    <a:pt x="37153" y="120067"/>
                  </a:cubicBezTo>
                  <a:cubicBezTo>
                    <a:pt x="38785" y="120414"/>
                    <a:pt x="40637" y="120712"/>
                    <a:pt x="42699" y="120971"/>
                  </a:cubicBezTo>
                  <a:cubicBezTo>
                    <a:pt x="44760" y="121224"/>
                    <a:pt x="46695" y="121357"/>
                    <a:pt x="48498" y="121357"/>
                  </a:cubicBezTo>
                  <a:cubicBezTo>
                    <a:pt x="50306" y="121357"/>
                    <a:pt x="51376" y="121357"/>
                    <a:pt x="51723" y="121357"/>
                  </a:cubicBezTo>
                  <a:cubicBezTo>
                    <a:pt x="55676" y="121015"/>
                    <a:pt x="60494" y="120756"/>
                    <a:pt x="66166" y="120585"/>
                  </a:cubicBezTo>
                  <a:cubicBezTo>
                    <a:pt x="71839" y="120403"/>
                    <a:pt x="77682" y="120144"/>
                    <a:pt x="83702" y="11979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0967" tIns="30467" rIns="60967" bIns="30467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200" kern="0">
                <a:solidFill>
                  <a:srgbClr val="629CAE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" name="Google Shape;1940;p18">
              <a:extLst>
                <a:ext uri="{FF2B5EF4-FFF2-40B4-BE49-F238E27FC236}">
                  <a16:creationId xmlns:a16="http://schemas.microsoft.com/office/drawing/2014/main" id="{BD925388-AE3F-57A3-DD8C-061AF19440F3}"/>
                </a:ext>
              </a:extLst>
            </p:cNvPr>
            <p:cNvSpPr/>
            <p:nvPr/>
          </p:nvSpPr>
          <p:spPr>
            <a:xfrm>
              <a:off x="4128322" y="7680396"/>
              <a:ext cx="122171" cy="181171"/>
            </a:xfrm>
            <a:custGeom>
              <a:avLst/>
              <a:gdLst/>
              <a:ahLst/>
              <a:cxnLst/>
              <a:rect l="l" t="t" r="r" b="b"/>
              <a:pathLst>
                <a:path w="122171" h="181171" extrusionOk="0">
                  <a:moveTo>
                    <a:pt x="115094" y="149827"/>
                  </a:moveTo>
                  <a:cubicBezTo>
                    <a:pt x="113380" y="153267"/>
                    <a:pt x="111180" y="156364"/>
                    <a:pt x="108518" y="159115"/>
                  </a:cubicBezTo>
                  <a:cubicBezTo>
                    <a:pt x="105849" y="161860"/>
                    <a:pt x="102977" y="164356"/>
                    <a:pt x="99879" y="166589"/>
                  </a:cubicBezTo>
                  <a:cubicBezTo>
                    <a:pt x="95926" y="169515"/>
                    <a:pt x="91323" y="172304"/>
                    <a:pt x="86086" y="174967"/>
                  </a:cubicBezTo>
                  <a:cubicBezTo>
                    <a:pt x="80838" y="177634"/>
                    <a:pt x="75728" y="179393"/>
                    <a:pt x="70739" y="180252"/>
                  </a:cubicBezTo>
                  <a:cubicBezTo>
                    <a:pt x="67128" y="180941"/>
                    <a:pt x="62784" y="181245"/>
                    <a:pt x="57712" y="181156"/>
                  </a:cubicBezTo>
                  <a:cubicBezTo>
                    <a:pt x="52641" y="181068"/>
                    <a:pt x="47481" y="180600"/>
                    <a:pt x="42238" y="179740"/>
                  </a:cubicBezTo>
                  <a:cubicBezTo>
                    <a:pt x="36990" y="178880"/>
                    <a:pt x="31924" y="177634"/>
                    <a:pt x="27023" y="176003"/>
                  </a:cubicBezTo>
                  <a:cubicBezTo>
                    <a:pt x="22122" y="174371"/>
                    <a:pt x="18125" y="172266"/>
                    <a:pt x="15033" y="169686"/>
                  </a:cubicBezTo>
                  <a:cubicBezTo>
                    <a:pt x="12453" y="167454"/>
                    <a:pt x="9829" y="165134"/>
                    <a:pt x="7166" y="162725"/>
                  </a:cubicBezTo>
                  <a:cubicBezTo>
                    <a:pt x="4498" y="160316"/>
                    <a:pt x="2221" y="157659"/>
                    <a:pt x="330" y="154727"/>
                  </a:cubicBezTo>
                  <a:cubicBezTo>
                    <a:pt x="-182" y="154038"/>
                    <a:pt x="-100" y="153096"/>
                    <a:pt x="589" y="151894"/>
                  </a:cubicBezTo>
                  <a:cubicBezTo>
                    <a:pt x="1273" y="150693"/>
                    <a:pt x="2138" y="149529"/>
                    <a:pt x="3169" y="148411"/>
                  </a:cubicBezTo>
                  <a:cubicBezTo>
                    <a:pt x="4206" y="147297"/>
                    <a:pt x="5231" y="146305"/>
                    <a:pt x="6262" y="145445"/>
                  </a:cubicBezTo>
                  <a:cubicBezTo>
                    <a:pt x="7298" y="144586"/>
                    <a:pt x="7976" y="144161"/>
                    <a:pt x="8324" y="144161"/>
                  </a:cubicBezTo>
                  <a:cubicBezTo>
                    <a:pt x="9178" y="143125"/>
                    <a:pt x="9873" y="142221"/>
                    <a:pt x="10385" y="141449"/>
                  </a:cubicBezTo>
                  <a:cubicBezTo>
                    <a:pt x="10898" y="140678"/>
                    <a:pt x="11416" y="140121"/>
                    <a:pt x="11935" y="139774"/>
                  </a:cubicBezTo>
                  <a:cubicBezTo>
                    <a:pt x="12447" y="139432"/>
                    <a:pt x="13136" y="139173"/>
                    <a:pt x="13996" y="139002"/>
                  </a:cubicBezTo>
                  <a:cubicBezTo>
                    <a:pt x="14856" y="138837"/>
                    <a:pt x="16058" y="138837"/>
                    <a:pt x="17607" y="139002"/>
                  </a:cubicBezTo>
                  <a:cubicBezTo>
                    <a:pt x="20352" y="141929"/>
                    <a:pt x="23285" y="144249"/>
                    <a:pt x="26378" y="145964"/>
                  </a:cubicBezTo>
                  <a:cubicBezTo>
                    <a:pt x="29471" y="147683"/>
                    <a:pt x="32436" y="149023"/>
                    <a:pt x="35275" y="149959"/>
                  </a:cubicBezTo>
                  <a:cubicBezTo>
                    <a:pt x="38114" y="150907"/>
                    <a:pt x="40645" y="151552"/>
                    <a:pt x="42883" y="151894"/>
                  </a:cubicBezTo>
                  <a:cubicBezTo>
                    <a:pt x="45121" y="152236"/>
                    <a:pt x="46753" y="152407"/>
                    <a:pt x="47784" y="152407"/>
                  </a:cubicBezTo>
                  <a:lnTo>
                    <a:pt x="55777" y="152407"/>
                  </a:lnTo>
                  <a:cubicBezTo>
                    <a:pt x="59730" y="152407"/>
                    <a:pt x="63815" y="151938"/>
                    <a:pt x="68027" y="150990"/>
                  </a:cubicBezTo>
                  <a:cubicBezTo>
                    <a:pt x="72238" y="150048"/>
                    <a:pt x="76064" y="148537"/>
                    <a:pt x="79504" y="146482"/>
                  </a:cubicBezTo>
                  <a:cubicBezTo>
                    <a:pt x="84488" y="143560"/>
                    <a:pt x="88870" y="139349"/>
                    <a:pt x="92657" y="133843"/>
                  </a:cubicBezTo>
                  <a:cubicBezTo>
                    <a:pt x="96439" y="128342"/>
                    <a:pt x="98330" y="122588"/>
                    <a:pt x="98330" y="116563"/>
                  </a:cubicBezTo>
                  <a:cubicBezTo>
                    <a:pt x="98330" y="113471"/>
                    <a:pt x="97900" y="110462"/>
                    <a:pt x="97046" y="107541"/>
                  </a:cubicBezTo>
                  <a:cubicBezTo>
                    <a:pt x="96180" y="104619"/>
                    <a:pt x="94554" y="101864"/>
                    <a:pt x="92145" y="99284"/>
                  </a:cubicBezTo>
                  <a:cubicBezTo>
                    <a:pt x="89218" y="96192"/>
                    <a:pt x="85138" y="93954"/>
                    <a:pt x="79896" y="92582"/>
                  </a:cubicBezTo>
                  <a:cubicBezTo>
                    <a:pt x="74647" y="91209"/>
                    <a:pt x="70132" y="90349"/>
                    <a:pt x="66356" y="90002"/>
                  </a:cubicBezTo>
                  <a:lnTo>
                    <a:pt x="66356" y="90261"/>
                  </a:lnTo>
                  <a:cubicBezTo>
                    <a:pt x="60165" y="89914"/>
                    <a:pt x="53550" y="90564"/>
                    <a:pt x="46499" y="92190"/>
                  </a:cubicBezTo>
                  <a:cubicBezTo>
                    <a:pt x="39449" y="93833"/>
                    <a:pt x="33175" y="95762"/>
                    <a:pt x="27673" y="97994"/>
                  </a:cubicBezTo>
                  <a:cubicBezTo>
                    <a:pt x="27332" y="98165"/>
                    <a:pt x="26472" y="98248"/>
                    <a:pt x="25093" y="98248"/>
                  </a:cubicBezTo>
                  <a:cubicBezTo>
                    <a:pt x="23715" y="98248"/>
                    <a:pt x="22602" y="98419"/>
                    <a:pt x="21742" y="98766"/>
                  </a:cubicBezTo>
                  <a:cubicBezTo>
                    <a:pt x="19680" y="99279"/>
                    <a:pt x="17745" y="97906"/>
                    <a:pt x="15937" y="94638"/>
                  </a:cubicBezTo>
                  <a:cubicBezTo>
                    <a:pt x="14134" y="91380"/>
                    <a:pt x="13401" y="87764"/>
                    <a:pt x="13748" y="83807"/>
                  </a:cubicBezTo>
                  <a:cubicBezTo>
                    <a:pt x="14608" y="69024"/>
                    <a:pt x="15121" y="56518"/>
                    <a:pt x="15297" y="46288"/>
                  </a:cubicBezTo>
                  <a:cubicBezTo>
                    <a:pt x="15468" y="36058"/>
                    <a:pt x="15683" y="27680"/>
                    <a:pt x="15942" y="21149"/>
                  </a:cubicBezTo>
                  <a:cubicBezTo>
                    <a:pt x="16201" y="14617"/>
                    <a:pt x="16714" y="9761"/>
                    <a:pt x="17491" y="6581"/>
                  </a:cubicBezTo>
                  <a:cubicBezTo>
                    <a:pt x="18263" y="3406"/>
                    <a:pt x="19680" y="1554"/>
                    <a:pt x="21747" y="1036"/>
                  </a:cubicBezTo>
                  <a:cubicBezTo>
                    <a:pt x="28792" y="1725"/>
                    <a:pt x="36576" y="1808"/>
                    <a:pt x="45088" y="1295"/>
                  </a:cubicBezTo>
                  <a:cubicBezTo>
                    <a:pt x="53600" y="777"/>
                    <a:pt x="61290" y="435"/>
                    <a:pt x="68170" y="259"/>
                  </a:cubicBezTo>
                  <a:cubicBezTo>
                    <a:pt x="70750" y="259"/>
                    <a:pt x="73666" y="220"/>
                    <a:pt x="76935" y="132"/>
                  </a:cubicBezTo>
                  <a:cubicBezTo>
                    <a:pt x="80199" y="44"/>
                    <a:pt x="83556" y="0"/>
                    <a:pt x="86990" y="0"/>
                  </a:cubicBezTo>
                  <a:cubicBezTo>
                    <a:pt x="90430" y="0"/>
                    <a:pt x="93782" y="88"/>
                    <a:pt x="97051" y="259"/>
                  </a:cubicBezTo>
                  <a:cubicBezTo>
                    <a:pt x="100315" y="430"/>
                    <a:pt x="103242" y="606"/>
                    <a:pt x="105816" y="777"/>
                  </a:cubicBezTo>
                  <a:cubicBezTo>
                    <a:pt x="107878" y="1979"/>
                    <a:pt x="109300" y="3142"/>
                    <a:pt x="110072" y="4261"/>
                  </a:cubicBezTo>
                  <a:cubicBezTo>
                    <a:pt x="110844" y="5380"/>
                    <a:pt x="111318" y="6542"/>
                    <a:pt x="111494" y="7744"/>
                  </a:cubicBezTo>
                  <a:cubicBezTo>
                    <a:pt x="111665" y="8951"/>
                    <a:pt x="111665" y="10114"/>
                    <a:pt x="111494" y="11228"/>
                  </a:cubicBezTo>
                  <a:cubicBezTo>
                    <a:pt x="111324" y="12346"/>
                    <a:pt x="111235" y="13509"/>
                    <a:pt x="111235" y="14705"/>
                  </a:cubicBezTo>
                  <a:cubicBezTo>
                    <a:pt x="111406" y="18316"/>
                    <a:pt x="111235" y="21022"/>
                    <a:pt x="110723" y="22830"/>
                  </a:cubicBezTo>
                  <a:cubicBezTo>
                    <a:pt x="110205" y="24632"/>
                    <a:pt x="109686" y="25883"/>
                    <a:pt x="109174" y="26567"/>
                  </a:cubicBezTo>
                  <a:cubicBezTo>
                    <a:pt x="108484" y="27256"/>
                    <a:pt x="107707" y="27509"/>
                    <a:pt x="106853" y="27338"/>
                  </a:cubicBezTo>
                  <a:cubicBezTo>
                    <a:pt x="105645" y="27338"/>
                    <a:pt x="103369" y="27338"/>
                    <a:pt x="100017" y="27338"/>
                  </a:cubicBezTo>
                  <a:cubicBezTo>
                    <a:pt x="96665" y="27338"/>
                    <a:pt x="92707" y="27300"/>
                    <a:pt x="88154" y="27206"/>
                  </a:cubicBezTo>
                  <a:cubicBezTo>
                    <a:pt x="83594" y="27124"/>
                    <a:pt x="78820" y="27079"/>
                    <a:pt x="73837" y="27079"/>
                  </a:cubicBezTo>
                  <a:cubicBezTo>
                    <a:pt x="68848" y="27079"/>
                    <a:pt x="64168" y="27124"/>
                    <a:pt x="59780" y="27206"/>
                  </a:cubicBezTo>
                  <a:cubicBezTo>
                    <a:pt x="55397" y="27294"/>
                    <a:pt x="51615" y="27427"/>
                    <a:pt x="48434" y="27592"/>
                  </a:cubicBezTo>
                  <a:cubicBezTo>
                    <a:pt x="45253" y="27763"/>
                    <a:pt x="43230" y="28027"/>
                    <a:pt x="42376" y="28364"/>
                  </a:cubicBezTo>
                  <a:cubicBezTo>
                    <a:pt x="41687" y="28711"/>
                    <a:pt x="41339" y="29356"/>
                    <a:pt x="41339" y="30298"/>
                  </a:cubicBezTo>
                  <a:cubicBezTo>
                    <a:pt x="41339" y="31241"/>
                    <a:pt x="41251" y="32139"/>
                    <a:pt x="41080" y="33005"/>
                  </a:cubicBezTo>
                  <a:cubicBezTo>
                    <a:pt x="40220" y="38505"/>
                    <a:pt x="39702" y="44607"/>
                    <a:pt x="39531" y="51315"/>
                  </a:cubicBezTo>
                  <a:cubicBezTo>
                    <a:pt x="39360" y="58017"/>
                    <a:pt x="39184" y="64119"/>
                    <a:pt x="39013" y="69620"/>
                  </a:cubicBezTo>
                  <a:lnTo>
                    <a:pt x="40303" y="71427"/>
                  </a:lnTo>
                  <a:cubicBezTo>
                    <a:pt x="46147" y="69708"/>
                    <a:pt x="52078" y="68462"/>
                    <a:pt x="58098" y="67690"/>
                  </a:cubicBezTo>
                  <a:cubicBezTo>
                    <a:pt x="64118" y="66919"/>
                    <a:pt x="70044" y="66963"/>
                    <a:pt x="75893" y="67812"/>
                  </a:cubicBezTo>
                  <a:cubicBezTo>
                    <a:pt x="81737" y="68677"/>
                    <a:pt x="87409" y="70479"/>
                    <a:pt x="92911" y="73235"/>
                  </a:cubicBezTo>
                  <a:cubicBezTo>
                    <a:pt x="98413" y="75980"/>
                    <a:pt x="103484" y="80026"/>
                    <a:pt x="108126" y="85350"/>
                  </a:cubicBezTo>
                  <a:cubicBezTo>
                    <a:pt x="112426" y="90162"/>
                    <a:pt x="115734" y="95321"/>
                    <a:pt x="118055" y="100822"/>
                  </a:cubicBezTo>
                  <a:cubicBezTo>
                    <a:pt x="120375" y="106323"/>
                    <a:pt x="121539" y="112259"/>
                    <a:pt x="121539" y="118614"/>
                  </a:cubicBezTo>
                  <a:cubicBezTo>
                    <a:pt x="122222" y="121193"/>
                    <a:pt x="122355" y="124159"/>
                    <a:pt x="121925" y="127515"/>
                  </a:cubicBezTo>
                  <a:cubicBezTo>
                    <a:pt x="121495" y="130872"/>
                    <a:pt x="120805" y="134052"/>
                    <a:pt x="119863" y="137056"/>
                  </a:cubicBezTo>
                  <a:cubicBezTo>
                    <a:pt x="118915" y="140066"/>
                    <a:pt x="117966" y="142772"/>
                    <a:pt x="117029" y="145175"/>
                  </a:cubicBezTo>
                  <a:cubicBezTo>
                    <a:pt x="116087" y="147600"/>
                    <a:pt x="115436" y="149149"/>
                    <a:pt x="115094" y="14982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0967" tIns="30467" rIns="60967" bIns="30467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200" kern="0">
                <a:solidFill>
                  <a:srgbClr val="629CAE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" name="Google Shape;1941;p18">
              <a:extLst>
                <a:ext uri="{FF2B5EF4-FFF2-40B4-BE49-F238E27FC236}">
                  <a16:creationId xmlns:a16="http://schemas.microsoft.com/office/drawing/2014/main" id="{112AA81B-91B6-21A5-6EE8-FA6EE1F014C4}"/>
                </a:ext>
              </a:extLst>
            </p:cNvPr>
            <p:cNvSpPr/>
            <p:nvPr/>
          </p:nvSpPr>
          <p:spPr>
            <a:xfrm>
              <a:off x="4625179" y="7674289"/>
              <a:ext cx="125914" cy="188561"/>
            </a:xfrm>
            <a:custGeom>
              <a:avLst/>
              <a:gdLst/>
              <a:ahLst/>
              <a:cxnLst/>
              <a:rect l="l" t="t" r="r" b="b"/>
              <a:pathLst>
                <a:path w="125914" h="188561" extrusionOk="0">
                  <a:moveTo>
                    <a:pt x="57255" y="33462"/>
                  </a:moveTo>
                  <a:cubicBezTo>
                    <a:pt x="53986" y="36554"/>
                    <a:pt x="51147" y="39349"/>
                    <a:pt x="48744" y="41846"/>
                  </a:cubicBezTo>
                  <a:cubicBezTo>
                    <a:pt x="46329" y="44337"/>
                    <a:pt x="44267" y="46911"/>
                    <a:pt x="42553" y="49579"/>
                  </a:cubicBezTo>
                  <a:cubicBezTo>
                    <a:pt x="40833" y="52246"/>
                    <a:pt x="39366" y="55168"/>
                    <a:pt x="38165" y="58342"/>
                  </a:cubicBezTo>
                  <a:cubicBezTo>
                    <a:pt x="36963" y="61528"/>
                    <a:pt x="35844" y="65353"/>
                    <a:pt x="34807" y="69823"/>
                  </a:cubicBezTo>
                  <a:cubicBezTo>
                    <a:pt x="34978" y="69823"/>
                    <a:pt x="35022" y="70248"/>
                    <a:pt x="34940" y="71108"/>
                  </a:cubicBezTo>
                  <a:cubicBezTo>
                    <a:pt x="34852" y="71968"/>
                    <a:pt x="34807" y="72871"/>
                    <a:pt x="34807" y="73820"/>
                  </a:cubicBezTo>
                  <a:cubicBezTo>
                    <a:pt x="34807" y="74768"/>
                    <a:pt x="34763" y="75622"/>
                    <a:pt x="34686" y="76394"/>
                  </a:cubicBezTo>
                  <a:cubicBezTo>
                    <a:pt x="34592" y="77165"/>
                    <a:pt x="34637" y="77468"/>
                    <a:pt x="34807" y="77297"/>
                  </a:cubicBezTo>
                  <a:cubicBezTo>
                    <a:pt x="37040" y="74889"/>
                    <a:pt x="39620" y="72789"/>
                    <a:pt x="42553" y="70981"/>
                  </a:cubicBezTo>
                  <a:cubicBezTo>
                    <a:pt x="45475" y="69179"/>
                    <a:pt x="48396" y="67591"/>
                    <a:pt x="51318" y="66208"/>
                  </a:cubicBezTo>
                  <a:cubicBezTo>
                    <a:pt x="55100" y="64323"/>
                    <a:pt x="59653" y="62950"/>
                    <a:pt x="64990" y="62085"/>
                  </a:cubicBezTo>
                  <a:cubicBezTo>
                    <a:pt x="70320" y="61225"/>
                    <a:pt x="75822" y="61137"/>
                    <a:pt x="81495" y="61826"/>
                  </a:cubicBezTo>
                  <a:cubicBezTo>
                    <a:pt x="87162" y="62515"/>
                    <a:pt x="92752" y="64058"/>
                    <a:pt x="98253" y="66467"/>
                  </a:cubicBezTo>
                  <a:cubicBezTo>
                    <a:pt x="103755" y="68875"/>
                    <a:pt x="108612" y="72359"/>
                    <a:pt x="112829" y="76912"/>
                  </a:cubicBezTo>
                  <a:cubicBezTo>
                    <a:pt x="117035" y="81464"/>
                    <a:pt x="120348" y="87186"/>
                    <a:pt x="122758" y="94059"/>
                  </a:cubicBezTo>
                  <a:cubicBezTo>
                    <a:pt x="125167" y="100932"/>
                    <a:pt x="126192" y="109266"/>
                    <a:pt x="125850" y="119071"/>
                  </a:cubicBezTo>
                  <a:cubicBezTo>
                    <a:pt x="125338" y="130415"/>
                    <a:pt x="123138" y="140435"/>
                    <a:pt x="119273" y="149105"/>
                  </a:cubicBezTo>
                  <a:cubicBezTo>
                    <a:pt x="115404" y="157786"/>
                    <a:pt x="110459" y="165051"/>
                    <a:pt x="104444" y="170893"/>
                  </a:cubicBezTo>
                  <a:cubicBezTo>
                    <a:pt x="98430" y="176741"/>
                    <a:pt x="91682" y="181167"/>
                    <a:pt x="84201" y="184171"/>
                  </a:cubicBezTo>
                  <a:cubicBezTo>
                    <a:pt x="76726" y="187181"/>
                    <a:pt x="69119" y="188641"/>
                    <a:pt x="61379" y="188559"/>
                  </a:cubicBezTo>
                  <a:cubicBezTo>
                    <a:pt x="53644" y="188465"/>
                    <a:pt x="46081" y="186883"/>
                    <a:pt x="38683" y="183785"/>
                  </a:cubicBezTo>
                  <a:cubicBezTo>
                    <a:pt x="31296" y="180693"/>
                    <a:pt x="24714" y="176008"/>
                    <a:pt x="18958" y="169730"/>
                  </a:cubicBezTo>
                  <a:cubicBezTo>
                    <a:pt x="13198" y="163458"/>
                    <a:pt x="8600" y="155593"/>
                    <a:pt x="5154" y="146134"/>
                  </a:cubicBezTo>
                  <a:cubicBezTo>
                    <a:pt x="1714" y="136682"/>
                    <a:pt x="0" y="125597"/>
                    <a:pt x="0" y="112876"/>
                  </a:cubicBezTo>
                  <a:lnTo>
                    <a:pt x="259" y="112617"/>
                  </a:lnTo>
                  <a:cubicBezTo>
                    <a:pt x="259" y="102646"/>
                    <a:pt x="1163" y="92725"/>
                    <a:pt x="2966" y="82837"/>
                  </a:cubicBezTo>
                  <a:cubicBezTo>
                    <a:pt x="4774" y="72954"/>
                    <a:pt x="7564" y="63584"/>
                    <a:pt x="11351" y="54732"/>
                  </a:cubicBezTo>
                  <a:cubicBezTo>
                    <a:pt x="15127" y="45886"/>
                    <a:pt x="20116" y="37717"/>
                    <a:pt x="26301" y="30238"/>
                  </a:cubicBezTo>
                  <a:cubicBezTo>
                    <a:pt x="32492" y="22764"/>
                    <a:pt x="39973" y="16447"/>
                    <a:pt x="48744" y="11288"/>
                  </a:cubicBezTo>
                  <a:cubicBezTo>
                    <a:pt x="49945" y="10599"/>
                    <a:pt x="51792" y="9739"/>
                    <a:pt x="54289" y="8709"/>
                  </a:cubicBezTo>
                  <a:cubicBezTo>
                    <a:pt x="56776" y="7672"/>
                    <a:pt x="59400" y="6686"/>
                    <a:pt x="62151" y="5743"/>
                  </a:cubicBezTo>
                  <a:cubicBezTo>
                    <a:pt x="64907" y="4801"/>
                    <a:pt x="67575" y="3985"/>
                    <a:pt x="70150" y="3291"/>
                  </a:cubicBezTo>
                  <a:cubicBezTo>
                    <a:pt x="72730" y="2607"/>
                    <a:pt x="74703" y="2089"/>
                    <a:pt x="76087" y="1742"/>
                  </a:cubicBezTo>
                  <a:cubicBezTo>
                    <a:pt x="78485" y="1229"/>
                    <a:pt x="81197" y="843"/>
                    <a:pt x="84207" y="579"/>
                  </a:cubicBezTo>
                  <a:cubicBezTo>
                    <a:pt x="87217" y="320"/>
                    <a:pt x="90095" y="154"/>
                    <a:pt x="92845" y="66"/>
                  </a:cubicBezTo>
                  <a:cubicBezTo>
                    <a:pt x="95591" y="-22"/>
                    <a:pt x="98088" y="-22"/>
                    <a:pt x="100326" y="66"/>
                  </a:cubicBezTo>
                  <a:cubicBezTo>
                    <a:pt x="102553" y="154"/>
                    <a:pt x="104196" y="281"/>
                    <a:pt x="105222" y="452"/>
                  </a:cubicBezTo>
                  <a:cubicBezTo>
                    <a:pt x="107454" y="452"/>
                    <a:pt x="109136" y="1400"/>
                    <a:pt x="110255" y="3285"/>
                  </a:cubicBezTo>
                  <a:cubicBezTo>
                    <a:pt x="111368" y="5181"/>
                    <a:pt x="112063" y="7281"/>
                    <a:pt x="112316" y="9602"/>
                  </a:cubicBezTo>
                  <a:cubicBezTo>
                    <a:pt x="112576" y="11922"/>
                    <a:pt x="112449" y="14116"/>
                    <a:pt x="111931" y="16177"/>
                  </a:cubicBezTo>
                  <a:cubicBezTo>
                    <a:pt x="111412" y="18239"/>
                    <a:pt x="110635" y="19617"/>
                    <a:pt x="109610" y="20305"/>
                  </a:cubicBezTo>
                  <a:cubicBezTo>
                    <a:pt x="98259" y="20476"/>
                    <a:pt x="88116" y="21463"/>
                    <a:pt x="79179" y="23271"/>
                  </a:cubicBezTo>
                  <a:cubicBezTo>
                    <a:pt x="70232" y="25084"/>
                    <a:pt x="62922" y="28474"/>
                    <a:pt x="57255" y="33462"/>
                  </a:cubicBezTo>
                  <a:close/>
                  <a:moveTo>
                    <a:pt x="100580" y="109266"/>
                  </a:moveTo>
                  <a:cubicBezTo>
                    <a:pt x="100580" y="103589"/>
                    <a:pt x="99119" y="98783"/>
                    <a:pt x="96197" y="94831"/>
                  </a:cubicBezTo>
                  <a:cubicBezTo>
                    <a:pt x="93270" y="90879"/>
                    <a:pt x="89532" y="87869"/>
                    <a:pt x="84979" y="85802"/>
                  </a:cubicBezTo>
                  <a:cubicBezTo>
                    <a:pt x="80425" y="83741"/>
                    <a:pt x="75392" y="82671"/>
                    <a:pt x="69896" y="82578"/>
                  </a:cubicBezTo>
                  <a:cubicBezTo>
                    <a:pt x="64389" y="82501"/>
                    <a:pt x="59058" y="83405"/>
                    <a:pt x="53903" y="85290"/>
                  </a:cubicBezTo>
                  <a:cubicBezTo>
                    <a:pt x="48749" y="87186"/>
                    <a:pt x="44107" y="90190"/>
                    <a:pt x="39978" y="94312"/>
                  </a:cubicBezTo>
                  <a:cubicBezTo>
                    <a:pt x="35849" y="98441"/>
                    <a:pt x="32845" y="103594"/>
                    <a:pt x="30949" y="109789"/>
                  </a:cubicBezTo>
                  <a:cubicBezTo>
                    <a:pt x="29923" y="113229"/>
                    <a:pt x="29184" y="117005"/>
                    <a:pt x="28760" y="121133"/>
                  </a:cubicBezTo>
                  <a:cubicBezTo>
                    <a:pt x="28336" y="125261"/>
                    <a:pt x="28280" y="129042"/>
                    <a:pt x="28628" y="132476"/>
                  </a:cubicBezTo>
                  <a:cubicBezTo>
                    <a:pt x="29146" y="137288"/>
                    <a:pt x="30221" y="141719"/>
                    <a:pt x="31853" y="145754"/>
                  </a:cubicBezTo>
                  <a:cubicBezTo>
                    <a:pt x="33484" y="149794"/>
                    <a:pt x="35767" y="153107"/>
                    <a:pt x="38683" y="155686"/>
                  </a:cubicBezTo>
                  <a:cubicBezTo>
                    <a:pt x="41610" y="158260"/>
                    <a:pt x="45089" y="160068"/>
                    <a:pt x="49129" y="161099"/>
                  </a:cubicBezTo>
                  <a:cubicBezTo>
                    <a:pt x="53170" y="162124"/>
                    <a:pt x="57768" y="162047"/>
                    <a:pt x="62922" y="160840"/>
                  </a:cubicBezTo>
                  <a:cubicBezTo>
                    <a:pt x="65331" y="160327"/>
                    <a:pt x="67696" y="159804"/>
                    <a:pt x="70017" y="159291"/>
                  </a:cubicBezTo>
                  <a:cubicBezTo>
                    <a:pt x="72338" y="158778"/>
                    <a:pt x="74615" y="157830"/>
                    <a:pt x="76859" y="156458"/>
                  </a:cubicBezTo>
                  <a:cubicBezTo>
                    <a:pt x="80635" y="154226"/>
                    <a:pt x="83986" y="151299"/>
                    <a:pt x="86914" y="147689"/>
                  </a:cubicBezTo>
                  <a:cubicBezTo>
                    <a:pt x="89835" y="144084"/>
                    <a:pt x="92327" y="140126"/>
                    <a:pt x="94389" y="135827"/>
                  </a:cubicBezTo>
                  <a:cubicBezTo>
                    <a:pt x="96456" y="131534"/>
                    <a:pt x="98005" y="127108"/>
                    <a:pt x="99031" y="122549"/>
                  </a:cubicBezTo>
                  <a:cubicBezTo>
                    <a:pt x="100067" y="117991"/>
                    <a:pt x="100580" y="113565"/>
                    <a:pt x="100580" y="10926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0967" tIns="30467" rIns="60967" bIns="30467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200" kern="0">
                <a:solidFill>
                  <a:srgbClr val="629CAE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" name="Google Shape;1942;p18">
              <a:extLst>
                <a:ext uri="{FF2B5EF4-FFF2-40B4-BE49-F238E27FC236}">
                  <a16:creationId xmlns:a16="http://schemas.microsoft.com/office/drawing/2014/main" id="{3BACCB83-3403-DA7B-49FE-045095C44B34}"/>
                </a:ext>
              </a:extLst>
            </p:cNvPr>
            <p:cNvSpPr/>
            <p:nvPr/>
          </p:nvSpPr>
          <p:spPr>
            <a:xfrm>
              <a:off x="3644183" y="8180795"/>
              <a:ext cx="62657" cy="173921"/>
            </a:xfrm>
            <a:custGeom>
              <a:avLst/>
              <a:gdLst/>
              <a:ahLst/>
              <a:cxnLst/>
              <a:rect l="l" t="t" r="r" b="b"/>
              <a:pathLst>
                <a:path w="62657" h="173921" extrusionOk="0">
                  <a:moveTo>
                    <a:pt x="62658" y="1153"/>
                  </a:moveTo>
                  <a:cubicBezTo>
                    <a:pt x="61280" y="9746"/>
                    <a:pt x="60166" y="17440"/>
                    <a:pt x="59306" y="24225"/>
                  </a:cubicBezTo>
                  <a:cubicBezTo>
                    <a:pt x="58440" y="31021"/>
                    <a:pt x="57801" y="37338"/>
                    <a:pt x="57371" y="43180"/>
                  </a:cubicBezTo>
                  <a:cubicBezTo>
                    <a:pt x="56941" y="49028"/>
                    <a:pt x="56682" y="54568"/>
                    <a:pt x="56599" y="59815"/>
                  </a:cubicBezTo>
                  <a:cubicBezTo>
                    <a:pt x="56511" y="65057"/>
                    <a:pt x="56511" y="70469"/>
                    <a:pt x="56599" y="76058"/>
                  </a:cubicBezTo>
                  <a:cubicBezTo>
                    <a:pt x="56682" y="81647"/>
                    <a:pt x="56770" y="87660"/>
                    <a:pt x="56858" y="94109"/>
                  </a:cubicBezTo>
                  <a:cubicBezTo>
                    <a:pt x="56947" y="100552"/>
                    <a:pt x="57073" y="107817"/>
                    <a:pt x="57244" y="115897"/>
                  </a:cubicBezTo>
                  <a:lnTo>
                    <a:pt x="57762" y="170817"/>
                  </a:lnTo>
                  <a:cubicBezTo>
                    <a:pt x="56897" y="171511"/>
                    <a:pt x="55866" y="172112"/>
                    <a:pt x="54670" y="172625"/>
                  </a:cubicBezTo>
                  <a:cubicBezTo>
                    <a:pt x="53633" y="172972"/>
                    <a:pt x="52432" y="173314"/>
                    <a:pt x="51059" y="173661"/>
                  </a:cubicBezTo>
                  <a:cubicBezTo>
                    <a:pt x="49681" y="174008"/>
                    <a:pt x="48049" y="174008"/>
                    <a:pt x="46158" y="173661"/>
                  </a:cubicBezTo>
                  <a:cubicBezTo>
                    <a:pt x="45640" y="173661"/>
                    <a:pt x="44653" y="173529"/>
                    <a:pt x="43192" y="173270"/>
                  </a:cubicBezTo>
                  <a:cubicBezTo>
                    <a:pt x="41731" y="173016"/>
                    <a:pt x="40100" y="172713"/>
                    <a:pt x="38291" y="172366"/>
                  </a:cubicBezTo>
                  <a:cubicBezTo>
                    <a:pt x="36483" y="172024"/>
                    <a:pt x="34807" y="171644"/>
                    <a:pt x="33264" y="171208"/>
                  </a:cubicBezTo>
                  <a:cubicBezTo>
                    <a:pt x="31715" y="170784"/>
                    <a:pt x="30684" y="170563"/>
                    <a:pt x="30171" y="170563"/>
                  </a:cubicBezTo>
                  <a:cubicBezTo>
                    <a:pt x="29653" y="166611"/>
                    <a:pt x="29267" y="161970"/>
                    <a:pt x="29014" y="156641"/>
                  </a:cubicBezTo>
                  <a:cubicBezTo>
                    <a:pt x="28754" y="151311"/>
                    <a:pt x="28628" y="145804"/>
                    <a:pt x="28628" y="140138"/>
                  </a:cubicBezTo>
                  <a:cubicBezTo>
                    <a:pt x="28628" y="134461"/>
                    <a:pt x="28666" y="128922"/>
                    <a:pt x="28754" y="123504"/>
                  </a:cubicBezTo>
                  <a:cubicBezTo>
                    <a:pt x="28843" y="118091"/>
                    <a:pt x="28969" y="113318"/>
                    <a:pt x="29140" y="109190"/>
                  </a:cubicBezTo>
                  <a:lnTo>
                    <a:pt x="29399" y="109190"/>
                  </a:lnTo>
                  <a:cubicBezTo>
                    <a:pt x="29741" y="105414"/>
                    <a:pt x="29951" y="102019"/>
                    <a:pt x="30044" y="99004"/>
                  </a:cubicBezTo>
                  <a:cubicBezTo>
                    <a:pt x="30127" y="96005"/>
                    <a:pt x="30127" y="93079"/>
                    <a:pt x="30044" y="90240"/>
                  </a:cubicBezTo>
                  <a:cubicBezTo>
                    <a:pt x="29956" y="87401"/>
                    <a:pt x="29873" y="84480"/>
                    <a:pt x="29785" y="81471"/>
                  </a:cubicBezTo>
                  <a:cubicBezTo>
                    <a:pt x="29697" y="78461"/>
                    <a:pt x="29736" y="75066"/>
                    <a:pt x="29912" y="71285"/>
                  </a:cubicBezTo>
                  <a:cubicBezTo>
                    <a:pt x="30083" y="66126"/>
                    <a:pt x="30386" y="60239"/>
                    <a:pt x="30816" y="53620"/>
                  </a:cubicBezTo>
                  <a:cubicBezTo>
                    <a:pt x="31241" y="47005"/>
                    <a:pt x="31544" y="40948"/>
                    <a:pt x="31720" y="35447"/>
                  </a:cubicBezTo>
                  <a:cubicBezTo>
                    <a:pt x="27591" y="37856"/>
                    <a:pt x="23639" y="40000"/>
                    <a:pt x="19857" y="41896"/>
                  </a:cubicBezTo>
                  <a:cubicBezTo>
                    <a:pt x="16070" y="43781"/>
                    <a:pt x="13065" y="45330"/>
                    <a:pt x="10833" y="46537"/>
                  </a:cubicBezTo>
                  <a:cubicBezTo>
                    <a:pt x="8423" y="45501"/>
                    <a:pt x="6450" y="43660"/>
                    <a:pt x="4901" y="40992"/>
                  </a:cubicBezTo>
                  <a:cubicBezTo>
                    <a:pt x="3352" y="38324"/>
                    <a:pt x="1720" y="35023"/>
                    <a:pt x="0" y="31060"/>
                  </a:cubicBezTo>
                  <a:cubicBezTo>
                    <a:pt x="171" y="29687"/>
                    <a:pt x="772" y="28353"/>
                    <a:pt x="1803" y="27069"/>
                  </a:cubicBezTo>
                  <a:cubicBezTo>
                    <a:pt x="2839" y="25774"/>
                    <a:pt x="4079" y="24578"/>
                    <a:pt x="5546" y="23454"/>
                  </a:cubicBezTo>
                  <a:cubicBezTo>
                    <a:pt x="7001" y="22340"/>
                    <a:pt x="8512" y="21348"/>
                    <a:pt x="10055" y="20488"/>
                  </a:cubicBezTo>
                  <a:cubicBezTo>
                    <a:pt x="11599" y="19628"/>
                    <a:pt x="13065" y="18857"/>
                    <a:pt x="14438" y="18168"/>
                  </a:cubicBezTo>
                  <a:cubicBezTo>
                    <a:pt x="19250" y="15588"/>
                    <a:pt x="24923" y="12491"/>
                    <a:pt x="31456" y="8886"/>
                  </a:cubicBezTo>
                  <a:cubicBezTo>
                    <a:pt x="37988" y="5270"/>
                    <a:pt x="44003" y="2525"/>
                    <a:pt x="49510" y="629"/>
                  </a:cubicBezTo>
                  <a:cubicBezTo>
                    <a:pt x="51913" y="-49"/>
                    <a:pt x="54537" y="-181"/>
                    <a:pt x="57377" y="243"/>
                  </a:cubicBezTo>
                  <a:cubicBezTo>
                    <a:pt x="60210" y="673"/>
                    <a:pt x="61969" y="976"/>
                    <a:pt x="62658" y="115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0967" tIns="30467" rIns="60967" bIns="30467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200" kern="0">
                <a:solidFill>
                  <a:srgbClr val="629CAE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" name="Google Shape;1943;p18">
              <a:extLst>
                <a:ext uri="{FF2B5EF4-FFF2-40B4-BE49-F238E27FC236}">
                  <a16:creationId xmlns:a16="http://schemas.microsoft.com/office/drawing/2014/main" id="{0E359B91-4DAA-0DD3-982B-D70FE0E2CF80}"/>
                </a:ext>
              </a:extLst>
            </p:cNvPr>
            <p:cNvSpPr/>
            <p:nvPr/>
          </p:nvSpPr>
          <p:spPr>
            <a:xfrm>
              <a:off x="3624323" y="8669534"/>
              <a:ext cx="125108" cy="180580"/>
            </a:xfrm>
            <a:custGeom>
              <a:avLst/>
              <a:gdLst/>
              <a:ahLst/>
              <a:cxnLst/>
              <a:rect l="l" t="t" r="r" b="b"/>
              <a:pathLst>
                <a:path w="125108" h="180580" extrusionOk="0">
                  <a:moveTo>
                    <a:pt x="75593" y="857"/>
                  </a:moveTo>
                  <a:cubicBezTo>
                    <a:pt x="76624" y="692"/>
                    <a:pt x="78041" y="725"/>
                    <a:pt x="79849" y="990"/>
                  </a:cubicBezTo>
                  <a:cubicBezTo>
                    <a:pt x="81652" y="1249"/>
                    <a:pt x="83542" y="1679"/>
                    <a:pt x="85522" y="2274"/>
                  </a:cubicBezTo>
                  <a:cubicBezTo>
                    <a:pt x="87495" y="2880"/>
                    <a:pt x="89391" y="3525"/>
                    <a:pt x="91200" y="4209"/>
                  </a:cubicBezTo>
                  <a:cubicBezTo>
                    <a:pt x="93002" y="4898"/>
                    <a:pt x="94336" y="5581"/>
                    <a:pt x="95196" y="6270"/>
                  </a:cubicBezTo>
                  <a:cubicBezTo>
                    <a:pt x="100356" y="10746"/>
                    <a:pt x="104910" y="15767"/>
                    <a:pt x="108862" y="21356"/>
                  </a:cubicBezTo>
                  <a:cubicBezTo>
                    <a:pt x="112815" y="26945"/>
                    <a:pt x="115996" y="33173"/>
                    <a:pt x="118405" y="40052"/>
                  </a:cubicBezTo>
                  <a:cubicBezTo>
                    <a:pt x="119436" y="42973"/>
                    <a:pt x="120379" y="46324"/>
                    <a:pt x="121244" y="50105"/>
                  </a:cubicBezTo>
                  <a:cubicBezTo>
                    <a:pt x="122099" y="53886"/>
                    <a:pt x="122832" y="57756"/>
                    <a:pt x="123433" y="61708"/>
                  </a:cubicBezTo>
                  <a:cubicBezTo>
                    <a:pt x="124033" y="65660"/>
                    <a:pt x="124463" y="69573"/>
                    <a:pt x="124723" y="73442"/>
                  </a:cubicBezTo>
                  <a:cubicBezTo>
                    <a:pt x="124982" y="77312"/>
                    <a:pt x="125108" y="80883"/>
                    <a:pt x="125108" y="84141"/>
                  </a:cubicBezTo>
                  <a:cubicBezTo>
                    <a:pt x="125108" y="95142"/>
                    <a:pt x="123730" y="106364"/>
                    <a:pt x="120979" y="117790"/>
                  </a:cubicBezTo>
                  <a:cubicBezTo>
                    <a:pt x="118229" y="129227"/>
                    <a:pt x="114149" y="139578"/>
                    <a:pt x="108730" y="148860"/>
                  </a:cubicBezTo>
                  <a:cubicBezTo>
                    <a:pt x="103317" y="158148"/>
                    <a:pt x="96608" y="165754"/>
                    <a:pt x="88614" y="171685"/>
                  </a:cubicBezTo>
                  <a:cubicBezTo>
                    <a:pt x="80621" y="177621"/>
                    <a:pt x="71464" y="180581"/>
                    <a:pt x="61150" y="180581"/>
                  </a:cubicBezTo>
                  <a:cubicBezTo>
                    <a:pt x="55301" y="180581"/>
                    <a:pt x="49540" y="179721"/>
                    <a:pt x="43867" y="178001"/>
                  </a:cubicBezTo>
                  <a:cubicBezTo>
                    <a:pt x="38189" y="176287"/>
                    <a:pt x="32864" y="173619"/>
                    <a:pt x="27880" y="170003"/>
                  </a:cubicBezTo>
                  <a:cubicBezTo>
                    <a:pt x="23068" y="166570"/>
                    <a:pt x="19325" y="162910"/>
                    <a:pt x="16662" y="159046"/>
                  </a:cubicBezTo>
                  <a:cubicBezTo>
                    <a:pt x="13999" y="155177"/>
                    <a:pt x="11287" y="150503"/>
                    <a:pt x="8542" y="144991"/>
                  </a:cubicBezTo>
                  <a:lnTo>
                    <a:pt x="8283" y="144737"/>
                  </a:lnTo>
                  <a:cubicBezTo>
                    <a:pt x="6563" y="141645"/>
                    <a:pt x="5190" y="137991"/>
                    <a:pt x="4154" y="133780"/>
                  </a:cubicBezTo>
                  <a:cubicBezTo>
                    <a:pt x="3123" y="129563"/>
                    <a:pt x="2307" y="125226"/>
                    <a:pt x="1706" y="120756"/>
                  </a:cubicBezTo>
                  <a:cubicBezTo>
                    <a:pt x="1100" y="116285"/>
                    <a:pt x="670" y="111821"/>
                    <a:pt x="416" y="107351"/>
                  </a:cubicBezTo>
                  <a:cubicBezTo>
                    <a:pt x="157" y="102881"/>
                    <a:pt x="30" y="98929"/>
                    <a:pt x="30" y="95490"/>
                  </a:cubicBezTo>
                  <a:cubicBezTo>
                    <a:pt x="-141" y="88269"/>
                    <a:pt x="416" y="80575"/>
                    <a:pt x="1706" y="72406"/>
                  </a:cubicBezTo>
                  <a:cubicBezTo>
                    <a:pt x="2990" y="64243"/>
                    <a:pt x="5014" y="56378"/>
                    <a:pt x="7764" y="48816"/>
                  </a:cubicBezTo>
                  <a:cubicBezTo>
                    <a:pt x="10510" y="41248"/>
                    <a:pt x="13999" y="34242"/>
                    <a:pt x="18206" y="27794"/>
                  </a:cubicBezTo>
                  <a:cubicBezTo>
                    <a:pt x="22417" y="21350"/>
                    <a:pt x="27362" y="16235"/>
                    <a:pt x="33040" y="12454"/>
                  </a:cubicBezTo>
                  <a:cubicBezTo>
                    <a:pt x="34926" y="10905"/>
                    <a:pt x="37594" y="9230"/>
                    <a:pt x="41034" y="7433"/>
                  </a:cubicBezTo>
                  <a:cubicBezTo>
                    <a:pt x="44474" y="5625"/>
                    <a:pt x="48211" y="4076"/>
                    <a:pt x="52252" y="2792"/>
                  </a:cubicBezTo>
                  <a:cubicBezTo>
                    <a:pt x="56288" y="1497"/>
                    <a:pt x="60372" y="637"/>
                    <a:pt x="64502" y="213"/>
                  </a:cubicBezTo>
                  <a:cubicBezTo>
                    <a:pt x="68625" y="-212"/>
                    <a:pt x="72324" y="-2"/>
                    <a:pt x="75593" y="857"/>
                  </a:cubicBezTo>
                  <a:close/>
                  <a:moveTo>
                    <a:pt x="64502" y="24834"/>
                  </a:moveTo>
                  <a:cubicBezTo>
                    <a:pt x="57798" y="25181"/>
                    <a:pt x="51949" y="27287"/>
                    <a:pt x="46965" y="31150"/>
                  </a:cubicBezTo>
                  <a:cubicBezTo>
                    <a:pt x="41976" y="35020"/>
                    <a:pt x="37809" y="40052"/>
                    <a:pt x="34457" y="46236"/>
                  </a:cubicBezTo>
                  <a:cubicBezTo>
                    <a:pt x="31100" y="52426"/>
                    <a:pt x="28481" y="59387"/>
                    <a:pt x="26590" y="67120"/>
                  </a:cubicBezTo>
                  <a:cubicBezTo>
                    <a:pt x="24694" y="74853"/>
                    <a:pt x="23498" y="82592"/>
                    <a:pt x="22980" y="90325"/>
                  </a:cubicBezTo>
                  <a:cubicBezTo>
                    <a:pt x="22467" y="98058"/>
                    <a:pt x="22632" y="105714"/>
                    <a:pt x="23498" y="113276"/>
                  </a:cubicBezTo>
                  <a:cubicBezTo>
                    <a:pt x="24352" y="120844"/>
                    <a:pt x="26420" y="127971"/>
                    <a:pt x="29689" y="134678"/>
                  </a:cubicBezTo>
                  <a:cubicBezTo>
                    <a:pt x="32781" y="141381"/>
                    <a:pt x="37340" y="146066"/>
                    <a:pt x="43355" y="148734"/>
                  </a:cubicBezTo>
                  <a:cubicBezTo>
                    <a:pt x="49369" y="151401"/>
                    <a:pt x="55477" y="152300"/>
                    <a:pt x="61662" y="151440"/>
                  </a:cubicBezTo>
                  <a:cubicBezTo>
                    <a:pt x="68884" y="150403"/>
                    <a:pt x="74689" y="148006"/>
                    <a:pt x="79072" y="144219"/>
                  </a:cubicBezTo>
                  <a:cubicBezTo>
                    <a:pt x="83454" y="140444"/>
                    <a:pt x="87451" y="134860"/>
                    <a:pt x="91062" y="127463"/>
                  </a:cubicBezTo>
                  <a:cubicBezTo>
                    <a:pt x="93807" y="121963"/>
                    <a:pt x="95963" y="115602"/>
                    <a:pt x="97506" y="108382"/>
                  </a:cubicBezTo>
                  <a:cubicBezTo>
                    <a:pt x="99055" y="101167"/>
                    <a:pt x="99959" y="93731"/>
                    <a:pt x="100213" y="86081"/>
                  </a:cubicBezTo>
                  <a:cubicBezTo>
                    <a:pt x="100472" y="78430"/>
                    <a:pt x="99998" y="70863"/>
                    <a:pt x="98796" y="63389"/>
                  </a:cubicBezTo>
                  <a:cubicBezTo>
                    <a:pt x="97594" y="55909"/>
                    <a:pt x="95571" y="49295"/>
                    <a:pt x="92738" y="43530"/>
                  </a:cubicBezTo>
                  <a:cubicBezTo>
                    <a:pt x="89899" y="37775"/>
                    <a:pt x="86161" y="33179"/>
                    <a:pt x="81519" y="29739"/>
                  </a:cubicBezTo>
                  <a:cubicBezTo>
                    <a:pt x="76878" y="26305"/>
                    <a:pt x="71205" y="24668"/>
                    <a:pt x="64502" y="24834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0967" tIns="30467" rIns="60967" bIns="30467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200" kern="0">
                <a:solidFill>
                  <a:srgbClr val="629CAE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2" name="Google Shape;1944;p18">
              <a:extLst>
                <a:ext uri="{FF2B5EF4-FFF2-40B4-BE49-F238E27FC236}">
                  <a16:creationId xmlns:a16="http://schemas.microsoft.com/office/drawing/2014/main" id="{6CB4B8D8-6903-91E8-20EA-094F709CE071}"/>
                </a:ext>
              </a:extLst>
            </p:cNvPr>
            <p:cNvSpPr/>
            <p:nvPr/>
          </p:nvSpPr>
          <p:spPr>
            <a:xfrm>
              <a:off x="4168430" y="8753550"/>
              <a:ext cx="29395" cy="30670"/>
            </a:xfrm>
            <a:custGeom>
              <a:avLst/>
              <a:gdLst/>
              <a:ahLst/>
              <a:cxnLst/>
              <a:rect l="l" t="t" r="r" b="b"/>
              <a:pathLst>
                <a:path w="29395" h="30670" extrusionOk="0">
                  <a:moveTo>
                    <a:pt x="7616" y="28341"/>
                  </a:moveTo>
                  <a:cubicBezTo>
                    <a:pt x="4347" y="26626"/>
                    <a:pt x="2158" y="24306"/>
                    <a:pt x="1039" y="21379"/>
                  </a:cubicBezTo>
                  <a:cubicBezTo>
                    <a:pt x="-80" y="18458"/>
                    <a:pt x="-295" y="15493"/>
                    <a:pt x="394" y="12478"/>
                  </a:cubicBezTo>
                  <a:cubicBezTo>
                    <a:pt x="1083" y="9479"/>
                    <a:pt x="2500" y="6811"/>
                    <a:pt x="4650" y="4491"/>
                  </a:cubicBezTo>
                  <a:cubicBezTo>
                    <a:pt x="6800" y="2170"/>
                    <a:pt x="9506" y="748"/>
                    <a:pt x="12776" y="236"/>
                  </a:cubicBezTo>
                  <a:cubicBezTo>
                    <a:pt x="17417" y="-453"/>
                    <a:pt x="21155" y="368"/>
                    <a:pt x="23994" y="2689"/>
                  </a:cubicBezTo>
                  <a:cubicBezTo>
                    <a:pt x="26833" y="5009"/>
                    <a:pt x="28547" y="7842"/>
                    <a:pt x="29154" y="11199"/>
                  </a:cubicBezTo>
                  <a:cubicBezTo>
                    <a:pt x="29755" y="14555"/>
                    <a:pt x="29237" y="17995"/>
                    <a:pt x="27605" y="21517"/>
                  </a:cubicBezTo>
                  <a:cubicBezTo>
                    <a:pt x="25968" y="25039"/>
                    <a:pt x="22913" y="27751"/>
                    <a:pt x="18448" y="29636"/>
                  </a:cubicBezTo>
                  <a:cubicBezTo>
                    <a:pt x="16039" y="30672"/>
                    <a:pt x="13977" y="30931"/>
                    <a:pt x="12257" y="30407"/>
                  </a:cubicBezTo>
                  <a:cubicBezTo>
                    <a:pt x="10537" y="29889"/>
                    <a:pt x="8988" y="29200"/>
                    <a:pt x="7616" y="2834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0967" tIns="30467" rIns="60967" bIns="30467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200" kern="0">
                <a:solidFill>
                  <a:srgbClr val="629CAE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3" name="Google Shape;1945;p18">
              <a:extLst>
                <a:ext uri="{FF2B5EF4-FFF2-40B4-BE49-F238E27FC236}">
                  <a16:creationId xmlns:a16="http://schemas.microsoft.com/office/drawing/2014/main" id="{814CE3D6-3FFF-E4FF-8E03-1AE2F55E0436}"/>
                </a:ext>
              </a:extLst>
            </p:cNvPr>
            <p:cNvSpPr/>
            <p:nvPr/>
          </p:nvSpPr>
          <p:spPr>
            <a:xfrm>
              <a:off x="4630361" y="8709488"/>
              <a:ext cx="117123" cy="117093"/>
            </a:xfrm>
            <a:custGeom>
              <a:avLst/>
              <a:gdLst/>
              <a:ahLst/>
              <a:cxnLst/>
              <a:rect l="l" t="t" r="r" b="b"/>
              <a:pathLst>
                <a:path w="117123" h="117093" extrusionOk="0">
                  <a:moveTo>
                    <a:pt x="69664" y="693"/>
                  </a:moveTo>
                  <a:cubicBezTo>
                    <a:pt x="69829" y="1559"/>
                    <a:pt x="69962" y="3405"/>
                    <a:pt x="70050" y="6238"/>
                  </a:cubicBezTo>
                  <a:cubicBezTo>
                    <a:pt x="70138" y="9077"/>
                    <a:pt x="70182" y="12599"/>
                    <a:pt x="70182" y="16815"/>
                  </a:cubicBezTo>
                  <a:cubicBezTo>
                    <a:pt x="70182" y="21032"/>
                    <a:pt x="70094" y="25750"/>
                    <a:pt x="69923" y="30997"/>
                  </a:cubicBezTo>
                  <a:cubicBezTo>
                    <a:pt x="69752" y="36239"/>
                    <a:pt x="69576" y="41695"/>
                    <a:pt x="69410" y="47373"/>
                  </a:cubicBezTo>
                  <a:cubicBezTo>
                    <a:pt x="74052" y="47373"/>
                    <a:pt x="78738" y="47417"/>
                    <a:pt x="83468" y="47494"/>
                  </a:cubicBezTo>
                  <a:cubicBezTo>
                    <a:pt x="88198" y="47588"/>
                    <a:pt x="92619" y="47665"/>
                    <a:pt x="96748" y="47753"/>
                  </a:cubicBezTo>
                  <a:cubicBezTo>
                    <a:pt x="100877" y="47841"/>
                    <a:pt x="104571" y="47968"/>
                    <a:pt x="107840" y="48144"/>
                  </a:cubicBezTo>
                  <a:cubicBezTo>
                    <a:pt x="111098" y="48315"/>
                    <a:pt x="113507" y="48486"/>
                    <a:pt x="115056" y="48657"/>
                  </a:cubicBezTo>
                  <a:cubicBezTo>
                    <a:pt x="115745" y="49346"/>
                    <a:pt x="116258" y="50718"/>
                    <a:pt x="116605" y="52785"/>
                  </a:cubicBezTo>
                  <a:cubicBezTo>
                    <a:pt x="116952" y="54847"/>
                    <a:pt x="117123" y="57002"/>
                    <a:pt x="117123" y="59229"/>
                  </a:cubicBezTo>
                  <a:cubicBezTo>
                    <a:pt x="117123" y="61472"/>
                    <a:pt x="117029" y="63484"/>
                    <a:pt x="116864" y="65292"/>
                  </a:cubicBezTo>
                  <a:cubicBezTo>
                    <a:pt x="116693" y="67094"/>
                    <a:pt x="116517" y="68081"/>
                    <a:pt x="116351" y="68257"/>
                  </a:cubicBezTo>
                  <a:cubicBezTo>
                    <a:pt x="115486" y="68604"/>
                    <a:pt x="113595" y="68858"/>
                    <a:pt x="110673" y="69029"/>
                  </a:cubicBezTo>
                  <a:cubicBezTo>
                    <a:pt x="107746" y="69199"/>
                    <a:pt x="104135" y="69332"/>
                    <a:pt x="99841" y="69414"/>
                  </a:cubicBezTo>
                  <a:cubicBezTo>
                    <a:pt x="95541" y="69508"/>
                    <a:pt x="90723" y="69585"/>
                    <a:pt x="85397" y="69673"/>
                  </a:cubicBezTo>
                  <a:cubicBezTo>
                    <a:pt x="80072" y="69762"/>
                    <a:pt x="74482" y="69806"/>
                    <a:pt x="68639" y="69806"/>
                  </a:cubicBezTo>
                  <a:cubicBezTo>
                    <a:pt x="68291" y="80295"/>
                    <a:pt x="67949" y="89654"/>
                    <a:pt x="67602" y="97910"/>
                  </a:cubicBezTo>
                  <a:cubicBezTo>
                    <a:pt x="67255" y="106156"/>
                    <a:pt x="67001" y="111409"/>
                    <a:pt x="66830" y="113641"/>
                  </a:cubicBezTo>
                  <a:cubicBezTo>
                    <a:pt x="64934" y="115537"/>
                    <a:pt x="62448" y="116606"/>
                    <a:pt x="59355" y="116865"/>
                  </a:cubicBezTo>
                  <a:cubicBezTo>
                    <a:pt x="56263" y="117119"/>
                    <a:pt x="52470" y="117163"/>
                    <a:pt x="48004" y="116987"/>
                  </a:cubicBezTo>
                  <a:cubicBezTo>
                    <a:pt x="46979" y="116309"/>
                    <a:pt x="46240" y="114280"/>
                    <a:pt x="45816" y="110929"/>
                  </a:cubicBezTo>
                  <a:cubicBezTo>
                    <a:pt x="45380" y="107572"/>
                    <a:pt x="45171" y="103924"/>
                    <a:pt x="45171" y="99972"/>
                  </a:cubicBezTo>
                  <a:cubicBezTo>
                    <a:pt x="45171" y="96020"/>
                    <a:pt x="45303" y="92239"/>
                    <a:pt x="45557" y="88629"/>
                  </a:cubicBezTo>
                  <a:cubicBezTo>
                    <a:pt x="45816" y="85013"/>
                    <a:pt x="45948" y="82439"/>
                    <a:pt x="45948" y="80895"/>
                  </a:cubicBezTo>
                  <a:lnTo>
                    <a:pt x="45948" y="70059"/>
                  </a:lnTo>
                  <a:lnTo>
                    <a:pt x="3390" y="70059"/>
                  </a:lnTo>
                  <a:cubicBezTo>
                    <a:pt x="1494" y="68174"/>
                    <a:pt x="424" y="65721"/>
                    <a:pt x="170" y="62712"/>
                  </a:cubicBezTo>
                  <a:cubicBezTo>
                    <a:pt x="-89" y="59703"/>
                    <a:pt x="-56" y="55966"/>
                    <a:pt x="292" y="51496"/>
                  </a:cubicBezTo>
                  <a:cubicBezTo>
                    <a:pt x="981" y="50294"/>
                    <a:pt x="2960" y="49434"/>
                    <a:pt x="6229" y="48921"/>
                  </a:cubicBezTo>
                  <a:cubicBezTo>
                    <a:pt x="9492" y="48403"/>
                    <a:pt x="13103" y="48062"/>
                    <a:pt x="17061" y="47885"/>
                  </a:cubicBezTo>
                  <a:cubicBezTo>
                    <a:pt x="21014" y="47714"/>
                    <a:pt x="24796" y="47626"/>
                    <a:pt x="28407" y="47626"/>
                  </a:cubicBezTo>
                  <a:cubicBezTo>
                    <a:pt x="32023" y="47626"/>
                    <a:pt x="34597" y="47626"/>
                    <a:pt x="36141" y="47626"/>
                  </a:cubicBezTo>
                  <a:cubicBezTo>
                    <a:pt x="37348" y="47626"/>
                    <a:pt x="38853" y="47588"/>
                    <a:pt x="40661" y="47494"/>
                  </a:cubicBezTo>
                  <a:cubicBezTo>
                    <a:pt x="42464" y="47417"/>
                    <a:pt x="44564" y="47373"/>
                    <a:pt x="46979" y="47373"/>
                  </a:cubicBezTo>
                  <a:cubicBezTo>
                    <a:pt x="47144" y="42726"/>
                    <a:pt x="47365" y="38047"/>
                    <a:pt x="47624" y="33318"/>
                  </a:cubicBezTo>
                  <a:cubicBezTo>
                    <a:pt x="47878" y="28588"/>
                    <a:pt x="48137" y="24201"/>
                    <a:pt x="48396" y="20161"/>
                  </a:cubicBezTo>
                  <a:cubicBezTo>
                    <a:pt x="48649" y="16126"/>
                    <a:pt x="48909" y="12522"/>
                    <a:pt x="49168" y="9330"/>
                  </a:cubicBezTo>
                  <a:cubicBezTo>
                    <a:pt x="49421" y="6155"/>
                    <a:pt x="49724" y="3785"/>
                    <a:pt x="50072" y="2237"/>
                  </a:cubicBezTo>
                  <a:cubicBezTo>
                    <a:pt x="50750" y="1559"/>
                    <a:pt x="52133" y="1035"/>
                    <a:pt x="54195" y="688"/>
                  </a:cubicBezTo>
                  <a:cubicBezTo>
                    <a:pt x="56263" y="346"/>
                    <a:pt x="58412" y="131"/>
                    <a:pt x="60645" y="43"/>
                  </a:cubicBezTo>
                  <a:cubicBezTo>
                    <a:pt x="62878" y="-45"/>
                    <a:pt x="64901" y="4"/>
                    <a:pt x="66704" y="175"/>
                  </a:cubicBezTo>
                  <a:cubicBezTo>
                    <a:pt x="68501" y="352"/>
                    <a:pt x="69493" y="528"/>
                    <a:pt x="69664" y="69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0967" tIns="30467" rIns="60967" bIns="30467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200" kern="0">
                <a:solidFill>
                  <a:srgbClr val="629CAE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4" name="Google Shape;1946;p18">
              <a:extLst>
                <a:ext uri="{FF2B5EF4-FFF2-40B4-BE49-F238E27FC236}">
                  <a16:creationId xmlns:a16="http://schemas.microsoft.com/office/drawing/2014/main" id="{95FD74D1-EABA-E1B7-8568-C3429B24F11B}"/>
                </a:ext>
              </a:extLst>
            </p:cNvPr>
            <p:cNvSpPr/>
            <p:nvPr/>
          </p:nvSpPr>
          <p:spPr>
            <a:xfrm>
              <a:off x="5129251" y="8736219"/>
              <a:ext cx="117124" cy="63953"/>
            </a:xfrm>
            <a:custGeom>
              <a:avLst/>
              <a:gdLst/>
              <a:ahLst/>
              <a:cxnLst/>
              <a:rect l="l" t="t" r="r" b="b"/>
              <a:pathLst>
                <a:path w="117124" h="63953" extrusionOk="0">
                  <a:moveTo>
                    <a:pt x="116347" y="20890"/>
                  </a:moveTo>
                  <a:cubicBezTo>
                    <a:pt x="115145" y="21237"/>
                    <a:pt x="111749" y="21535"/>
                    <a:pt x="106159" y="21794"/>
                  </a:cubicBezTo>
                  <a:cubicBezTo>
                    <a:pt x="100569" y="22053"/>
                    <a:pt x="93910" y="22229"/>
                    <a:pt x="86176" y="22306"/>
                  </a:cubicBezTo>
                  <a:cubicBezTo>
                    <a:pt x="78441" y="22400"/>
                    <a:pt x="70095" y="22477"/>
                    <a:pt x="61159" y="22565"/>
                  </a:cubicBezTo>
                  <a:cubicBezTo>
                    <a:pt x="52217" y="22654"/>
                    <a:pt x="43794" y="22698"/>
                    <a:pt x="35883" y="22698"/>
                  </a:cubicBezTo>
                  <a:cubicBezTo>
                    <a:pt x="27972" y="22698"/>
                    <a:pt x="21054" y="22698"/>
                    <a:pt x="15128" y="22698"/>
                  </a:cubicBezTo>
                  <a:cubicBezTo>
                    <a:pt x="9190" y="22698"/>
                    <a:pt x="5282" y="22698"/>
                    <a:pt x="3391" y="22698"/>
                  </a:cubicBezTo>
                  <a:cubicBezTo>
                    <a:pt x="1495" y="20813"/>
                    <a:pt x="425" y="18360"/>
                    <a:pt x="166" y="15345"/>
                  </a:cubicBezTo>
                  <a:cubicBezTo>
                    <a:pt x="-93" y="12347"/>
                    <a:pt x="-49" y="8598"/>
                    <a:pt x="298" y="4134"/>
                  </a:cubicBezTo>
                  <a:cubicBezTo>
                    <a:pt x="988" y="2932"/>
                    <a:pt x="2961" y="2067"/>
                    <a:pt x="6225" y="1554"/>
                  </a:cubicBezTo>
                  <a:cubicBezTo>
                    <a:pt x="9494" y="1042"/>
                    <a:pt x="13099" y="695"/>
                    <a:pt x="17057" y="518"/>
                  </a:cubicBezTo>
                  <a:cubicBezTo>
                    <a:pt x="21010" y="353"/>
                    <a:pt x="24791" y="265"/>
                    <a:pt x="28408" y="265"/>
                  </a:cubicBezTo>
                  <a:cubicBezTo>
                    <a:pt x="32013" y="265"/>
                    <a:pt x="34599" y="265"/>
                    <a:pt x="36142" y="265"/>
                  </a:cubicBezTo>
                  <a:cubicBezTo>
                    <a:pt x="38028" y="265"/>
                    <a:pt x="41043" y="221"/>
                    <a:pt x="45166" y="132"/>
                  </a:cubicBezTo>
                  <a:cubicBezTo>
                    <a:pt x="49296" y="44"/>
                    <a:pt x="53981" y="0"/>
                    <a:pt x="59224" y="0"/>
                  </a:cubicBezTo>
                  <a:cubicBezTo>
                    <a:pt x="64472" y="0"/>
                    <a:pt x="69968" y="0"/>
                    <a:pt x="75729" y="0"/>
                  </a:cubicBezTo>
                  <a:cubicBezTo>
                    <a:pt x="81490" y="0"/>
                    <a:pt x="86947" y="44"/>
                    <a:pt x="92107" y="132"/>
                  </a:cubicBezTo>
                  <a:cubicBezTo>
                    <a:pt x="97267" y="221"/>
                    <a:pt x="101909" y="386"/>
                    <a:pt x="106033" y="645"/>
                  </a:cubicBezTo>
                  <a:cubicBezTo>
                    <a:pt x="110162" y="904"/>
                    <a:pt x="113166" y="1124"/>
                    <a:pt x="115062" y="1290"/>
                  </a:cubicBezTo>
                  <a:cubicBezTo>
                    <a:pt x="115752" y="1984"/>
                    <a:pt x="116264" y="3357"/>
                    <a:pt x="116612" y="5418"/>
                  </a:cubicBezTo>
                  <a:cubicBezTo>
                    <a:pt x="116953" y="7479"/>
                    <a:pt x="117124" y="9635"/>
                    <a:pt x="117124" y="11867"/>
                  </a:cubicBezTo>
                  <a:cubicBezTo>
                    <a:pt x="117124" y="14099"/>
                    <a:pt x="117036" y="16117"/>
                    <a:pt x="116871" y="17924"/>
                  </a:cubicBezTo>
                  <a:cubicBezTo>
                    <a:pt x="116694" y="19732"/>
                    <a:pt x="116523" y="20724"/>
                    <a:pt x="116347" y="20890"/>
                  </a:cubicBezTo>
                  <a:close/>
                  <a:moveTo>
                    <a:pt x="116347" y="62145"/>
                  </a:moveTo>
                  <a:cubicBezTo>
                    <a:pt x="115145" y="62493"/>
                    <a:pt x="111749" y="62796"/>
                    <a:pt x="106159" y="63049"/>
                  </a:cubicBezTo>
                  <a:cubicBezTo>
                    <a:pt x="100569" y="63308"/>
                    <a:pt x="93910" y="63485"/>
                    <a:pt x="86176" y="63568"/>
                  </a:cubicBezTo>
                  <a:cubicBezTo>
                    <a:pt x="78441" y="63656"/>
                    <a:pt x="70095" y="63738"/>
                    <a:pt x="61159" y="63821"/>
                  </a:cubicBezTo>
                  <a:cubicBezTo>
                    <a:pt x="52217" y="63909"/>
                    <a:pt x="43794" y="63953"/>
                    <a:pt x="35883" y="63953"/>
                  </a:cubicBezTo>
                  <a:cubicBezTo>
                    <a:pt x="27972" y="63953"/>
                    <a:pt x="21054" y="63953"/>
                    <a:pt x="15128" y="63953"/>
                  </a:cubicBezTo>
                  <a:cubicBezTo>
                    <a:pt x="9190" y="63953"/>
                    <a:pt x="5282" y="63953"/>
                    <a:pt x="3391" y="63953"/>
                  </a:cubicBezTo>
                  <a:cubicBezTo>
                    <a:pt x="1495" y="62068"/>
                    <a:pt x="425" y="59616"/>
                    <a:pt x="166" y="56601"/>
                  </a:cubicBezTo>
                  <a:cubicBezTo>
                    <a:pt x="-93" y="53602"/>
                    <a:pt x="-49" y="49854"/>
                    <a:pt x="298" y="45390"/>
                  </a:cubicBezTo>
                  <a:cubicBezTo>
                    <a:pt x="988" y="44188"/>
                    <a:pt x="2961" y="43323"/>
                    <a:pt x="6225" y="42810"/>
                  </a:cubicBezTo>
                  <a:cubicBezTo>
                    <a:pt x="9494" y="42298"/>
                    <a:pt x="13099" y="41950"/>
                    <a:pt x="17057" y="41774"/>
                  </a:cubicBezTo>
                  <a:cubicBezTo>
                    <a:pt x="21010" y="41609"/>
                    <a:pt x="24791" y="41520"/>
                    <a:pt x="28408" y="41520"/>
                  </a:cubicBezTo>
                  <a:cubicBezTo>
                    <a:pt x="32013" y="41520"/>
                    <a:pt x="34599" y="41520"/>
                    <a:pt x="36142" y="41520"/>
                  </a:cubicBezTo>
                  <a:cubicBezTo>
                    <a:pt x="38028" y="41520"/>
                    <a:pt x="41043" y="41476"/>
                    <a:pt x="45166" y="41388"/>
                  </a:cubicBezTo>
                  <a:cubicBezTo>
                    <a:pt x="49296" y="41300"/>
                    <a:pt x="53981" y="41256"/>
                    <a:pt x="59224" y="41256"/>
                  </a:cubicBezTo>
                  <a:cubicBezTo>
                    <a:pt x="64472" y="41256"/>
                    <a:pt x="69968" y="41256"/>
                    <a:pt x="75729" y="41256"/>
                  </a:cubicBezTo>
                  <a:cubicBezTo>
                    <a:pt x="81490" y="41256"/>
                    <a:pt x="86947" y="41300"/>
                    <a:pt x="92107" y="41388"/>
                  </a:cubicBezTo>
                  <a:cubicBezTo>
                    <a:pt x="97267" y="41476"/>
                    <a:pt x="101909" y="41647"/>
                    <a:pt x="106033" y="41901"/>
                  </a:cubicBezTo>
                  <a:cubicBezTo>
                    <a:pt x="110162" y="42160"/>
                    <a:pt x="113166" y="42380"/>
                    <a:pt x="115062" y="42546"/>
                  </a:cubicBezTo>
                  <a:cubicBezTo>
                    <a:pt x="115752" y="43240"/>
                    <a:pt x="116264" y="44612"/>
                    <a:pt x="116612" y="46674"/>
                  </a:cubicBezTo>
                  <a:cubicBezTo>
                    <a:pt x="116953" y="48741"/>
                    <a:pt x="117124" y="50890"/>
                    <a:pt x="117124" y="53123"/>
                  </a:cubicBezTo>
                  <a:cubicBezTo>
                    <a:pt x="117124" y="55355"/>
                    <a:pt x="117036" y="57372"/>
                    <a:pt x="116871" y="59180"/>
                  </a:cubicBezTo>
                  <a:cubicBezTo>
                    <a:pt x="116694" y="60988"/>
                    <a:pt x="116523" y="61980"/>
                    <a:pt x="116347" y="6214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0967" tIns="30467" rIns="60967" bIns="30467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200" kern="0">
                <a:solidFill>
                  <a:srgbClr val="629CAE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5" name="Google Shape;1947;p18">
              <a:extLst>
                <a:ext uri="{FF2B5EF4-FFF2-40B4-BE49-F238E27FC236}">
                  <a16:creationId xmlns:a16="http://schemas.microsoft.com/office/drawing/2014/main" id="{11FFA511-7EBA-9881-6A0D-D8BBB7E6E0F6}"/>
                </a:ext>
              </a:extLst>
            </p:cNvPr>
            <p:cNvSpPr/>
            <p:nvPr/>
          </p:nvSpPr>
          <p:spPr>
            <a:xfrm>
              <a:off x="5145101" y="8270669"/>
              <a:ext cx="79730" cy="23371"/>
            </a:xfrm>
            <a:custGeom>
              <a:avLst/>
              <a:gdLst/>
              <a:ahLst/>
              <a:cxnLst/>
              <a:rect l="l" t="t" r="r" b="b"/>
              <a:pathLst>
                <a:path w="79730" h="23371" extrusionOk="0">
                  <a:moveTo>
                    <a:pt x="78958" y="20274"/>
                  </a:moveTo>
                  <a:cubicBezTo>
                    <a:pt x="77751" y="20621"/>
                    <a:pt x="75254" y="20963"/>
                    <a:pt x="71478" y="21310"/>
                  </a:cubicBezTo>
                  <a:cubicBezTo>
                    <a:pt x="67696" y="21652"/>
                    <a:pt x="63308" y="21911"/>
                    <a:pt x="58324" y="22082"/>
                  </a:cubicBezTo>
                  <a:cubicBezTo>
                    <a:pt x="53335" y="22253"/>
                    <a:pt x="48004" y="22424"/>
                    <a:pt x="42337" y="22595"/>
                  </a:cubicBezTo>
                  <a:cubicBezTo>
                    <a:pt x="36659" y="22766"/>
                    <a:pt x="31246" y="22898"/>
                    <a:pt x="26086" y="22981"/>
                  </a:cubicBezTo>
                  <a:cubicBezTo>
                    <a:pt x="20931" y="23074"/>
                    <a:pt x="16323" y="23151"/>
                    <a:pt x="12293" y="23240"/>
                  </a:cubicBezTo>
                  <a:cubicBezTo>
                    <a:pt x="8252" y="23328"/>
                    <a:pt x="5286" y="23372"/>
                    <a:pt x="3390" y="23372"/>
                  </a:cubicBezTo>
                  <a:cubicBezTo>
                    <a:pt x="1493" y="21487"/>
                    <a:pt x="424" y="18990"/>
                    <a:pt x="170" y="15892"/>
                  </a:cubicBezTo>
                  <a:cubicBezTo>
                    <a:pt x="-89" y="12800"/>
                    <a:pt x="-56" y="9025"/>
                    <a:pt x="292" y="4549"/>
                  </a:cubicBezTo>
                  <a:cubicBezTo>
                    <a:pt x="981" y="3347"/>
                    <a:pt x="2960" y="2488"/>
                    <a:pt x="6229" y="1970"/>
                  </a:cubicBezTo>
                  <a:cubicBezTo>
                    <a:pt x="9487" y="1457"/>
                    <a:pt x="13103" y="1159"/>
                    <a:pt x="17061" y="1066"/>
                  </a:cubicBezTo>
                  <a:cubicBezTo>
                    <a:pt x="21014" y="988"/>
                    <a:pt x="24796" y="944"/>
                    <a:pt x="28407" y="944"/>
                  </a:cubicBezTo>
                  <a:cubicBezTo>
                    <a:pt x="32023" y="944"/>
                    <a:pt x="34597" y="944"/>
                    <a:pt x="36141" y="944"/>
                  </a:cubicBezTo>
                  <a:cubicBezTo>
                    <a:pt x="39068" y="944"/>
                    <a:pt x="42337" y="856"/>
                    <a:pt x="45943" y="685"/>
                  </a:cubicBezTo>
                  <a:cubicBezTo>
                    <a:pt x="49548" y="520"/>
                    <a:pt x="53247" y="343"/>
                    <a:pt x="57034" y="173"/>
                  </a:cubicBezTo>
                  <a:cubicBezTo>
                    <a:pt x="60811" y="2"/>
                    <a:pt x="64465" y="-42"/>
                    <a:pt x="67994" y="40"/>
                  </a:cubicBezTo>
                  <a:cubicBezTo>
                    <a:pt x="71516" y="129"/>
                    <a:pt x="74741" y="343"/>
                    <a:pt x="77663" y="685"/>
                  </a:cubicBezTo>
                  <a:cubicBezTo>
                    <a:pt x="78352" y="1374"/>
                    <a:pt x="78865" y="2747"/>
                    <a:pt x="79212" y="4814"/>
                  </a:cubicBezTo>
                  <a:cubicBezTo>
                    <a:pt x="79559" y="6875"/>
                    <a:pt x="79730" y="9030"/>
                    <a:pt x="79730" y="11257"/>
                  </a:cubicBezTo>
                  <a:cubicBezTo>
                    <a:pt x="79730" y="13500"/>
                    <a:pt x="79637" y="15512"/>
                    <a:pt x="79471" y="17320"/>
                  </a:cubicBezTo>
                  <a:cubicBezTo>
                    <a:pt x="79300" y="19111"/>
                    <a:pt x="79129" y="20098"/>
                    <a:pt x="78958" y="20274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0967" tIns="30467" rIns="60967" bIns="30467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200" kern="0">
                <a:solidFill>
                  <a:srgbClr val="629CAE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6" name="Google Shape;1948;p18">
              <a:extLst>
                <a:ext uri="{FF2B5EF4-FFF2-40B4-BE49-F238E27FC236}">
                  <a16:creationId xmlns:a16="http://schemas.microsoft.com/office/drawing/2014/main" id="{1D9582B6-9A7E-A0B7-1647-7149721158BB}"/>
                </a:ext>
              </a:extLst>
            </p:cNvPr>
            <p:cNvSpPr/>
            <p:nvPr/>
          </p:nvSpPr>
          <p:spPr>
            <a:xfrm>
              <a:off x="5114737" y="7694880"/>
              <a:ext cx="152162" cy="179498"/>
            </a:xfrm>
            <a:custGeom>
              <a:avLst/>
              <a:gdLst/>
              <a:ahLst/>
              <a:cxnLst/>
              <a:rect l="l" t="t" r="r" b="b"/>
              <a:pathLst>
                <a:path w="152162" h="179498" extrusionOk="0">
                  <a:moveTo>
                    <a:pt x="137344" y="22467"/>
                  </a:moveTo>
                  <a:cubicBezTo>
                    <a:pt x="133987" y="26590"/>
                    <a:pt x="130376" y="31148"/>
                    <a:pt x="126506" y="36131"/>
                  </a:cubicBezTo>
                  <a:cubicBezTo>
                    <a:pt x="122636" y="41119"/>
                    <a:pt x="118728" y="46278"/>
                    <a:pt x="114770" y="51602"/>
                  </a:cubicBezTo>
                  <a:cubicBezTo>
                    <a:pt x="110817" y="56938"/>
                    <a:pt x="107035" y="62091"/>
                    <a:pt x="103424" y="67080"/>
                  </a:cubicBezTo>
                  <a:cubicBezTo>
                    <a:pt x="99813" y="72068"/>
                    <a:pt x="96500" y="76665"/>
                    <a:pt x="93496" y="80870"/>
                  </a:cubicBezTo>
                  <a:cubicBezTo>
                    <a:pt x="90480" y="85087"/>
                    <a:pt x="88033" y="88476"/>
                    <a:pt x="86142" y="91056"/>
                  </a:cubicBezTo>
                  <a:cubicBezTo>
                    <a:pt x="89064" y="95532"/>
                    <a:pt x="92245" y="100079"/>
                    <a:pt x="95684" y="104720"/>
                  </a:cubicBezTo>
                  <a:cubicBezTo>
                    <a:pt x="99119" y="109361"/>
                    <a:pt x="102691" y="113924"/>
                    <a:pt x="106385" y="118389"/>
                  </a:cubicBezTo>
                  <a:cubicBezTo>
                    <a:pt x="110078" y="122865"/>
                    <a:pt x="113772" y="127114"/>
                    <a:pt x="117476" y="131154"/>
                  </a:cubicBezTo>
                  <a:cubicBezTo>
                    <a:pt x="121170" y="135194"/>
                    <a:pt x="124737" y="138843"/>
                    <a:pt x="128177" y="142112"/>
                  </a:cubicBezTo>
                  <a:cubicBezTo>
                    <a:pt x="130922" y="144686"/>
                    <a:pt x="133507" y="146968"/>
                    <a:pt x="135911" y="148941"/>
                  </a:cubicBezTo>
                  <a:cubicBezTo>
                    <a:pt x="138320" y="150914"/>
                    <a:pt x="140724" y="152678"/>
                    <a:pt x="143133" y="154227"/>
                  </a:cubicBezTo>
                  <a:cubicBezTo>
                    <a:pt x="144853" y="155434"/>
                    <a:pt x="146446" y="156459"/>
                    <a:pt x="147907" y="157319"/>
                  </a:cubicBezTo>
                  <a:cubicBezTo>
                    <a:pt x="149367" y="158179"/>
                    <a:pt x="150784" y="159039"/>
                    <a:pt x="152162" y="159898"/>
                  </a:cubicBezTo>
                  <a:cubicBezTo>
                    <a:pt x="150613" y="162472"/>
                    <a:pt x="148634" y="164886"/>
                    <a:pt x="146225" y="167113"/>
                  </a:cubicBezTo>
                  <a:cubicBezTo>
                    <a:pt x="143816" y="169357"/>
                    <a:pt x="141236" y="171153"/>
                    <a:pt x="138491" y="172537"/>
                  </a:cubicBezTo>
                  <a:cubicBezTo>
                    <a:pt x="135735" y="173909"/>
                    <a:pt x="133033" y="174725"/>
                    <a:pt x="130365" y="174979"/>
                  </a:cubicBezTo>
                  <a:cubicBezTo>
                    <a:pt x="127697" y="175238"/>
                    <a:pt x="125426" y="174769"/>
                    <a:pt x="123535" y="173562"/>
                  </a:cubicBezTo>
                  <a:lnTo>
                    <a:pt x="118893" y="169693"/>
                  </a:lnTo>
                  <a:cubicBezTo>
                    <a:pt x="118033" y="169004"/>
                    <a:pt x="117217" y="168364"/>
                    <a:pt x="116440" y="167764"/>
                  </a:cubicBezTo>
                  <a:cubicBezTo>
                    <a:pt x="115668" y="167163"/>
                    <a:pt x="114847" y="166512"/>
                    <a:pt x="113987" y="165823"/>
                  </a:cubicBezTo>
                  <a:cubicBezTo>
                    <a:pt x="112961" y="164451"/>
                    <a:pt x="111754" y="163117"/>
                    <a:pt x="110381" y="161827"/>
                  </a:cubicBezTo>
                  <a:cubicBezTo>
                    <a:pt x="108998" y="160543"/>
                    <a:pt x="107625" y="159209"/>
                    <a:pt x="106252" y="157831"/>
                  </a:cubicBezTo>
                  <a:cubicBezTo>
                    <a:pt x="104703" y="156459"/>
                    <a:pt x="103204" y="155125"/>
                    <a:pt x="101743" y="153835"/>
                  </a:cubicBezTo>
                  <a:cubicBezTo>
                    <a:pt x="100282" y="152551"/>
                    <a:pt x="99036" y="151305"/>
                    <a:pt x="98005" y="150098"/>
                  </a:cubicBezTo>
                  <a:cubicBezTo>
                    <a:pt x="97145" y="149073"/>
                    <a:pt x="95640" y="147436"/>
                    <a:pt x="93496" y="145204"/>
                  </a:cubicBezTo>
                  <a:cubicBezTo>
                    <a:pt x="91340" y="142972"/>
                    <a:pt x="89924" y="141252"/>
                    <a:pt x="89240" y="140045"/>
                  </a:cubicBezTo>
                  <a:lnTo>
                    <a:pt x="80729" y="129214"/>
                  </a:lnTo>
                  <a:cubicBezTo>
                    <a:pt x="79179" y="127329"/>
                    <a:pt x="77371" y="125218"/>
                    <a:pt x="75315" y="122898"/>
                  </a:cubicBezTo>
                  <a:cubicBezTo>
                    <a:pt x="73253" y="120577"/>
                    <a:pt x="71098" y="118472"/>
                    <a:pt x="68865" y="116581"/>
                  </a:cubicBezTo>
                  <a:cubicBezTo>
                    <a:pt x="68005" y="117099"/>
                    <a:pt x="66632" y="118433"/>
                    <a:pt x="64741" y="120577"/>
                  </a:cubicBezTo>
                  <a:cubicBezTo>
                    <a:pt x="62845" y="122732"/>
                    <a:pt x="60745" y="125262"/>
                    <a:pt x="58424" y="128183"/>
                  </a:cubicBezTo>
                  <a:cubicBezTo>
                    <a:pt x="56103" y="131110"/>
                    <a:pt x="53650" y="134290"/>
                    <a:pt x="51070" y="137724"/>
                  </a:cubicBezTo>
                  <a:cubicBezTo>
                    <a:pt x="48490" y="141164"/>
                    <a:pt x="46169" y="144520"/>
                    <a:pt x="44107" y="147778"/>
                  </a:cubicBezTo>
                  <a:cubicBezTo>
                    <a:pt x="41875" y="151217"/>
                    <a:pt x="39631" y="154662"/>
                    <a:pt x="37404" y="158096"/>
                  </a:cubicBezTo>
                  <a:cubicBezTo>
                    <a:pt x="35160" y="161535"/>
                    <a:pt x="33104" y="164716"/>
                    <a:pt x="31208" y="167637"/>
                  </a:cubicBezTo>
                  <a:cubicBezTo>
                    <a:pt x="29311" y="170216"/>
                    <a:pt x="27641" y="172537"/>
                    <a:pt x="26185" y="174598"/>
                  </a:cubicBezTo>
                  <a:cubicBezTo>
                    <a:pt x="24730" y="176660"/>
                    <a:pt x="23473" y="178291"/>
                    <a:pt x="22448" y="179498"/>
                  </a:cubicBezTo>
                  <a:cubicBezTo>
                    <a:pt x="21411" y="179498"/>
                    <a:pt x="19912" y="179151"/>
                    <a:pt x="17927" y="178462"/>
                  </a:cubicBezTo>
                  <a:cubicBezTo>
                    <a:pt x="15954" y="177773"/>
                    <a:pt x="13887" y="176952"/>
                    <a:pt x="11737" y="176009"/>
                  </a:cubicBezTo>
                  <a:cubicBezTo>
                    <a:pt x="9587" y="175067"/>
                    <a:pt x="7442" y="174080"/>
                    <a:pt x="5292" y="173044"/>
                  </a:cubicBezTo>
                  <a:cubicBezTo>
                    <a:pt x="3137" y="172008"/>
                    <a:pt x="1373" y="171148"/>
                    <a:pt x="0" y="170464"/>
                  </a:cubicBezTo>
                  <a:cubicBezTo>
                    <a:pt x="689" y="166512"/>
                    <a:pt x="2922" y="161094"/>
                    <a:pt x="6709" y="154221"/>
                  </a:cubicBezTo>
                  <a:cubicBezTo>
                    <a:pt x="10491" y="147348"/>
                    <a:pt x="15044" y="139951"/>
                    <a:pt x="20375" y="132042"/>
                  </a:cubicBezTo>
                  <a:cubicBezTo>
                    <a:pt x="26053" y="123796"/>
                    <a:pt x="31764" y="115798"/>
                    <a:pt x="37525" y="108065"/>
                  </a:cubicBezTo>
                  <a:cubicBezTo>
                    <a:pt x="43286" y="100332"/>
                    <a:pt x="47884" y="93977"/>
                    <a:pt x="51329" y="88989"/>
                  </a:cubicBezTo>
                  <a:cubicBezTo>
                    <a:pt x="47889" y="82281"/>
                    <a:pt x="44576" y="75965"/>
                    <a:pt x="41395" y="70034"/>
                  </a:cubicBezTo>
                  <a:cubicBezTo>
                    <a:pt x="38214" y="64098"/>
                    <a:pt x="35078" y="58261"/>
                    <a:pt x="31979" y="52495"/>
                  </a:cubicBezTo>
                  <a:cubicBezTo>
                    <a:pt x="28887" y="46741"/>
                    <a:pt x="25921" y="40937"/>
                    <a:pt x="23087" y="35095"/>
                  </a:cubicBezTo>
                  <a:cubicBezTo>
                    <a:pt x="20248" y="29247"/>
                    <a:pt x="17542" y="22974"/>
                    <a:pt x="14961" y="16272"/>
                  </a:cubicBezTo>
                  <a:cubicBezTo>
                    <a:pt x="15998" y="15412"/>
                    <a:pt x="17453" y="14464"/>
                    <a:pt x="19350" y="13433"/>
                  </a:cubicBezTo>
                  <a:cubicBezTo>
                    <a:pt x="21235" y="12408"/>
                    <a:pt x="23220" y="11333"/>
                    <a:pt x="25276" y="10214"/>
                  </a:cubicBezTo>
                  <a:cubicBezTo>
                    <a:pt x="27338" y="9101"/>
                    <a:pt x="29361" y="8026"/>
                    <a:pt x="31334" y="6996"/>
                  </a:cubicBezTo>
                  <a:cubicBezTo>
                    <a:pt x="33308" y="5959"/>
                    <a:pt x="35072" y="5105"/>
                    <a:pt x="36627" y="4416"/>
                  </a:cubicBezTo>
                  <a:cubicBezTo>
                    <a:pt x="38512" y="8373"/>
                    <a:pt x="40530" y="12667"/>
                    <a:pt x="42685" y="17303"/>
                  </a:cubicBezTo>
                  <a:cubicBezTo>
                    <a:pt x="44835" y="21943"/>
                    <a:pt x="47112" y="26755"/>
                    <a:pt x="49515" y="31743"/>
                  </a:cubicBezTo>
                  <a:cubicBezTo>
                    <a:pt x="52261" y="37244"/>
                    <a:pt x="55320" y="43214"/>
                    <a:pt x="58666" y="49662"/>
                  </a:cubicBezTo>
                  <a:cubicBezTo>
                    <a:pt x="62024" y="56111"/>
                    <a:pt x="65932" y="62516"/>
                    <a:pt x="70403" y="68871"/>
                  </a:cubicBezTo>
                  <a:cubicBezTo>
                    <a:pt x="71952" y="67322"/>
                    <a:pt x="73760" y="65481"/>
                    <a:pt x="75817" y="63326"/>
                  </a:cubicBezTo>
                  <a:cubicBezTo>
                    <a:pt x="77884" y="61177"/>
                    <a:pt x="80111" y="58647"/>
                    <a:pt x="82526" y="55720"/>
                  </a:cubicBezTo>
                  <a:cubicBezTo>
                    <a:pt x="84753" y="52799"/>
                    <a:pt x="87206" y="49574"/>
                    <a:pt x="89869" y="46052"/>
                  </a:cubicBezTo>
                  <a:cubicBezTo>
                    <a:pt x="92537" y="42525"/>
                    <a:pt x="95326" y="38876"/>
                    <a:pt x="98253" y="35095"/>
                  </a:cubicBezTo>
                  <a:cubicBezTo>
                    <a:pt x="101175" y="31314"/>
                    <a:pt x="104053" y="27577"/>
                    <a:pt x="106892" y="23878"/>
                  </a:cubicBezTo>
                  <a:cubicBezTo>
                    <a:pt x="109725" y="20185"/>
                    <a:pt x="112432" y="16784"/>
                    <a:pt x="115012" y="13692"/>
                  </a:cubicBezTo>
                  <a:cubicBezTo>
                    <a:pt x="117592" y="10600"/>
                    <a:pt x="119952" y="7850"/>
                    <a:pt x="122107" y="5447"/>
                  </a:cubicBezTo>
                  <a:cubicBezTo>
                    <a:pt x="124257" y="3038"/>
                    <a:pt x="126104" y="1236"/>
                    <a:pt x="127653" y="29"/>
                  </a:cubicBezTo>
                  <a:cubicBezTo>
                    <a:pt x="129538" y="-137"/>
                    <a:pt x="131605" y="414"/>
                    <a:pt x="133844" y="1704"/>
                  </a:cubicBezTo>
                  <a:cubicBezTo>
                    <a:pt x="136076" y="2994"/>
                    <a:pt x="138226" y="4929"/>
                    <a:pt x="140294" y="7503"/>
                  </a:cubicBezTo>
                  <a:cubicBezTo>
                    <a:pt x="140806" y="8368"/>
                    <a:pt x="141495" y="9140"/>
                    <a:pt x="142355" y="9823"/>
                  </a:cubicBezTo>
                  <a:cubicBezTo>
                    <a:pt x="143215" y="10512"/>
                    <a:pt x="144075" y="11113"/>
                    <a:pt x="144935" y="11631"/>
                  </a:cubicBezTo>
                  <a:lnTo>
                    <a:pt x="146220" y="12403"/>
                  </a:lnTo>
                  <a:cubicBezTo>
                    <a:pt x="143656" y="14982"/>
                    <a:pt x="140690" y="18339"/>
                    <a:pt x="137344" y="2246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0967" tIns="30467" rIns="60967" bIns="30467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200" kern="0">
                <a:solidFill>
                  <a:srgbClr val="629CAE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7" name="Google Shape;1949;p18">
              <a:extLst>
                <a:ext uri="{FF2B5EF4-FFF2-40B4-BE49-F238E27FC236}">
                  <a16:creationId xmlns:a16="http://schemas.microsoft.com/office/drawing/2014/main" id="{34BAF80F-C99C-1DBA-724B-8FB182E0DEA3}"/>
                </a:ext>
              </a:extLst>
            </p:cNvPr>
            <p:cNvSpPr/>
            <p:nvPr/>
          </p:nvSpPr>
          <p:spPr>
            <a:xfrm>
              <a:off x="5108545" y="7219181"/>
              <a:ext cx="148817" cy="131952"/>
            </a:xfrm>
            <a:custGeom>
              <a:avLst/>
              <a:gdLst/>
              <a:ahLst/>
              <a:cxnLst/>
              <a:rect l="l" t="t" r="r" b="b"/>
              <a:pathLst>
                <a:path w="148817" h="131952" extrusionOk="0">
                  <a:moveTo>
                    <a:pt x="147841" y="77627"/>
                  </a:moveTo>
                  <a:cubicBezTo>
                    <a:pt x="146309" y="78068"/>
                    <a:pt x="141992" y="78448"/>
                    <a:pt x="134897" y="78779"/>
                  </a:cubicBezTo>
                  <a:cubicBezTo>
                    <a:pt x="127797" y="79104"/>
                    <a:pt x="119330" y="79324"/>
                    <a:pt x="109500" y="79434"/>
                  </a:cubicBezTo>
                  <a:cubicBezTo>
                    <a:pt x="99666" y="79545"/>
                    <a:pt x="89070" y="79655"/>
                    <a:pt x="77719" y="79765"/>
                  </a:cubicBezTo>
                  <a:cubicBezTo>
                    <a:pt x="66352" y="79875"/>
                    <a:pt x="55646" y="79931"/>
                    <a:pt x="45602" y="79931"/>
                  </a:cubicBezTo>
                  <a:cubicBezTo>
                    <a:pt x="35547" y="79931"/>
                    <a:pt x="26754" y="79931"/>
                    <a:pt x="19218" y="79931"/>
                  </a:cubicBezTo>
                  <a:cubicBezTo>
                    <a:pt x="11677" y="79931"/>
                    <a:pt x="6710" y="79931"/>
                    <a:pt x="4312" y="79931"/>
                  </a:cubicBezTo>
                  <a:cubicBezTo>
                    <a:pt x="1903" y="77533"/>
                    <a:pt x="536" y="74413"/>
                    <a:pt x="210" y="70594"/>
                  </a:cubicBezTo>
                  <a:cubicBezTo>
                    <a:pt x="-115" y="66779"/>
                    <a:pt x="-65" y="62023"/>
                    <a:pt x="376" y="56340"/>
                  </a:cubicBezTo>
                  <a:cubicBezTo>
                    <a:pt x="1241" y="54813"/>
                    <a:pt x="3761" y="53722"/>
                    <a:pt x="7912" y="53066"/>
                  </a:cubicBezTo>
                  <a:cubicBezTo>
                    <a:pt x="12063" y="52410"/>
                    <a:pt x="16644" y="51975"/>
                    <a:pt x="21677" y="51754"/>
                  </a:cubicBezTo>
                  <a:cubicBezTo>
                    <a:pt x="26705" y="51539"/>
                    <a:pt x="31512" y="51423"/>
                    <a:pt x="36093" y="51423"/>
                  </a:cubicBezTo>
                  <a:cubicBezTo>
                    <a:pt x="40685" y="51423"/>
                    <a:pt x="43959" y="51423"/>
                    <a:pt x="45927" y="51423"/>
                  </a:cubicBezTo>
                  <a:cubicBezTo>
                    <a:pt x="48326" y="51423"/>
                    <a:pt x="52151" y="51374"/>
                    <a:pt x="57394" y="51264"/>
                  </a:cubicBezTo>
                  <a:cubicBezTo>
                    <a:pt x="62642" y="51153"/>
                    <a:pt x="68585" y="51098"/>
                    <a:pt x="75261" y="51098"/>
                  </a:cubicBezTo>
                  <a:cubicBezTo>
                    <a:pt x="81920" y="51098"/>
                    <a:pt x="88910" y="51098"/>
                    <a:pt x="96226" y="51098"/>
                  </a:cubicBezTo>
                  <a:cubicBezTo>
                    <a:pt x="103541" y="51098"/>
                    <a:pt x="110482" y="51153"/>
                    <a:pt x="117042" y="51264"/>
                  </a:cubicBezTo>
                  <a:cubicBezTo>
                    <a:pt x="123591" y="51374"/>
                    <a:pt x="129489" y="51594"/>
                    <a:pt x="134732" y="51920"/>
                  </a:cubicBezTo>
                  <a:cubicBezTo>
                    <a:pt x="139975" y="52250"/>
                    <a:pt x="143801" y="52526"/>
                    <a:pt x="146204" y="52741"/>
                  </a:cubicBezTo>
                  <a:cubicBezTo>
                    <a:pt x="147069" y="53617"/>
                    <a:pt x="147731" y="55359"/>
                    <a:pt x="148161" y="57983"/>
                  </a:cubicBezTo>
                  <a:cubicBezTo>
                    <a:pt x="148602" y="60601"/>
                    <a:pt x="148817" y="63340"/>
                    <a:pt x="148817" y="66179"/>
                  </a:cubicBezTo>
                  <a:cubicBezTo>
                    <a:pt x="148817" y="69017"/>
                    <a:pt x="148707" y="71580"/>
                    <a:pt x="148492" y="73879"/>
                  </a:cubicBezTo>
                  <a:cubicBezTo>
                    <a:pt x="148277" y="76149"/>
                    <a:pt x="148062" y="77412"/>
                    <a:pt x="147841" y="77627"/>
                  </a:cubicBezTo>
                  <a:close/>
                  <a:moveTo>
                    <a:pt x="66567" y="129068"/>
                  </a:moveTo>
                  <a:cubicBezTo>
                    <a:pt x="62416" y="126886"/>
                    <a:pt x="59632" y="123882"/>
                    <a:pt x="58215" y="120056"/>
                  </a:cubicBezTo>
                  <a:cubicBezTo>
                    <a:pt x="56793" y="116237"/>
                    <a:pt x="56517" y="112472"/>
                    <a:pt x="57388" y="108752"/>
                  </a:cubicBezTo>
                  <a:cubicBezTo>
                    <a:pt x="58265" y="105042"/>
                    <a:pt x="60062" y="101708"/>
                    <a:pt x="62796" y="98759"/>
                  </a:cubicBezTo>
                  <a:cubicBezTo>
                    <a:pt x="65531" y="95810"/>
                    <a:pt x="68971" y="94008"/>
                    <a:pt x="73122" y="93357"/>
                  </a:cubicBezTo>
                  <a:cubicBezTo>
                    <a:pt x="79020" y="92486"/>
                    <a:pt x="83712" y="93523"/>
                    <a:pt x="87212" y="96471"/>
                  </a:cubicBezTo>
                  <a:cubicBezTo>
                    <a:pt x="90702" y="99420"/>
                    <a:pt x="92890" y="103025"/>
                    <a:pt x="93761" y="107280"/>
                  </a:cubicBezTo>
                  <a:cubicBezTo>
                    <a:pt x="94638" y="111541"/>
                    <a:pt x="93976" y="115912"/>
                    <a:pt x="91804" y="120387"/>
                  </a:cubicBezTo>
                  <a:cubicBezTo>
                    <a:pt x="89616" y="124868"/>
                    <a:pt x="85790" y="128308"/>
                    <a:pt x="80332" y="130711"/>
                  </a:cubicBezTo>
                  <a:cubicBezTo>
                    <a:pt x="77058" y="132017"/>
                    <a:pt x="74373" y="132298"/>
                    <a:pt x="72306" y="131526"/>
                  </a:cubicBezTo>
                  <a:cubicBezTo>
                    <a:pt x="70228" y="130760"/>
                    <a:pt x="68320" y="129945"/>
                    <a:pt x="66567" y="129068"/>
                  </a:cubicBezTo>
                  <a:close/>
                  <a:moveTo>
                    <a:pt x="68210" y="36343"/>
                  </a:moveTo>
                  <a:cubicBezTo>
                    <a:pt x="64059" y="34166"/>
                    <a:pt x="61269" y="31157"/>
                    <a:pt x="59853" y="27331"/>
                  </a:cubicBezTo>
                  <a:cubicBezTo>
                    <a:pt x="58430" y="23517"/>
                    <a:pt x="58160" y="19692"/>
                    <a:pt x="59037" y="15867"/>
                  </a:cubicBezTo>
                  <a:cubicBezTo>
                    <a:pt x="59902" y="12047"/>
                    <a:pt x="61710" y="8657"/>
                    <a:pt x="64445" y="5709"/>
                  </a:cubicBezTo>
                  <a:cubicBezTo>
                    <a:pt x="67168" y="2765"/>
                    <a:pt x="70613" y="957"/>
                    <a:pt x="74770" y="307"/>
                  </a:cubicBezTo>
                  <a:cubicBezTo>
                    <a:pt x="80663" y="-564"/>
                    <a:pt x="85421" y="417"/>
                    <a:pt x="89020" y="3256"/>
                  </a:cubicBezTo>
                  <a:cubicBezTo>
                    <a:pt x="92626" y="6094"/>
                    <a:pt x="94814" y="9699"/>
                    <a:pt x="95581" y="14064"/>
                  </a:cubicBezTo>
                  <a:cubicBezTo>
                    <a:pt x="96341" y="18435"/>
                    <a:pt x="95691" y="22911"/>
                    <a:pt x="93613" y="27497"/>
                  </a:cubicBezTo>
                  <a:cubicBezTo>
                    <a:pt x="91529" y="32083"/>
                    <a:pt x="87653" y="35577"/>
                    <a:pt x="81981" y="37980"/>
                  </a:cubicBezTo>
                  <a:cubicBezTo>
                    <a:pt x="78916" y="39287"/>
                    <a:pt x="76297" y="39568"/>
                    <a:pt x="74114" y="38796"/>
                  </a:cubicBezTo>
                  <a:cubicBezTo>
                    <a:pt x="71926" y="38035"/>
                    <a:pt x="69963" y="37220"/>
                    <a:pt x="68210" y="3634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0967" tIns="30467" rIns="60967" bIns="30467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200" kern="0">
                <a:solidFill>
                  <a:srgbClr val="629CAE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8" name="Google Shape;1950;p18">
              <a:extLst>
                <a:ext uri="{FF2B5EF4-FFF2-40B4-BE49-F238E27FC236}">
                  <a16:creationId xmlns:a16="http://schemas.microsoft.com/office/drawing/2014/main" id="{7686DF0A-9190-686D-AE26-36B01937BD02}"/>
                </a:ext>
              </a:extLst>
            </p:cNvPr>
            <p:cNvSpPr/>
            <p:nvPr/>
          </p:nvSpPr>
          <p:spPr>
            <a:xfrm>
              <a:off x="4128836" y="8176961"/>
              <a:ext cx="122849" cy="178665"/>
            </a:xfrm>
            <a:custGeom>
              <a:avLst/>
              <a:gdLst/>
              <a:ahLst/>
              <a:cxnLst/>
              <a:rect l="l" t="t" r="r" b="b"/>
              <a:pathLst>
                <a:path w="122849" h="178665" extrusionOk="0">
                  <a:moveTo>
                    <a:pt x="4463" y="152212"/>
                  </a:moveTo>
                  <a:cubicBezTo>
                    <a:pt x="10307" y="146711"/>
                    <a:pt x="16454" y="141602"/>
                    <a:pt x="22898" y="136873"/>
                  </a:cubicBezTo>
                  <a:cubicBezTo>
                    <a:pt x="29348" y="132144"/>
                    <a:pt x="35577" y="127034"/>
                    <a:pt x="41597" y="121528"/>
                  </a:cubicBezTo>
                  <a:cubicBezTo>
                    <a:pt x="46757" y="116887"/>
                    <a:pt x="52689" y="111392"/>
                    <a:pt x="59392" y="105031"/>
                  </a:cubicBezTo>
                  <a:cubicBezTo>
                    <a:pt x="66096" y="98670"/>
                    <a:pt x="72457" y="91968"/>
                    <a:pt x="78477" y="84913"/>
                  </a:cubicBezTo>
                  <a:cubicBezTo>
                    <a:pt x="84492" y="77874"/>
                    <a:pt x="89608" y="70604"/>
                    <a:pt x="93825" y="63125"/>
                  </a:cubicBezTo>
                  <a:cubicBezTo>
                    <a:pt x="98036" y="55651"/>
                    <a:pt x="100142" y="48386"/>
                    <a:pt x="100142" y="41337"/>
                  </a:cubicBezTo>
                  <a:cubicBezTo>
                    <a:pt x="100142" y="39104"/>
                    <a:pt x="99630" y="37043"/>
                    <a:pt x="98593" y="35147"/>
                  </a:cubicBezTo>
                  <a:cubicBezTo>
                    <a:pt x="96702" y="31542"/>
                    <a:pt x="93990" y="29178"/>
                    <a:pt x="90473" y="28053"/>
                  </a:cubicBezTo>
                  <a:cubicBezTo>
                    <a:pt x="86950" y="26940"/>
                    <a:pt x="83295" y="26378"/>
                    <a:pt x="79514" y="26378"/>
                  </a:cubicBezTo>
                  <a:lnTo>
                    <a:pt x="79514" y="26637"/>
                  </a:lnTo>
                  <a:cubicBezTo>
                    <a:pt x="77281" y="26637"/>
                    <a:pt x="74056" y="26808"/>
                    <a:pt x="69844" y="27149"/>
                  </a:cubicBezTo>
                  <a:cubicBezTo>
                    <a:pt x="65627" y="27497"/>
                    <a:pt x="60732" y="28566"/>
                    <a:pt x="55147" y="30374"/>
                  </a:cubicBezTo>
                  <a:cubicBezTo>
                    <a:pt x="49558" y="32182"/>
                    <a:pt x="43372" y="34938"/>
                    <a:pt x="36575" y="38630"/>
                  </a:cubicBezTo>
                  <a:cubicBezTo>
                    <a:pt x="29778" y="42323"/>
                    <a:pt x="22688" y="47521"/>
                    <a:pt x="15301" y="54229"/>
                  </a:cubicBezTo>
                  <a:cubicBezTo>
                    <a:pt x="14436" y="53711"/>
                    <a:pt x="13537" y="52901"/>
                    <a:pt x="12595" y="51776"/>
                  </a:cubicBezTo>
                  <a:cubicBezTo>
                    <a:pt x="11646" y="50657"/>
                    <a:pt x="10698" y="49456"/>
                    <a:pt x="9756" y="48160"/>
                  </a:cubicBezTo>
                  <a:cubicBezTo>
                    <a:pt x="8807" y="46876"/>
                    <a:pt x="7903" y="45586"/>
                    <a:pt x="7049" y="44291"/>
                  </a:cubicBezTo>
                  <a:cubicBezTo>
                    <a:pt x="6183" y="43007"/>
                    <a:pt x="5500" y="42015"/>
                    <a:pt x="4987" y="41326"/>
                  </a:cubicBezTo>
                  <a:cubicBezTo>
                    <a:pt x="4987" y="39264"/>
                    <a:pt x="5544" y="37197"/>
                    <a:pt x="6663" y="35136"/>
                  </a:cubicBezTo>
                  <a:cubicBezTo>
                    <a:pt x="7782" y="33075"/>
                    <a:pt x="9199" y="31101"/>
                    <a:pt x="10919" y="29211"/>
                  </a:cubicBezTo>
                  <a:cubicBezTo>
                    <a:pt x="12633" y="27315"/>
                    <a:pt x="14441" y="25595"/>
                    <a:pt x="16332" y="24052"/>
                  </a:cubicBezTo>
                  <a:cubicBezTo>
                    <a:pt x="18223" y="22503"/>
                    <a:pt x="19943" y="21042"/>
                    <a:pt x="21492" y="19670"/>
                  </a:cubicBezTo>
                  <a:cubicBezTo>
                    <a:pt x="22865" y="18468"/>
                    <a:pt x="24282" y="17305"/>
                    <a:pt x="25748" y="16186"/>
                  </a:cubicBezTo>
                  <a:cubicBezTo>
                    <a:pt x="27209" y="15073"/>
                    <a:pt x="28714" y="13998"/>
                    <a:pt x="30257" y="12962"/>
                  </a:cubicBezTo>
                  <a:cubicBezTo>
                    <a:pt x="35417" y="9357"/>
                    <a:pt x="41603" y="6392"/>
                    <a:pt x="48830" y="4071"/>
                  </a:cubicBezTo>
                  <a:cubicBezTo>
                    <a:pt x="56051" y="1751"/>
                    <a:pt x="63444" y="423"/>
                    <a:pt x="71008" y="75"/>
                  </a:cubicBezTo>
                  <a:cubicBezTo>
                    <a:pt x="78571" y="-266"/>
                    <a:pt x="85837" y="555"/>
                    <a:pt x="92799" y="2528"/>
                  </a:cubicBezTo>
                  <a:cubicBezTo>
                    <a:pt x="99762" y="4501"/>
                    <a:pt x="105567" y="7985"/>
                    <a:pt x="110209" y="12967"/>
                  </a:cubicBezTo>
                  <a:cubicBezTo>
                    <a:pt x="113301" y="16407"/>
                    <a:pt x="115578" y="19978"/>
                    <a:pt x="117039" y="23671"/>
                  </a:cubicBezTo>
                  <a:cubicBezTo>
                    <a:pt x="118500" y="27364"/>
                    <a:pt x="119834" y="31360"/>
                    <a:pt x="121036" y="35660"/>
                  </a:cubicBezTo>
                  <a:cubicBezTo>
                    <a:pt x="123268" y="43740"/>
                    <a:pt x="123439" y="51605"/>
                    <a:pt x="121554" y="59256"/>
                  </a:cubicBezTo>
                  <a:cubicBezTo>
                    <a:pt x="119657" y="66911"/>
                    <a:pt x="116565" y="74126"/>
                    <a:pt x="112265" y="80911"/>
                  </a:cubicBezTo>
                  <a:cubicBezTo>
                    <a:pt x="107965" y="87707"/>
                    <a:pt x="102981" y="94112"/>
                    <a:pt x="97309" y="100126"/>
                  </a:cubicBezTo>
                  <a:cubicBezTo>
                    <a:pt x="91631" y="106139"/>
                    <a:pt x="86046" y="111469"/>
                    <a:pt x="80545" y="116110"/>
                  </a:cubicBezTo>
                  <a:cubicBezTo>
                    <a:pt x="74006" y="121616"/>
                    <a:pt x="67733" y="127288"/>
                    <a:pt x="61719" y="133136"/>
                  </a:cubicBezTo>
                  <a:cubicBezTo>
                    <a:pt x="55699" y="138978"/>
                    <a:pt x="49943" y="145085"/>
                    <a:pt x="44436" y="151440"/>
                  </a:cubicBezTo>
                  <a:cubicBezTo>
                    <a:pt x="47358" y="151440"/>
                    <a:pt x="50197" y="151308"/>
                    <a:pt x="52948" y="151055"/>
                  </a:cubicBezTo>
                  <a:cubicBezTo>
                    <a:pt x="55699" y="150796"/>
                    <a:pt x="58532" y="150663"/>
                    <a:pt x="61459" y="150663"/>
                  </a:cubicBezTo>
                  <a:cubicBezTo>
                    <a:pt x="69707" y="150663"/>
                    <a:pt x="78692" y="150878"/>
                    <a:pt x="88411" y="151308"/>
                  </a:cubicBezTo>
                  <a:cubicBezTo>
                    <a:pt x="98119" y="151744"/>
                    <a:pt x="107110" y="151270"/>
                    <a:pt x="115363" y="149892"/>
                  </a:cubicBezTo>
                  <a:cubicBezTo>
                    <a:pt x="117077" y="150751"/>
                    <a:pt x="117767" y="151832"/>
                    <a:pt x="117425" y="153116"/>
                  </a:cubicBezTo>
                  <a:cubicBezTo>
                    <a:pt x="117077" y="154400"/>
                    <a:pt x="117337" y="155916"/>
                    <a:pt x="118197" y="157625"/>
                  </a:cubicBezTo>
                  <a:cubicBezTo>
                    <a:pt x="118197" y="159521"/>
                    <a:pt x="118329" y="161411"/>
                    <a:pt x="118582" y="163302"/>
                  </a:cubicBezTo>
                  <a:cubicBezTo>
                    <a:pt x="118841" y="165198"/>
                    <a:pt x="118968" y="167039"/>
                    <a:pt x="118968" y="168847"/>
                  </a:cubicBezTo>
                  <a:cubicBezTo>
                    <a:pt x="118968" y="170649"/>
                    <a:pt x="118753" y="172369"/>
                    <a:pt x="118323" y="174000"/>
                  </a:cubicBezTo>
                  <a:cubicBezTo>
                    <a:pt x="117893" y="175632"/>
                    <a:pt x="116907" y="177059"/>
                    <a:pt x="115357" y="178255"/>
                  </a:cubicBezTo>
                  <a:cubicBezTo>
                    <a:pt x="111747" y="178597"/>
                    <a:pt x="107959" y="178724"/>
                    <a:pt x="104012" y="178641"/>
                  </a:cubicBezTo>
                  <a:cubicBezTo>
                    <a:pt x="100054" y="178553"/>
                    <a:pt x="96272" y="178426"/>
                    <a:pt x="92667" y="178255"/>
                  </a:cubicBezTo>
                  <a:cubicBezTo>
                    <a:pt x="88191" y="178084"/>
                    <a:pt x="83251" y="177908"/>
                    <a:pt x="77838" y="177737"/>
                  </a:cubicBezTo>
                  <a:cubicBezTo>
                    <a:pt x="72419" y="177572"/>
                    <a:pt x="67391" y="177313"/>
                    <a:pt x="62749" y="176965"/>
                  </a:cubicBezTo>
                  <a:cubicBezTo>
                    <a:pt x="61371" y="176800"/>
                    <a:pt x="59916" y="176888"/>
                    <a:pt x="58367" y="177225"/>
                  </a:cubicBezTo>
                  <a:cubicBezTo>
                    <a:pt x="56818" y="177572"/>
                    <a:pt x="55357" y="177660"/>
                    <a:pt x="53984" y="177484"/>
                  </a:cubicBezTo>
                  <a:cubicBezTo>
                    <a:pt x="50197" y="177136"/>
                    <a:pt x="46073" y="177015"/>
                    <a:pt x="41603" y="177092"/>
                  </a:cubicBezTo>
                  <a:cubicBezTo>
                    <a:pt x="37132" y="177180"/>
                    <a:pt x="32617" y="177307"/>
                    <a:pt x="28063" y="177484"/>
                  </a:cubicBezTo>
                  <a:cubicBezTo>
                    <a:pt x="23504" y="177654"/>
                    <a:pt x="19039" y="177831"/>
                    <a:pt x="14651" y="177996"/>
                  </a:cubicBezTo>
                  <a:cubicBezTo>
                    <a:pt x="10268" y="178167"/>
                    <a:pt x="6272" y="178255"/>
                    <a:pt x="2661" y="178255"/>
                  </a:cubicBezTo>
                  <a:cubicBezTo>
                    <a:pt x="252" y="171382"/>
                    <a:pt x="-520" y="166052"/>
                    <a:pt x="340" y="162266"/>
                  </a:cubicBezTo>
                  <a:cubicBezTo>
                    <a:pt x="1194" y="158490"/>
                    <a:pt x="2567" y="155144"/>
                    <a:pt x="4463" y="15221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0967" tIns="30467" rIns="60967" bIns="30467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200" kern="0">
                <a:solidFill>
                  <a:srgbClr val="629CAE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9" name="Google Shape;1951;p18">
              <a:extLst>
                <a:ext uri="{FF2B5EF4-FFF2-40B4-BE49-F238E27FC236}">
                  <a16:creationId xmlns:a16="http://schemas.microsoft.com/office/drawing/2014/main" id="{9BBCF298-403A-116C-4FB9-C9B87765F7D8}"/>
                </a:ext>
              </a:extLst>
            </p:cNvPr>
            <p:cNvSpPr/>
            <p:nvPr/>
          </p:nvSpPr>
          <p:spPr>
            <a:xfrm>
              <a:off x="4618982" y="8174203"/>
              <a:ext cx="131291" cy="181310"/>
            </a:xfrm>
            <a:custGeom>
              <a:avLst/>
              <a:gdLst/>
              <a:ahLst/>
              <a:cxnLst/>
              <a:rect l="l" t="t" r="r" b="b"/>
              <a:pathLst>
                <a:path w="131291" h="181310" extrusionOk="0">
                  <a:moveTo>
                    <a:pt x="96456" y="98501"/>
                  </a:moveTo>
                  <a:cubicBezTo>
                    <a:pt x="96114" y="98336"/>
                    <a:pt x="95855" y="98160"/>
                    <a:pt x="95684" y="97989"/>
                  </a:cubicBezTo>
                  <a:cubicBezTo>
                    <a:pt x="95514" y="97823"/>
                    <a:pt x="95260" y="97730"/>
                    <a:pt x="94913" y="97730"/>
                  </a:cubicBezTo>
                  <a:cubicBezTo>
                    <a:pt x="92680" y="95845"/>
                    <a:pt x="89802" y="94384"/>
                    <a:pt x="86274" y="93348"/>
                  </a:cubicBezTo>
                  <a:cubicBezTo>
                    <a:pt x="82752" y="92312"/>
                    <a:pt x="79014" y="91672"/>
                    <a:pt x="75061" y="91419"/>
                  </a:cubicBezTo>
                  <a:cubicBezTo>
                    <a:pt x="71109" y="91160"/>
                    <a:pt x="67239" y="91160"/>
                    <a:pt x="63457" y="91419"/>
                  </a:cubicBezTo>
                  <a:cubicBezTo>
                    <a:pt x="59670" y="91672"/>
                    <a:pt x="56494" y="92064"/>
                    <a:pt x="53915" y="92576"/>
                  </a:cubicBezTo>
                  <a:cubicBezTo>
                    <a:pt x="53402" y="92747"/>
                    <a:pt x="52404" y="92835"/>
                    <a:pt x="50949" y="92835"/>
                  </a:cubicBezTo>
                  <a:cubicBezTo>
                    <a:pt x="49482" y="92835"/>
                    <a:pt x="47983" y="92835"/>
                    <a:pt x="46439" y="92835"/>
                  </a:cubicBezTo>
                  <a:cubicBezTo>
                    <a:pt x="44885" y="92835"/>
                    <a:pt x="43380" y="92835"/>
                    <a:pt x="41919" y="92835"/>
                  </a:cubicBezTo>
                  <a:cubicBezTo>
                    <a:pt x="40458" y="92835"/>
                    <a:pt x="39466" y="92835"/>
                    <a:pt x="38953" y="92835"/>
                  </a:cubicBezTo>
                  <a:cubicBezTo>
                    <a:pt x="38606" y="92835"/>
                    <a:pt x="38440" y="91760"/>
                    <a:pt x="38440" y="89611"/>
                  </a:cubicBezTo>
                  <a:cubicBezTo>
                    <a:pt x="38440" y="87461"/>
                    <a:pt x="38517" y="85102"/>
                    <a:pt x="38694" y="82517"/>
                  </a:cubicBezTo>
                  <a:cubicBezTo>
                    <a:pt x="38870" y="79932"/>
                    <a:pt x="38997" y="77529"/>
                    <a:pt x="39085" y="75297"/>
                  </a:cubicBezTo>
                  <a:cubicBezTo>
                    <a:pt x="39173" y="73064"/>
                    <a:pt x="39041" y="71775"/>
                    <a:pt x="38694" y="71427"/>
                  </a:cubicBezTo>
                  <a:cubicBezTo>
                    <a:pt x="39383" y="71262"/>
                    <a:pt x="40287" y="71130"/>
                    <a:pt x="41406" y="71042"/>
                  </a:cubicBezTo>
                  <a:cubicBezTo>
                    <a:pt x="42520" y="70953"/>
                    <a:pt x="43727" y="70909"/>
                    <a:pt x="45011" y="70909"/>
                  </a:cubicBezTo>
                  <a:cubicBezTo>
                    <a:pt x="46307" y="70909"/>
                    <a:pt x="47547" y="70909"/>
                    <a:pt x="48755" y="70909"/>
                  </a:cubicBezTo>
                  <a:cubicBezTo>
                    <a:pt x="49956" y="70909"/>
                    <a:pt x="50905" y="70821"/>
                    <a:pt x="51588" y="70650"/>
                  </a:cubicBezTo>
                  <a:cubicBezTo>
                    <a:pt x="55370" y="69614"/>
                    <a:pt x="60227" y="68198"/>
                    <a:pt x="66158" y="66401"/>
                  </a:cubicBezTo>
                  <a:cubicBezTo>
                    <a:pt x="72096" y="64593"/>
                    <a:pt x="77851" y="62405"/>
                    <a:pt x="83441" y="59825"/>
                  </a:cubicBezTo>
                  <a:cubicBezTo>
                    <a:pt x="89031" y="57246"/>
                    <a:pt x="93794" y="54192"/>
                    <a:pt x="97757" y="50675"/>
                  </a:cubicBezTo>
                  <a:cubicBezTo>
                    <a:pt x="101710" y="47154"/>
                    <a:pt x="103683" y="43157"/>
                    <a:pt x="103683" y="38682"/>
                  </a:cubicBezTo>
                  <a:cubicBezTo>
                    <a:pt x="103683" y="35937"/>
                    <a:pt x="102823" y="33699"/>
                    <a:pt x="101103" y="31979"/>
                  </a:cubicBezTo>
                  <a:cubicBezTo>
                    <a:pt x="99389" y="30260"/>
                    <a:pt x="97322" y="28887"/>
                    <a:pt x="94913" y="27851"/>
                  </a:cubicBezTo>
                  <a:cubicBezTo>
                    <a:pt x="90960" y="26302"/>
                    <a:pt x="86622" y="25398"/>
                    <a:pt x="81892" y="25139"/>
                  </a:cubicBezTo>
                  <a:cubicBezTo>
                    <a:pt x="77162" y="24886"/>
                    <a:pt x="72823" y="25189"/>
                    <a:pt x="68871" y="26043"/>
                  </a:cubicBezTo>
                  <a:cubicBezTo>
                    <a:pt x="67834" y="26390"/>
                    <a:pt x="66550" y="26650"/>
                    <a:pt x="65001" y="26815"/>
                  </a:cubicBezTo>
                  <a:cubicBezTo>
                    <a:pt x="63452" y="26986"/>
                    <a:pt x="61864" y="27206"/>
                    <a:pt x="60227" y="27460"/>
                  </a:cubicBezTo>
                  <a:cubicBezTo>
                    <a:pt x="58595" y="27719"/>
                    <a:pt x="57046" y="27978"/>
                    <a:pt x="55585" y="28231"/>
                  </a:cubicBezTo>
                  <a:cubicBezTo>
                    <a:pt x="54118" y="28491"/>
                    <a:pt x="53049" y="28794"/>
                    <a:pt x="52360" y="29135"/>
                  </a:cubicBezTo>
                  <a:cubicBezTo>
                    <a:pt x="50464" y="29830"/>
                    <a:pt x="48788" y="30475"/>
                    <a:pt x="47327" y="31070"/>
                  </a:cubicBezTo>
                  <a:cubicBezTo>
                    <a:pt x="45866" y="31671"/>
                    <a:pt x="44449" y="32272"/>
                    <a:pt x="43076" y="32872"/>
                  </a:cubicBezTo>
                  <a:cubicBezTo>
                    <a:pt x="41693" y="33479"/>
                    <a:pt x="40276" y="34080"/>
                    <a:pt x="38821" y="34680"/>
                  </a:cubicBezTo>
                  <a:cubicBezTo>
                    <a:pt x="37360" y="35287"/>
                    <a:pt x="35684" y="36020"/>
                    <a:pt x="33793" y="36868"/>
                  </a:cubicBezTo>
                  <a:cubicBezTo>
                    <a:pt x="31726" y="37734"/>
                    <a:pt x="29664" y="38632"/>
                    <a:pt x="27602" y="39580"/>
                  </a:cubicBezTo>
                  <a:cubicBezTo>
                    <a:pt x="25535" y="40528"/>
                    <a:pt x="23302" y="41509"/>
                    <a:pt x="20893" y="42546"/>
                  </a:cubicBezTo>
                  <a:cubicBezTo>
                    <a:pt x="18831" y="43405"/>
                    <a:pt x="17200" y="42849"/>
                    <a:pt x="15992" y="40870"/>
                  </a:cubicBezTo>
                  <a:cubicBezTo>
                    <a:pt x="14791" y="38897"/>
                    <a:pt x="13842" y="36488"/>
                    <a:pt x="13159" y="33655"/>
                  </a:cubicBezTo>
                  <a:cubicBezTo>
                    <a:pt x="12470" y="30816"/>
                    <a:pt x="12001" y="28066"/>
                    <a:pt x="11742" y="25398"/>
                  </a:cubicBezTo>
                  <a:cubicBezTo>
                    <a:pt x="11483" y="22736"/>
                    <a:pt x="11439" y="21149"/>
                    <a:pt x="11610" y="20625"/>
                  </a:cubicBezTo>
                  <a:cubicBezTo>
                    <a:pt x="14190" y="18911"/>
                    <a:pt x="17288" y="17147"/>
                    <a:pt x="20893" y="15339"/>
                  </a:cubicBezTo>
                  <a:cubicBezTo>
                    <a:pt x="24510" y="13532"/>
                    <a:pt x="28159" y="11817"/>
                    <a:pt x="31853" y="10186"/>
                  </a:cubicBezTo>
                  <a:cubicBezTo>
                    <a:pt x="35546" y="8554"/>
                    <a:pt x="39030" y="7138"/>
                    <a:pt x="42299" y="5931"/>
                  </a:cubicBezTo>
                  <a:cubicBezTo>
                    <a:pt x="45557" y="4729"/>
                    <a:pt x="48143" y="3869"/>
                    <a:pt x="50034" y="3351"/>
                  </a:cubicBezTo>
                  <a:cubicBezTo>
                    <a:pt x="53986" y="2150"/>
                    <a:pt x="58032" y="1246"/>
                    <a:pt x="62151" y="645"/>
                  </a:cubicBezTo>
                  <a:cubicBezTo>
                    <a:pt x="66280" y="44"/>
                    <a:pt x="70574" y="-83"/>
                    <a:pt x="75050" y="254"/>
                  </a:cubicBezTo>
                  <a:lnTo>
                    <a:pt x="75309" y="0"/>
                  </a:lnTo>
                  <a:cubicBezTo>
                    <a:pt x="80293" y="513"/>
                    <a:pt x="85238" y="1284"/>
                    <a:pt x="90139" y="2321"/>
                  </a:cubicBezTo>
                  <a:cubicBezTo>
                    <a:pt x="95034" y="3346"/>
                    <a:pt x="99543" y="4939"/>
                    <a:pt x="103672" y="7094"/>
                  </a:cubicBezTo>
                  <a:cubicBezTo>
                    <a:pt x="107801" y="9243"/>
                    <a:pt x="111539" y="12032"/>
                    <a:pt x="114891" y="15472"/>
                  </a:cubicBezTo>
                  <a:cubicBezTo>
                    <a:pt x="118248" y="18911"/>
                    <a:pt x="120861" y="23122"/>
                    <a:pt x="122757" y="28110"/>
                  </a:cubicBezTo>
                  <a:cubicBezTo>
                    <a:pt x="124472" y="32404"/>
                    <a:pt x="125376" y="36191"/>
                    <a:pt x="125464" y="39454"/>
                  </a:cubicBezTo>
                  <a:cubicBezTo>
                    <a:pt x="125553" y="42722"/>
                    <a:pt x="125078" y="46415"/>
                    <a:pt x="124047" y="50543"/>
                  </a:cubicBezTo>
                  <a:cubicBezTo>
                    <a:pt x="123187" y="53812"/>
                    <a:pt x="121683" y="56816"/>
                    <a:pt x="119538" y="59566"/>
                  </a:cubicBezTo>
                  <a:cubicBezTo>
                    <a:pt x="117383" y="62322"/>
                    <a:pt x="114935" y="64769"/>
                    <a:pt x="112184" y="66919"/>
                  </a:cubicBezTo>
                  <a:cubicBezTo>
                    <a:pt x="109439" y="69074"/>
                    <a:pt x="106517" y="71047"/>
                    <a:pt x="103419" y="72844"/>
                  </a:cubicBezTo>
                  <a:cubicBezTo>
                    <a:pt x="100315" y="74652"/>
                    <a:pt x="97399" y="76239"/>
                    <a:pt x="94648" y="77617"/>
                  </a:cubicBezTo>
                  <a:cubicBezTo>
                    <a:pt x="99979" y="79166"/>
                    <a:pt x="104621" y="80930"/>
                    <a:pt x="108573" y="82903"/>
                  </a:cubicBezTo>
                  <a:cubicBezTo>
                    <a:pt x="112526" y="84882"/>
                    <a:pt x="116004" y="87158"/>
                    <a:pt x="119020" y="89743"/>
                  </a:cubicBezTo>
                  <a:cubicBezTo>
                    <a:pt x="122019" y="92317"/>
                    <a:pt x="124472" y="95332"/>
                    <a:pt x="126368" y="98766"/>
                  </a:cubicBezTo>
                  <a:cubicBezTo>
                    <a:pt x="128265" y="102205"/>
                    <a:pt x="129808" y="106245"/>
                    <a:pt x="131010" y="110886"/>
                  </a:cubicBezTo>
                  <a:cubicBezTo>
                    <a:pt x="132383" y="128761"/>
                    <a:pt x="128733" y="143759"/>
                    <a:pt x="120051" y="155879"/>
                  </a:cubicBezTo>
                  <a:cubicBezTo>
                    <a:pt x="111368" y="167994"/>
                    <a:pt x="98088" y="176036"/>
                    <a:pt x="80205" y="179988"/>
                  </a:cubicBezTo>
                  <a:cubicBezTo>
                    <a:pt x="74874" y="181024"/>
                    <a:pt x="69885" y="181448"/>
                    <a:pt x="65243" y="181272"/>
                  </a:cubicBezTo>
                  <a:cubicBezTo>
                    <a:pt x="63523" y="181272"/>
                    <a:pt x="61853" y="181184"/>
                    <a:pt x="60216" y="181019"/>
                  </a:cubicBezTo>
                  <a:cubicBezTo>
                    <a:pt x="58584" y="180848"/>
                    <a:pt x="56902" y="180671"/>
                    <a:pt x="55182" y="180500"/>
                  </a:cubicBezTo>
                  <a:cubicBezTo>
                    <a:pt x="50712" y="180159"/>
                    <a:pt x="45342" y="178830"/>
                    <a:pt x="39069" y="176510"/>
                  </a:cubicBezTo>
                  <a:cubicBezTo>
                    <a:pt x="32795" y="174189"/>
                    <a:pt x="26726" y="171737"/>
                    <a:pt x="20888" y="169157"/>
                  </a:cubicBezTo>
                  <a:cubicBezTo>
                    <a:pt x="14013" y="166065"/>
                    <a:pt x="7051" y="162708"/>
                    <a:pt x="0" y="159104"/>
                  </a:cubicBezTo>
                  <a:cubicBezTo>
                    <a:pt x="0" y="158756"/>
                    <a:pt x="88" y="157985"/>
                    <a:pt x="259" y="156783"/>
                  </a:cubicBezTo>
                  <a:cubicBezTo>
                    <a:pt x="424" y="155582"/>
                    <a:pt x="601" y="154292"/>
                    <a:pt x="772" y="152914"/>
                  </a:cubicBezTo>
                  <a:cubicBezTo>
                    <a:pt x="937" y="151541"/>
                    <a:pt x="1114" y="150290"/>
                    <a:pt x="1284" y="149177"/>
                  </a:cubicBezTo>
                  <a:cubicBezTo>
                    <a:pt x="1455" y="148058"/>
                    <a:pt x="1632" y="147325"/>
                    <a:pt x="1803" y="146978"/>
                  </a:cubicBezTo>
                  <a:cubicBezTo>
                    <a:pt x="2828" y="143886"/>
                    <a:pt x="3864" y="141609"/>
                    <a:pt x="4895" y="140149"/>
                  </a:cubicBezTo>
                  <a:cubicBezTo>
                    <a:pt x="5921" y="138688"/>
                    <a:pt x="6957" y="137012"/>
                    <a:pt x="7988" y="135122"/>
                  </a:cubicBezTo>
                  <a:cubicBezTo>
                    <a:pt x="9013" y="135463"/>
                    <a:pt x="10954" y="136450"/>
                    <a:pt x="13787" y="138087"/>
                  </a:cubicBezTo>
                  <a:cubicBezTo>
                    <a:pt x="16626" y="139719"/>
                    <a:pt x="19890" y="141565"/>
                    <a:pt x="23589" y="143632"/>
                  </a:cubicBezTo>
                  <a:cubicBezTo>
                    <a:pt x="27283" y="145693"/>
                    <a:pt x="31108" y="147672"/>
                    <a:pt x="35061" y="149557"/>
                  </a:cubicBezTo>
                  <a:cubicBezTo>
                    <a:pt x="39014" y="151453"/>
                    <a:pt x="42713" y="152826"/>
                    <a:pt x="46153" y="153685"/>
                  </a:cubicBezTo>
                  <a:cubicBezTo>
                    <a:pt x="53374" y="156430"/>
                    <a:pt x="60375" y="157467"/>
                    <a:pt x="67173" y="156778"/>
                  </a:cubicBezTo>
                  <a:cubicBezTo>
                    <a:pt x="73964" y="156089"/>
                    <a:pt x="80061" y="154286"/>
                    <a:pt x="85480" y="151365"/>
                  </a:cubicBezTo>
                  <a:cubicBezTo>
                    <a:pt x="90905" y="148444"/>
                    <a:pt x="95492" y="144701"/>
                    <a:pt x="99284" y="140149"/>
                  </a:cubicBezTo>
                  <a:cubicBezTo>
                    <a:pt x="103066" y="135596"/>
                    <a:pt x="105602" y="130823"/>
                    <a:pt x="106892" y="125834"/>
                  </a:cubicBezTo>
                  <a:cubicBezTo>
                    <a:pt x="108176" y="120852"/>
                    <a:pt x="108055" y="115952"/>
                    <a:pt x="106506" y="111140"/>
                  </a:cubicBezTo>
                  <a:cubicBezTo>
                    <a:pt x="104973" y="106328"/>
                    <a:pt x="101622" y="102117"/>
                    <a:pt x="96456" y="9850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0967" tIns="30467" rIns="60967" bIns="30467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200" kern="0">
                <a:solidFill>
                  <a:srgbClr val="629CAE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0" name="Google Shape;1952;p18">
              <a:extLst>
                <a:ext uri="{FF2B5EF4-FFF2-40B4-BE49-F238E27FC236}">
                  <a16:creationId xmlns:a16="http://schemas.microsoft.com/office/drawing/2014/main" id="{63128515-BC3A-B112-CA0B-99509EF1EEA4}"/>
                </a:ext>
              </a:extLst>
            </p:cNvPr>
            <p:cNvSpPr/>
            <p:nvPr/>
          </p:nvSpPr>
          <p:spPr>
            <a:xfrm>
              <a:off x="4138606" y="7182714"/>
              <a:ext cx="133884" cy="187637"/>
            </a:xfrm>
            <a:custGeom>
              <a:avLst/>
              <a:gdLst/>
              <a:ahLst/>
              <a:cxnLst/>
              <a:rect l="l" t="t" r="r" b="b"/>
              <a:pathLst>
                <a:path w="133884" h="187637" extrusionOk="0">
                  <a:moveTo>
                    <a:pt x="118664" y="33175"/>
                  </a:moveTo>
                  <a:cubicBezTo>
                    <a:pt x="120897" y="38334"/>
                    <a:pt x="121801" y="42589"/>
                    <a:pt x="121371" y="45940"/>
                  </a:cubicBezTo>
                  <a:cubicBezTo>
                    <a:pt x="120941" y="49297"/>
                    <a:pt x="120555" y="52604"/>
                    <a:pt x="120213" y="55867"/>
                  </a:cubicBezTo>
                  <a:cubicBezTo>
                    <a:pt x="120042" y="57763"/>
                    <a:pt x="119011" y="59951"/>
                    <a:pt x="117120" y="62442"/>
                  </a:cubicBezTo>
                  <a:cubicBezTo>
                    <a:pt x="115224" y="64934"/>
                    <a:pt x="112997" y="67469"/>
                    <a:pt x="110417" y="70049"/>
                  </a:cubicBezTo>
                  <a:cubicBezTo>
                    <a:pt x="107837" y="72628"/>
                    <a:pt x="105257" y="75037"/>
                    <a:pt x="102682" y="77269"/>
                  </a:cubicBezTo>
                  <a:cubicBezTo>
                    <a:pt x="100103" y="79507"/>
                    <a:pt x="98041" y="81227"/>
                    <a:pt x="96492" y="82428"/>
                  </a:cubicBezTo>
                  <a:cubicBezTo>
                    <a:pt x="96833" y="83117"/>
                    <a:pt x="98983" y="84363"/>
                    <a:pt x="102936" y="86165"/>
                  </a:cubicBezTo>
                  <a:cubicBezTo>
                    <a:pt x="106889" y="87973"/>
                    <a:pt x="111145" y="90679"/>
                    <a:pt x="115704" y="94290"/>
                  </a:cubicBezTo>
                  <a:cubicBezTo>
                    <a:pt x="120257" y="97894"/>
                    <a:pt x="124425" y="102712"/>
                    <a:pt x="128212" y="108731"/>
                  </a:cubicBezTo>
                  <a:cubicBezTo>
                    <a:pt x="131988" y="114749"/>
                    <a:pt x="133885" y="122312"/>
                    <a:pt x="133885" y="131423"/>
                  </a:cubicBezTo>
                  <a:cubicBezTo>
                    <a:pt x="133885" y="132282"/>
                    <a:pt x="133796" y="133186"/>
                    <a:pt x="133625" y="134129"/>
                  </a:cubicBezTo>
                  <a:cubicBezTo>
                    <a:pt x="133455" y="135077"/>
                    <a:pt x="133366" y="135975"/>
                    <a:pt x="133366" y="136835"/>
                  </a:cubicBezTo>
                  <a:lnTo>
                    <a:pt x="133107" y="137094"/>
                  </a:lnTo>
                  <a:cubicBezTo>
                    <a:pt x="132589" y="145004"/>
                    <a:pt x="130141" y="152136"/>
                    <a:pt x="125759" y="158497"/>
                  </a:cubicBezTo>
                  <a:cubicBezTo>
                    <a:pt x="121376" y="164857"/>
                    <a:pt x="115957" y="170231"/>
                    <a:pt x="109507" y="174613"/>
                  </a:cubicBezTo>
                  <a:cubicBezTo>
                    <a:pt x="103063" y="178995"/>
                    <a:pt x="95968" y="182302"/>
                    <a:pt x="88234" y="184540"/>
                  </a:cubicBezTo>
                  <a:cubicBezTo>
                    <a:pt x="80499" y="186772"/>
                    <a:pt x="73018" y="187720"/>
                    <a:pt x="65797" y="187378"/>
                  </a:cubicBezTo>
                  <a:lnTo>
                    <a:pt x="65797" y="187637"/>
                  </a:lnTo>
                  <a:cubicBezTo>
                    <a:pt x="62704" y="187467"/>
                    <a:pt x="59352" y="187119"/>
                    <a:pt x="55742" y="186601"/>
                  </a:cubicBezTo>
                  <a:cubicBezTo>
                    <a:pt x="52131" y="186083"/>
                    <a:pt x="48476" y="185400"/>
                    <a:pt x="44782" y="184540"/>
                  </a:cubicBezTo>
                  <a:cubicBezTo>
                    <a:pt x="41083" y="183680"/>
                    <a:pt x="37516" y="182561"/>
                    <a:pt x="34082" y="181189"/>
                  </a:cubicBezTo>
                  <a:cubicBezTo>
                    <a:pt x="30642" y="179811"/>
                    <a:pt x="27632" y="178267"/>
                    <a:pt x="25058" y="176548"/>
                  </a:cubicBezTo>
                  <a:cubicBezTo>
                    <a:pt x="23680" y="175688"/>
                    <a:pt x="22434" y="174745"/>
                    <a:pt x="21315" y="173709"/>
                  </a:cubicBezTo>
                  <a:cubicBezTo>
                    <a:pt x="20195" y="172678"/>
                    <a:pt x="18950" y="171736"/>
                    <a:pt x="17577" y="170871"/>
                  </a:cubicBezTo>
                  <a:cubicBezTo>
                    <a:pt x="14826" y="168985"/>
                    <a:pt x="12505" y="166836"/>
                    <a:pt x="10614" y="164427"/>
                  </a:cubicBezTo>
                  <a:cubicBezTo>
                    <a:pt x="8894" y="162195"/>
                    <a:pt x="7428" y="159786"/>
                    <a:pt x="6232" y="157207"/>
                  </a:cubicBezTo>
                  <a:cubicBezTo>
                    <a:pt x="5030" y="154627"/>
                    <a:pt x="3994" y="152053"/>
                    <a:pt x="3139" y="149474"/>
                  </a:cubicBezTo>
                  <a:cubicBezTo>
                    <a:pt x="-819" y="137271"/>
                    <a:pt x="-1034" y="126484"/>
                    <a:pt x="2494" y="117114"/>
                  </a:cubicBezTo>
                  <a:cubicBezTo>
                    <a:pt x="6017" y="107749"/>
                    <a:pt x="12163" y="99112"/>
                    <a:pt x="20929" y="91203"/>
                  </a:cubicBezTo>
                  <a:cubicBezTo>
                    <a:pt x="22301" y="89825"/>
                    <a:pt x="23856" y="88497"/>
                    <a:pt x="25570" y="87207"/>
                  </a:cubicBezTo>
                  <a:cubicBezTo>
                    <a:pt x="27285" y="85917"/>
                    <a:pt x="29010" y="84931"/>
                    <a:pt x="30730" y="84242"/>
                  </a:cubicBezTo>
                  <a:cubicBezTo>
                    <a:pt x="28498" y="82357"/>
                    <a:pt x="26386" y="79987"/>
                    <a:pt x="24413" y="77153"/>
                  </a:cubicBezTo>
                  <a:cubicBezTo>
                    <a:pt x="22434" y="74315"/>
                    <a:pt x="20587" y="71697"/>
                    <a:pt x="18872" y="69288"/>
                  </a:cubicBezTo>
                  <a:cubicBezTo>
                    <a:pt x="13883" y="61897"/>
                    <a:pt x="11430" y="54505"/>
                    <a:pt x="11518" y="47114"/>
                  </a:cubicBezTo>
                  <a:cubicBezTo>
                    <a:pt x="11607" y="39723"/>
                    <a:pt x="13498" y="32932"/>
                    <a:pt x="17197" y="26743"/>
                  </a:cubicBezTo>
                  <a:cubicBezTo>
                    <a:pt x="20890" y="20553"/>
                    <a:pt x="25962" y="15267"/>
                    <a:pt x="32412" y="10885"/>
                  </a:cubicBezTo>
                  <a:cubicBezTo>
                    <a:pt x="38856" y="6503"/>
                    <a:pt x="45863" y="3626"/>
                    <a:pt x="53432" y="2248"/>
                  </a:cubicBezTo>
                  <a:cubicBezTo>
                    <a:pt x="56177" y="1735"/>
                    <a:pt x="59016" y="1179"/>
                    <a:pt x="61943" y="573"/>
                  </a:cubicBezTo>
                  <a:cubicBezTo>
                    <a:pt x="64865" y="-28"/>
                    <a:pt x="67787" y="-155"/>
                    <a:pt x="70714" y="187"/>
                  </a:cubicBezTo>
                  <a:cubicBezTo>
                    <a:pt x="79827" y="1217"/>
                    <a:pt x="87302" y="2981"/>
                    <a:pt x="93151" y="5473"/>
                  </a:cubicBezTo>
                  <a:cubicBezTo>
                    <a:pt x="98994" y="7964"/>
                    <a:pt x="103680" y="10802"/>
                    <a:pt x="107208" y="13983"/>
                  </a:cubicBezTo>
                  <a:cubicBezTo>
                    <a:pt x="110731" y="17169"/>
                    <a:pt x="113311" y="20476"/>
                    <a:pt x="114948" y="23909"/>
                  </a:cubicBezTo>
                  <a:cubicBezTo>
                    <a:pt x="116558" y="27332"/>
                    <a:pt x="117804" y="30424"/>
                    <a:pt x="118664" y="33175"/>
                  </a:cubicBezTo>
                  <a:close/>
                  <a:moveTo>
                    <a:pt x="108609" y="129350"/>
                  </a:moveTo>
                  <a:cubicBezTo>
                    <a:pt x="108609" y="124538"/>
                    <a:pt x="107186" y="120239"/>
                    <a:pt x="104353" y="116458"/>
                  </a:cubicBezTo>
                  <a:cubicBezTo>
                    <a:pt x="101514" y="112677"/>
                    <a:pt x="97991" y="109497"/>
                    <a:pt x="93779" y="106917"/>
                  </a:cubicBezTo>
                  <a:cubicBezTo>
                    <a:pt x="89562" y="104338"/>
                    <a:pt x="85009" y="102320"/>
                    <a:pt x="80113" y="100860"/>
                  </a:cubicBezTo>
                  <a:cubicBezTo>
                    <a:pt x="75213" y="99399"/>
                    <a:pt x="70698" y="98583"/>
                    <a:pt x="66574" y="98407"/>
                  </a:cubicBezTo>
                  <a:cubicBezTo>
                    <a:pt x="60902" y="98065"/>
                    <a:pt x="56172" y="98969"/>
                    <a:pt x="52390" y="101113"/>
                  </a:cubicBezTo>
                  <a:cubicBezTo>
                    <a:pt x="48603" y="103263"/>
                    <a:pt x="44655" y="106057"/>
                    <a:pt x="40526" y="109497"/>
                  </a:cubicBezTo>
                  <a:cubicBezTo>
                    <a:pt x="36916" y="112423"/>
                    <a:pt x="34165" y="115901"/>
                    <a:pt x="32274" y="119936"/>
                  </a:cubicBezTo>
                  <a:cubicBezTo>
                    <a:pt x="30378" y="123976"/>
                    <a:pt x="29181" y="128314"/>
                    <a:pt x="28669" y="132960"/>
                  </a:cubicBezTo>
                  <a:cubicBezTo>
                    <a:pt x="27803" y="140181"/>
                    <a:pt x="29181" y="146156"/>
                    <a:pt x="32792" y="150879"/>
                  </a:cubicBezTo>
                  <a:cubicBezTo>
                    <a:pt x="36403" y="155608"/>
                    <a:pt x="41177" y="159086"/>
                    <a:pt x="47103" y="161324"/>
                  </a:cubicBezTo>
                  <a:cubicBezTo>
                    <a:pt x="53035" y="163562"/>
                    <a:pt x="59567" y="164549"/>
                    <a:pt x="66706" y="164289"/>
                  </a:cubicBezTo>
                  <a:cubicBezTo>
                    <a:pt x="73840" y="164030"/>
                    <a:pt x="80505" y="162575"/>
                    <a:pt x="86696" y="159908"/>
                  </a:cubicBezTo>
                  <a:cubicBezTo>
                    <a:pt x="92886" y="157245"/>
                    <a:pt x="98085" y="153376"/>
                    <a:pt x="102297" y="148300"/>
                  </a:cubicBezTo>
                  <a:cubicBezTo>
                    <a:pt x="106503" y="143234"/>
                    <a:pt x="108609" y="136918"/>
                    <a:pt x="108609" y="129350"/>
                  </a:cubicBezTo>
                  <a:close/>
                  <a:moveTo>
                    <a:pt x="90814" y="28275"/>
                  </a:moveTo>
                  <a:cubicBezTo>
                    <a:pt x="88063" y="25866"/>
                    <a:pt x="85053" y="24146"/>
                    <a:pt x="81789" y="23116"/>
                  </a:cubicBezTo>
                  <a:cubicBezTo>
                    <a:pt x="78520" y="22085"/>
                    <a:pt x="75086" y="21484"/>
                    <a:pt x="71475" y="21313"/>
                  </a:cubicBezTo>
                  <a:lnTo>
                    <a:pt x="71216" y="21572"/>
                  </a:lnTo>
                  <a:cubicBezTo>
                    <a:pt x="64678" y="21054"/>
                    <a:pt x="58360" y="22261"/>
                    <a:pt x="52258" y="25183"/>
                  </a:cubicBezTo>
                  <a:cubicBezTo>
                    <a:pt x="46149" y="28109"/>
                    <a:pt x="41469" y="31929"/>
                    <a:pt x="38200" y="36653"/>
                  </a:cubicBezTo>
                  <a:cubicBezTo>
                    <a:pt x="34931" y="41382"/>
                    <a:pt x="33641" y="46541"/>
                    <a:pt x="34330" y="52124"/>
                  </a:cubicBezTo>
                  <a:cubicBezTo>
                    <a:pt x="35019" y="57713"/>
                    <a:pt x="38884" y="62999"/>
                    <a:pt x="45934" y="67982"/>
                  </a:cubicBezTo>
                  <a:cubicBezTo>
                    <a:pt x="49887" y="69531"/>
                    <a:pt x="53156" y="70264"/>
                    <a:pt x="55736" y="70170"/>
                  </a:cubicBezTo>
                  <a:cubicBezTo>
                    <a:pt x="58316" y="70087"/>
                    <a:pt x="61750" y="69872"/>
                    <a:pt x="66056" y="69525"/>
                  </a:cubicBezTo>
                  <a:cubicBezTo>
                    <a:pt x="68978" y="69354"/>
                    <a:pt x="72247" y="68494"/>
                    <a:pt x="75858" y="66946"/>
                  </a:cubicBezTo>
                  <a:cubicBezTo>
                    <a:pt x="79463" y="65397"/>
                    <a:pt x="82859" y="63462"/>
                    <a:pt x="86045" y="61142"/>
                  </a:cubicBezTo>
                  <a:cubicBezTo>
                    <a:pt x="89220" y="58816"/>
                    <a:pt x="91933" y="56159"/>
                    <a:pt x="94171" y="53144"/>
                  </a:cubicBezTo>
                  <a:cubicBezTo>
                    <a:pt x="96404" y="50135"/>
                    <a:pt x="97611" y="46998"/>
                    <a:pt x="97782" y="43730"/>
                  </a:cubicBezTo>
                  <a:cubicBezTo>
                    <a:pt x="97782" y="42699"/>
                    <a:pt x="97649" y="41409"/>
                    <a:pt x="97396" y="39861"/>
                  </a:cubicBezTo>
                  <a:cubicBezTo>
                    <a:pt x="97137" y="38312"/>
                    <a:pt x="96707" y="36769"/>
                    <a:pt x="96106" y="35220"/>
                  </a:cubicBezTo>
                  <a:cubicBezTo>
                    <a:pt x="95499" y="33671"/>
                    <a:pt x="94728" y="32254"/>
                    <a:pt x="93785" y="30965"/>
                  </a:cubicBezTo>
                  <a:cubicBezTo>
                    <a:pt x="92831" y="29691"/>
                    <a:pt x="91844" y="28787"/>
                    <a:pt x="90814" y="2827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0967" tIns="30467" rIns="60967" bIns="30467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200" kern="0">
                <a:solidFill>
                  <a:srgbClr val="629CAE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1" name="Google Shape;1953;p18">
              <a:extLst>
                <a:ext uri="{FF2B5EF4-FFF2-40B4-BE49-F238E27FC236}">
                  <a16:creationId xmlns:a16="http://schemas.microsoft.com/office/drawing/2014/main" id="{9DADC962-DDAA-5B74-17A4-2DCDF5B798D6}"/>
                </a:ext>
              </a:extLst>
            </p:cNvPr>
            <p:cNvSpPr/>
            <p:nvPr/>
          </p:nvSpPr>
          <p:spPr>
            <a:xfrm>
              <a:off x="4611026" y="7176700"/>
              <a:ext cx="125470" cy="186938"/>
            </a:xfrm>
            <a:custGeom>
              <a:avLst/>
              <a:gdLst/>
              <a:ahLst/>
              <a:cxnLst/>
              <a:rect l="l" t="t" r="r" b="b"/>
              <a:pathLst>
                <a:path w="125470" h="186938" extrusionOk="0">
                  <a:moveTo>
                    <a:pt x="68475" y="154193"/>
                  </a:moveTo>
                  <a:cubicBezTo>
                    <a:pt x="71744" y="151271"/>
                    <a:pt x="74577" y="148477"/>
                    <a:pt x="76986" y="145809"/>
                  </a:cubicBezTo>
                  <a:cubicBezTo>
                    <a:pt x="79395" y="143147"/>
                    <a:pt x="81457" y="140314"/>
                    <a:pt x="83177" y="137299"/>
                  </a:cubicBezTo>
                  <a:cubicBezTo>
                    <a:pt x="84897" y="134295"/>
                    <a:pt x="86358" y="131071"/>
                    <a:pt x="87565" y="127631"/>
                  </a:cubicBezTo>
                  <a:cubicBezTo>
                    <a:pt x="88767" y="124192"/>
                    <a:pt x="89886" y="120328"/>
                    <a:pt x="90912" y="116029"/>
                  </a:cubicBezTo>
                  <a:cubicBezTo>
                    <a:pt x="90741" y="116029"/>
                    <a:pt x="90658" y="115643"/>
                    <a:pt x="90658" y="114871"/>
                  </a:cubicBezTo>
                  <a:cubicBezTo>
                    <a:pt x="90658" y="114100"/>
                    <a:pt x="90697" y="113240"/>
                    <a:pt x="90790" y="112292"/>
                  </a:cubicBezTo>
                  <a:cubicBezTo>
                    <a:pt x="90867" y="111349"/>
                    <a:pt x="90912" y="110104"/>
                    <a:pt x="90912" y="108555"/>
                  </a:cubicBezTo>
                  <a:cubicBezTo>
                    <a:pt x="88503" y="110964"/>
                    <a:pt x="85884" y="113025"/>
                    <a:pt x="83050" y="114745"/>
                  </a:cubicBezTo>
                  <a:cubicBezTo>
                    <a:pt x="80211" y="116464"/>
                    <a:pt x="77334" y="118013"/>
                    <a:pt x="74412" y="119386"/>
                  </a:cubicBezTo>
                  <a:cubicBezTo>
                    <a:pt x="70625" y="121282"/>
                    <a:pt x="66066" y="122610"/>
                    <a:pt x="60740" y="123382"/>
                  </a:cubicBezTo>
                  <a:cubicBezTo>
                    <a:pt x="55410" y="124153"/>
                    <a:pt x="49952" y="124241"/>
                    <a:pt x="44362" y="123641"/>
                  </a:cubicBezTo>
                  <a:cubicBezTo>
                    <a:pt x="38772" y="123040"/>
                    <a:pt x="33226" y="121579"/>
                    <a:pt x="27725" y="119259"/>
                  </a:cubicBezTo>
                  <a:cubicBezTo>
                    <a:pt x="22223" y="116933"/>
                    <a:pt x="17366" y="113582"/>
                    <a:pt x="13154" y="109200"/>
                  </a:cubicBezTo>
                  <a:cubicBezTo>
                    <a:pt x="8937" y="104818"/>
                    <a:pt x="5586" y="99234"/>
                    <a:pt x="3099" y="92438"/>
                  </a:cubicBezTo>
                  <a:cubicBezTo>
                    <a:pt x="608" y="85648"/>
                    <a:pt x="-385" y="77529"/>
                    <a:pt x="133" y="68071"/>
                  </a:cubicBezTo>
                  <a:cubicBezTo>
                    <a:pt x="811" y="53112"/>
                    <a:pt x="4384" y="40567"/>
                    <a:pt x="10834" y="30425"/>
                  </a:cubicBezTo>
                  <a:cubicBezTo>
                    <a:pt x="17284" y="20283"/>
                    <a:pt x="25150" y="12677"/>
                    <a:pt x="34434" y="7606"/>
                  </a:cubicBezTo>
                  <a:cubicBezTo>
                    <a:pt x="43717" y="2535"/>
                    <a:pt x="53690" y="0"/>
                    <a:pt x="64346" y="0"/>
                  </a:cubicBezTo>
                  <a:cubicBezTo>
                    <a:pt x="75007" y="0"/>
                    <a:pt x="84848" y="2706"/>
                    <a:pt x="93883" y="8124"/>
                  </a:cubicBezTo>
                  <a:cubicBezTo>
                    <a:pt x="102907" y="13537"/>
                    <a:pt x="110427" y="21705"/>
                    <a:pt x="116446" y="32619"/>
                  </a:cubicBezTo>
                  <a:cubicBezTo>
                    <a:pt x="122461" y="43538"/>
                    <a:pt x="125471" y="57334"/>
                    <a:pt x="125471" y="74001"/>
                  </a:cubicBezTo>
                  <a:lnTo>
                    <a:pt x="125217" y="74261"/>
                  </a:lnTo>
                  <a:cubicBezTo>
                    <a:pt x="125217" y="84060"/>
                    <a:pt x="124313" y="93899"/>
                    <a:pt x="122505" y="103782"/>
                  </a:cubicBezTo>
                  <a:cubicBezTo>
                    <a:pt x="120697" y="113670"/>
                    <a:pt x="117907" y="123123"/>
                    <a:pt x="114126" y="132145"/>
                  </a:cubicBezTo>
                  <a:cubicBezTo>
                    <a:pt x="110338" y="141168"/>
                    <a:pt x="105355" y="149463"/>
                    <a:pt x="99164" y="157031"/>
                  </a:cubicBezTo>
                  <a:cubicBezTo>
                    <a:pt x="92973" y="164599"/>
                    <a:pt x="85493" y="170871"/>
                    <a:pt x="76727" y="175854"/>
                  </a:cubicBezTo>
                  <a:cubicBezTo>
                    <a:pt x="75520" y="176543"/>
                    <a:pt x="73668" y="177359"/>
                    <a:pt x="71181" y="178301"/>
                  </a:cubicBezTo>
                  <a:cubicBezTo>
                    <a:pt x="68690" y="179249"/>
                    <a:pt x="66104" y="180153"/>
                    <a:pt x="63447" y="181008"/>
                  </a:cubicBezTo>
                  <a:cubicBezTo>
                    <a:pt x="60779" y="181873"/>
                    <a:pt x="58199" y="182683"/>
                    <a:pt x="55713" y="183460"/>
                  </a:cubicBezTo>
                  <a:cubicBezTo>
                    <a:pt x="53221" y="184232"/>
                    <a:pt x="51280" y="184706"/>
                    <a:pt x="49908" y="184877"/>
                  </a:cubicBezTo>
                  <a:cubicBezTo>
                    <a:pt x="47499" y="185395"/>
                    <a:pt x="44787" y="185781"/>
                    <a:pt x="41782" y="186034"/>
                  </a:cubicBezTo>
                  <a:cubicBezTo>
                    <a:pt x="38772" y="186293"/>
                    <a:pt x="35856" y="186508"/>
                    <a:pt x="33017" y="186679"/>
                  </a:cubicBezTo>
                  <a:cubicBezTo>
                    <a:pt x="30178" y="186850"/>
                    <a:pt x="27636" y="186938"/>
                    <a:pt x="25404" y="186938"/>
                  </a:cubicBezTo>
                  <a:cubicBezTo>
                    <a:pt x="23171" y="186938"/>
                    <a:pt x="21534" y="186767"/>
                    <a:pt x="20508" y="186420"/>
                  </a:cubicBezTo>
                  <a:cubicBezTo>
                    <a:pt x="18441" y="186249"/>
                    <a:pt x="16848" y="185257"/>
                    <a:pt x="15734" y="183455"/>
                  </a:cubicBezTo>
                  <a:cubicBezTo>
                    <a:pt x="14615" y="181652"/>
                    <a:pt x="13926" y="179630"/>
                    <a:pt x="13667" y="177397"/>
                  </a:cubicBezTo>
                  <a:cubicBezTo>
                    <a:pt x="13414" y="175165"/>
                    <a:pt x="13546" y="173015"/>
                    <a:pt x="14059" y="170949"/>
                  </a:cubicBezTo>
                  <a:cubicBezTo>
                    <a:pt x="14571" y="168887"/>
                    <a:pt x="15343" y="167509"/>
                    <a:pt x="16379" y="166826"/>
                  </a:cubicBezTo>
                  <a:cubicBezTo>
                    <a:pt x="27548" y="166655"/>
                    <a:pt x="37659" y="165751"/>
                    <a:pt x="46683" y="164119"/>
                  </a:cubicBezTo>
                  <a:cubicBezTo>
                    <a:pt x="55713" y="162488"/>
                    <a:pt x="62968" y="159181"/>
                    <a:pt x="68475" y="154193"/>
                  </a:cubicBezTo>
                  <a:close/>
                  <a:moveTo>
                    <a:pt x="25404" y="76575"/>
                  </a:moveTo>
                  <a:cubicBezTo>
                    <a:pt x="26093" y="82247"/>
                    <a:pt x="28116" y="86888"/>
                    <a:pt x="31468" y="90498"/>
                  </a:cubicBezTo>
                  <a:cubicBezTo>
                    <a:pt x="34814" y="94108"/>
                    <a:pt x="38855" y="96776"/>
                    <a:pt x="43585" y="98496"/>
                  </a:cubicBezTo>
                  <a:cubicBezTo>
                    <a:pt x="48315" y="100216"/>
                    <a:pt x="53425" y="100987"/>
                    <a:pt x="58927" y="100816"/>
                  </a:cubicBezTo>
                  <a:cubicBezTo>
                    <a:pt x="64428" y="100645"/>
                    <a:pt x="69632" y="99444"/>
                    <a:pt x="74528" y="97206"/>
                  </a:cubicBezTo>
                  <a:cubicBezTo>
                    <a:pt x="79429" y="94974"/>
                    <a:pt x="83690" y="91749"/>
                    <a:pt x="87295" y="87538"/>
                  </a:cubicBezTo>
                  <a:cubicBezTo>
                    <a:pt x="90901" y="83327"/>
                    <a:pt x="93221" y="78124"/>
                    <a:pt x="94258" y="71940"/>
                  </a:cubicBezTo>
                  <a:cubicBezTo>
                    <a:pt x="94947" y="68501"/>
                    <a:pt x="95294" y="64808"/>
                    <a:pt x="95294" y="60850"/>
                  </a:cubicBezTo>
                  <a:cubicBezTo>
                    <a:pt x="95294" y="56898"/>
                    <a:pt x="94859" y="53200"/>
                    <a:pt x="93999" y="49766"/>
                  </a:cubicBezTo>
                  <a:cubicBezTo>
                    <a:pt x="92973" y="45120"/>
                    <a:pt x="91380" y="40870"/>
                    <a:pt x="89236" y="37001"/>
                  </a:cubicBezTo>
                  <a:cubicBezTo>
                    <a:pt x="87080" y="33131"/>
                    <a:pt x="84368" y="30001"/>
                    <a:pt x="81110" y="27587"/>
                  </a:cubicBezTo>
                  <a:cubicBezTo>
                    <a:pt x="77841" y="25183"/>
                    <a:pt x="74147" y="23591"/>
                    <a:pt x="70018" y="22819"/>
                  </a:cubicBezTo>
                  <a:cubicBezTo>
                    <a:pt x="65889" y="22047"/>
                    <a:pt x="61336" y="22433"/>
                    <a:pt x="56352" y="23982"/>
                  </a:cubicBezTo>
                  <a:cubicBezTo>
                    <a:pt x="53938" y="24671"/>
                    <a:pt x="51578" y="25360"/>
                    <a:pt x="49257" y="26043"/>
                  </a:cubicBezTo>
                  <a:cubicBezTo>
                    <a:pt x="46936" y="26732"/>
                    <a:pt x="44825" y="27763"/>
                    <a:pt x="42940" y="29135"/>
                  </a:cubicBezTo>
                  <a:cubicBezTo>
                    <a:pt x="39500" y="31544"/>
                    <a:pt x="36534" y="34598"/>
                    <a:pt x="34042" y="38290"/>
                  </a:cubicBezTo>
                  <a:cubicBezTo>
                    <a:pt x="31550" y="41989"/>
                    <a:pt x="29571" y="45985"/>
                    <a:pt x="28116" y="50279"/>
                  </a:cubicBezTo>
                  <a:cubicBezTo>
                    <a:pt x="26655" y="54578"/>
                    <a:pt x="25707" y="59009"/>
                    <a:pt x="25283" y="63557"/>
                  </a:cubicBezTo>
                  <a:cubicBezTo>
                    <a:pt x="24847" y="68115"/>
                    <a:pt x="24891" y="72447"/>
                    <a:pt x="25404" y="7657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0967" tIns="30467" rIns="60967" bIns="30467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200" kern="0">
                <a:solidFill>
                  <a:srgbClr val="629CAE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3" name="Picture 2">
            <a:extLst>
              <a:ext uri="{FF2B5EF4-FFF2-40B4-BE49-F238E27FC236}">
                <a16:creationId xmlns:a16="http://schemas.microsoft.com/office/drawing/2014/main" id="{AA9A9D79-3BFB-5833-8785-372BBDAE8D6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aturation sat="4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723258" y="2481377"/>
            <a:ext cx="5121109" cy="1659751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14518DD9-4A02-4F8E-54CB-12D6E9AE2EDB}"/>
              </a:ext>
            </a:extLst>
          </p:cNvPr>
          <p:cNvSpPr txBox="1"/>
          <p:nvPr/>
        </p:nvSpPr>
        <p:spPr>
          <a:xfrm>
            <a:off x="485165" y="353809"/>
            <a:ext cx="1505400" cy="748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170">
              <a:buClr>
                <a:srgbClr val="000000"/>
              </a:buClr>
            </a:pPr>
            <a:r>
              <a:rPr lang="en-US" sz="4267" b="1" kern="0" dirty="0" err="1">
                <a:solidFill>
                  <a:srgbClr val="A8E1F2">
                    <a:lumMod val="1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Bài</a:t>
            </a:r>
            <a:r>
              <a:rPr lang="en-US" sz="4267" b="1" kern="0" dirty="0">
                <a:solidFill>
                  <a:srgbClr val="A8E1F2">
                    <a:lumMod val="1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 5</a:t>
            </a:r>
            <a:endParaRPr lang="vi-VN" sz="4267" b="1" kern="0" dirty="0">
              <a:solidFill>
                <a:srgbClr val="A8E1F2">
                  <a:lumMod val="10000"/>
                </a:srgbClr>
              </a:solidFill>
              <a:latin typeface="Cambria" panose="02040503050406030204" pitchFamily="18" charset="0"/>
              <a:ea typeface="Cambria" panose="02040503050406030204" pitchFamily="18" charset="0"/>
              <a:cs typeface="Arial"/>
              <a:sym typeface="Arial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EE80950-00B4-1C1D-EB1A-CB6E775B1BCF}"/>
              </a:ext>
            </a:extLst>
          </p:cNvPr>
          <p:cNvSpPr txBox="1"/>
          <p:nvPr/>
        </p:nvSpPr>
        <p:spPr>
          <a:xfrm>
            <a:off x="2175764" y="5000754"/>
            <a:ext cx="91352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>
              <a:buClr>
                <a:srgbClr val="000000"/>
              </a:buClr>
            </a:pPr>
            <a:r>
              <a:rPr lang="en-US" sz="2800" b="1" kern="0" dirty="0" err="1">
                <a:solidFill>
                  <a:srgbClr val="A8E1F2">
                    <a:lumMod val="1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Hãy</a:t>
            </a:r>
            <a:r>
              <a:rPr lang="en-US" sz="2800" b="1" kern="0" dirty="0">
                <a:solidFill>
                  <a:srgbClr val="A8E1F2">
                    <a:lumMod val="1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 </a:t>
            </a:r>
            <a:r>
              <a:rPr lang="en-US" sz="2800" b="1" kern="0" dirty="0" err="1">
                <a:solidFill>
                  <a:srgbClr val="A8E1F2">
                    <a:lumMod val="1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chuyển</a:t>
            </a:r>
            <a:r>
              <a:rPr lang="en-US" sz="2800" b="1" kern="0" dirty="0">
                <a:solidFill>
                  <a:srgbClr val="A8E1F2">
                    <a:lumMod val="1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 </a:t>
            </a:r>
            <a:r>
              <a:rPr lang="en-US" sz="2800" b="1" kern="0" dirty="0" err="1">
                <a:solidFill>
                  <a:srgbClr val="A8E1F2">
                    <a:lumMod val="1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một</a:t>
            </a:r>
            <a:r>
              <a:rPr lang="en-US" sz="2800" b="1" kern="0" dirty="0">
                <a:solidFill>
                  <a:srgbClr val="A8E1F2">
                    <a:lumMod val="1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 </a:t>
            </a:r>
            <a:r>
              <a:rPr lang="en-US" sz="2800" b="1" kern="0" dirty="0" err="1">
                <a:solidFill>
                  <a:srgbClr val="A8E1F2">
                    <a:lumMod val="1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chỗ</a:t>
            </a:r>
            <a:r>
              <a:rPr lang="en-US" sz="2800" b="1" kern="0" dirty="0">
                <a:solidFill>
                  <a:srgbClr val="A8E1F2">
                    <a:lumMod val="1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 que </a:t>
            </a:r>
            <a:r>
              <a:rPr lang="en-US" sz="2800" b="1" kern="0" dirty="0" err="1">
                <a:solidFill>
                  <a:srgbClr val="A8E1F2">
                    <a:lumMod val="1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tính</a:t>
            </a:r>
            <a:r>
              <a:rPr lang="en-US" sz="2800" b="1" kern="0" dirty="0">
                <a:solidFill>
                  <a:srgbClr val="A8E1F2">
                    <a:lumMod val="1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 </a:t>
            </a:r>
            <a:r>
              <a:rPr lang="en-US" sz="2800" b="1" kern="0" dirty="0" err="1">
                <a:solidFill>
                  <a:srgbClr val="A8E1F2">
                    <a:lumMod val="1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để</a:t>
            </a:r>
            <a:r>
              <a:rPr lang="en-US" sz="2800" b="1" kern="0" dirty="0">
                <a:solidFill>
                  <a:srgbClr val="A8E1F2">
                    <a:lumMod val="1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 </a:t>
            </a:r>
            <a:r>
              <a:rPr lang="en-US" sz="2800" b="1" kern="0" dirty="0" err="1">
                <a:solidFill>
                  <a:srgbClr val="A8E1F2">
                    <a:lumMod val="1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tạo</a:t>
            </a:r>
            <a:r>
              <a:rPr lang="en-US" sz="2800" b="1" kern="0" dirty="0">
                <a:solidFill>
                  <a:srgbClr val="A8E1F2">
                    <a:lumMod val="1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 </a:t>
            </a:r>
            <a:r>
              <a:rPr lang="en-US" sz="2800" b="1" kern="0" dirty="0" err="1">
                <a:solidFill>
                  <a:srgbClr val="A8E1F2">
                    <a:lumMod val="1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thành</a:t>
            </a:r>
            <a:r>
              <a:rPr lang="en-US" sz="2800" b="1" kern="0" dirty="0">
                <a:solidFill>
                  <a:srgbClr val="A8E1F2">
                    <a:lumMod val="1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 </a:t>
            </a:r>
            <a:r>
              <a:rPr lang="en-US" sz="2800" b="1" kern="0" dirty="0" err="1">
                <a:solidFill>
                  <a:srgbClr val="A8E1F2">
                    <a:lumMod val="1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số</a:t>
            </a:r>
            <a:r>
              <a:rPr lang="en-US" sz="2800" b="1" kern="0" dirty="0">
                <a:solidFill>
                  <a:srgbClr val="A8E1F2">
                    <a:lumMod val="1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 </a:t>
            </a:r>
            <a:r>
              <a:rPr lang="en-US" sz="2800" b="1" kern="0" dirty="0" err="1">
                <a:solidFill>
                  <a:srgbClr val="A8E1F2">
                    <a:lumMod val="1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bé</a:t>
            </a:r>
            <a:r>
              <a:rPr lang="en-US" sz="2800" b="1" kern="0" dirty="0">
                <a:solidFill>
                  <a:srgbClr val="A8E1F2">
                    <a:lumMod val="1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 </a:t>
            </a:r>
            <a:r>
              <a:rPr lang="en-US" sz="2800" b="1" kern="0" dirty="0" err="1">
                <a:solidFill>
                  <a:srgbClr val="A8E1F2">
                    <a:lumMod val="1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nhất</a:t>
            </a:r>
            <a:r>
              <a:rPr lang="en-US" sz="2800" b="1" kern="0" dirty="0">
                <a:solidFill>
                  <a:srgbClr val="A8E1F2">
                    <a:lumMod val="1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? </a:t>
            </a:r>
            <a:endParaRPr lang="vi-VN" sz="2800" b="1" kern="0" dirty="0">
              <a:solidFill>
                <a:srgbClr val="A8E1F2">
                  <a:lumMod val="10000"/>
                </a:srgbClr>
              </a:solidFill>
              <a:latin typeface="Cambria" panose="02040503050406030204" pitchFamily="18" charset="0"/>
              <a:ea typeface="Cambria" panose="02040503050406030204" pitchFamily="18" charset="0"/>
              <a:cs typeface="Arial"/>
              <a:sym typeface="Arial"/>
            </a:endParaRPr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A2738252-B5C9-A603-74D4-EDECE9CE3686}"/>
              </a:ext>
            </a:extLst>
          </p:cNvPr>
          <p:cNvCxnSpPr/>
          <p:nvPr/>
        </p:nvCxnSpPr>
        <p:spPr>
          <a:xfrm>
            <a:off x="4401520" y="2672129"/>
            <a:ext cx="867905" cy="544873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1934" name="Straight Connector 1933">
            <a:extLst>
              <a:ext uri="{FF2B5EF4-FFF2-40B4-BE49-F238E27FC236}">
                <a16:creationId xmlns:a16="http://schemas.microsoft.com/office/drawing/2014/main" id="{CFEFDBCF-C994-7389-CA71-A9DB5EAB454B}"/>
              </a:ext>
            </a:extLst>
          </p:cNvPr>
          <p:cNvCxnSpPr>
            <a:cxnSpLocks/>
          </p:cNvCxnSpPr>
          <p:nvPr/>
        </p:nvCxnSpPr>
        <p:spPr>
          <a:xfrm flipH="1">
            <a:off x="4872112" y="3311252"/>
            <a:ext cx="794625" cy="0"/>
          </a:xfrm>
          <a:prstGeom prst="line">
            <a:avLst/>
          </a:prstGeom>
          <a:ln>
            <a:solidFill>
              <a:srgbClr val="3FA0E9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944" name="Straight Connector 1943">
            <a:extLst>
              <a:ext uri="{FF2B5EF4-FFF2-40B4-BE49-F238E27FC236}">
                <a16:creationId xmlns:a16="http://schemas.microsoft.com/office/drawing/2014/main" id="{DA1B82D0-B1AD-9FEB-7017-8AA40D5D0AB7}"/>
              </a:ext>
            </a:extLst>
          </p:cNvPr>
          <p:cNvCxnSpPr>
            <a:cxnSpLocks/>
          </p:cNvCxnSpPr>
          <p:nvPr/>
        </p:nvCxnSpPr>
        <p:spPr>
          <a:xfrm>
            <a:off x="4955298" y="3315424"/>
            <a:ext cx="726679" cy="0"/>
          </a:xfrm>
          <a:prstGeom prst="line">
            <a:avLst/>
          </a:prstGeom>
          <a:ln w="69850">
            <a:solidFill>
              <a:srgbClr val="FFFFFF"/>
            </a:solidFill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956" name="Straight Connector 1955">
            <a:extLst>
              <a:ext uri="{FF2B5EF4-FFF2-40B4-BE49-F238E27FC236}">
                <a16:creationId xmlns:a16="http://schemas.microsoft.com/office/drawing/2014/main" id="{CDC80AD4-03C2-06FF-0868-C3CF1AEB3D91}"/>
              </a:ext>
            </a:extLst>
          </p:cNvPr>
          <p:cNvCxnSpPr>
            <a:cxnSpLocks/>
          </p:cNvCxnSpPr>
          <p:nvPr/>
        </p:nvCxnSpPr>
        <p:spPr>
          <a:xfrm>
            <a:off x="7853211" y="3311252"/>
            <a:ext cx="0" cy="716201"/>
          </a:xfrm>
          <a:prstGeom prst="line">
            <a:avLst/>
          </a:prstGeom>
          <a:ln>
            <a:solidFill>
              <a:srgbClr val="3FA0E9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4228601" y="4129641"/>
            <a:ext cx="411042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28 569 </a:t>
            </a:r>
            <a:r>
              <a:rPr lang="en-US" sz="40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 20 568</a:t>
            </a:r>
            <a:endParaRPr lang="en-US" sz="4000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005160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9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9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45833E-6 -3.7037E-7 L 0.21029 0.07037 " pathEditMode="relative" rAng="0" ptsTypes="AA">
                                      <p:cBhvr>
                                        <p:cTn id="36" dur="2000" fill="hold"/>
                                        <p:tgtEl>
                                          <p:spTgt spid="19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508" y="3519"/>
                                    </p:animMotion>
                                  </p:childTnLst>
                                </p:cTn>
                              </p:par>
                              <p:par>
                                <p:cTn id="3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19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19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32" presetClass="emph" presetSubtype="0" repeatCount="4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4" dur="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5" dur="1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95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6" dur="1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95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7" dur="1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195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8" dur="1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95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9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1000"/>
                                        <p:tgtEl>
                                          <p:spTgt spid="19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/>
                                        <p:tgtEl>
                                          <p:spTgt spid="19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/>
                                        <p:tgtEl>
                                          <p:spTgt spid="19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/>
      <p:bldP spid="8" grpId="0" animBg="1"/>
      <p:bldP spid="4" grpId="0"/>
      <p:bldP spid="6" grpId="0"/>
      <p:bldP spid="1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3" name="Google Shape;2753;p49"/>
          <p:cNvSpPr/>
          <p:nvPr/>
        </p:nvSpPr>
        <p:spPr>
          <a:xfrm>
            <a:off x="489773" y="2379539"/>
            <a:ext cx="1446000" cy="1446000"/>
          </a:xfrm>
          <a:prstGeom prst="ellipse">
            <a:avLst/>
          </a:pr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  <a:effectLst>
            <a:outerShdw dist="47625" dir="3120000" algn="bl" rotWithShape="0">
              <a:schemeClr val="accent6"/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  <a:defRPr/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2755" name="Google Shape;2755;p49"/>
          <p:cNvSpPr txBox="1">
            <a:spLocks noGrp="1"/>
          </p:cNvSpPr>
          <p:nvPr>
            <p:ph type="title" idx="2"/>
          </p:nvPr>
        </p:nvSpPr>
        <p:spPr>
          <a:xfrm>
            <a:off x="484491" y="2562953"/>
            <a:ext cx="1446000" cy="11224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r>
              <a:rPr lang="en" dirty="0"/>
              <a:t>03</a:t>
            </a:r>
            <a:endParaRPr dirty="0"/>
          </a:p>
        </p:txBody>
      </p:sp>
      <p:cxnSp>
        <p:nvCxnSpPr>
          <p:cNvPr id="2757" name="Google Shape;2757;p49"/>
          <p:cNvCxnSpPr>
            <a:endCxn id="2755" idx="3"/>
          </p:cNvCxnSpPr>
          <p:nvPr/>
        </p:nvCxnSpPr>
        <p:spPr>
          <a:xfrm rot="10800000">
            <a:off x="1930491" y="3124153"/>
            <a:ext cx="379200" cy="0"/>
          </a:xfrm>
          <a:prstGeom prst="straightConnector1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cxnSp>
      <p:grpSp>
        <p:nvGrpSpPr>
          <p:cNvPr id="2796" name="Google Shape;2796;p49"/>
          <p:cNvGrpSpPr/>
          <p:nvPr/>
        </p:nvGrpSpPr>
        <p:grpSpPr>
          <a:xfrm>
            <a:off x="5361850" y="512363"/>
            <a:ext cx="1468301" cy="1980016"/>
            <a:chOff x="3887313" y="800213"/>
            <a:chExt cx="1369379" cy="1927387"/>
          </a:xfrm>
        </p:grpSpPr>
        <p:sp>
          <p:nvSpPr>
            <p:cNvPr id="2797" name="Google Shape;2797;p49"/>
            <p:cNvSpPr/>
            <p:nvPr/>
          </p:nvSpPr>
          <p:spPr>
            <a:xfrm>
              <a:off x="4403890" y="2066729"/>
              <a:ext cx="394004" cy="230352"/>
            </a:xfrm>
            <a:custGeom>
              <a:avLst/>
              <a:gdLst/>
              <a:ahLst/>
              <a:cxnLst/>
              <a:rect l="l" t="t" r="r" b="b"/>
              <a:pathLst>
                <a:path w="11513" h="6731" extrusionOk="0">
                  <a:moveTo>
                    <a:pt x="5774" y="1"/>
                  </a:moveTo>
                  <a:cubicBezTo>
                    <a:pt x="3703" y="1"/>
                    <a:pt x="1828" y="290"/>
                    <a:pt x="131" y="796"/>
                  </a:cubicBezTo>
                  <a:cubicBezTo>
                    <a:pt x="1" y="2556"/>
                    <a:pt x="310" y="6501"/>
                    <a:pt x="5633" y="6722"/>
                  </a:cubicBezTo>
                  <a:cubicBezTo>
                    <a:pt x="5768" y="6728"/>
                    <a:pt x="5901" y="6730"/>
                    <a:pt x="6030" y="6730"/>
                  </a:cubicBezTo>
                  <a:cubicBezTo>
                    <a:pt x="11002" y="6730"/>
                    <a:pt x="11512" y="2671"/>
                    <a:pt x="11490" y="839"/>
                  </a:cubicBezTo>
                  <a:cubicBezTo>
                    <a:pt x="9801" y="304"/>
                    <a:pt x="7905" y="1"/>
                    <a:pt x="5774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798" name="Google Shape;2798;p49"/>
            <p:cNvSpPr/>
            <p:nvPr/>
          </p:nvSpPr>
          <p:spPr>
            <a:xfrm>
              <a:off x="3887313" y="2093867"/>
              <a:ext cx="1369379" cy="633732"/>
            </a:xfrm>
            <a:custGeom>
              <a:avLst/>
              <a:gdLst/>
              <a:ahLst/>
              <a:cxnLst/>
              <a:rect l="l" t="t" r="r" b="b"/>
              <a:pathLst>
                <a:path w="40014" h="18518" extrusionOk="0">
                  <a:moveTo>
                    <a:pt x="15226" y="1"/>
                  </a:moveTo>
                  <a:lnTo>
                    <a:pt x="15226" y="1"/>
                  </a:lnTo>
                  <a:cubicBezTo>
                    <a:pt x="3032" y="3640"/>
                    <a:pt x="0" y="18518"/>
                    <a:pt x="0" y="18518"/>
                  </a:cubicBezTo>
                  <a:lnTo>
                    <a:pt x="40013" y="18518"/>
                  </a:lnTo>
                  <a:cubicBezTo>
                    <a:pt x="40013" y="18518"/>
                    <a:pt x="38323" y="3759"/>
                    <a:pt x="26585" y="45"/>
                  </a:cubicBezTo>
                  <a:lnTo>
                    <a:pt x="26585" y="45"/>
                  </a:lnTo>
                  <a:cubicBezTo>
                    <a:pt x="26607" y="1878"/>
                    <a:pt x="26097" y="5936"/>
                    <a:pt x="21124" y="5936"/>
                  </a:cubicBezTo>
                  <a:cubicBezTo>
                    <a:pt x="20994" y="5936"/>
                    <a:pt x="20862" y="5933"/>
                    <a:pt x="20726" y="5928"/>
                  </a:cubicBezTo>
                  <a:cubicBezTo>
                    <a:pt x="15405" y="5708"/>
                    <a:pt x="15096" y="1762"/>
                    <a:pt x="1522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799" name="Google Shape;2799;p49"/>
            <p:cNvSpPr/>
            <p:nvPr/>
          </p:nvSpPr>
          <p:spPr>
            <a:xfrm>
              <a:off x="4086928" y="1003525"/>
              <a:ext cx="1012404" cy="489519"/>
            </a:xfrm>
            <a:custGeom>
              <a:avLst/>
              <a:gdLst/>
              <a:ahLst/>
              <a:cxnLst/>
              <a:rect l="l" t="t" r="r" b="b"/>
              <a:pathLst>
                <a:path w="29583" h="14304" extrusionOk="0">
                  <a:moveTo>
                    <a:pt x="13620" y="1"/>
                  </a:moveTo>
                  <a:cubicBezTo>
                    <a:pt x="11432" y="1"/>
                    <a:pt x="9852" y="180"/>
                    <a:pt x="9808" y="180"/>
                  </a:cubicBezTo>
                  <a:cubicBezTo>
                    <a:pt x="9696" y="180"/>
                    <a:pt x="3894" y="4531"/>
                    <a:pt x="3894" y="4531"/>
                  </a:cubicBezTo>
                  <a:cubicBezTo>
                    <a:pt x="3894" y="4531"/>
                    <a:pt x="0" y="8533"/>
                    <a:pt x="3894" y="12562"/>
                  </a:cubicBezTo>
                  <a:cubicBezTo>
                    <a:pt x="5150" y="13863"/>
                    <a:pt x="7976" y="14303"/>
                    <a:pt x="11228" y="14303"/>
                  </a:cubicBezTo>
                  <a:cubicBezTo>
                    <a:pt x="18054" y="14303"/>
                    <a:pt x="26757" y="12362"/>
                    <a:pt x="26757" y="12362"/>
                  </a:cubicBezTo>
                  <a:cubicBezTo>
                    <a:pt x="26757" y="12362"/>
                    <a:pt x="29582" y="6820"/>
                    <a:pt x="25039" y="2890"/>
                  </a:cubicBezTo>
                  <a:cubicBezTo>
                    <a:pt x="22237" y="465"/>
                    <a:pt x="17141" y="1"/>
                    <a:pt x="1362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800" name="Google Shape;2800;p49"/>
            <p:cNvSpPr/>
            <p:nvPr/>
          </p:nvSpPr>
          <p:spPr>
            <a:xfrm>
              <a:off x="4073479" y="1376303"/>
              <a:ext cx="215123" cy="215157"/>
            </a:xfrm>
            <a:custGeom>
              <a:avLst/>
              <a:gdLst/>
              <a:ahLst/>
              <a:cxnLst/>
              <a:rect l="l" t="t" r="r" b="b"/>
              <a:pathLst>
                <a:path w="6286" h="6287" extrusionOk="0">
                  <a:moveTo>
                    <a:pt x="3144" y="0"/>
                  </a:moveTo>
                  <a:cubicBezTo>
                    <a:pt x="1407" y="0"/>
                    <a:pt x="1" y="1408"/>
                    <a:pt x="1" y="3143"/>
                  </a:cubicBezTo>
                  <a:cubicBezTo>
                    <a:pt x="1" y="4879"/>
                    <a:pt x="1407" y="6287"/>
                    <a:pt x="3144" y="6287"/>
                  </a:cubicBezTo>
                  <a:cubicBezTo>
                    <a:pt x="4880" y="6287"/>
                    <a:pt x="6286" y="4879"/>
                    <a:pt x="6286" y="3143"/>
                  </a:cubicBezTo>
                  <a:cubicBezTo>
                    <a:pt x="6286" y="1408"/>
                    <a:pt x="4880" y="0"/>
                    <a:pt x="3144" y="0"/>
                  </a:cubicBezTo>
                  <a:close/>
                </a:path>
              </a:pathLst>
            </a:custGeom>
            <a:solidFill>
              <a:srgbClr val="EAAC9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801" name="Google Shape;2801;p49"/>
            <p:cNvSpPr/>
            <p:nvPr/>
          </p:nvSpPr>
          <p:spPr>
            <a:xfrm>
              <a:off x="4871839" y="1376303"/>
              <a:ext cx="215191" cy="215157"/>
            </a:xfrm>
            <a:custGeom>
              <a:avLst/>
              <a:gdLst/>
              <a:ahLst/>
              <a:cxnLst/>
              <a:rect l="l" t="t" r="r" b="b"/>
              <a:pathLst>
                <a:path w="6288" h="6287" extrusionOk="0">
                  <a:moveTo>
                    <a:pt x="3144" y="0"/>
                  </a:moveTo>
                  <a:cubicBezTo>
                    <a:pt x="1408" y="0"/>
                    <a:pt x="1" y="1408"/>
                    <a:pt x="1" y="3143"/>
                  </a:cubicBezTo>
                  <a:cubicBezTo>
                    <a:pt x="1" y="4879"/>
                    <a:pt x="1408" y="6287"/>
                    <a:pt x="3144" y="6287"/>
                  </a:cubicBezTo>
                  <a:cubicBezTo>
                    <a:pt x="4879" y="6287"/>
                    <a:pt x="6287" y="4879"/>
                    <a:pt x="6287" y="3143"/>
                  </a:cubicBezTo>
                  <a:cubicBezTo>
                    <a:pt x="6287" y="1408"/>
                    <a:pt x="4879" y="0"/>
                    <a:pt x="3144" y="0"/>
                  </a:cubicBezTo>
                  <a:close/>
                </a:path>
              </a:pathLst>
            </a:custGeom>
            <a:solidFill>
              <a:srgbClr val="EAAC9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802" name="Google Shape;2802;p49"/>
            <p:cNvSpPr/>
            <p:nvPr/>
          </p:nvSpPr>
          <p:spPr>
            <a:xfrm>
              <a:off x="4483935" y="1635363"/>
              <a:ext cx="235143" cy="374805"/>
            </a:xfrm>
            <a:custGeom>
              <a:avLst/>
              <a:gdLst/>
              <a:ahLst/>
              <a:cxnLst/>
              <a:rect l="l" t="t" r="r" b="b"/>
              <a:pathLst>
                <a:path w="6871" h="10952" extrusionOk="0">
                  <a:moveTo>
                    <a:pt x="6340" y="0"/>
                  </a:moveTo>
                  <a:lnTo>
                    <a:pt x="891" y="749"/>
                  </a:lnTo>
                  <a:lnTo>
                    <a:pt x="1" y="10951"/>
                  </a:lnTo>
                  <a:cubicBezTo>
                    <a:pt x="1799" y="10735"/>
                    <a:pt x="4728" y="9910"/>
                    <a:pt x="6870" y="6980"/>
                  </a:cubicBezTo>
                  <a:lnTo>
                    <a:pt x="634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803" name="Google Shape;2803;p49"/>
            <p:cNvSpPr/>
            <p:nvPr/>
          </p:nvSpPr>
          <p:spPr>
            <a:xfrm>
              <a:off x="4207697" y="930084"/>
              <a:ext cx="751663" cy="902618"/>
            </a:xfrm>
            <a:custGeom>
              <a:avLst/>
              <a:gdLst/>
              <a:ahLst/>
              <a:cxnLst/>
              <a:rect l="l" t="t" r="r" b="b"/>
              <a:pathLst>
                <a:path w="21964" h="26375" extrusionOk="0">
                  <a:moveTo>
                    <a:pt x="11715" y="0"/>
                  </a:moveTo>
                  <a:cubicBezTo>
                    <a:pt x="9504" y="0"/>
                    <a:pt x="62" y="729"/>
                    <a:pt x="102" y="13193"/>
                  </a:cubicBezTo>
                  <a:cubicBezTo>
                    <a:pt x="1" y="14863"/>
                    <a:pt x="75" y="15364"/>
                    <a:pt x="259" y="17030"/>
                  </a:cubicBezTo>
                  <a:cubicBezTo>
                    <a:pt x="624" y="20325"/>
                    <a:pt x="2200" y="23196"/>
                    <a:pt x="5192" y="24791"/>
                  </a:cubicBezTo>
                  <a:cubicBezTo>
                    <a:pt x="7046" y="25780"/>
                    <a:pt x="9314" y="26374"/>
                    <a:pt x="11530" y="26374"/>
                  </a:cubicBezTo>
                  <a:cubicBezTo>
                    <a:pt x="12902" y="26374"/>
                    <a:pt x="14253" y="26147"/>
                    <a:pt x="15473" y="25645"/>
                  </a:cubicBezTo>
                  <a:cubicBezTo>
                    <a:pt x="17947" y="24627"/>
                    <a:pt x="19855" y="22811"/>
                    <a:pt x="20837" y="20365"/>
                  </a:cubicBezTo>
                  <a:cubicBezTo>
                    <a:pt x="21952" y="17577"/>
                    <a:pt x="21963" y="14012"/>
                    <a:pt x="21814" y="11000"/>
                  </a:cubicBezTo>
                  <a:cubicBezTo>
                    <a:pt x="21272" y="169"/>
                    <a:pt x="12691" y="13"/>
                    <a:pt x="12197" y="13"/>
                  </a:cubicBezTo>
                  <a:cubicBezTo>
                    <a:pt x="12182" y="13"/>
                    <a:pt x="12174" y="13"/>
                    <a:pt x="12174" y="13"/>
                  </a:cubicBezTo>
                  <a:cubicBezTo>
                    <a:pt x="12174" y="13"/>
                    <a:pt x="12008" y="0"/>
                    <a:pt x="11715" y="0"/>
                  </a:cubicBezTo>
                  <a:close/>
                </a:path>
              </a:pathLst>
            </a:custGeom>
            <a:solidFill>
              <a:srgbClr val="EAAC9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804" name="Google Shape;2804;p49"/>
            <p:cNvSpPr/>
            <p:nvPr/>
          </p:nvSpPr>
          <p:spPr>
            <a:xfrm>
              <a:off x="4470520" y="1874265"/>
              <a:ext cx="268818" cy="382163"/>
            </a:xfrm>
            <a:custGeom>
              <a:avLst/>
              <a:gdLst/>
              <a:ahLst/>
              <a:cxnLst/>
              <a:rect l="l" t="t" r="r" b="b"/>
              <a:pathLst>
                <a:path w="7855" h="11167" extrusionOk="0">
                  <a:moveTo>
                    <a:pt x="7265" y="0"/>
                  </a:moveTo>
                  <a:cubicBezTo>
                    <a:pt x="5120" y="2929"/>
                    <a:pt x="2191" y="3754"/>
                    <a:pt x="393" y="3970"/>
                  </a:cubicBezTo>
                  <a:lnTo>
                    <a:pt x="1" y="8460"/>
                  </a:lnTo>
                  <a:cubicBezTo>
                    <a:pt x="1" y="8460"/>
                    <a:pt x="160" y="10705"/>
                    <a:pt x="3794" y="11132"/>
                  </a:cubicBezTo>
                  <a:cubicBezTo>
                    <a:pt x="3988" y="11155"/>
                    <a:pt x="4173" y="11166"/>
                    <a:pt x="4349" y="11166"/>
                  </a:cubicBezTo>
                  <a:cubicBezTo>
                    <a:pt x="7471" y="11166"/>
                    <a:pt x="7854" y="7767"/>
                    <a:pt x="7854" y="7767"/>
                  </a:cubicBezTo>
                  <a:lnTo>
                    <a:pt x="7265" y="0"/>
                  </a:lnTo>
                  <a:close/>
                </a:path>
              </a:pathLst>
            </a:custGeom>
            <a:solidFill>
              <a:srgbClr val="EAAC9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805" name="Google Shape;2805;p49"/>
            <p:cNvSpPr/>
            <p:nvPr/>
          </p:nvSpPr>
          <p:spPr>
            <a:xfrm>
              <a:off x="4393008" y="1420107"/>
              <a:ext cx="38261" cy="76419"/>
            </a:xfrm>
            <a:custGeom>
              <a:avLst/>
              <a:gdLst/>
              <a:ahLst/>
              <a:cxnLst/>
              <a:rect l="l" t="t" r="r" b="b"/>
              <a:pathLst>
                <a:path w="1118" h="2233" extrusionOk="0">
                  <a:moveTo>
                    <a:pt x="560" y="1"/>
                  </a:moveTo>
                  <a:cubicBezTo>
                    <a:pt x="250" y="1"/>
                    <a:pt x="1" y="501"/>
                    <a:pt x="1" y="1116"/>
                  </a:cubicBezTo>
                  <a:cubicBezTo>
                    <a:pt x="1" y="1734"/>
                    <a:pt x="250" y="2233"/>
                    <a:pt x="560" y="2233"/>
                  </a:cubicBezTo>
                  <a:cubicBezTo>
                    <a:pt x="868" y="2233"/>
                    <a:pt x="1118" y="1734"/>
                    <a:pt x="1118" y="1116"/>
                  </a:cubicBezTo>
                  <a:cubicBezTo>
                    <a:pt x="1118" y="501"/>
                    <a:pt x="868" y="1"/>
                    <a:pt x="56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806" name="Google Shape;2806;p49"/>
            <p:cNvSpPr/>
            <p:nvPr/>
          </p:nvSpPr>
          <p:spPr>
            <a:xfrm>
              <a:off x="4746279" y="1426575"/>
              <a:ext cx="38192" cy="76419"/>
            </a:xfrm>
            <a:custGeom>
              <a:avLst/>
              <a:gdLst/>
              <a:ahLst/>
              <a:cxnLst/>
              <a:rect l="l" t="t" r="r" b="b"/>
              <a:pathLst>
                <a:path w="1116" h="2233" extrusionOk="0">
                  <a:moveTo>
                    <a:pt x="558" y="0"/>
                  </a:moveTo>
                  <a:cubicBezTo>
                    <a:pt x="250" y="0"/>
                    <a:pt x="0" y="502"/>
                    <a:pt x="0" y="1117"/>
                  </a:cubicBezTo>
                  <a:cubicBezTo>
                    <a:pt x="0" y="1733"/>
                    <a:pt x="250" y="2232"/>
                    <a:pt x="558" y="2232"/>
                  </a:cubicBezTo>
                  <a:cubicBezTo>
                    <a:pt x="866" y="2232"/>
                    <a:pt x="1115" y="1733"/>
                    <a:pt x="1115" y="1117"/>
                  </a:cubicBezTo>
                  <a:cubicBezTo>
                    <a:pt x="1115" y="502"/>
                    <a:pt x="866" y="3"/>
                    <a:pt x="558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807" name="Google Shape;2807;p49"/>
            <p:cNvSpPr/>
            <p:nvPr/>
          </p:nvSpPr>
          <p:spPr>
            <a:xfrm>
              <a:off x="4533043" y="1573284"/>
              <a:ext cx="105268" cy="30937"/>
            </a:xfrm>
            <a:custGeom>
              <a:avLst/>
              <a:gdLst/>
              <a:ahLst/>
              <a:cxnLst/>
              <a:rect l="l" t="t" r="r" b="b"/>
              <a:pathLst>
                <a:path w="3076" h="904" extrusionOk="0">
                  <a:moveTo>
                    <a:pt x="3075" y="0"/>
                  </a:moveTo>
                  <a:lnTo>
                    <a:pt x="3075" y="0"/>
                  </a:lnTo>
                  <a:cubicBezTo>
                    <a:pt x="2831" y="176"/>
                    <a:pt x="2600" y="347"/>
                    <a:pt x="2344" y="452"/>
                  </a:cubicBezTo>
                  <a:cubicBezTo>
                    <a:pt x="2125" y="553"/>
                    <a:pt x="1893" y="605"/>
                    <a:pt x="1660" y="605"/>
                  </a:cubicBezTo>
                  <a:cubicBezTo>
                    <a:pt x="1626" y="605"/>
                    <a:pt x="1593" y="604"/>
                    <a:pt x="1559" y="602"/>
                  </a:cubicBezTo>
                  <a:cubicBezTo>
                    <a:pt x="1291" y="593"/>
                    <a:pt x="1026" y="519"/>
                    <a:pt x="765" y="412"/>
                  </a:cubicBezTo>
                  <a:cubicBezTo>
                    <a:pt x="507" y="302"/>
                    <a:pt x="249" y="168"/>
                    <a:pt x="0" y="3"/>
                  </a:cubicBezTo>
                  <a:lnTo>
                    <a:pt x="0" y="3"/>
                  </a:lnTo>
                  <a:cubicBezTo>
                    <a:pt x="337" y="494"/>
                    <a:pt x="900" y="867"/>
                    <a:pt x="1546" y="901"/>
                  </a:cubicBezTo>
                  <a:cubicBezTo>
                    <a:pt x="1572" y="903"/>
                    <a:pt x="1598" y="903"/>
                    <a:pt x="1624" y="903"/>
                  </a:cubicBezTo>
                  <a:cubicBezTo>
                    <a:pt x="1918" y="903"/>
                    <a:pt x="2215" y="821"/>
                    <a:pt x="2453" y="659"/>
                  </a:cubicBezTo>
                  <a:cubicBezTo>
                    <a:pt x="2593" y="588"/>
                    <a:pt x="2697" y="468"/>
                    <a:pt x="2810" y="367"/>
                  </a:cubicBezTo>
                  <a:cubicBezTo>
                    <a:pt x="2908" y="250"/>
                    <a:pt x="2995" y="126"/>
                    <a:pt x="3075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808" name="Google Shape;2808;p49"/>
            <p:cNvSpPr/>
            <p:nvPr/>
          </p:nvSpPr>
          <p:spPr>
            <a:xfrm>
              <a:off x="4352900" y="1520754"/>
              <a:ext cx="80320" cy="80320"/>
            </a:xfrm>
            <a:custGeom>
              <a:avLst/>
              <a:gdLst/>
              <a:ahLst/>
              <a:cxnLst/>
              <a:rect l="l" t="t" r="r" b="b"/>
              <a:pathLst>
                <a:path w="2347" h="2347" extrusionOk="0">
                  <a:moveTo>
                    <a:pt x="1173" y="1"/>
                  </a:moveTo>
                  <a:cubicBezTo>
                    <a:pt x="525" y="1"/>
                    <a:pt x="1" y="525"/>
                    <a:pt x="1" y="1174"/>
                  </a:cubicBezTo>
                  <a:cubicBezTo>
                    <a:pt x="1" y="1822"/>
                    <a:pt x="525" y="2347"/>
                    <a:pt x="1173" y="2347"/>
                  </a:cubicBezTo>
                  <a:cubicBezTo>
                    <a:pt x="1822" y="2347"/>
                    <a:pt x="2347" y="1822"/>
                    <a:pt x="2347" y="1174"/>
                  </a:cubicBezTo>
                  <a:cubicBezTo>
                    <a:pt x="2347" y="525"/>
                    <a:pt x="1822" y="1"/>
                    <a:pt x="117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809" name="Google Shape;2809;p49"/>
            <p:cNvSpPr/>
            <p:nvPr/>
          </p:nvSpPr>
          <p:spPr>
            <a:xfrm>
              <a:off x="4725233" y="1533210"/>
              <a:ext cx="80320" cy="80320"/>
            </a:xfrm>
            <a:custGeom>
              <a:avLst/>
              <a:gdLst/>
              <a:ahLst/>
              <a:cxnLst/>
              <a:rect l="l" t="t" r="r" b="b"/>
              <a:pathLst>
                <a:path w="2347" h="2347" extrusionOk="0">
                  <a:moveTo>
                    <a:pt x="1173" y="0"/>
                  </a:moveTo>
                  <a:cubicBezTo>
                    <a:pt x="525" y="0"/>
                    <a:pt x="1" y="525"/>
                    <a:pt x="1" y="1174"/>
                  </a:cubicBezTo>
                  <a:cubicBezTo>
                    <a:pt x="1" y="1821"/>
                    <a:pt x="525" y="2346"/>
                    <a:pt x="1173" y="2346"/>
                  </a:cubicBezTo>
                  <a:cubicBezTo>
                    <a:pt x="1820" y="2346"/>
                    <a:pt x="2347" y="1821"/>
                    <a:pt x="2347" y="1174"/>
                  </a:cubicBezTo>
                  <a:cubicBezTo>
                    <a:pt x="2347" y="525"/>
                    <a:pt x="1820" y="0"/>
                    <a:pt x="117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810" name="Google Shape;2810;p49"/>
            <p:cNvSpPr/>
            <p:nvPr/>
          </p:nvSpPr>
          <p:spPr>
            <a:xfrm>
              <a:off x="4050413" y="800213"/>
              <a:ext cx="950017" cy="555876"/>
            </a:xfrm>
            <a:custGeom>
              <a:avLst/>
              <a:gdLst/>
              <a:ahLst/>
              <a:cxnLst/>
              <a:rect l="l" t="t" r="r" b="b"/>
              <a:pathLst>
                <a:path w="27760" h="16243" extrusionOk="0">
                  <a:moveTo>
                    <a:pt x="10866" y="0"/>
                  </a:moveTo>
                  <a:cubicBezTo>
                    <a:pt x="10770" y="0"/>
                    <a:pt x="10673" y="4"/>
                    <a:pt x="10572" y="12"/>
                  </a:cubicBezTo>
                  <a:cubicBezTo>
                    <a:pt x="7927" y="217"/>
                    <a:pt x="7583" y="2840"/>
                    <a:pt x="7583" y="2840"/>
                  </a:cubicBezTo>
                  <a:cubicBezTo>
                    <a:pt x="7583" y="2840"/>
                    <a:pt x="6662" y="1419"/>
                    <a:pt x="5127" y="1419"/>
                  </a:cubicBezTo>
                  <a:cubicBezTo>
                    <a:pt x="4473" y="1419"/>
                    <a:pt x="3708" y="1677"/>
                    <a:pt x="2856" y="2412"/>
                  </a:cubicBezTo>
                  <a:cubicBezTo>
                    <a:pt x="0" y="4872"/>
                    <a:pt x="3818" y="7984"/>
                    <a:pt x="3818" y="7984"/>
                  </a:cubicBezTo>
                  <a:cubicBezTo>
                    <a:pt x="3818" y="7984"/>
                    <a:pt x="2144" y="10084"/>
                    <a:pt x="3271" y="12954"/>
                  </a:cubicBezTo>
                  <a:cubicBezTo>
                    <a:pt x="3729" y="14123"/>
                    <a:pt x="4668" y="14470"/>
                    <a:pt x="5620" y="14470"/>
                  </a:cubicBezTo>
                  <a:cubicBezTo>
                    <a:pt x="6033" y="14470"/>
                    <a:pt x="6448" y="14404"/>
                    <a:pt x="6827" y="14313"/>
                  </a:cubicBezTo>
                  <a:cubicBezTo>
                    <a:pt x="7727" y="14095"/>
                    <a:pt x="8496" y="13517"/>
                    <a:pt x="8964" y="12717"/>
                  </a:cubicBezTo>
                  <a:cubicBezTo>
                    <a:pt x="9787" y="11315"/>
                    <a:pt x="11151" y="9899"/>
                    <a:pt x="13253" y="8966"/>
                  </a:cubicBezTo>
                  <a:cubicBezTo>
                    <a:pt x="13866" y="8695"/>
                    <a:pt x="14520" y="8548"/>
                    <a:pt x="15171" y="8548"/>
                  </a:cubicBezTo>
                  <a:cubicBezTo>
                    <a:pt x="15781" y="8548"/>
                    <a:pt x="16388" y="8677"/>
                    <a:pt x="16959" y="8953"/>
                  </a:cubicBezTo>
                  <a:cubicBezTo>
                    <a:pt x="17461" y="9196"/>
                    <a:pt x="17907" y="9535"/>
                    <a:pt x="18293" y="9935"/>
                  </a:cubicBezTo>
                  <a:cubicBezTo>
                    <a:pt x="18874" y="10535"/>
                    <a:pt x="19128" y="11356"/>
                    <a:pt x="19651" y="12000"/>
                  </a:cubicBezTo>
                  <a:cubicBezTo>
                    <a:pt x="19972" y="12395"/>
                    <a:pt x="20386" y="12727"/>
                    <a:pt x="20875" y="12867"/>
                  </a:cubicBezTo>
                  <a:cubicBezTo>
                    <a:pt x="21083" y="12926"/>
                    <a:pt x="21277" y="12953"/>
                    <a:pt x="21457" y="12953"/>
                  </a:cubicBezTo>
                  <a:cubicBezTo>
                    <a:pt x="23042" y="12953"/>
                    <a:pt x="23609" y="10844"/>
                    <a:pt x="23721" y="9501"/>
                  </a:cubicBezTo>
                  <a:cubicBezTo>
                    <a:pt x="23756" y="9499"/>
                    <a:pt x="23791" y="9497"/>
                    <a:pt x="23824" y="9497"/>
                  </a:cubicBezTo>
                  <a:cubicBezTo>
                    <a:pt x="26350" y="9497"/>
                    <a:pt x="26462" y="16106"/>
                    <a:pt x="27151" y="16240"/>
                  </a:cubicBezTo>
                  <a:cubicBezTo>
                    <a:pt x="27163" y="16242"/>
                    <a:pt x="27175" y="16243"/>
                    <a:pt x="27188" y="16243"/>
                  </a:cubicBezTo>
                  <a:cubicBezTo>
                    <a:pt x="27448" y="16243"/>
                    <a:pt x="27760" y="15733"/>
                    <a:pt x="27545" y="15093"/>
                  </a:cubicBezTo>
                  <a:cubicBezTo>
                    <a:pt x="27210" y="14093"/>
                    <a:pt x="26782" y="12296"/>
                    <a:pt x="27151" y="10340"/>
                  </a:cubicBezTo>
                  <a:cubicBezTo>
                    <a:pt x="27710" y="7366"/>
                    <a:pt x="26479" y="4443"/>
                    <a:pt x="23864" y="3886"/>
                  </a:cubicBezTo>
                  <a:cubicBezTo>
                    <a:pt x="23554" y="3820"/>
                    <a:pt x="23266" y="3794"/>
                    <a:pt x="23003" y="3794"/>
                  </a:cubicBezTo>
                  <a:cubicBezTo>
                    <a:pt x="21894" y="3794"/>
                    <a:pt x="21233" y="4267"/>
                    <a:pt x="21233" y="4267"/>
                  </a:cubicBezTo>
                  <a:cubicBezTo>
                    <a:pt x="21233" y="4267"/>
                    <a:pt x="21782" y="1090"/>
                    <a:pt x="18707" y="475"/>
                  </a:cubicBezTo>
                  <a:cubicBezTo>
                    <a:pt x="18376" y="409"/>
                    <a:pt x="18063" y="379"/>
                    <a:pt x="17769" y="379"/>
                  </a:cubicBezTo>
                  <a:cubicBezTo>
                    <a:pt x="15320" y="379"/>
                    <a:pt x="14105" y="2412"/>
                    <a:pt x="14105" y="2412"/>
                  </a:cubicBezTo>
                  <a:cubicBezTo>
                    <a:pt x="14105" y="2412"/>
                    <a:pt x="13284" y="0"/>
                    <a:pt x="1086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811" name="Google Shape;2811;p49"/>
            <p:cNvSpPr/>
            <p:nvPr/>
          </p:nvSpPr>
          <p:spPr>
            <a:xfrm>
              <a:off x="4705452" y="1327195"/>
              <a:ext cx="135590" cy="49246"/>
            </a:xfrm>
            <a:custGeom>
              <a:avLst/>
              <a:gdLst/>
              <a:ahLst/>
              <a:cxnLst/>
              <a:rect l="l" t="t" r="r" b="b"/>
              <a:pathLst>
                <a:path w="3962" h="1439" extrusionOk="0">
                  <a:moveTo>
                    <a:pt x="2118" y="0"/>
                  </a:moveTo>
                  <a:cubicBezTo>
                    <a:pt x="2039" y="0"/>
                    <a:pt x="1960" y="5"/>
                    <a:pt x="1882" y="13"/>
                  </a:cubicBezTo>
                  <a:cubicBezTo>
                    <a:pt x="1450" y="58"/>
                    <a:pt x="1045" y="230"/>
                    <a:pt x="721" y="480"/>
                  </a:cubicBezTo>
                  <a:cubicBezTo>
                    <a:pt x="400" y="734"/>
                    <a:pt x="132" y="1049"/>
                    <a:pt x="1" y="1438"/>
                  </a:cubicBezTo>
                  <a:cubicBezTo>
                    <a:pt x="737" y="1127"/>
                    <a:pt x="1350" y="869"/>
                    <a:pt x="1969" y="813"/>
                  </a:cubicBezTo>
                  <a:cubicBezTo>
                    <a:pt x="2083" y="801"/>
                    <a:pt x="2198" y="794"/>
                    <a:pt x="2315" y="794"/>
                  </a:cubicBezTo>
                  <a:cubicBezTo>
                    <a:pt x="2507" y="794"/>
                    <a:pt x="2704" y="813"/>
                    <a:pt x="2905" y="858"/>
                  </a:cubicBezTo>
                  <a:cubicBezTo>
                    <a:pt x="3235" y="906"/>
                    <a:pt x="3562" y="1036"/>
                    <a:pt x="3961" y="1140"/>
                  </a:cubicBezTo>
                  <a:cubicBezTo>
                    <a:pt x="3870" y="963"/>
                    <a:pt x="3756" y="792"/>
                    <a:pt x="3619" y="642"/>
                  </a:cubicBezTo>
                  <a:cubicBezTo>
                    <a:pt x="3468" y="508"/>
                    <a:pt x="3321" y="356"/>
                    <a:pt x="3128" y="266"/>
                  </a:cubicBezTo>
                  <a:cubicBezTo>
                    <a:pt x="2833" y="90"/>
                    <a:pt x="2475" y="0"/>
                    <a:pt x="2118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812" name="Google Shape;2812;p49"/>
            <p:cNvSpPr/>
            <p:nvPr/>
          </p:nvSpPr>
          <p:spPr>
            <a:xfrm>
              <a:off x="4324598" y="1315251"/>
              <a:ext cx="145959" cy="50923"/>
            </a:xfrm>
            <a:custGeom>
              <a:avLst/>
              <a:gdLst/>
              <a:ahLst/>
              <a:cxnLst/>
              <a:rect l="l" t="t" r="r" b="b"/>
              <a:pathLst>
                <a:path w="4265" h="1488" extrusionOk="0">
                  <a:moveTo>
                    <a:pt x="2318" y="0"/>
                  </a:moveTo>
                  <a:cubicBezTo>
                    <a:pt x="2292" y="0"/>
                    <a:pt x="2266" y="1"/>
                    <a:pt x="2239" y="2"/>
                  </a:cubicBezTo>
                  <a:cubicBezTo>
                    <a:pt x="1775" y="4"/>
                    <a:pt x="1350" y="164"/>
                    <a:pt x="965" y="357"/>
                  </a:cubicBezTo>
                  <a:cubicBezTo>
                    <a:pt x="781" y="469"/>
                    <a:pt x="601" y="591"/>
                    <a:pt x="437" y="722"/>
                  </a:cubicBezTo>
                  <a:cubicBezTo>
                    <a:pt x="281" y="871"/>
                    <a:pt x="129" y="1018"/>
                    <a:pt x="0" y="1192"/>
                  </a:cubicBezTo>
                  <a:cubicBezTo>
                    <a:pt x="221" y="1171"/>
                    <a:pt x="420" y="1121"/>
                    <a:pt x="615" y="1075"/>
                  </a:cubicBezTo>
                  <a:cubicBezTo>
                    <a:pt x="809" y="1028"/>
                    <a:pt x="1006" y="1000"/>
                    <a:pt x="1187" y="949"/>
                  </a:cubicBezTo>
                  <a:cubicBezTo>
                    <a:pt x="1562" y="886"/>
                    <a:pt x="1917" y="806"/>
                    <a:pt x="2261" y="806"/>
                  </a:cubicBezTo>
                  <a:cubicBezTo>
                    <a:pt x="2305" y="804"/>
                    <a:pt x="2349" y="803"/>
                    <a:pt x="2393" y="803"/>
                  </a:cubicBezTo>
                  <a:cubicBezTo>
                    <a:pt x="3027" y="803"/>
                    <a:pt x="3627" y="990"/>
                    <a:pt x="4265" y="1488"/>
                  </a:cubicBezTo>
                  <a:cubicBezTo>
                    <a:pt x="4213" y="1048"/>
                    <a:pt x="3935" y="653"/>
                    <a:pt x="3561" y="379"/>
                  </a:cubicBezTo>
                  <a:cubicBezTo>
                    <a:pt x="3204" y="123"/>
                    <a:pt x="2751" y="0"/>
                    <a:pt x="2318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813" name="Google Shape;2813;p49"/>
            <p:cNvSpPr/>
            <p:nvPr/>
          </p:nvSpPr>
          <p:spPr>
            <a:xfrm>
              <a:off x="4202871" y="1336503"/>
              <a:ext cx="300097" cy="222207"/>
            </a:xfrm>
            <a:custGeom>
              <a:avLst/>
              <a:gdLst/>
              <a:ahLst/>
              <a:cxnLst/>
              <a:rect l="l" t="t" r="r" b="b"/>
              <a:pathLst>
                <a:path w="8769" h="6493" extrusionOk="0">
                  <a:moveTo>
                    <a:pt x="8365" y="403"/>
                  </a:moveTo>
                  <a:lnTo>
                    <a:pt x="8365" y="6091"/>
                  </a:lnTo>
                  <a:lnTo>
                    <a:pt x="401" y="6091"/>
                  </a:lnTo>
                  <a:lnTo>
                    <a:pt x="401" y="403"/>
                  </a:lnTo>
                  <a:close/>
                  <a:moveTo>
                    <a:pt x="1" y="1"/>
                  </a:moveTo>
                  <a:lnTo>
                    <a:pt x="1" y="6493"/>
                  </a:lnTo>
                  <a:lnTo>
                    <a:pt x="8769" y="6493"/>
                  </a:lnTo>
                  <a:lnTo>
                    <a:pt x="8769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814" name="Google Shape;2814;p49"/>
            <p:cNvSpPr/>
            <p:nvPr/>
          </p:nvSpPr>
          <p:spPr>
            <a:xfrm>
              <a:off x="4665002" y="1343313"/>
              <a:ext cx="298352" cy="222138"/>
            </a:xfrm>
            <a:custGeom>
              <a:avLst/>
              <a:gdLst/>
              <a:ahLst/>
              <a:cxnLst/>
              <a:rect l="l" t="t" r="r" b="b"/>
              <a:pathLst>
                <a:path w="8718" h="6491" extrusionOk="0">
                  <a:moveTo>
                    <a:pt x="8315" y="401"/>
                  </a:moveTo>
                  <a:lnTo>
                    <a:pt x="8315" y="6090"/>
                  </a:lnTo>
                  <a:lnTo>
                    <a:pt x="401" y="6090"/>
                  </a:lnTo>
                  <a:lnTo>
                    <a:pt x="401" y="401"/>
                  </a:lnTo>
                  <a:close/>
                  <a:moveTo>
                    <a:pt x="1" y="0"/>
                  </a:moveTo>
                  <a:lnTo>
                    <a:pt x="1" y="6490"/>
                  </a:lnTo>
                  <a:lnTo>
                    <a:pt x="8717" y="6490"/>
                  </a:lnTo>
                  <a:lnTo>
                    <a:pt x="871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815" name="Google Shape;2815;p49"/>
            <p:cNvSpPr/>
            <p:nvPr/>
          </p:nvSpPr>
          <p:spPr>
            <a:xfrm>
              <a:off x="4541492" y="1340333"/>
              <a:ext cx="84976" cy="201813"/>
            </a:xfrm>
            <a:custGeom>
              <a:avLst/>
              <a:gdLst/>
              <a:ahLst/>
              <a:cxnLst/>
              <a:rect l="l" t="t" r="r" b="b"/>
              <a:pathLst>
                <a:path w="1181" h="2805" extrusionOk="0">
                  <a:moveTo>
                    <a:pt x="590" y="1"/>
                  </a:moveTo>
                  <a:cubicBezTo>
                    <a:pt x="265" y="1"/>
                    <a:pt x="1" y="1220"/>
                    <a:pt x="1" y="1993"/>
                  </a:cubicBezTo>
                  <a:cubicBezTo>
                    <a:pt x="1" y="2767"/>
                    <a:pt x="265" y="2804"/>
                    <a:pt x="590" y="2804"/>
                  </a:cubicBezTo>
                  <a:cubicBezTo>
                    <a:pt x="916" y="2804"/>
                    <a:pt x="1181" y="2767"/>
                    <a:pt x="1181" y="1993"/>
                  </a:cubicBezTo>
                  <a:cubicBezTo>
                    <a:pt x="1181" y="1220"/>
                    <a:pt x="916" y="1"/>
                    <a:pt x="59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816" name="Google Shape;2816;p49"/>
            <p:cNvSpPr/>
            <p:nvPr/>
          </p:nvSpPr>
          <p:spPr>
            <a:xfrm>
              <a:off x="4492045" y="1427054"/>
              <a:ext cx="184528" cy="43428"/>
            </a:xfrm>
            <a:custGeom>
              <a:avLst/>
              <a:gdLst/>
              <a:ahLst/>
              <a:cxnLst/>
              <a:rect l="l" t="t" r="r" b="b"/>
              <a:pathLst>
                <a:path w="5392" h="1269" extrusionOk="0">
                  <a:moveTo>
                    <a:pt x="2957" y="0"/>
                  </a:moveTo>
                  <a:cubicBezTo>
                    <a:pt x="1377" y="0"/>
                    <a:pt x="20" y="925"/>
                    <a:pt x="0" y="939"/>
                  </a:cubicBezTo>
                  <a:lnTo>
                    <a:pt x="230" y="1268"/>
                  </a:lnTo>
                  <a:cubicBezTo>
                    <a:pt x="306" y="1215"/>
                    <a:pt x="1523" y="389"/>
                    <a:pt x="2932" y="389"/>
                  </a:cubicBezTo>
                  <a:cubicBezTo>
                    <a:pt x="3653" y="389"/>
                    <a:pt x="4424" y="605"/>
                    <a:pt x="5117" y="1251"/>
                  </a:cubicBezTo>
                  <a:lnTo>
                    <a:pt x="5391" y="956"/>
                  </a:lnTo>
                  <a:cubicBezTo>
                    <a:pt x="4619" y="239"/>
                    <a:pt x="3759" y="0"/>
                    <a:pt x="295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2921" name="Google Shape;2921;p49"/>
          <p:cNvGrpSpPr/>
          <p:nvPr/>
        </p:nvGrpSpPr>
        <p:grpSpPr>
          <a:xfrm>
            <a:off x="10079667" y="2254451"/>
            <a:ext cx="1085867" cy="1457333"/>
            <a:chOff x="7559750" y="1690838"/>
            <a:chExt cx="814400" cy="1093000"/>
          </a:xfrm>
        </p:grpSpPr>
        <p:sp>
          <p:nvSpPr>
            <p:cNvPr id="2922" name="Google Shape;2922;p49"/>
            <p:cNvSpPr/>
            <p:nvPr/>
          </p:nvSpPr>
          <p:spPr>
            <a:xfrm>
              <a:off x="7604450" y="2310963"/>
              <a:ext cx="23175" cy="30575"/>
            </a:xfrm>
            <a:custGeom>
              <a:avLst/>
              <a:gdLst/>
              <a:ahLst/>
              <a:cxnLst/>
              <a:rect l="l" t="t" r="r" b="b"/>
              <a:pathLst>
                <a:path w="927" h="1223" extrusionOk="0">
                  <a:moveTo>
                    <a:pt x="672" y="0"/>
                  </a:moveTo>
                  <a:cubicBezTo>
                    <a:pt x="596" y="0"/>
                    <a:pt x="521" y="40"/>
                    <a:pt x="481" y="111"/>
                  </a:cubicBezTo>
                  <a:cubicBezTo>
                    <a:pt x="332" y="370"/>
                    <a:pt x="191" y="633"/>
                    <a:pt x="56" y="901"/>
                  </a:cubicBezTo>
                  <a:cubicBezTo>
                    <a:pt x="1" y="1008"/>
                    <a:pt x="43" y="1142"/>
                    <a:pt x="154" y="1198"/>
                  </a:cubicBezTo>
                  <a:cubicBezTo>
                    <a:pt x="185" y="1214"/>
                    <a:pt x="220" y="1223"/>
                    <a:pt x="254" y="1223"/>
                  </a:cubicBezTo>
                  <a:cubicBezTo>
                    <a:pt x="334" y="1223"/>
                    <a:pt x="412" y="1179"/>
                    <a:pt x="451" y="1102"/>
                  </a:cubicBezTo>
                  <a:cubicBezTo>
                    <a:pt x="582" y="844"/>
                    <a:pt x="722" y="586"/>
                    <a:pt x="866" y="333"/>
                  </a:cubicBezTo>
                  <a:cubicBezTo>
                    <a:pt x="927" y="224"/>
                    <a:pt x="888" y="90"/>
                    <a:pt x="782" y="30"/>
                  </a:cubicBezTo>
                  <a:cubicBezTo>
                    <a:pt x="748" y="10"/>
                    <a:pt x="710" y="0"/>
                    <a:pt x="672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923" name="Google Shape;2923;p49"/>
            <p:cNvSpPr/>
            <p:nvPr/>
          </p:nvSpPr>
          <p:spPr>
            <a:xfrm>
              <a:off x="7579425" y="2370863"/>
              <a:ext cx="19725" cy="32000"/>
            </a:xfrm>
            <a:custGeom>
              <a:avLst/>
              <a:gdLst/>
              <a:ahLst/>
              <a:cxnLst/>
              <a:rect l="l" t="t" r="r" b="b"/>
              <a:pathLst>
                <a:path w="789" h="1280" extrusionOk="0">
                  <a:moveTo>
                    <a:pt x="540" y="1"/>
                  </a:moveTo>
                  <a:cubicBezTo>
                    <a:pt x="451" y="1"/>
                    <a:pt x="366" y="55"/>
                    <a:pt x="332" y="144"/>
                  </a:cubicBezTo>
                  <a:cubicBezTo>
                    <a:pt x="226" y="423"/>
                    <a:pt x="128" y="706"/>
                    <a:pt x="37" y="991"/>
                  </a:cubicBezTo>
                  <a:cubicBezTo>
                    <a:pt x="0" y="1108"/>
                    <a:pt x="64" y="1232"/>
                    <a:pt x="180" y="1270"/>
                  </a:cubicBezTo>
                  <a:cubicBezTo>
                    <a:pt x="202" y="1277"/>
                    <a:pt x="226" y="1280"/>
                    <a:pt x="249" y="1280"/>
                  </a:cubicBezTo>
                  <a:cubicBezTo>
                    <a:pt x="342" y="1280"/>
                    <a:pt x="429" y="1220"/>
                    <a:pt x="458" y="1125"/>
                  </a:cubicBezTo>
                  <a:cubicBezTo>
                    <a:pt x="548" y="849"/>
                    <a:pt x="643" y="575"/>
                    <a:pt x="746" y="301"/>
                  </a:cubicBezTo>
                  <a:cubicBezTo>
                    <a:pt x="789" y="187"/>
                    <a:pt x="732" y="59"/>
                    <a:pt x="617" y="15"/>
                  </a:cubicBezTo>
                  <a:cubicBezTo>
                    <a:pt x="592" y="5"/>
                    <a:pt x="566" y="1"/>
                    <a:pt x="540" y="1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924" name="Google Shape;2924;p49"/>
            <p:cNvSpPr/>
            <p:nvPr/>
          </p:nvSpPr>
          <p:spPr>
            <a:xfrm>
              <a:off x="8151700" y="2167438"/>
              <a:ext cx="24425" cy="29775"/>
            </a:xfrm>
            <a:custGeom>
              <a:avLst/>
              <a:gdLst/>
              <a:ahLst/>
              <a:cxnLst/>
              <a:rect l="l" t="t" r="r" b="b"/>
              <a:pathLst>
                <a:path w="977" h="1191" extrusionOk="0">
                  <a:moveTo>
                    <a:pt x="250" y="0"/>
                  </a:moveTo>
                  <a:cubicBezTo>
                    <a:pt x="205" y="0"/>
                    <a:pt x="160" y="14"/>
                    <a:pt x="121" y="42"/>
                  </a:cubicBezTo>
                  <a:cubicBezTo>
                    <a:pt x="22" y="113"/>
                    <a:pt x="0" y="253"/>
                    <a:pt x="71" y="350"/>
                  </a:cubicBezTo>
                  <a:cubicBezTo>
                    <a:pt x="242" y="584"/>
                    <a:pt x="395" y="827"/>
                    <a:pt x="528" y="1073"/>
                  </a:cubicBezTo>
                  <a:cubicBezTo>
                    <a:pt x="568" y="1148"/>
                    <a:pt x="644" y="1190"/>
                    <a:pt x="724" y="1190"/>
                  </a:cubicBezTo>
                  <a:cubicBezTo>
                    <a:pt x="759" y="1190"/>
                    <a:pt x="795" y="1182"/>
                    <a:pt x="829" y="1164"/>
                  </a:cubicBezTo>
                  <a:cubicBezTo>
                    <a:pt x="936" y="1105"/>
                    <a:pt x="976" y="972"/>
                    <a:pt x="918" y="864"/>
                  </a:cubicBezTo>
                  <a:cubicBezTo>
                    <a:pt x="776" y="599"/>
                    <a:pt x="610" y="341"/>
                    <a:pt x="430" y="91"/>
                  </a:cubicBezTo>
                  <a:cubicBezTo>
                    <a:pt x="386" y="32"/>
                    <a:pt x="319" y="0"/>
                    <a:pt x="250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925" name="Google Shape;2925;p49"/>
            <p:cNvSpPr/>
            <p:nvPr/>
          </p:nvSpPr>
          <p:spPr>
            <a:xfrm>
              <a:off x="8103525" y="2122338"/>
              <a:ext cx="30475" cy="24025"/>
            </a:xfrm>
            <a:custGeom>
              <a:avLst/>
              <a:gdLst/>
              <a:ahLst/>
              <a:cxnLst/>
              <a:rect l="l" t="t" r="r" b="b"/>
              <a:pathLst>
                <a:path w="1219" h="961" extrusionOk="0">
                  <a:moveTo>
                    <a:pt x="255" y="0"/>
                  </a:moveTo>
                  <a:cubicBezTo>
                    <a:pt x="181" y="0"/>
                    <a:pt x="109" y="37"/>
                    <a:pt x="67" y="103"/>
                  </a:cubicBezTo>
                  <a:cubicBezTo>
                    <a:pt x="0" y="207"/>
                    <a:pt x="33" y="343"/>
                    <a:pt x="135" y="408"/>
                  </a:cubicBezTo>
                  <a:cubicBezTo>
                    <a:pt x="373" y="557"/>
                    <a:pt x="607" y="727"/>
                    <a:pt x="830" y="910"/>
                  </a:cubicBezTo>
                  <a:cubicBezTo>
                    <a:pt x="871" y="945"/>
                    <a:pt x="921" y="961"/>
                    <a:pt x="970" y="961"/>
                  </a:cubicBezTo>
                  <a:cubicBezTo>
                    <a:pt x="1034" y="961"/>
                    <a:pt x="1098" y="934"/>
                    <a:pt x="1140" y="882"/>
                  </a:cubicBezTo>
                  <a:cubicBezTo>
                    <a:pt x="1218" y="788"/>
                    <a:pt x="1204" y="648"/>
                    <a:pt x="1111" y="570"/>
                  </a:cubicBezTo>
                  <a:cubicBezTo>
                    <a:pt x="874" y="374"/>
                    <a:pt x="626" y="195"/>
                    <a:pt x="372" y="34"/>
                  </a:cubicBezTo>
                  <a:cubicBezTo>
                    <a:pt x="335" y="11"/>
                    <a:pt x="295" y="0"/>
                    <a:pt x="255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926" name="Google Shape;2926;p49"/>
            <p:cNvSpPr/>
            <p:nvPr/>
          </p:nvSpPr>
          <p:spPr>
            <a:xfrm>
              <a:off x="8109825" y="2340313"/>
              <a:ext cx="29200" cy="14175"/>
            </a:xfrm>
            <a:custGeom>
              <a:avLst/>
              <a:gdLst/>
              <a:ahLst/>
              <a:cxnLst/>
              <a:rect l="l" t="t" r="r" b="b"/>
              <a:pathLst>
                <a:path w="1168" h="567" extrusionOk="0">
                  <a:moveTo>
                    <a:pt x="1016" y="0"/>
                  </a:moveTo>
                  <a:cubicBezTo>
                    <a:pt x="785" y="84"/>
                    <a:pt x="544" y="125"/>
                    <a:pt x="300" y="125"/>
                  </a:cubicBezTo>
                  <a:lnTo>
                    <a:pt x="233" y="124"/>
                  </a:lnTo>
                  <a:cubicBezTo>
                    <a:pt x="231" y="124"/>
                    <a:pt x="230" y="124"/>
                    <a:pt x="228" y="124"/>
                  </a:cubicBezTo>
                  <a:cubicBezTo>
                    <a:pt x="110" y="124"/>
                    <a:pt x="8" y="218"/>
                    <a:pt x="5" y="336"/>
                  </a:cubicBezTo>
                  <a:cubicBezTo>
                    <a:pt x="1" y="458"/>
                    <a:pt x="97" y="561"/>
                    <a:pt x="218" y="565"/>
                  </a:cubicBezTo>
                  <a:lnTo>
                    <a:pt x="300" y="566"/>
                  </a:lnTo>
                  <a:cubicBezTo>
                    <a:pt x="591" y="566"/>
                    <a:pt x="880" y="517"/>
                    <a:pt x="1163" y="419"/>
                  </a:cubicBezTo>
                  <a:cubicBezTo>
                    <a:pt x="1165" y="419"/>
                    <a:pt x="1165" y="419"/>
                    <a:pt x="1168" y="417"/>
                  </a:cubicBezTo>
                  <a:lnTo>
                    <a:pt x="1016" y="0"/>
                  </a:ln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927" name="Google Shape;2927;p49"/>
            <p:cNvSpPr/>
            <p:nvPr/>
          </p:nvSpPr>
          <p:spPr>
            <a:xfrm>
              <a:off x="8125650" y="1836713"/>
              <a:ext cx="27925" cy="26725"/>
            </a:xfrm>
            <a:custGeom>
              <a:avLst/>
              <a:gdLst/>
              <a:ahLst/>
              <a:cxnLst/>
              <a:rect l="l" t="t" r="r" b="b"/>
              <a:pathLst>
                <a:path w="1117" h="1069" extrusionOk="0">
                  <a:moveTo>
                    <a:pt x="872" y="0"/>
                  </a:moveTo>
                  <a:cubicBezTo>
                    <a:pt x="817" y="0"/>
                    <a:pt x="761" y="21"/>
                    <a:pt x="719" y="63"/>
                  </a:cubicBezTo>
                  <a:cubicBezTo>
                    <a:pt x="504" y="268"/>
                    <a:pt x="294" y="480"/>
                    <a:pt x="85" y="694"/>
                  </a:cubicBezTo>
                  <a:cubicBezTo>
                    <a:pt x="0" y="783"/>
                    <a:pt x="4" y="922"/>
                    <a:pt x="91" y="1006"/>
                  </a:cubicBezTo>
                  <a:cubicBezTo>
                    <a:pt x="133" y="1047"/>
                    <a:pt x="189" y="1068"/>
                    <a:pt x="245" y="1068"/>
                  </a:cubicBezTo>
                  <a:cubicBezTo>
                    <a:pt x="304" y="1068"/>
                    <a:pt x="360" y="1045"/>
                    <a:pt x="404" y="1000"/>
                  </a:cubicBezTo>
                  <a:cubicBezTo>
                    <a:pt x="607" y="790"/>
                    <a:pt x="814" y="584"/>
                    <a:pt x="1025" y="382"/>
                  </a:cubicBezTo>
                  <a:cubicBezTo>
                    <a:pt x="1112" y="297"/>
                    <a:pt x="1116" y="156"/>
                    <a:pt x="1031" y="68"/>
                  </a:cubicBezTo>
                  <a:cubicBezTo>
                    <a:pt x="988" y="23"/>
                    <a:pt x="930" y="0"/>
                    <a:pt x="872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928" name="Google Shape;2928;p49"/>
            <p:cNvSpPr/>
            <p:nvPr/>
          </p:nvSpPr>
          <p:spPr>
            <a:xfrm>
              <a:off x="8082525" y="1885438"/>
              <a:ext cx="26125" cy="28550"/>
            </a:xfrm>
            <a:custGeom>
              <a:avLst/>
              <a:gdLst/>
              <a:ahLst/>
              <a:cxnLst/>
              <a:rect l="l" t="t" r="r" b="b"/>
              <a:pathLst>
                <a:path w="1045" h="1142" extrusionOk="0">
                  <a:moveTo>
                    <a:pt x="797" y="0"/>
                  </a:moveTo>
                  <a:cubicBezTo>
                    <a:pt x="732" y="0"/>
                    <a:pt x="668" y="28"/>
                    <a:pt x="623" y="82"/>
                  </a:cubicBezTo>
                  <a:cubicBezTo>
                    <a:pt x="435" y="312"/>
                    <a:pt x="250" y="547"/>
                    <a:pt x="73" y="787"/>
                  </a:cubicBezTo>
                  <a:cubicBezTo>
                    <a:pt x="1" y="885"/>
                    <a:pt x="21" y="1022"/>
                    <a:pt x="118" y="1097"/>
                  </a:cubicBezTo>
                  <a:cubicBezTo>
                    <a:pt x="157" y="1127"/>
                    <a:pt x="205" y="1141"/>
                    <a:pt x="250" y="1141"/>
                  </a:cubicBezTo>
                  <a:cubicBezTo>
                    <a:pt x="318" y="1141"/>
                    <a:pt x="385" y="1111"/>
                    <a:pt x="428" y="1053"/>
                  </a:cubicBezTo>
                  <a:cubicBezTo>
                    <a:pt x="603" y="818"/>
                    <a:pt x="782" y="588"/>
                    <a:pt x="966" y="363"/>
                  </a:cubicBezTo>
                  <a:cubicBezTo>
                    <a:pt x="1044" y="266"/>
                    <a:pt x="1030" y="126"/>
                    <a:pt x="935" y="49"/>
                  </a:cubicBezTo>
                  <a:cubicBezTo>
                    <a:pt x="895" y="16"/>
                    <a:pt x="846" y="0"/>
                    <a:pt x="797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929" name="Google Shape;2929;p49"/>
            <p:cNvSpPr/>
            <p:nvPr/>
          </p:nvSpPr>
          <p:spPr>
            <a:xfrm>
              <a:off x="8046875" y="1939538"/>
              <a:ext cx="23600" cy="30325"/>
            </a:xfrm>
            <a:custGeom>
              <a:avLst/>
              <a:gdLst/>
              <a:ahLst/>
              <a:cxnLst/>
              <a:rect l="l" t="t" r="r" b="b"/>
              <a:pathLst>
                <a:path w="944" h="1213" extrusionOk="0">
                  <a:moveTo>
                    <a:pt x="689" y="1"/>
                  </a:moveTo>
                  <a:cubicBezTo>
                    <a:pt x="613" y="1"/>
                    <a:pt x="540" y="39"/>
                    <a:pt x="499" y="109"/>
                  </a:cubicBezTo>
                  <a:cubicBezTo>
                    <a:pt x="346" y="364"/>
                    <a:pt x="199" y="624"/>
                    <a:pt x="57" y="886"/>
                  </a:cubicBezTo>
                  <a:cubicBezTo>
                    <a:pt x="0" y="995"/>
                    <a:pt x="41" y="1127"/>
                    <a:pt x="148" y="1187"/>
                  </a:cubicBezTo>
                  <a:cubicBezTo>
                    <a:pt x="180" y="1204"/>
                    <a:pt x="216" y="1212"/>
                    <a:pt x="251" y="1212"/>
                  </a:cubicBezTo>
                  <a:cubicBezTo>
                    <a:pt x="329" y="1212"/>
                    <a:pt x="407" y="1170"/>
                    <a:pt x="447" y="1096"/>
                  </a:cubicBezTo>
                  <a:cubicBezTo>
                    <a:pt x="584" y="839"/>
                    <a:pt x="729" y="585"/>
                    <a:pt x="879" y="336"/>
                  </a:cubicBezTo>
                  <a:cubicBezTo>
                    <a:pt x="943" y="231"/>
                    <a:pt x="908" y="95"/>
                    <a:pt x="803" y="32"/>
                  </a:cubicBezTo>
                  <a:cubicBezTo>
                    <a:pt x="767" y="11"/>
                    <a:pt x="727" y="1"/>
                    <a:pt x="689" y="1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930" name="Google Shape;2930;p49"/>
            <p:cNvSpPr/>
            <p:nvPr/>
          </p:nvSpPr>
          <p:spPr>
            <a:xfrm>
              <a:off x="8042650" y="2097213"/>
              <a:ext cx="33525" cy="17300"/>
            </a:xfrm>
            <a:custGeom>
              <a:avLst/>
              <a:gdLst/>
              <a:ahLst/>
              <a:cxnLst/>
              <a:rect l="l" t="t" r="r" b="b"/>
              <a:pathLst>
                <a:path w="1341" h="692" extrusionOk="0">
                  <a:moveTo>
                    <a:pt x="240" y="1"/>
                  </a:moveTo>
                  <a:cubicBezTo>
                    <a:pt x="140" y="1"/>
                    <a:pt x="52" y="69"/>
                    <a:pt x="29" y="171"/>
                  </a:cubicBezTo>
                  <a:cubicBezTo>
                    <a:pt x="0" y="288"/>
                    <a:pt x="73" y="407"/>
                    <a:pt x="192" y="437"/>
                  </a:cubicBezTo>
                  <a:cubicBezTo>
                    <a:pt x="475" y="505"/>
                    <a:pt x="753" y="586"/>
                    <a:pt x="1020" y="678"/>
                  </a:cubicBezTo>
                  <a:cubicBezTo>
                    <a:pt x="1044" y="688"/>
                    <a:pt x="1070" y="691"/>
                    <a:pt x="1092" y="691"/>
                  </a:cubicBezTo>
                  <a:cubicBezTo>
                    <a:pt x="1184" y="691"/>
                    <a:pt x="1270" y="634"/>
                    <a:pt x="1301" y="542"/>
                  </a:cubicBezTo>
                  <a:cubicBezTo>
                    <a:pt x="1340" y="427"/>
                    <a:pt x="1279" y="301"/>
                    <a:pt x="1165" y="261"/>
                  </a:cubicBezTo>
                  <a:cubicBezTo>
                    <a:pt x="885" y="164"/>
                    <a:pt x="592" y="78"/>
                    <a:pt x="294" y="8"/>
                  </a:cubicBezTo>
                  <a:cubicBezTo>
                    <a:pt x="276" y="3"/>
                    <a:pt x="258" y="1"/>
                    <a:pt x="240" y="1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931" name="Google Shape;2931;p49"/>
            <p:cNvSpPr/>
            <p:nvPr/>
          </p:nvSpPr>
          <p:spPr>
            <a:xfrm>
              <a:off x="8051825" y="2313838"/>
              <a:ext cx="29100" cy="25550"/>
            </a:xfrm>
            <a:custGeom>
              <a:avLst/>
              <a:gdLst/>
              <a:ahLst/>
              <a:cxnLst/>
              <a:rect l="l" t="t" r="r" b="b"/>
              <a:pathLst>
                <a:path w="1164" h="1022" extrusionOk="0">
                  <a:moveTo>
                    <a:pt x="244" y="0"/>
                  </a:moveTo>
                  <a:cubicBezTo>
                    <a:pt x="189" y="0"/>
                    <a:pt x="134" y="21"/>
                    <a:pt x="91" y="62"/>
                  </a:cubicBezTo>
                  <a:cubicBezTo>
                    <a:pt x="3" y="148"/>
                    <a:pt x="1" y="287"/>
                    <a:pt x="86" y="374"/>
                  </a:cubicBezTo>
                  <a:cubicBezTo>
                    <a:pt x="308" y="604"/>
                    <a:pt x="542" y="808"/>
                    <a:pt x="783" y="980"/>
                  </a:cubicBezTo>
                  <a:cubicBezTo>
                    <a:pt x="823" y="1008"/>
                    <a:pt x="867" y="1021"/>
                    <a:pt x="911" y="1021"/>
                  </a:cubicBezTo>
                  <a:cubicBezTo>
                    <a:pt x="981" y="1021"/>
                    <a:pt x="1049" y="988"/>
                    <a:pt x="1093" y="929"/>
                  </a:cubicBezTo>
                  <a:cubicBezTo>
                    <a:pt x="1163" y="830"/>
                    <a:pt x="1141" y="691"/>
                    <a:pt x="1042" y="620"/>
                  </a:cubicBezTo>
                  <a:cubicBezTo>
                    <a:pt x="822" y="467"/>
                    <a:pt x="606" y="279"/>
                    <a:pt x="403" y="67"/>
                  </a:cubicBezTo>
                  <a:cubicBezTo>
                    <a:pt x="360" y="23"/>
                    <a:pt x="302" y="0"/>
                    <a:pt x="244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932" name="Google Shape;2932;p49"/>
            <p:cNvSpPr/>
            <p:nvPr/>
          </p:nvSpPr>
          <p:spPr>
            <a:xfrm>
              <a:off x="8341625" y="1690838"/>
              <a:ext cx="32525" cy="20750"/>
            </a:xfrm>
            <a:custGeom>
              <a:avLst/>
              <a:gdLst/>
              <a:ahLst/>
              <a:cxnLst/>
              <a:rect l="l" t="t" r="r" b="b"/>
              <a:pathLst>
                <a:path w="1301" h="830" extrusionOk="0">
                  <a:moveTo>
                    <a:pt x="1047" y="1"/>
                  </a:moveTo>
                  <a:cubicBezTo>
                    <a:pt x="1015" y="1"/>
                    <a:pt x="983" y="8"/>
                    <a:pt x="953" y="22"/>
                  </a:cubicBezTo>
                  <a:cubicBezTo>
                    <a:pt x="685" y="151"/>
                    <a:pt x="420" y="281"/>
                    <a:pt x="153" y="411"/>
                  </a:cubicBezTo>
                  <a:cubicBezTo>
                    <a:pt x="44" y="466"/>
                    <a:pt x="0" y="600"/>
                    <a:pt x="54" y="707"/>
                  </a:cubicBezTo>
                  <a:cubicBezTo>
                    <a:pt x="94" y="785"/>
                    <a:pt x="172" y="829"/>
                    <a:pt x="253" y="829"/>
                  </a:cubicBezTo>
                  <a:cubicBezTo>
                    <a:pt x="287" y="829"/>
                    <a:pt x="321" y="822"/>
                    <a:pt x="352" y="807"/>
                  </a:cubicBezTo>
                  <a:cubicBezTo>
                    <a:pt x="614" y="676"/>
                    <a:pt x="881" y="549"/>
                    <a:pt x="1145" y="422"/>
                  </a:cubicBezTo>
                  <a:cubicBezTo>
                    <a:pt x="1252" y="371"/>
                    <a:pt x="1301" y="239"/>
                    <a:pt x="1248" y="127"/>
                  </a:cubicBezTo>
                  <a:cubicBezTo>
                    <a:pt x="1210" y="48"/>
                    <a:pt x="1130" y="1"/>
                    <a:pt x="1047" y="1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933" name="Google Shape;2933;p49"/>
            <p:cNvSpPr/>
            <p:nvPr/>
          </p:nvSpPr>
          <p:spPr>
            <a:xfrm>
              <a:off x="8283150" y="1721038"/>
              <a:ext cx="31825" cy="21925"/>
            </a:xfrm>
            <a:custGeom>
              <a:avLst/>
              <a:gdLst/>
              <a:ahLst/>
              <a:cxnLst/>
              <a:rect l="l" t="t" r="r" b="b"/>
              <a:pathLst>
                <a:path w="1273" h="877" extrusionOk="0">
                  <a:moveTo>
                    <a:pt x="1023" y="1"/>
                  </a:moveTo>
                  <a:cubicBezTo>
                    <a:pt x="987" y="1"/>
                    <a:pt x="950" y="9"/>
                    <a:pt x="917" y="28"/>
                  </a:cubicBezTo>
                  <a:cubicBezTo>
                    <a:pt x="659" y="172"/>
                    <a:pt x="399" y="316"/>
                    <a:pt x="143" y="465"/>
                  </a:cubicBezTo>
                  <a:cubicBezTo>
                    <a:pt x="36" y="526"/>
                    <a:pt x="1" y="662"/>
                    <a:pt x="60" y="767"/>
                  </a:cubicBezTo>
                  <a:cubicBezTo>
                    <a:pt x="101" y="838"/>
                    <a:pt x="177" y="876"/>
                    <a:pt x="252" y="876"/>
                  </a:cubicBezTo>
                  <a:cubicBezTo>
                    <a:pt x="290" y="876"/>
                    <a:pt x="328" y="868"/>
                    <a:pt x="362" y="847"/>
                  </a:cubicBezTo>
                  <a:cubicBezTo>
                    <a:pt x="615" y="699"/>
                    <a:pt x="873" y="556"/>
                    <a:pt x="1128" y="414"/>
                  </a:cubicBezTo>
                  <a:cubicBezTo>
                    <a:pt x="1235" y="356"/>
                    <a:pt x="1273" y="221"/>
                    <a:pt x="1215" y="113"/>
                  </a:cubicBezTo>
                  <a:cubicBezTo>
                    <a:pt x="1176" y="42"/>
                    <a:pt x="1100" y="1"/>
                    <a:pt x="1023" y="1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934" name="Google Shape;2934;p49"/>
            <p:cNvSpPr/>
            <p:nvPr/>
          </p:nvSpPr>
          <p:spPr>
            <a:xfrm>
              <a:off x="8164575" y="2292888"/>
              <a:ext cx="22525" cy="30775"/>
            </a:xfrm>
            <a:custGeom>
              <a:avLst/>
              <a:gdLst/>
              <a:ahLst/>
              <a:cxnLst/>
              <a:rect l="l" t="t" r="r" b="b"/>
              <a:pathLst>
                <a:path w="901" h="1231" extrusionOk="0">
                  <a:moveTo>
                    <a:pt x="651" y="0"/>
                  </a:moveTo>
                  <a:cubicBezTo>
                    <a:pt x="561" y="0"/>
                    <a:pt x="478" y="55"/>
                    <a:pt x="443" y="145"/>
                  </a:cubicBezTo>
                  <a:cubicBezTo>
                    <a:pt x="343" y="414"/>
                    <a:pt x="217" y="662"/>
                    <a:pt x="67" y="888"/>
                  </a:cubicBezTo>
                  <a:cubicBezTo>
                    <a:pt x="0" y="988"/>
                    <a:pt x="27" y="1127"/>
                    <a:pt x="129" y="1194"/>
                  </a:cubicBezTo>
                  <a:cubicBezTo>
                    <a:pt x="166" y="1220"/>
                    <a:pt x="209" y="1231"/>
                    <a:pt x="251" y="1231"/>
                  </a:cubicBezTo>
                  <a:cubicBezTo>
                    <a:pt x="322" y="1231"/>
                    <a:pt x="393" y="1198"/>
                    <a:pt x="436" y="1132"/>
                  </a:cubicBezTo>
                  <a:cubicBezTo>
                    <a:pt x="604" y="881"/>
                    <a:pt x="746" y="598"/>
                    <a:pt x="858" y="299"/>
                  </a:cubicBezTo>
                  <a:cubicBezTo>
                    <a:pt x="901" y="184"/>
                    <a:pt x="844" y="57"/>
                    <a:pt x="729" y="14"/>
                  </a:cubicBezTo>
                  <a:cubicBezTo>
                    <a:pt x="703" y="5"/>
                    <a:pt x="677" y="0"/>
                    <a:pt x="651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935" name="Google Shape;2935;p49"/>
            <p:cNvSpPr/>
            <p:nvPr/>
          </p:nvSpPr>
          <p:spPr>
            <a:xfrm>
              <a:off x="8178950" y="2227463"/>
              <a:ext cx="14250" cy="33025"/>
            </a:xfrm>
            <a:custGeom>
              <a:avLst/>
              <a:gdLst/>
              <a:ahLst/>
              <a:cxnLst/>
              <a:rect l="l" t="t" r="r" b="b"/>
              <a:pathLst>
                <a:path w="570" h="1321" extrusionOk="0">
                  <a:moveTo>
                    <a:pt x="239" y="1"/>
                  </a:moveTo>
                  <a:cubicBezTo>
                    <a:pt x="226" y="1"/>
                    <a:pt x="212" y="2"/>
                    <a:pt x="198" y="5"/>
                  </a:cubicBezTo>
                  <a:cubicBezTo>
                    <a:pt x="78" y="30"/>
                    <a:pt x="1" y="147"/>
                    <a:pt x="24" y="266"/>
                  </a:cubicBezTo>
                  <a:cubicBezTo>
                    <a:pt x="80" y="544"/>
                    <a:pt x="114" y="827"/>
                    <a:pt x="123" y="1105"/>
                  </a:cubicBezTo>
                  <a:cubicBezTo>
                    <a:pt x="127" y="1227"/>
                    <a:pt x="226" y="1321"/>
                    <a:pt x="346" y="1321"/>
                  </a:cubicBezTo>
                  <a:lnTo>
                    <a:pt x="353" y="1321"/>
                  </a:lnTo>
                  <a:cubicBezTo>
                    <a:pt x="475" y="1317"/>
                    <a:pt x="570" y="1214"/>
                    <a:pt x="567" y="1091"/>
                  </a:cubicBezTo>
                  <a:cubicBezTo>
                    <a:pt x="555" y="786"/>
                    <a:pt x="520" y="480"/>
                    <a:pt x="459" y="176"/>
                  </a:cubicBezTo>
                  <a:cubicBezTo>
                    <a:pt x="438" y="73"/>
                    <a:pt x="342" y="1"/>
                    <a:pt x="239" y="1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936" name="Google Shape;2936;p49"/>
            <p:cNvSpPr/>
            <p:nvPr/>
          </p:nvSpPr>
          <p:spPr>
            <a:xfrm>
              <a:off x="8174175" y="1793363"/>
              <a:ext cx="29675" cy="24925"/>
            </a:xfrm>
            <a:custGeom>
              <a:avLst/>
              <a:gdLst/>
              <a:ahLst/>
              <a:cxnLst/>
              <a:rect l="l" t="t" r="r" b="b"/>
              <a:pathLst>
                <a:path w="1187" h="997" extrusionOk="0">
                  <a:moveTo>
                    <a:pt x="937" y="0"/>
                  </a:moveTo>
                  <a:cubicBezTo>
                    <a:pt x="889" y="0"/>
                    <a:pt x="841" y="16"/>
                    <a:pt x="802" y="47"/>
                  </a:cubicBezTo>
                  <a:cubicBezTo>
                    <a:pt x="568" y="230"/>
                    <a:pt x="335" y="415"/>
                    <a:pt x="107" y="605"/>
                  </a:cubicBezTo>
                  <a:cubicBezTo>
                    <a:pt x="13" y="683"/>
                    <a:pt x="1" y="824"/>
                    <a:pt x="79" y="917"/>
                  </a:cubicBezTo>
                  <a:cubicBezTo>
                    <a:pt x="122" y="971"/>
                    <a:pt x="185" y="997"/>
                    <a:pt x="249" y="997"/>
                  </a:cubicBezTo>
                  <a:cubicBezTo>
                    <a:pt x="298" y="997"/>
                    <a:pt x="349" y="981"/>
                    <a:pt x="390" y="946"/>
                  </a:cubicBezTo>
                  <a:cubicBezTo>
                    <a:pt x="616" y="759"/>
                    <a:pt x="843" y="576"/>
                    <a:pt x="1073" y="394"/>
                  </a:cubicBezTo>
                  <a:cubicBezTo>
                    <a:pt x="1169" y="320"/>
                    <a:pt x="1186" y="180"/>
                    <a:pt x="1112" y="85"/>
                  </a:cubicBezTo>
                  <a:cubicBezTo>
                    <a:pt x="1068" y="29"/>
                    <a:pt x="1002" y="0"/>
                    <a:pt x="937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937" name="Google Shape;2937;p49"/>
            <p:cNvSpPr/>
            <p:nvPr/>
          </p:nvSpPr>
          <p:spPr>
            <a:xfrm>
              <a:off x="8227025" y="1755013"/>
              <a:ext cx="31025" cy="23375"/>
            </a:xfrm>
            <a:custGeom>
              <a:avLst/>
              <a:gdLst/>
              <a:ahLst/>
              <a:cxnLst/>
              <a:rect l="l" t="t" r="r" b="b"/>
              <a:pathLst>
                <a:path w="1241" h="935" extrusionOk="0">
                  <a:moveTo>
                    <a:pt x="988" y="0"/>
                  </a:moveTo>
                  <a:cubicBezTo>
                    <a:pt x="947" y="0"/>
                    <a:pt x="906" y="11"/>
                    <a:pt x="869" y="35"/>
                  </a:cubicBezTo>
                  <a:cubicBezTo>
                    <a:pt x="618" y="197"/>
                    <a:pt x="372" y="361"/>
                    <a:pt x="127" y="530"/>
                  </a:cubicBezTo>
                  <a:cubicBezTo>
                    <a:pt x="26" y="599"/>
                    <a:pt x="1" y="737"/>
                    <a:pt x="70" y="839"/>
                  </a:cubicBezTo>
                  <a:cubicBezTo>
                    <a:pt x="113" y="900"/>
                    <a:pt x="182" y="934"/>
                    <a:pt x="253" y="934"/>
                  </a:cubicBezTo>
                  <a:cubicBezTo>
                    <a:pt x="296" y="934"/>
                    <a:pt x="340" y="921"/>
                    <a:pt x="380" y="896"/>
                  </a:cubicBezTo>
                  <a:cubicBezTo>
                    <a:pt x="621" y="730"/>
                    <a:pt x="863" y="567"/>
                    <a:pt x="1110" y="408"/>
                  </a:cubicBezTo>
                  <a:cubicBezTo>
                    <a:pt x="1212" y="340"/>
                    <a:pt x="1240" y="204"/>
                    <a:pt x="1175" y="102"/>
                  </a:cubicBezTo>
                  <a:cubicBezTo>
                    <a:pt x="1132" y="35"/>
                    <a:pt x="1060" y="0"/>
                    <a:pt x="988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938" name="Google Shape;2938;p49"/>
            <p:cNvSpPr/>
            <p:nvPr/>
          </p:nvSpPr>
          <p:spPr>
            <a:xfrm>
              <a:off x="7559750" y="2500313"/>
              <a:ext cx="11900" cy="33175"/>
            </a:xfrm>
            <a:custGeom>
              <a:avLst/>
              <a:gdLst/>
              <a:ahLst/>
              <a:cxnLst/>
              <a:rect l="l" t="t" r="r" b="b"/>
              <a:pathLst>
                <a:path w="476" h="1327" extrusionOk="0">
                  <a:moveTo>
                    <a:pt x="248" y="0"/>
                  </a:moveTo>
                  <a:cubicBezTo>
                    <a:pt x="132" y="0"/>
                    <a:pt x="34" y="90"/>
                    <a:pt x="27" y="209"/>
                  </a:cubicBezTo>
                  <a:cubicBezTo>
                    <a:pt x="10" y="507"/>
                    <a:pt x="2" y="804"/>
                    <a:pt x="0" y="1105"/>
                  </a:cubicBezTo>
                  <a:cubicBezTo>
                    <a:pt x="0" y="1227"/>
                    <a:pt x="100" y="1326"/>
                    <a:pt x="222" y="1326"/>
                  </a:cubicBezTo>
                  <a:cubicBezTo>
                    <a:pt x="343" y="1326"/>
                    <a:pt x="443" y="1227"/>
                    <a:pt x="443" y="1106"/>
                  </a:cubicBezTo>
                  <a:cubicBezTo>
                    <a:pt x="446" y="816"/>
                    <a:pt x="454" y="524"/>
                    <a:pt x="468" y="233"/>
                  </a:cubicBezTo>
                  <a:cubicBezTo>
                    <a:pt x="475" y="109"/>
                    <a:pt x="382" y="6"/>
                    <a:pt x="258" y="0"/>
                  </a:cubicBezTo>
                  <a:cubicBezTo>
                    <a:pt x="255" y="0"/>
                    <a:pt x="251" y="0"/>
                    <a:pt x="248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939" name="Google Shape;2939;p49"/>
            <p:cNvSpPr/>
            <p:nvPr/>
          </p:nvSpPr>
          <p:spPr>
            <a:xfrm>
              <a:off x="7592350" y="2695013"/>
              <a:ext cx="21475" cy="31375"/>
            </a:xfrm>
            <a:custGeom>
              <a:avLst/>
              <a:gdLst/>
              <a:ahLst/>
              <a:cxnLst/>
              <a:rect l="l" t="t" r="r" b="b"/>
              <a:pathLst>
                <a:path w="859" h="1255" extrusionOk="0">
                  <a:moveTo>
                    <a:pt x="252" y="0"/>
                  </a:moveTo>
                  <a:cubicBezTo>
                    <a:pt x="224" y="0"/>
                    <a:pt x="195" y="6"/>
                    <a:pt x="167" y="18"/>
                  </a:cubicBezTo>
                  <a:cubicBezTo>
                    <a:pt x="53" y="63"/>
                    <a:pt x="1" y="192"/>
                    <a:pt x="46" y="305"/>
                  </a:cubicBezTo>
                  <a:cubicBezTo>
                    <a:pt x="160" y="582"/>
                    <a:pt x="280" y="856"/>
                    <a:pt x="407" y="1126"/>
                  </a:cubicBezTo>
                  <a:cubicBezTo>
                    <a:pt x="443" y="1206"/>
                    <a:pt x="524" y="1254"/>
                    <a:pt x="606" y="1254"/>
                  </a:cubicBezTo>
                  <a:cubicBezTo>
                    <a:pt x="639" y="1254"/>
                    <a:pt x="670" y="1247"/>
                    <a:pt x="700" y="1233"/>
                  </a:cubicBezTo>
                  <a:cubicBezTo>
                    <a:pt x="811" y="1182"/>
                    <a:pt x="859" y="1048"/>
                    <a:pt x="806" y="939"/>
                  </a:cubicBezTo>
                  <a:cubicBezTo>
                    <a:pt x="684" y="674"/>
                    <a:pt x="568" y="407"/>
                    <a:pt x="456" y="138"/>
                  </a:cubicBezTo>
                  <a:cubicBezTo>
                    <a:pt x="421" y="53"/>
                    <a:pt x="339" y="0"/>
                    <a:pt x="252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940" name="Google Shape;2940;p49"/>
            <p:cNvSpPr/>
            <p:nvPr/>
          </p:nvSpPr>
          <p:spPr>
            <a:xfrm>
              <a:off x="7564575" y="2434488"/>
              <a:ext cx="15875" cy="32875"/>
            </a:xfrm>
            <a:custGeom>
              <a:avLst/>
              <a:gdLst/>
              <a:ahLst/>
              <a:cxnLst/>
              <a:rect l="l" t="t" r="r" b="b"/>
              <a:pathLst>
                <a:path w="635" h="1315" extrusionOk="0">
                  <a:moveTo>
                    <a:pt x="396" y="0"/>
                  </a:moveTo>
                  <a:cubicBezTo>
                    <a:pt x="293" y="0"/>
                    <a:pt x="197" y="70"/>
                    <a:pt x="177" y="176"/>
                  </a:cubicBezTo>
                  <a:cubicBezTo>
                    <a:pt x="116" y="468"/>
                    <a:pt x="64" y="763"/>
                    <a:pt x="17" y="1056"/>
                  </a:cubicBezTo>
                  <a:cubicBezTo>
                    <a:pt x="0" y="1181"/>
                    <a:pt x="84" y="1295"/>
                    <a:pt x="204" y="1313"/>
                  </a:cubicBezTo>
                  <a:cubicBezTo>
                    <a:pt x="214" y="1314"/>
                    <a:pt x="227" y="1314"/>
                    <a:pt x="237" y="1314"/>
                  </a:cubicBezTo>
                  <a:cubicBezTo>
                    <a:pt x="343" y="1314"/>
                    <a:pt x="440" y="1236"/>
                    <a:pt x="455" y="1126"/>
                  </a:cubicBezTo>
                  <a:cubicBezTo>
                    <a:pt x="499" y="839"/>
                    <a:pt x="552" y="551"/>
                    <a:pt x="610" y="266"/>
                  </a:cubicBezTo>
                  <a:cubicBezTo>
                    <a:pt x="634" y="147"/>
                    <a:pt x="559" y="31"/>
                    <a:pt x="438" y="4"/>
                  </a:cubicBezTo>
                  <a:cubicBezTo>
                    <a:pt x="424" y="1"/>
                    <a:pt x="410" y="0"/>
                    <a:pt x="396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941" name="Google Shape;2941;p49"/>
            <p:cNvSpPr/>
            <p:nvPr/>
          </p:nvSpPr>
          <p:spPr>
            <a:xfrm>
              <a:off x="7572125" y="2631938"/>
              <a:ext cx="18125" cy="32425"/>
            </a:xfrm>
            <a:custGeom>
              <a:avLst/>
              <a:gdLst/>
              <a:ahLst/>
              <a:cxnLst/>
              <a:rect l="l" t="t" r="r" b="b"/>
              <a:pathLst>
                <a:path w="725" h="1297" extrusionOk="0">
                  <a:moveTo>
                    <a:pt x="243" y="0"/>
                  </a:moveTo>
                  <a:cubicBezTo>
                    <a:pt x="225" y="0"/>
                    <a:pt x="208" y="2"/>
                    <a:pt x="190" y="6"/>
                  </a:cubicBezTo>
                  <a:cubicBezTo>
                    <a:pt x="73" y="35"/>
                    <a:pt x="0" y="155"/>
                    <a:pt x="30" y="274"/>
                  </a:cubicBezTo>
                  <a:cubicBezTo>
                    <a:pt x="101" y="565"/>
                    <a:pt x="179" y="853"/>
                    <a:pt x="264" y="1139"/>
                  </a:cubicBezTo>
                  <a:cubicBezTo>
                    <a:pt x="292" y="1236"/>
                    <a:pt x="380" y="1297"/>
                    <a:pt x="477" y="1297"/>
                  </a:cubicBezTo>
                  <a:cubicBezTo>
                    <a:pt x="498" y="1297"/>
                    <a:pt x="519" y="1294"/>
                    <a:pt x="541" y="1288"/>
                  </a:cubicBezTo>
                  <a:cubicBezTo>
                    <a:pt x="657" y="1253"/>
                    <a:pt x="725" y="1131"/>
                    <a:pt x="689" y="1013"/>
                  </a:cubicBezTo>
                  <a:cubicBezTo>
                    <a:pt x="604" y="734"/>
                    <a:pt x="528" y="453"/>
                    <a:pt x="458" y="169"/>
                  </a:cubicBezTo>
                  <a:cubicBezTo>
                    <a:pt x="434" y="69"/>
                    <a:pt x="344" y="0"/>
                    <a:pt x="243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942" name="Google Shape;2942;p49"/>
            <p:cNvSpPr/>
            <p:nvPr/>
          </p:nvSpPr>
          <p:spPr>
            <a:xfrm>
              <a:off x="7561475" y="2566563"/>
              <a:ext cx="14275" cy="33025"/>
            </a:xfrm>
            <a:custGeom>
              <a:avLst/>
              <a:gdLst/>
              <a:ahLst/>
              <a:cxnLst/>
              <a:rect l="l" t="t" r="r" b="b"/>
              <a:pathLst>
                <a:path w="571" h="1321" extrusionOk="0">
                  <a:moveTo>
                    <a:pt x="235" y="1"/>
                  </a:moveTo>
                  <a:cubicBezTo>
                    <a:pt x="227" y="1"/>
                    <a:pt x="219" y="1"/>
                    <a:pt x="211" y="2"/>
                  </a:cubicBezTo>
                  <a:cubicBezTo>
                    <a:pt x="89" y="12"/>
                    <a:pt x="1" y="121"/>
                    <a:pt x="11" y="243"/>
                  </a:cubicBezTo>
                  <a:cubicBezTo>
                    <a:pt x="39" y="541"/>
                    <a:pt x="75" y="837"/>
                    <a:pt x="116" y="1131"/>
                  </a:cubicBezTo>
                  <a:cubicBezTo>
                    <a:pt x="131" y="1242"/>
                    <a:pt x="225" y="1321"/>
                    <a:pt x="334" y="1321"/>
                  </a:cubicBezTo>
                  <a:cubicBezTo>
                    <a:pt x="344" y="1321"/>
                    <a:pt x="355" y="1321"/>
                    <a:pt x="365" y="1320"/>
                  </a:cubicBezTo>
                  <a:cubicBezTo>
                    <a:pt x="487" y="1303"/>
                    <a:pt x="571" y="1192"/>
                    <a:pt x="555" y="1069"/>
                  </a:cubicBezTo>
                  <a:cubicBezTo>
                    <a:pt x="514" y="781"/>
                    <a:pt x="480" y="491"/>
                    <a:pt x="452" y="201"/>
                  </a:cubicBezTo>
                  <a:cubicBezTo>
                    <a:pt x="441" y="88"/>
                    <a:pt x="344" y="1"/>
                    <a:pt x="235" y="1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943" name="Google Shape;2943;p49"/>
            <p:cNvSpPr/>
            <p:nvPr/>
          </p:nvSpPr>
          <p:spPr>
            <a:xfrm>
              <a:off x="7622100" y="2754238"/>
              <a:ext cx="24600" cy="29600"/>
            </a:xfrm>
            <a:custGeom>
              <a:avLst/>
              <a:gdLst/>
              <a:ahLst/>
              <a:cxnLst/>
              <a:rect l="l" t="t" r="r" b="b"/>
              <a:pathLst>
                <a:path w="984" h="1184" extrusionOk="0">
                  <a:moveTo>
                    <a:pt x="253" y="0"/>
                  </a:moveTo>
                  <a:cubicBezTo>
                    <a:pt x="214" y="0"/>
                    <a:pt x="174" y="10"/>
                    <a:pt x="138" y="32"/>
                  </a:cubicBezTo>
                  <a:cubicBezTo>
                    <a:pt x="33" y="96"/>
                    <a:pt x="1" y="231"/>
                    <a:pt x="63" y="336"/>
                  </a:cubicBezTo>
                  <a:cubicBezTo>
                    <a:pt x="219" y="591"/>
                    <a:pt x="381" y="842"/>
                    <a:pt x="550" y="1089"/>
                  </a:cubicBezTo>
                  <a:cubicBezTo>
                    <a:pt x="592" y="1151"/>
                    <a:pt x="662" y="1184"/>
                    <a:pt x="732" y="1184"/>
                  </a:cubicBezTo>
                  <a:cubicBezTo>
                    <a:pt x="775" y="1184"/>
                    <a:pt x="819" y="1172"/>
                    <a:pt x="856" y="1146"/>
                  </a:cubicBezTo>
                  <a:cubicBezTo>
                    <a:pt x="957" y="1076"/>
                    <a:pt x="983" y="940"/>
                    <a:pt x="914" y="839"/>
                  </a:cubicBezTo>
                  <a:cubicBezTo>
                    <a:pt x="752" y="600"/>
                    <a:pt x="594" y="354"/>
                    <a:pt x="443" y="106"/>
                  </a:cubicBezTo>
                  <a:cubicBezTo>
                    <a:pt x="401" y="38"/>
                    <a:pt x="328" y="0"/>
                    <a:pt x="253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944" name="Google Shape;2944;p49"/>
            <p:cNvSpPr/>
            <p:nvPr/>
          </p:nvSpPr>
          <p:spPr>
            <a:xfrm>
              <a:off x="7786650" y="2132588"/>
              <a:ext cx="32175" cy="21275"/>
            </a:xfrm>
            <a:custGeom>
              <a:avLst/>
              <a:gdLst/>
              <a:ahLst/>
              <a:cxnLst/>
              <a:rect l="l" t="t" r="r" b="b"/>
              <a:pathLst>
                <a:path w="1287" h="851" extrusionOk="0">
                  <a:moveTo>
                    <a:pt x="1038" y="0"/>
                  </a:moveTo>
                  <a:cubicBezTo>
                    <a:pt x="1005" y="0"/>
                    <a:pt x="971" y="8"/>
                    <a:pt x="939" y="23"/>
                  </a:cubicBezTo>
                  <a:cubicBezTo>
                    <a:pt x="672" y="154"/>
                    <a:pt x="407" y="291"/>
                    <a:pt x="145" y="436"/>
                  </a:cubicBezTo>
                  <a:cubicBezTo>
                    <a:pt x="38" y="494"/>
                    <a:pt x="0" y="629"/>
                    <a:pt x="58" y="737"/>
                  </a:cubicBezTo>
                  <a:cubicBezTo>
                    <a:pt x="99" y="810"/>
                    <a:pt x="173" y="850"/>
                    <a:pt x="251" y="850"/>
                  </a:cubicBezTo>
                  <a:cubicBezTo>
                    <a:pt x="287" y="850"/>
                    <a:pt x="325" y="842"/>
                    <a:pt x="358" y="822"/>
                  </a:cubicBezTo>
                  <a:cubicBezTo>
                    <a:pt x="613" y="680"/>
                    <a:pt x="872" y="545"/>
                    <a:pt x="1133" y="418"/>
                  </a:cubicBezTo>
                  <a:cubicBezTo>
                    <a:pt x="1242" y="365"/>
                    <a:pt x="1286" y="232"/>
                    <a:pt x="1234" y="123"/>
                  </a:cubicBezTo>
                  <a:cubicBezTo>
                    <a:pt x="1198" y="45"/>
                    <a:pt x="1120" y="0"/>
                    <a:pt x="1038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945" name="Google Shape;2945;p49"/>
            <p:cNvSpPr/>
            <p:nvPr/>
          </p:nvSpPr>
          <p:spPr>
            <a:xfrm>
              <a:off x="7846975" y="2108038"/>
              <a:ext cx="33425" cy="18225"/>
            </a:xfrm>
            <a:custGeom>
              <a:avLst/>
              <a:gdLst/>
              <a:ahLst/>
              <a:cxnLst/>
              <a:rect l="l" t="t" r="r" b="b"/>
              <a:pathLst>
                <a:path w="1337" h="729" extrusionOk="0">
                  <a:moveTo>
                    <a:pt x="1086" y="0"/>
                  </a:moveTo>
                  <a:cubicBezTo>
                    <a:pt x="1065" y="0"/>
                    <a:pt x="1043" y="3"/>
                    <a:pt x="1022" y="10"/>
                  </a:cubicBezTo>
                  <a:cubicBezTo>
                    <a:pt x="737" y="99"/>
                    <a:pt x="455" y="194"/>
                    <a:pt x="175" y="299"/>
                  </a:cubicBezTo>
                  <a:cubicBezTo>
                    <a:pt x="60" y="342"/>
                    <a:pt x="1" y="469"/>
                    <a:pt x="43" y="583"/>
                  </a:cubicBezTo>
                  <a:cubicBezTo>
                    <a:pt x="77" y="672"/>
                    <a:pt x="161" y="729"/>
                    <a:pt x="252" y="729"/>
                  </a:cubicBezTo>
                  <a:cubicBezTo>
                    <a:pt x="276" y="729"/>
                    <a:pt x="303" y="725"/>
                    <a:pt x="327" y="715"/>
                  </a:cubicBezTo>
                  <a:cubicBezTo>
                    <a:pt x="601" y="613"/>
                    <a:pt x="876" y="519"/>
                    <a:pt x="1154" y="432"/>
                  </a:cubicBezTo>
                  <a:cubicBezTo>
                    <a:pt x="1270" y="397"/>
                    <a:pt x="1337" y="272"/>
                    <a:pt x="1298" y="156"/>
                  </a:cubicBezTo>
                  <a:cubicBezTo>
                    <a:pt x="1269" y="62"/>
                    <a:pt x="1182" y="0"/>
                    <a:pt x="1086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946" name="Google Shape;2946;p49"/>
            <p:cNvSpPr/>
            <p:nvPr/>
          </p:nvSpPr>
          <p:spPr>
            <a:xfrm>
              <a:off x="7681775" y="2207588"/>
              <a:ext cx="28000" cy="26500"/>
            </a:xfrm>
            <a:custGeom>
              <a:avLst/>
              <a:gdLst/>
              <a:ahLst/>
              <a:cxnLst/>
              <a:rect l="l" t="t" r="r" b="b"/>
              <a:pathLst>
                <a:path w="1120" h="1060" extrusionOk="0">
                  <a:moveTo>
                    <a:pt x="876" y="0"/>
                  </a:moveTo>
                  <a:cubicBezTo>
                    <a:pt x="822" y="0"/>
                    <a:pt x="768" y="20"/>
                    <a:pt x="725" y="60"/>
                  </a:cubicBezTo>
                  <a:cubicBezTo>
                    <a:pt x="508" y="264"/>
                    <a:pt x="294" y="471"/>
                    <a:pt x="86" y="685"/>
                  </a:cubicBezTo>
                  <a:cubicBezTo>
                    <a:pt x="0" y="771"/>
                    <a:pt x="2" y="912"/>
                    <a:pt x="90" y="997"/>
                  </a:cubicBezTo>
                  <a:cubicBezTo>
                    <a:pt x="132" y="1039"/>
                    <a:pt x="189" y="1059"/>
                    <a:pt x="244" y="1059"/>
                  </a:cubicBezTo>
                  <a:cubicBezTo>
                    <a:pt x="301" y="1059"/>
                    <a:pt x="359" y="1037"/>
                    <a:pt x="402" y="991"/>
                  </a:cubicBezTo>
                  <a:cubicBezTo>
                    <a:pt x="606" y="783"/>
                    <a:pt x="813" y="579"/>
                    <a:pt x="1026" y="381"/>
                  </a:cubicBezTo>
                  <a:cubicBezTo>
                    <a:pt x="1114" y="299"/>
                    <a:pt x="1119" y="159"/>
                    <a:pt x="1036" y="69"/>
                  </a:cubicBezTo>
                  <a:cubicBezTo>
                    <a:pt x="993" y="24"/>
                    <a:pt x="935" y="0"/>
                    <a:pt x="876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947" name="Google Shape;2947;p49"/>
            <p:cNvSpPr/>
            <p:nvPr/>
          </p:nvSpPr>
          <p:spPr>
            <a:xfrm>
              <a:off x="7638975" y="2256188"/>
              <a:ext cx="25850" cy="28675"/>
            </a:xfrm>
            <a:custGeom>
              <a:avLst/>
              <a:gdLst/>
              <a:ahLst/>
              <a:cxnLst/>
              <a:rect l="l" t="t" r="r" b="b"/>
              <a:pathLst>
                <a:path w="1034" h="1147" extrusionOk="0">
                  <a:moveTo>
                    <a:pt x="785" y="0"/>
                  </a:moveTo>
                  <a:cubicBezTo>
                    <a:pt x="720" y="0"/>
                    <a:pt x="656" y="28"/>
                    <a:pt x="612" y="82"/>
                  </a:cubicBezTo>
                  <a:cubicBezTo>
                    <a:pt x="426" y="316"/>
                    <a:pt x="245" y="555"/>
                    <a:pt x="72" y="796"/>
                  </a:cubicBezTo>
                  <a:cubicBezTo>
                    <a:pt x="1" y="895"/>
                    <a:pt x="22" y="1033"/>
                    <a:pt x="121" y="1104"/>
                  </a:cubicBezTo>
                  <a:cubicBezTo>
                    <a:pt x="160" y="1132"/>
                    <a:pt x="206" y="1146"/>
                    <a:pt x="250" y="1146"/>
                  </a:cubicBezTo>
                  <a:cubicBezTo>
                    <a:pt x="320" y="1146"/>
                    <a:pt x="386" y="1115"/>
                    <a:pt x="429" y="1054"/>
                  </a:cubicBezTo>
                  <a:cubicBezTo>
                    <a:pt x="599" y="818"/>
                    <a:pt x="776" y="586"/>
                    <a:pt x="958" y="358"/>
                  </a:cubicBezTo>
                  <a:cubicBezTo>
                    <a:pt x="1033" y="263"/>
                    <a:pt x="1018" y="124"/>
                    <a:pt x="923" y="47"/>
                  </a:cubicBezTo>
                  <a:cubicBezTo>
                    <a:pt x="881" y="16"/>
                    <a:pt x="833" y="0"/>
                    <a:pt x="785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948" name="Google Shape;2948;p49"/>
            <p:cNvSpPr/>
            <p:nvPr/>
          </p:nvSpPr>
          <p:spPr>
            <a:xfrm>
              <a:off x="7731225" y="2166063"/>
              <a:ext cx="30475" cy="24100"/>
            </a:xfrm>
            <a:custGeom>
              <a:avLst/>
              <a:gdLst/>
              <a:ahLst/>
              <a:cxnLst/>
              <a:rect l="l" t="t" r="r" b="b"/>
              <a:pathLst>
                <a:path w="1219" h="964" extrusionOk="0">
                  <a:moveTo>
                    <a:pt x="966" y="1"/>
                  </a:moveTo>
                  <a:cubicBezTo>
                    <a:pt x="923" y="1"/>
                    <a:pt x="880" y="14"/>
                    <a:pt x="842" y="40"/>
                  </a:cubicBezTo>
                  <a:cubicBezTo>
                    <a:pt x="596" y="210"/>
                    <a:pt x="354" y="383"/>
                    <a:pt x="117" y="566"/>
                  </a:cubicBezTo>
                  <a:cubicBezTo>
                    <a:pt x="19" y="640"/>
                    <a:pt x="1" y="779"/>
                    <a:pt x="76" y="877"/>
                  </a:cubicBezTo>
                  <a:cubicBezTo>
                    <a:pt x="120" y="934"/>
                    <a:pt x="185" y="963"/>
                    <a:pt x="252" y="963"/>
                  </a:cubicBezTo>
                  <a:cubicBezTo>
                    <a:pt x="298" y="963"/>
                    <a:pt x="345" y="949"/>
                    <a:pt x="386" y="918"/>
                  </a:cubicBezTo>
                  <a:cubicBezTo>
                    <a:pt x="618" y="741"/>
                    <a:pt x="854" y="570"/>
                    <a:pt x="1093" y="403"/>
                  </a:cubicBezTo>
                  <a:cubicBezTo>
                    <a:pt x="1195" y="334"/>
                    <a:pt x="1219" y="196"/>
                    <a:pt x="1149" y="95"/>
                  </a:cubicBezTo>
                  <a:cubicBezTo>
                    <a:pt x="1106" y="34"/>
                    <a:pt x="1036" y="1"/>
                    <a:pt x="966" y="1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949" name="Google Shape;2949;p49"/>
            <p:cNvSpPr/>
            <p:nvPr/>
          </p:nvSpPr>
          <p:spPr>
            <a:xfrm>
              <a:off x="8020125" y="1998763"/>
              <a:ext cx="20450" cy="31725"/>
            </a:xfrm>
            <a:custGeom>
              <a:avLst/>
              <a:gdLst/>
              <a:ahLst/>
              <a:cxnLst/>
              <a:rect l="l" t="t" r="r" b="b"/>
              <a:pathLst>
                <a:path w="818" h="1269" extrusionOk="0">
                  <a:moveTo>
                    <a:pt x="567" y="1"/>
                  </a:moveTo>
                  <a:cubicBezTo>
                    <a:pt x="481" y="1"/>
                    <a:pt x="397" y="52"/>
                    <a:pt x="361" y="138"/>
                  </a:cubicBezTo>
                  <a:cubicBezTo>
                    <a:pt x="248" y="414"/>
                    <a:pt x="141" y="692"/>
                    <a:pt x="42" y="975"/>
                  </a:cubicBezTo>
                  <a:cubicBezTo>
                    <a:pt x="1" y="1089"/>
                    <a:pt x="62" y="1216"/>
                    <a:pt x="177" y="1257"/>
                  </a:cubicBezTo>
                  <a:cubicBezTo>
                    <a:pt x="201" y="1265"/>
                    <a:pt x="226" y="1268"/>
                    <a:pt x="249" y="1268"/>
                  </a:cubicBezTo>
                  <a:cubicBezTo>
                    <a:pt x="340" y="1268"/>
                    <a:pt x="426" y="1211"/>
                    <a:pt x="459" y="1121"/>
                  </a:cubicBezTo>
                  <a:cubicBezTo>
                    <a:pt x="555" y="847"/>
                    <a:pt x="659" y="575"/>
                    <a:pt x="771" y="305"/>
                  </a:cubicBezTo>
                  <a:cubicBezTo>
                    <a:pt x="818" y="193"/>
                    <a:pt x="764" y="63"/>
                    <a:pt x="650" y="17"/>
                  </a:cubicBezTo>
                  <a:cubicBezTo>
                    <a:pt x="623" y="6"/>
                    <a:pt x="595" y="1"/>
                    <a:pt x="567" y="1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950" name="Google Shape;2950;p49"/>
            <p:cNvSpPr/>
            <p:nvPr/>
          </p:nvSpPr>
          <p:spPr>
            <a:xfrm>
              <a:off x="8016975" y="2257788"/>
              <a:ext cx="21475" cy="31250"/>
            </a:xfrm>
            <a:custGeom>
              <a:avLst/>
              <a:gdLst/>
              <a:ahLst/>
              <a:cxnLst/>
              <a:rect l="l" t="t" r="r" b="b"/>
              <a:pathLst>
                <a:path w="859" h="1250" extrusionOk="0">
                  <a:moveTo>
                    <a:pt x="249" y="0"/>
                  </a:moveTo>
                  <a:cubicBezTo>
                    <a:pt x="224" y="0"/>
                    <a:pt x="199" y="5"/>
                    <a:pt x="174" y="14"/>
                  </a:cubicBezTo>
                  <a:cubicBezTo>
                    <a:pt x="57" y="57"/>
                    <a:pt x="1" y="184"/>
                    <a:pt x="42" y="298"/>
                  </a:cubicBezTo>
                  <a:lnTo>
                    <a:pt x="103" y="455"/>
                  </a:lnTo>
                  <a:cubicBezTo>
                    <a:pt x="191" y="684"/>
                    <a:pt x="297" y="910"/>
                    <a:pt x="412" y="1132"/>
                  </a:cubicBezTo>
                  <a:cubicBezTo>
                    <a:pt x="452" y="1207"/>
                    <a:pt x="530" y="1249"/>
                    <a:pt x="608" y="1249"/>
                  </a:cubicBezTo>
                  <a:cubicBezTo>
                    <a:pt x="643" y="1249"/>
                    <a:pt x="678" y="1241"/>
                    <a:pt x="710" y="1224"/>
                  </a:cubicBezTo>
                  <a:cubicBezTo>
                    <a:pt x="819" y="1167"/>
                    <a:pt x="859" y="1032"/>
                    <a:pt x="802" y="925"/>
                  </a:cubicBezTo>
                  <a:cubicBezTo>
                    <a:pt x="694" y="719"/>
                    <a:pt x="596" y="506"/>
                    <a:pt x="514" y="295"/>
                  </a:cubicBezTo>
                  <a:lnTo>
                    <a:pt x="457" y="145"/>
                  </a:lnTo>
                  <a:cubicBezTo>
                    <a:pt x="424" y="56"/>
                    <a:pt x="339" y="0"/>
                    <a:pt x="249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951" name="Google Shape;2951;p49"/>
            <p:cNvSpPr/>
            <p:nvPr/>
          </p:nvSpPr>
          <p:spPr>
            <a:xfrm>
              <a:off x="8001000" y="2193563"/>
              <a:ext cx="15800" cy="32900"/>
            </a:xfrm>
            <a:custGeom>
              <a:avLst/>
              <a:gdLst/>
              <a:ahLst/>
              <a:cxnLst/>
              <a:rect l="l" t="t" r="r" b="b"/>
              <a:pathLst>
                <a:path w="632" h="1316" extrusionOk="0">
                  <a:moveTo>
                    <a:pt x="240" y="1"/>
                  </a:moveTo>
                  <a:cubicBezTo>
                    <a:pt x="229" y="1"/>
                    <a:pt x="217" y="2"/>
                    <a:pt x="206" y="4"/>
                  </a:cubicBezTo>
                  <a:cubicBezTo>
                    <a:pt x="85" y="21"/>
                    <a:pt x="0" y="133"/>
                    <a:pt x="18" y="253"/>
                  </a:cubicBezTo>
                  <a:cubicBezTo>
                    <a:pt x="58" y="550"/>
                    <a:pt x="112" y="847"/>
                    <a:pt x="173" y="1140"/>
                  </a:cubicBezTo>
                  <a:cubicBezTo>
                    <a:pt x="197" y="1245"/>
                    <a:pt x="287" y="1315"/>
                    <a:pt x="390" y="1315"/>
                  </a:cubicBezTo>
                  <a:cubicBezTo>
                    <a:pt x="406" y="1315"/>
                    <a:pt x="421" y="1314"/>
                    <a:pt x="437" y="1310"/>
                  </a:cubicBezTo>
                  <a:cubicBezTo>
                    <a:pt x="556" y="1284"/>
                    <a:pt x="631" y="1167"/>
                    <a:pt x="607" y="1047"/>
                  </a:cubicBezTo>
                  <a:cubicBezTo>
                    <a:pt x="546" y="765"/>
                    <a:pt x="496" y="479"/>
                    <a:pt x="455" y="191"/>
                  </a:cubicBezTo>
                  <a:cubicBezTo>
                    <a:pt x="440" y="82"/>
                    <a:pt x="346" y="1"/>
                    <a:pt x="240" y="1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952" name="Google Shape;2952;p49"/>
            <p:cNvSpPr/>
            <p:nvPr/>
          </p:nvSpPr>
          <p:spPr>
            <a:xfrm>
              <a:off x="7977350" y="2061813"/>
              <a:ext cx="42675" cy="40025"/>
            </a:xfrm>
            <a:custGeom>
              <a:avLst/>
              <a:gdLst/>
              <a:ahLst/>
              <a:cxnLst/>
              <a:rect l="l" t="t" r="r" b="b"/>
              <a:pathLst>
                <a:path w="1707" h="1601" extrusionOk="0">
                  <a:moveTo>
                    <a:pt x="1463" y="1"/>
                  </a:moveTo>
                  <a:cubicBezTo>
                    <a:pt x="1362" y="1"/>
                    <a:pt x="1272" y="70"/>
                    <a:pt x="1248" y="171"/>
                  </a:cubicBezTo>
                  <a:cubicBezTo>
                    <a:pt x="1179" y="465"/>
                    <a:pt x="1118" y="757"/>
                    <a:pt x="1067" y="1051"/>
                  </a:cubicBezTo>
                  <a:cubicBezTo>
                    <a:pt x="1060" y="1089"/>
                    <a:pt x="1062" y="1124"/>
                    <a:pt x="1074" y="1156"/>
                  </a:cubicBezTo>
                  <a:cubicBezTo>
                    <a:pt x="828" y="1141"/>
                    <a:pt x="584" y="1134"/>
                    <a:pt x="339" y="1134"/>
                  </a:cubicBezTo>
                  <a:lnTo>
                    <a:pt x="220" y="1134"/>
                  </a:lnTo>
                  <a:cubicBezTo>
                    <a:pt x="97" y="1136"/>
                    <a:pt x="0" y="1235"/>
                    <a:pt x="2" y="1358"/>
                  </a:cubicBezTo>
                  <a:cubicBezTo>
                    <a:pt x="3" y="1479"/>
                    <a:pt x="102" y="1575"/>
                    <a:pt x="223" y="1575"/>
                  </a:cubicBezTo>
                  <a:lnTo>
                    <a:pt x="338" y="1575"/>
                  </a:lnTo>
                  <a:cubicBezTo>
                    <a:pt x="590" y="1575"/>
                    <a:pt x="841" y="1582"/>
                    <a:pt x="1094" y="1601"/>
                  </a:cubicBezTo>
                  <a:lnTo>
                    <a:pt x="1108" y="1601"/>
                  </a:lnTo>
                  <a:cubicBezTo>
                    <a:pt x="1223" y="1601"/>
                    <a:pt x="1320" y="1510"/>
                    <a:pt x="1328" y="1394"/>
                  </a:cubicBezTo>
                  <a:cubicBezTo>
                    <a:pt x="1329" y="1363"/>
                    <a:pt x="1325" y="1334"/>
                    <a:pt x="1316" y="1309"/>
                  </a:cubicBezTo>
                  <a:cubicBezTo>
                    <a:pt x="1408" y="1294"/>
                    <a:pt x="1485" y="1225"/>
                    <a:pt x="1502" y="1127"/>
                  </a:cubicBezTo>
                  <a:cubicBezTo>
                    <a:pt x="1554" y="842"/>
                    <a:pt x="1613" y="557"/>
                    <a:pt x="1678" y="273"/>
                  </a:cubicBezTo>
                  <a:cubicBezTo>
                    <a:pt x="1706" y="154"/>
                    <a:pt x="1632" y="35"/>
                    <a:pt x="1513" y="7"/>
                  </a:cubicBezTo>
                  <a:cubicBezTo>
                    <a:pt x="1496" y="3"/>
                    <a:pt x="1479" y="1"/>
                    <a:pt x="1463" y="1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953" name="Google Shape;2953;p49"/>
            <p:cNvSpPr/>
            <p:nvPr/>
          </p:nvSpPr>
          <p:spPr>
            <a:xfrm>
              <a:off x="7911400" y="2093488"/>
              <a:ext cx="33350" cy="14600"/>
            </a:xfrm>
            <a:custGeom>
              <a:avLst/>
              <a:gdLst/>
              <a:ahLst/>
              <a:cxnLst/>
              <a:rect l="l" t="t" r="r" b="b"/>
              <a:pathLst>
                <a:path w="1334" h="584" extrusionOk="0">
                  <a:moveTo>
                    <a:pt x="1096" y="0"/>
                  </a:moveTo>
                  <a:cubicBezTo>
                    <a:pt x="1086" y="0"/>
                    <a:pt x="1077" y="1"/>
                    <a:pt x="1067" y="2"/>
                  </a:cubicBezTo>
                  <a:cubicBezTo>
                    <a:pt x="780" y="40"/>
                    <a:pt x="494" y="88"/>
                    <a:pt x="210" y="145"/>
                  </a:cubicBezTo>
                  <a:lnTo>
                    <a:pt x="225" y="366"/>
                  </a:lnTo>
                  <a:lnTo>
                    <a:pt x="182" y="151"/>
                  </a:lnTo>
                  <a:cubicBezTo>
                    <a:pt x="61" y="174"/>
                    <a:pt x="0" y="287"/>
                    <a:pt x="23" y="408"/>
                  </a:cubicBezTo>
                  <a:cubicBezTo>
                    <a:pt x="43" y="512"/>
                    <a:pt x="147" y="583"/>
                    <a:pt x="253" y="583"/>
                  </a:cubicBezTo>
                  <a:cubicBezTo>
                    <a:pt x="270" y="583"/>
                    <a:pt x="284" y="582"/>
                    <a:pt x="298" y="581"/>
                  </a:cubicBezTo>
                  <a:cubicBezTo>
                    <a:pt x="572" y="527"/>
                    <a:pt x="849" y="478"/>
                    <a:pt x="1128" y="442"/>
                  </a:cubicBezTo>
                  <a:cubicBezTo>
                    <a:pt x="1248" y="426"/>
                    <a:pt x="1334" y="314"/>
                    <a:pt x="1316" y="192"/>
                  </a:cubicBezTo>
                  <a:cubicBezTo>
                    <a:pt x="1301" y="80"/>
                    <a:pt x="1204" y="0"/>
                    <a:pt x="1096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954" name="Google Shape;2954;p49"/>
            <p:cNvSpPr/>
            <p:nvPr/>
          </p:nvSpPr>
          <p:spPr>
            <a:xfrm>
              <a:off x="7998200" y="2127413"/>
              <a:ext cx="11825" cy="33150"/>
            </a:xfrm>
            <a:custGeom>
              <a:avLst/>
              <a:gdLst/>
              <a:ahLst/>
              <a:cxnLst/>
              <a:rect l="l" t="t" r="r" b="b"/>
              <a:pathLst>
                <a:path w="473" h="1326" extrusionOk="0">
                  <a:moveTo>
                    <a:pt x="257" y="1"/>
                  </a:moveTo>
                  <a:cubicBezTo>
                    <a:pt x="129" y="1"/>
                    <a:pt x="30" y="89"/>
                    <a:pt x="23" y="209"/>
                  </a:cubicBezTo>
                  <a:cubicBezTo>
                    <a:pt x="7" y="480"/>
                    <a:pt x="0" y="751"/>
                    <a:pt x="0" y="1025"/>
                  </a:cubicBezTo>
                  <a:lnTo>
                    <a:pt x="0" y="1104"/>
                  </a:lnTo>
                  <a:cubicBezTo>
                    <a:pt x="0" y="1226"/>
                    <a:pt x="99" y="1325"/>
                    <a:pt x="221" y="1325"/>
                  </a:cubicBezTo>
                  <a:cubicBezTo>
                    <a:pt x="222" y="1325"/>
                    <a:pt x="223" y="1325"/>
                    <a:pt x="224" y="1325"/>
                  </a:cubicBezTo>
                  <a:cubicBezTo>
                    <a:pt x="346" y="1325"/>
                    <a:pt x="442" y="1226"/>
                    <a:pt x="442" y="1105"/>
                  </a:cubicBezTo>
                  <a:lnTo>
                    <a:pt x="442" y="1022"/>
                  </a:lnTo>
                  <a:cubicBezTo>
                    <a:pt x="442" y="759"/>
                    <a:pt x="450" y="497"/>
                    <a:pt x="465" y="235"/>
                  </a:cubicBezTo>
                  <a:cubicBezTo>
                    <a:pt x="472" y="113"/>
                    <a:pt x="379" y="8"/>
                    <a:pt x="257" y="1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2955" name="Google Shape;2955;p49"/>
          <p:cNvGrpSpPr/>
          <p:nvPr/>
        </p:nvGrpSpPr>
        <p:grpSpPr>
          <a:xfrm>
            <a:off x="626485" y="4921967"/>
            <a:ext cx="497500" cy="460167"/>
            <a:chOff x="469863" y="3691475"/>
            <a:chExt cx="373125" cy="345125"/>
          </a:xfrm>
        </p:grpSpPr>
        <p:sp>
          <p:nvSpPr>
            <p:cNvPr id="2956" name="Google Shape;2956;p49"/>
            <p:cNvSpPr/>
            <p:nvPr/>
          </p:nvSpPr>
          <p:spPr>
            <a:xfrm>
              <a:off x="469863" y="3695875"/>
              <a:ext cx="348950" cy="339000"/>
            </a:xfrm>
            <a:custGeom>
              <a:avLst/>
              <a:gdLst/>
              <a:ahLst/>
              <a:cxnLst/>
              <a:rect l="l" t="t" r="r" b="b"/>
              <a:pathLst>
                <a:path w="13958" h="13560" extrusionOk="0">
                  <a:moveTo>
                    <a:pt x="6643" y="0"/>
                  </a:moveTo>
                  <a:lnTo>
                    <a:pt x="4775" y="4514"/>
                  </a:lnTo>
                  <a:lnTo>
                    <a:pt x="0" y="5533"/>
                  </a:lnTo>
                  <a:lnTo>
                    <a:pt x="3714" y="8705"/>
                  </a:lnTo>
                  <a:lnTo>
                    <a:pt x="3207" y="13560"/>
                  </a:lnTo>
                  <a:lnTo>
                    <a:pt x="3207" y="13560"/>
                  </a:lnTo>
                  <a:lnTo>
                    <a:pt x="7370" y="11008"/>
                  </a:lnTo>
                  <a:lnTo>
                    <a:pt x="11834" y="12991"/>
                  </a:lnTo>
                  <a:lnTo>
                    <a:pt x="10692" y="8242"/>
                  </a:lnTo>
                  <a:lnTo>
                    <a:pt x="13957" y="4611"/>
                  </a:lnTo>
                  <a:lnTo>
                    <a:pt x="9088" y="4228"/>
                  </a:lnTo>
                  <a:lnTo>
                    <a:pt x="6643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957" name="Google Shape;2957;p49"/>
            <p:cNvSpPr/>
            <p:nvPr/>
          </p:nvSpPr>
          <p:spPr>
            <a:xfrm>
              <a:off x="487513" y="3691475"/>
              <a:ext cx="355475" cy="345125"/>
            </a:xfrm>
            <a:custGeom>
              <a:avLst/>
              <a:gdLst/>
              <a:ahLst/>
              <a:cxnLst/>
              <a:rect l="l" t="t" r="r" b="b"/>
              <a:pathLst>
                <a:path w="14219" h="13805" extrusionOk="0">
                  <a:moveTo>
                    <a:pt x="6786" y="398"/>
                  </a:moveTo>
                  <a:lnTo>
                    <a:pt x="9108" y="4411"/>
                  </a:lnTo>
                  <a:cubicBezTo>
                    <a:pt x="9128" y="4447"/>
                    <a:pt x="9165" y="4469"/>
                    <a:pt x="9203" y="4473"/>
                  </a:cubicBezTo>
                  <a:lnTo>
                    <a:pt x="13825" y="4834"/>
                  </a:lnTo>
                  <a:lnTo>
                    <a:pt x="10728" y="8282"/>
                  </a:lnTo>
                  <a:cubicBezTo>
                    <a:pt x="10699" y="8312"/>
                    <a:pt x="10689" y="8354"/>
                    <a:pt x="10699" y="8392"/>
                  </a:cubicBezTo>
                  <a:lnTo>
                    <a:pt x="11782" y="12900"/>
                  </a:lnTo>
                  <a:lnTo>
                    <a:pt x="7546" y="11018"/>
                  </a:lnTo>
                  <a:cubicBezTo>
                    <a:pt x="7530" y="11011"/>
                    <a:pt x="7513" y="11008"/>
                    <a:pt x="7496" y="11008"/>
                  </a:cubicBezTo>
                  <a:cubicBezTo>
                    <a:pt x="7474" y="11008"/>
                    <a:pt x="7453" y="11013"/>
                    <a:pt x="7434" y="11025"/>
                  </a:cubicBezTo>
                  <a:lnTo>
                    <a:pt x="3481" y="13449"/>
                  </a:lnTo>
                  <a:lnTo>
                    <a:pt x="3481" y="13449"/>
                  </a:lnTo>
                  <a:lnTo>
                    <a:pt x="3962" y="8838"/>
                  </a:lnTo>
                  <a:cubicBezTo>
                    <a:pt x="3965" y="8798"/>
                    <a:pt x="3949" y="8756"/>
                    <a:pt x="3919" y="8732"/>
                  </a:cubicBezTo>
                  <a:lnTo>
                    <a:pt x="393" y="5720"/>
                  </a:lnTo>
                  <a:lnTo>
                    <a:pt x="4924" y="4754"/>
                  </a:lnTo>
                  <a:cubicBezTo>
                    <a:pt x="4964" y="4746"/>
                    <a:pt x="4995" y="4719"/>
                    <a:pt x="5012" y="4681"/>
                  </a:cubicBezTo>
                  <a:lnTo>
                    <a:pt x="6786" y="398"/>
                  </a:lnTo>
                  <a:close/>
                  <a:moveTo>
                    <a:pt x="6777" y="0"/>
                  </a:moveTo>
                  <a:cubicBezTo>
                    <a:pt x="6773" y="0"/>
                    <a:pt x="6769" y="0"/>
                    <a:pt x="6766" y="1"/>
                  </a:cubicBezTo>
                  <a:cubicBezTo>
                    <a:pt x="6720" y="3"/>
                    <a:pt x="6678" y="32"/>
                    <a:pt x="6660" y="75"/>
                  </a:cubicBezTo>
                  <a:lnTo>
                    <a:pt x="4817" y="4527"/>
                  </a:lnTo>
                  <a:lnTo>
                    <a:pt x="104" y="5533"/>
                  </a:lnTo>
                  <a:cubicBezTo>
                    <a:pt x="59" y="5542"/>
                    <a:pt x="22" y="5577"/>
                    <a:pt x="12" y="5623"/>
                  </a:cubicBezTo>
                  <a:cubicBezTo>
                    <a:pt x="0" y="5669"/>
                    <a:pt x="14" y="5716"/>
                    <a:pt x="50" y="5746"/>
                  </a:cubicBezTo>
                  <a:lnTo>
                    <a:pt x="3715" y="8875"/>
                  </a:lnTo>
                  <a:lnTo>
                    <a:pt x="3215" y="13669"/>
                  </a:lnTo>
                  <a:cubicBezTo>
                    <a:pt x="3209" y="13714"/>
                    <a:pt x="3231" y="13760"/>
                    <a:pt x="3271" y="13784"/>
                  </a:cubicBezTo>
                  <a:cubicBezTo>
                    <a:pt x="3291" y="13797"/>
                    <a:pt x="3311" y="13804"/>
                    <a:pt x="3335" y="13804"/>
                  </a:cubicBezTo>
                  <a:cubicBezTo>
                    <a:pt x="3356" y="13804"/>
                    <a:pt x="3378" y="13797"/>
                    <a:pt x="3399" y="13784"/>
                  </a:cubicBezTo>
                  <a:lnTo>
                    <a:pt x="7507" y="11267"/>
                  </a:lnTo>
                  <a:lnTo>
                    <a:pt x="11914" y="13224"/>
                  </a:lnTo>
                  <a:cubicBezTo>
                    <a:pt x="11929" y="13231"/>
                    <a:pt x="11945" y="13234"/>
                    <a:pt x="11961" y="13234"/>
                  </a:cubicBezTo>
                  <a:cubicBezTo>
                    <a:pt x="11989" y="13234"/>
                    <a:pt x="12017" y="13225"/>
                    <a:pt x="12039" y="13206"/>
                  </a:cubicBezTo>
                  <a:cubicBezTo>
                    <a:pt x="12075" y="13177"/>
                    <a:pt x="12092" y="13129"/>
                    <a:pt x="12081" y="13084"/>
                  </a:cubicBezTo>
                  <a:lnTo>
                    <a:pt x="10956" y="8398"/>
                  </a:lnTo>
                  <a:lnTo>
                    <a:pt x="14178" y="4813"/>
                  </a:lnTo>
                  <a:cubicBezTo>
                    <a:pt x="14210" y="4780"/>
                    <a:pt x="14218" y="4730"/>
                    <a:pt x="14201" y="4687"/>
                  </a:cubicBezTo>
                  <a:cubicBezTo>
                    <a:pt x="14183" y="4644"/>
                    <a:pt x="14144" y="4613"/>
                    <a:pt x="14097" y="4610"/>
                  </a:cubicBezTo>
                  <a:lnTo>
                    <a:pt x="9293" y="4233"/>
                  </a:lnTo>
                  <a:lnTo>
                    <a:pt x="6880" y="61"/>
                  </a:lnTo>
                  <a:cubicBezTo>
                    <a:pt x="6859" y="25"/>
                    <a:pt x="6823" y="0"/>
                    <a:pt x="6777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2958" name="Google Shape;2958;p49"/>
          <p:cNvGrpSpPr/>
          <p:nvPr/>
        </p:nvGrpSpPr>
        <p:grpSpPr>
          <a:xfrm>
            <a:off x="11231985" y="1224501"/>
            <a:ext cx="497500" cy="460167"/>
            <a:chOff x="8271588" y="765975"/>
            <a:chExt cx="373125" cy="345125"/>
          </a:xfrm>
        </p:grpSpPr>
        <p:sp>
          <p:nvSpPr>
            <p:cNvPr id="2959" name="Google Shape;2959;p49"/>
            <p:cNvSpPr/>
            <p:nvPr/>
          </p:nvSpPr>
          <p:spPr>
            <a:xfrm>
              <a:off x="8271588" y="770375"/>
              <a:ext cx="348950" cy="339000"/>
            </a:xfrm>
            <a:custGeom>
              <a:avLst/>
              <a:gdLst/>
              <a:ahLst/>
              <a:cxnLst/>
              <a:rect l="l" t="t" r="r" b="b"/>
              <a:pathLst>
                <a:path w="13958" h="13560" extrusionOk="0">
                  <a:moveTo>
                    <a:pt x="6643" y="0"/>
                  </a:moveTo>
                  <a:lnTo>
                    <a:pt x="4775" y="4514"/>
                  </a:lnTo>
                  <a:lnTo>
                    <a:pt x="0" y="5533"/>
                  </a:lnTo>
                  <a:lnTo>
                    <a:pt x="3714" y="8705"/>
                  </a:lnTo>
                  <a:lnTo>
                    <a:pt x="3207" y="13560"/>
                  </a:lnTo>
                  <a:lnTo>
                    <a:pt x="3207" y="13560"/>
                  </a:lnTo>
                  <a:lnTo>
                    <a:pt x="7370" y="11008"/>
                  </a:lnTo>
                  <a:lnTo>
                    <a:pt x="11834" y="12991"/>
                  </a:lnTo>
                  <a:lnTo>
                    <a:pt x="10692" y="8242"/>
                  </a:lnTo>
                  <a:lnTo>
                    <a:pt x="13957" y="4611"/>
                  </a:lnTo>
                  <a:lnTo>
                    <a:pt x="9088" y="4228"/>
                  </a:lnTo>
                  <a:lnTo>
                    <a:pt x="6643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960" name="Google Shape;2960;p49"/>
            <p:cNvSpPr/>
            <p:nvPr/>
          </p:nvSpPr>
          <p:spPr>
            <a:xfrm>
              <a:off x="8289238" y="765975"/>
              <a:ext cx="355475" cy="345125"/>
            </a:xfrm>
            <a:custGeom>
              <a:avLst/>
              <a:gdLst/>
              <a:ahLst/>
              <a:cxnLst/>
              <a:rect l="l" t="t" r="r" b="b"/>
              <a:pathLst>
                <a:path w="14219" h="13805" extrusionOk="0">
                  <a:moveTo>
                    <a:pt x="6786" y="398"/>
                  </a:moveTo>
                  <a:lnTo>
                    <a:pt x="9108" y="4411"/>
                  </a:lnTo>
                  <a:cubicBezTo>
                    <a:pt x="9128" y="4447"/>
                    <a:pt x="9165" y="4469"/>
                    <a:pt x="9203" y="4473"/>
                  </a:cubicBezTo>
                  <a:lnTo>
                    <a:pt x="13825" y="4834"/>
                  </a:lnTo>
                  <a:lnTo>
                    <a:pt x="10728" y="8282"/>
                  </a:lnTo>
                  <a:cubicBezTo>
                    <a:pt x="10699" y="8312"/>
                    <a:pt x="10689" y="8354"/>
                    <a:pt x="10699" y="8392"/>
                  </a:cubicBezTo>
                  <a:lnTo>
                    <a:pt x="11782" y="12900"/>
                  </a:lnTo>
                  <a:lnTo>
                    <a:pt x="7546" y="11018"/>
                  </a:lnTo>
                  <a:cubicBezTo>
                    <a:pt x="7530" y="11011"/>
                    <a:pt x="7513" y="11008"/>
                    <a:pt x="7496" y="11008"/>
                  </a:cubicBezTo>
                  <a:cubicBezTo>
                    <a:pt x="7474" y="11008"/>
                    <a:pt x="7453" y="11013"/>
                    <a:pt x="7434" y="11025"/>
                  </a:cubicBezTo>
                  <a:lnTo>
                    <a:pt x="3481" y="13449"/>
                  </a:lnTo>
                  <a:lnTo>
                    <a:pt x="3481" y="13449"/>
                  </a:lnTo>
                  <a:lnTo>
                    <a:pt x="3962" y="8838"/>
                  </a:lnTo>
                  <a:cubicBezTo>
                    <a:pt x="3965" y="8798"/>
                    <a:pt x="3949" y="8756"/>
                    <a:pt x="3919" y="8732"/>
                  </a:cubicBezTo>
                  <a:lnTo>
                    <a:pt x="393" y="5720"/>
                  </a:lnTo>
                  <a:lnTo>
                    <a:pt x="4924" y="4754"/>
                  </a:lnTo>
                  <a:cubicBezTo>
                    <a:pt x="4964" y="4746"/>
                    <a:pt x="4995" y="4719"/>
                    <a:pt x="5012" y="4681"/>
                  </a:cubicBezTo>
                  <a:lnTo>
                    <a:pt x="6786" y="398"/>
                  </a:lnTo>
                  <a:close/>
                  <a:moveTo>
                    <a:pt x="6777" y="0"/>
                  </a:moveTo>
                  <a:cubicBezTo>
                    <a:pt x="6773" y="0"/>
                    <a:pt x="6769" y="0"/>
                    <a:pt x="6766" y="1"/>
                  </a:cubicBezTo>
                  <a:cubicBezTo>
                    <a:pt x="6720" y="3"/>
                    <a:pt x="6678" y="32"/>
                    <a:pt x="6660" y="75"/>
                  </a:cubicBezTo>
                  <a:lnTo>
                    <a:pt x="4817" y="4527"/>
                  </a:lnTo>
                  <a:lnTo>
                    <a:pt x="104" y="5533"/>
                  </a:lnTo>
                  <a:cubicBezTo>
                    <a:pt x="59" y="5542"/>
                    <a:pt x="22" y="5577"/>
                    <a:pt x="12" y="5623"/>
                  </a:cubicBezTo>
                  <a:cubicBezTo>
                    <a:pt x="0" y="5669"/>
                    <a:pt x="14" y="5716"/>
                    <a:pt x="50" y="5746"/>
                  </a:cubicBezTo>
                  <a:lnTo>
                    <a:pt x="3715" y="8875"/>
                  </a:lnTo>
                  <a:lnTo>
                    <a:pt x="3215" y="13669"/>
                  </a:lnTo>
                  <a:cubicBezTo>
                    <a:pt x="3209" y="13714"/>
                    <a:pt x="3231" y="13760"/>
                    <a:pt x="3271" y="13784"/>
                  </a:cubicBezTo>
                  <a:cubicBezTo>
                    <a:pt x="3291" y="13797"/>
                    <a:pt x="3311" y="13804"/>
                    <a:pt x="3335" y="13804"/>
                  </a:cubicBezTo>
                  <a:cubicBezTo>
                    <a:pt x="3356" y="13804"/>
                    <a:pt x="3378" y="13797"/>
                    <a:pt x="3399" y="13784"/>
                  </a:cubicBezTo>
                  <a:lnTo>
                    <a:pt x="7507" y="11267"/>
                  </a:lnTo>
                  <a:lnTo>
                    <a:pt x="11914" y="13224"/>
                  </a:lnTo>
                  <a:cubicBezTo>
                    <a:pt x="11929" y="13231"/>
                    <a:pt x="11945" y="13234"/>
                    <a:pt x="11961" y="13234"/>
                  </a:cubicBezTo>
                  <a:cubicBezTo>
                    <a:pt x="11989" y="13234"/>
                    <a:pt x="12017" y="13225"/>
                    <a:pt x="12039" y="13206"/>
                  </a:cubicBezTo>
                  <a:cubicBezTo>
                    <a:pt x="12075" y="13177"/>
                    <a:pt x="12092" y="13129"/>
                    <a:pt x="12081" y="13084"/>
                  </a:cubicBezTo>
                  <a:lnTo>
                    <a:pt x="10956" y="8398"/>
                  </a:lnTo>
                  <a:lnTo>
                    <a:pt x="14178" y="4813"/>
                  </a:lnTo>
                  <a:cubicBezTo>
                    <a:pt x="14210" y="4780"/>
                    <a:pt x="14218" y="4730"/>
                    <a:pt x="14201" y="4687"/>
                  </a:cubicBezTo>
                  <a:cubicBezTo>
                    <a:pt x="14183" y="4644"/>
                    <a:pt x="14144" y="4613"/>
                    <a:pt x="14097" y="4610"/>
                  </a:cubicBezTo>
                  <a:lnTo>
                    <a:pt x="9293" y="4233"/>
                  </a:lnTo>
                  <a:lnTo>
                    <a:pt x="6880" y="61"/>
                  </a:lnTo>
                  <a:cubicBezTo>
                    <a:pt x="6859" y="25"/>
                    <a:pt x="6823" y="0"/>
                    <a:pt x="6777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pic>
        <p:nvPicPr>
          <p:cNvPr id="6" name="图片 1" descr="6076cff3a745f">
            <a:extLst>
              <a:ext uri="{FF2B5EF4-FFF2-40B4-BE49-F238E27FC236}">
                <a16:creationId xmlns:a16="http://schemas.microsoft.com/office/drawing/2014/main" id="{9A003657-8F7D-67D0-F71D-57274BF46BE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486104" y="4073361"/>
            <a:ext cx="3745881" cy="2864579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D1C6380D-D557-B6CB-9AF6-DC701410823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1789825">
            <a:off x="1461436" y="5007516"/>
            <a:ext cx="650296" cy="1324979"/>
          </a:xfrm>
          <a:prstGeom prst="rect">
            <a:avLst/>
          </a:prstGeom>
        </p:spPr>
      </p:pic>
      <p:grpSp>
        <p:nvGrpSpPr>
          <p:cNvPr id="23" name="Google Shape;2857;p49">
            <a:extLst>
              <a:ext uri="{FF2B5EF4-FFF2-40B4-BE49-F238E27FC236}">
                <a16:creationId xmlns:a16="http://schemas.microsoft.com/office/drawing/2014/main" id="{B1BFD26F-A01C-3E6F-4BAB-D98E14D42306}"/>
              </a:ext>
            </a:extLst>
          </p:cNvPr>
          <p:cNvGrpSpPr/>
          <p:nvPr/>
        </p:nvGrpSpPr>
        <p:grpSpPr>
          <a:xfrm>
            <a:off x="800073" y="643004"/>
            <a:ext cx="1513267" cy="1322233"/>
            <a:chOff x="654250" y="2075913"/>
            <a:chExt cx="1134950" cy="991675"/>
          </a:xfrm>
        </p:grpSpPr>
        <p:sp>
          <p:nvSpPr>
            <p:cNvPr id="24" name="Google Shape;2858;p49">
              <a:extLst>
                <a:ext uri="{FF2B5EF4-FFF2-40B4-BE49-F238E27FC236}">
                  <a16:creationId xmlns:a16="http://schemas.microsoft.com/office/drawing/2014/main" id="{3B0A1552-9FAA-C9D4-A9DC-85DB869FAFC1}"/>
                </a:ext>
              </a:extLst>
            </p:cNvPr>
            <p:cNvSpPr/>
            <p:nvPr/>
          </p:nvSpPr>
          <p:spPr>
            <a:xfrm>
              <a:off x="655450" y="2087188"/>
              <a:ext cx="1133750" cy="979825"/>
            </a:xfrm>
            <a:custGeom>
              <a:avLst/>
              <a:gdLst/>
              <a:ahLst/>
              <a:cxnLst/>
              <a:rect l="l" t="t" r="r" b="b"/>
              <a:pathLst>
                <a:path w="45350" h="39193" extrusionOk="0">
                  <a:moveTo>
                    <a:pt x="24257" y="6929"/>
                  </a:moveTo>
                  <a:cubicBezTo>
                    <a:pt x="26536" y="6929"/>
                    <a:pt x="28838" y="7608"/>
                    <a:pt x="30844" y="9020"/>
                  </a:cubicBezTo>
                  <a:cubicBezTo>
                    <a:pt x="36019" y="12663"/>
                    <a:pt x="37260" y="19813"/>
                    <a:pt x="33617" y="24987"/>
                  </a:cubicBezTo>
                  <a:lnTo>
                    <a:pt x="25488" y="19263"/>
                  </a:lnTo>
                  <a:cubicBezTo>
                    <a:pt x="25738" y="18607"/>
                    <a:pt x="25527" y="17843"/>
                    <a:pt x="24930" y="17421"/>
                  </a:cubicBezTo>
                  <a:cubicBezTo>
                    <a:pt x="24656" y="17229"/>
                    <a:pt x="24343" y="17137"/>
                    <a:pt x="24032" y="17137"/>
                  </a:cubicBezTo>
                  <a:cubicBezTo>
                    <a:pt x="23662" y="17137"/>
                    <a:pt x="23296" y="17268"/>
                    <a:pt x="23005" y="17516"/>
                  </a:cubicBezTo>
                  <a:lnTo>
                    <a:pt x="14876" y="11792"/>
                  </a:lnTo>
                  <a:cubicBezTo>
                    <a:pt x="17108" y="8623"/>
                    <a:pt x="20654" y="6929"/>
                    <a:pt x="24257" y="6929"/>
                  </a:cubicBezTo>
                  <a:close/>
                  <a:moveTo>
                    <a:pt x="23804" y="1"/>
                  </a:moveTo>
                  <a:cubicBezTo>
                    <a:pt x="17950" y="1"/>
                    <a:pt x="12186" y="2693"/>
                    <a:pt x="8464" y="7738"/>
                  </a:cubicBezTo>
                  <a:lnTo>
                    <a:pt x="4993" y="5293"/>
                  </a:lnTo>
                  <a:lnTo>
                    <a:pt x="1" y="12385"/>
                  </a:lnTo>
                  <a:lnTo>
                    <a:pt x="38071" y="39192"/>
                  </a:lnTo>
                  <a:lnTo>
                    <a:pt x="43064" y="32102"/>
                  </a:lnTo>
                  <a:lnTo>
                    <a:pt x="39592" y="29659"/>
                  </a:lnTo>
                  <a:cubicBezTo>
                    <a:pt x="45349" y="21090"/>
                    <a:pt x="43232" y="9448"/>
                    <a:pt x="34749" y="3474"/>
                  </a:cubicBezTo>
                  <a:cubicBezTo>
                    <a:pt x="31416" y="1128"/>
                    <a:pt x="27591" y="1"/>
                    <a:pt x="2380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" name="Google Shape;2859;p49">
              <a:extLst>
                <a:ext uri="{FF2B5EF4-FFF2-40B4-BE49-F238E27FC236}">
                  <a16:creationId xmlns:a16="http://schemas.microsoft.com/office/drawing/2014/main" id="{E107B2D9-1672-E9BA-DF47-A8CB6BA668A8}"/>
                </a:ext>
              </a:extLst>
            </p:cNvPr>
            <p:cNvSpPr/>
            <p:nvPr/>
          </p:nvSpPr>
          <p:spPr>
            <a:xfrm>
              <a:off x="673425" y="2075913"/>
              <a:ext cx="1093150" cy="987675"/>
            </a:xfrm>
            <a:custGeom>
              <a:avLst/>
              <a:gdLst/>
              <a:ahLst/>
              <a:cxnLst/>
              <a:rect l="l" t="t" r="r" b="b"/>
              <a:pathLst>
                <a:path w="43726" h="39507" extrusionOk="0">
                  <a:moveTo>
                    <a:pt x="24423" y="7249"/>
                  </a:moveTo>
                  <a:cubicBezTo>
                    <a:pt x="26671" y="7249"/>
                    <a:pt x="28941" y="7916"/>
                    <a:pt x="30915" y="9306"/>
                  </a:cubicBezTo>
                  <a:cubicBezTo>
                    <a:pt x="35967" y="12864"/>
                    <a:pt x="37216" y="19844"/>
                    <a:pt x="33737" y="24929"/>
                  </a:cubicBezTo>
                  <a:lnTo>
                    <a:pt x="25831" y="19363"/>
                  </a:lnTo>
                  <a:cubicBezTo>
                    <a:pt x="26045" y="18652"/>
                    <a:pt x="25787" y="17881"/>
                    <a:pt x="25178" y="17455"/>
                  </a:cubicBezTo>
                  <a:cubicBezTo>
                    <a:pt x="24880" y="17245"/>
                    <a:pt x="24535" y="17141"/>
                    <a:pt x="24189" y="17141"/>
                  </a:cubicBezTo>
                  <a:cubicBezTo>
                    <a:pt x="23827" y="17141"/>
                    <a:pt x="23465" y="17255"/>
                    <a:pt x="23161" y="17481"/>
                  </a:cubicBezTo>
                  <a:lnTo>
                    <a:pt x="15255" y="11914"/>
                  </a:lnTo>
                  <a:cubicBezTo>
                    <a:pt x="17458" y="8873"/>
                    <a:pt x="20914" y="7249"/>
                    <a:pt x="24423" y="7249"/>
                  </a:cubicBezTo>
                  <a:close/>
                  <a:moveTo>
                    <a:pt x="24423" y="6937"/>
                  </a:moveTo>
                  <a:cubicBezTo>
                    <a:pt x="20769" y="6937"/>
                    <a:pt x="17170" y="8652"/>
                    <a:pt x="14910" y="11860"/>
                  </a:cubicBezTo>
                  <a:cubicBezTo>
                    <a:pt x="14886" y="11894"/>
                    <a:pt x="14878" y="11935"/>
                    <a:pt x="14885" y="11977"/>
                  </a:cubicBezTo>
                  <a:cubicBezTo>
                    <a:pt x="14892" y="12018"/>
                    <a:pt x="14915" y="12054"/>
                    <a:pt x="14949" y="12077"/>
                  </a:cubicBezTo>
                  <a:lnTo>
                    <a:pt x="23078" y="17801"/>
                  </a:lnTo>
                  <a:cubicBezTo>
                    <a:pt x="23104" y="17820"/>
                    <a:pt x="23135" y="17829"/>
                    <a:pt x="23166" y="17829"/>
                  </a:cubicBezTo>
                  <a:cubicBezTo>
                    <a:pt x="23202" y="17829"/>
                    <a:pt x="23238" y="17817"/>
                    <a:pt x="23266" y="17792"/>
                  </a:cubicBezTo>
                  <a:cubicBezTo>
                    <a:pt x="23531" y="17565"/>
                    <a:pt x="23860" y="17450"/>
                    <a:pt x="24189" y="17450"/>
                  </a:cubicBezTo>
                  <a:cubicBezTo>
                    <a:pt x="24472" y="17450"/>
                    <a:pt x="24756" y="17535"/>
                    <a:pt x="24999" y="17706"/>
                  </a:cubicBezTo>
                  <a:cubicBezTo>
                    <a:pt x="25527" y="18075"/>
                    <a:pt x="25734" y="18760"/>
                    <a:pt x="25504" y="19365"/>
                  </a:cubicBezTo>
                  <a:cubicBezTo>
                    <a:pt x="25478" y="19431"/>
                    <a:pt x="25499" y="19507"/>
                    <a:pt x="25558" y="19548"/>
                  </a:cubicBezTo>
                  <a:lnTo>
                    <a:pt x="33687" y="25272"/>
                  </a:lnTo>
                  <a:cubicBezTo>
                    <a:pt x="33714" y="25292"/>
                    <a:pt x="33744" y="25301"/>
                    <a:pt x="33777" y="25301"/>
                  </a:cubicBezTo>
                  <a:cubicBezTo>
                    <a:pt x="33785" y="25301"/>
                    <a:pt x="33794" y="25301"/>
                    <a:pt x="33802" y="25299"/>
                  </a:cubicBezTo>
                  <a:cubicBezTo>
                    <a:pt x="33844" y="25292"/>
                    <a:pt x="33880" y="25268"/>
                    <a:pt x="33902" y="25235"/>
                  </a:cubicBezTo>
                  <a:cubicBezTo>
                    <a:pt x="37589" y="19997"/>
                    <a:pt x="36330" y="12740"/>
                    <a:pt x="31093" y="9051"/>
                  </a:cubicBezTo>
                  <a:cubicBezTo>
                    <a:pt x="29065" y="7623"/>
                    <a:pt x="26733" y="6937"/>
                    <a:pt x="24423" y="6937"/>
                  </a:cubicBezTo>
                  <a:close/>
                  <a:moveTo>
                    <a:pt x="23980" y="313"/>
                  </a:moveTo>
                  <a:cubicBezTo>
                    <a:pt x="27841" y="313"/>
                    <a:pt x="31605" y="1496"/>
                    <a:pt x="34821" y="3761"/>
                  </a:cubicBezTo>
                  <a:cubicBezTo>
                    <a:pt x="38886" y="6625"/>
                    <a:pt x="41618" y="10892"/>
                    <a:pt x="42518" y="15780"/>
                  </a:cubicBezTo>
                  <a:cubicBezTo>
                    <a:pt x="43417" y="20663"/>
                    <a:pt x="42388" y="25616"/>
                    <a:pt x="39623" y="29731"/>
                  </a:cubicBezTo>
                  <a:cubicBezTo>
                    <a:pt x="39578" y="29802"/>
                    <a:pt x="39593" y="29896"/>
                    <a:pt x="39663" y="29944"/>
                  </a:cubicBezTo>
                  <a:lnTo>
                    <a:pt x="43007" y="32298"/>
                  </a:lnTo>
                  <a:lnTo>
                    <a:pt x="38193" y="39135"/>
                  </a:lnTo>
                  <a:lnTo>
                    <a:pt x="378" y="12506"/>
                  </a:lnTo>
                  <a:lnTo>
                    <a:pt x="5193" y="5669"/>
                  </a:lnTo>
                  <a:lnTo>
                    <a:pt x="8536" y="8022"/>
                  </a:lnTo>
                  <a:cubicBezTo>
                    <a:pt x="8563" y="8041"/>
                    <a:pt x="8595" y="8051"/>
                    <a:pt x="8626" y="8051"/>
                  </a:cubicBezTo>
                  <a:cubicBezTo>
                    <a:pt x="8674" y="8051"/>
                    <a:pt x="8721" y="8029"/>
                    <a:pt x="8751" y="7989"/>
                  </a:cubicBezTo>
                  <a:cubicBezTo>
                    <a:pt x="11694" y="3998"/>
                    <a:pt x="16012" y="1362"/>
                    <a:pt x="20910" y="562"/>
                  </a:cubicBezTo>
                  <a:cubicBezTo>
                    <a:pt x="21935" y="395"/>
                    <a:pt x="22961" y="313"/>
                    <a:pt x="23980" y="313"/>
                  </a:cubicBezTo>
                  <a:close/>
                  <a:moveTo>
                    <a:pt x="23979" y="1"/>
                  </a:moveTo>
                  <a:cubicBezTo>
                    <a:pt x="22943" y="1"/>
                    <a:pt x="21899" y="85"/>
                    <a:pt x="20857" y="255"/>
                  </a:cubicBezTo>
                  <a:cubicBezTo>
                    <a:pt x="15931" y="1058"/>
                    <a:pt x="11578" y="3693"/>
                    <a:pt x="8589" y="7680"/>
                  </a:cubicBezTo>
                  <a:lnTo>
                    <a:pt x="5243" y="5323"/>
                  </a:lnTo>
                  <a:cubicBezTo>
                    <a:pt x="5217" y="5305"/>
                    <a:pt x="5186" y="5296"/>
                    <a:pt x="5154" y="5296"/>
                  </a:cubicBezTo>
                  <a:cubicBezTo>
                    <a:pt x="5145" y="5296"/>
                    <a:pt x="5135" y="5297"/>
                    <a:pt x="5126" y="5299"/>
                  </a:cubicBezTo>
                  <a:cubicBezTo>
                    <a:pt x="5086" y="5306"/>
                    <a:pt x="5050" y="5329"/>
                    <a:pt x="5026" y="5363"/>
                  </a:cubicBezTo>
                  <a:lnTo>
                    <a:pt x="32" y="12454"/>
                  </a:lnTo>
                  <a:cubicBezTo>
                    <a:pt x="9" y="12487"/>
                    <a:pt x="1" y="12528"/>
                    <a:pt x="8" y="12570"/>
                  </a:cubicBezTo>
                  <a:cubicBezTo>
                    <a:pt x="15" y="12611"/>
                    <a:pt x="38" y="12647"/>
                    <a:pt x="72" y="12670"/>
                  </a:cubicBezTo>
                  <a:lnTo>
                    <a:pt x="38142" y="39478"/>
                  </a:lnTo>
                  <a:cubicBezTo>
                    <a:pt x="38167" y="39498"/>
                    <a:pt x="38199" y="39506"/>
                    <a:pt x="38230" y="39506"/>
                  </a:cubicBezTo>
                  <a:lnTo>
                    <a:pt x="38259" y="39506"/>
                  </a:lnTo>
                  <a:cubicBezTo>
                    <a:pt x="38300" y="39499"/>
                    <a:pt x="38336" y="39476"/>
                    <a:pt x="38359" y="39442"/>
                  </a:cubicBezTo>
                  <a:lnTo>
                    <a:pt x="43351" y="32352"/>
                  </a:lnTo>
                  <a:cubicBezTo>
                    <a:pt x="43374" y="32318"/>
                    <a:pt x="43383" y="32276"/>
                    <a:pt x="43376" y="32235"/>
                  </a:cubicBezTo>
                  <a:cubicBezTo>
                    <a:pt x="43368" y="32195"/>
                    <a:pt x="43346" y="32159"/>
                    <a:pt x="43311" y="32135"/>
                  </a:cubicBezTo>
                  <a:lnTo>
                    <a:pt x="39965" y="29777"/>
                  </a:lnTo>
                  <a:cubicBezTo>
                    <a:pt x="42711" y="25619"/>
                    <a:pt x="43726" y="20636"/>
                    <a:pt x="42823" y="15723"/>
                  </a:cubicBezTo>
                  <a:cubicBezTo>
                    <a:pt x="41908" y="10755"/>
                    <a:pt x="39129" y="6414"/>
                    <a:pt x="34998" y="3505"/>
                  </a:cubicBezTo>
                  <a:cubicBezTo>
                    <a:pt x="31729" y="1204"/>
                    <a:pt x="27904" y="1"/>
                    <a:pt x="2397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6" name="Google Shape;2860;p49">
              <a:extLst>
                <a:ext uri="{FF2B5EF4-FFF2-40B4-BE49-F238E27FC236}">
                  <a16:creationId xmlns:a16="http://schemas.microsoft.com/office/drawing/2014/main" id="{8831225B-9921-2EBE-21C2-D92C93F5A23E}"/>
                </a:ext>
              </a:extLst>
            </p:cNvPr>
            <p:cNvSpPr/>
            <p:nvPr/>
          </p:nvSpPr>
          <p:spPr>
            <a:xfrm>
              <a:off x="654250" y="2368463"/>
              <a:ext cx="972275" cy="698650"/>
            </a:xfrm>
            <a:custGeom>
              <a:avLst/>
              <a:gdLst/>
              <a:ahLst/>
              <a:cxnLst/>
              <a:rect l="l" t="t" r="r" b="b"/>
              <a:pathLst>
                <a:path w="38891" h="27946" extrusionOk="0">
                  <a:moveTo>
                    <a:pt x="778" y="1"/>
                  </a:moveTo>
                  <a:lnTo>
                    <a:pt x="0" y="1105"/>
                  </a:lnTo>
                  <a:lnTo>
                    <a:pt x="38113" y="27946"/>
                  </a:lnTo>
                  <a:lnTo>
                    <a:pt x="38890" y="26842"/>
                  </a:lnTo>
                  <a:lnTo>
                    <a:pt x="77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7" name="Google Shape;2861;p49">
              <a:extLst>
                <a:ext uri="{FF2B5EF4-FFF2-40B4-BE49-F238E27FC236}">
                  <a16:creationId xmlns:a16="http://schemas.microsoft.com/office/drawing/2014/main" id="{DEA2692F-1B63-338D-BA3D-C55748140BC4}"/>
                </a:ext>
              </a:extLst>
            </p:cNvPr>
            <p:cNvSpPr/>
            <p:nvPr/>
          </p:nvSpPr>
          <p:spPr>
            <a:xfrm>
              <a:off x="658650" y="2352863"/>
              <a:ext cx="40850" cy="53200"/>
            </a:xfrm>
            <a:custGeom>
              <a:avLst/>
              <a:gdLst/>
              <a:ahLst/>
              <a:cxnLst/>
              <a:rect l="l" t="t" r="r" b="b"/>
              <a:pathLst>
                <a:path w="1634" h="2128" extrusionOk="0">
                  <a:moveTo>
                    <a:pt x="1456" y="1"/>
                  </a:moveTo>
                  <a:cubicBezTo>
                    <a:pt x="1408" y="1"/>
                    <a:pt x="1359" y="23"/>
                    <a:pt x="1329" y="66"/>
                  </a:cubicBezTo>
                  <a:lnTo>
                    <a:pt x="50" y="1882"/>
                  </a:lnTo>
                  <a:cubicBezTo>
                    <a:pt x="0" y="1952"/>
                    <a:pt x="19" y="2049"/>
                    <a:pt x="87" y="2099"/>
                  </a:cubicBezTo>
                  <a:cubicBezTo>
                    <a:pt x="114" y="2119"/>
                    <a:pt x="147" y="2128"/>
                    <a:pt x="177" y="2128"/>
                  </a:cubicBezTo>
                  <a:cubicBezTo>
                    <a:pt x="226" y="2128"/>
                    <a:pt x="273" y="2105"/>
                    <a:pt x="304" y="2061"/>
                  </a:cubicBezTo>
                  <a:lnTo>
                    <a:pt x="1583" y="245"/>
                  </a:lnTo>
                  <a:cubicBezTo>
                    <a:pt x="1633" y="174"/>
                    <a:pt x="1615" y="79"/>
                    <a:pt x="1545" y="29"/>
                  </a:cubicBezTo>
                  <a:cubicBezTo>
                    <a:pt x="1518" y="10"/>
                    <a:pt x="1487" y="1"/>
                    <a:pt x="1456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8" name="Google Shape;2862;p49">
              <a:extLst>
                <a:ext uri="{FF2B5EF4-FFF2-40B4-BE49-F238E27FC236}">
                  <a16:creationId xmlns:a16="http://schemas.microsoft.com/office/drawing/2014/main" id="{31B552A6-ABFE-AD0A-F27C-D4ECC3A9D39A}"/>
                </a:ext>
              </a:extLst>
            </p:cNvPr>
            <p:cNvSpPr/>
            <p:nvPr/>
          </p:nvSpPr>
          <p:spPr>
            <a:xfrm>
              <a:off x="708800" y="2388163"/>
              <a:ext cx="40800" cy="53150"/>
            </a:xfrm>
            <a:custGeom>
              <a:avLst/>
              <a:gdLst/>
              <a:ahLst/>
              <a:cxnLst/>
              <a:rect l="l" t="t" r="r" b="b"/>
              <a:pathLst>
                <a:path w="1632" h="2126" extrusionOk="0">
                  <a:moveTo>
                    <a:pt x="1456" y="0"/>
                  </a:moveTo>
                  <a:cubicBezTo>
                    <a:pt x="1408" y="0"/>
                    <a:pt x="1360" y="23"/>
                    <a:pt x="1329" y="66"/>
                  </a:cubicBezTo>
                  <a:lnTo>
                    <a:pt x="50" y="1882"/>
                  </a:lnTo>
                  <a:cubicBezTo>
                    <a:pt x="0" y="1952"/>
                    <a:pt x="17" y="2047"/>
                    <a:pt x="87" y="2097"/>
                  </a:cubicBezTo>
                  <a:cubicBezTo>
                    <a:pt x="114" y="2117"/>
                    <a:pt x="146" y="2126"/>
                    <a:pt x="177" y="2126"/>
                  </a:cubicBezTo>
                  <a:cubicBezTo>
                    <a:pt x="224" y="2126"/>
                    <a:pt x="273" y="2105"/>
                    <a:pt x="303" y="2060"/>
                  </a:cubicBezTo>
                  <a:lnTo>
                    <a:pt x="1582" y="244"/>
                  </a:lnTo>
                  <a:cubicBezTo>
                    <a:pt x="1632" y="174"/>
                    <a:pt x="1615" y="77"/>
                    <a:pt x="1545" y="27"/>
                  </a:cubicBezTo>
                  <a:cubicBezTo>
                    <a:pt x="1518" y="9"/>
                    <a:pt x="1487" y="0"/>
                    <a:pt x="1456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9" name="Google Shape;2863;p49">
              <a:extLst>
                <a:ext uri="{FF2B5EF4-FFF2-40B4-BE49-F238E27FC236}">
                  <a16:creationId xmlns:a16="http://schemas.microsoft.com/office/drawing/2014/main" id="{C8D6167E-30C6-2ED5-12AC-45889DC8F7C7}"/>
                </a:ext>
              </a:extLst>
            </p:cNvPr>
            <p:cNvSpPr/>
            <p:nvPr/>
          </p:nvSpPr>
          <p:spPr>
            <a:xfrm>
              <a:off x="675350" y="2382088"/>
              <a:ext cx="28525" cy="35700"/>
            </a:xfrm>
            <a:custGeom>
              <a:avLst/>
              <a:gdLst/>
              <a:ahLst/>
              <a:cxnLst/>
              <a:rect l="l" t="t" r="r" b="b"/>
              <a:pathLst>
                <a:path w="1141" h="1428" extrusionOk="0">
                  <a:moveTo>
                    <a:pt x="966" y="0"/>
                  </a:moveTo>
                  <a:cubicBezTo>
                    <a:pt x="917" y="0"/>
                    <a:pt x="869" y="23"/>
                    <a:pt x="838" y="66"/>
                  </a:cubicBezTo>
                  <a:lnTo>
                    <a:pt x="51" y="1183"/>
                  </a:lnTo>
                  <a:cubicBezTo>
                    <a:pt x="1" y="1253"/>
                    <a:pt x="18" y="1350"/>
                    <a:pt x="88" y="1399"/>
                  </a:cubicBezTo>
                  <a:cubicBezTo>
                    <a:pt x="115" y="1419"/>
                    <a:pt x="147" y="1427"/>
                    <a:pt x="177" y="1427"/>
                  </a:cubicBezTo>
                  <a:cubicBezTo>
                    <a:pt x="227" y="1427"/>
                    <a:pt x="274" y="1404"/>
                    <a:pt x="304" y="1362"/>
                  </a:cubicBezTo>
                  <a:lnTo>
                    <a:pt x="1091" y="244"/>
                  </a:lnTo>
                  <a:cubicBezTo>
                    <a:pt x="1141" y="174"/>
                    <a:pt x="1124" y="77"/>
                    <a:pt x="1054" y="27"/>
                  </a:cubicBezTo>
                  <a:cubicBezTo>
                    <a:pt x="1027" y="9"/>
                    <a:pt x="996" y="0"/>
                    <a:pt x="966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0" name="Google Shape;2864;p49">
              <a:extLst>
                <a:ext uri="{FF2B5EF4-FFF2-40B4-BE49-F238E27FC236}">
                  <a16:creationId xmlns:a16="http://schemas.microsoft.com/office/drawing/2014/main" id="{CD35A083-8621-E36A-176C-34AC216C48D3}"/>
                </a:ext>
              </a:extLst>
            </p:cNvPr>
            <p:cNvSpPr/>
            <p:nvPr/>
          </p:nvSpPr>
          <p:spPr>
            <a:xfrm>
              <a:off x="690600" y="2392838"/>
              <a:ext cx="28575" cy="35725"/>
            </a:xfrm>
            <a:custGeom>
              <a:avLst/>
              <a:gdLst/>
              <a:ahLst/>
              <a:cxnLst/>
              <a:rect l="l" t="t" r="r" b="b"/>
              <a:pathLst>
                <a:path w="1143" h="1429" extrusionOk="0">
                  <a:moveTo>
                    <a:pt x="966" y="1"/>
                  </a:moveTo>
                  <a:cubicBezTo>
                    <a:pt x="917" y="1"/>
                    <a:pt x="869" y="23"/>
                    <a:pt x="838" y="66"/>
                  </a:cubicBezTo>
                  <a:lnTo>
                    <a:pt x="51" y="1183"/>
                  </a:lnTo>
                  <a:cubicBezTo>
                    <a:pt x="1" y="1253"/>
                    <a:pt x="19" y="1350"/>
                    <a:pt x="88" y="1400"/>
                  </a:cubicBezTo>
                  <a:cubicBezTo>
                    <a:pt x="115" y="1420"/>
                    <a:pt x="148" y="1429"/>
                    <a:pt x="178" y="1429"/>
                  </a:cubicBezTo>
                  <a:cubicBezTo>
                    <a:pt x="227" y="1429"/>
                    <a:pt x="274" y="1406"/>
                    <a:pt x="305" y="1362"/>
                  </a:cubicBezTo>
                  <a:lnTo>
                    <a:pt x="1093" y="244"/>
                  </a:lnTo>
                  <a:cubicBezTo>
                    <a:pt x="1143" y="174"/>
                    <a:pt x="1124" y="79"/>
                    <a:pt x="1055" y="29"/>
                  </a:cubicBezTo>
                  <a:cubicBezTo>
                    <a:pt x="1028" y="10"/>
                    <a:pt x="997" y="1"/>
                    <a:pt x="966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1" name="Google Shape;2865;p49">
              <a:extLst>
                <a:ext uri="{FF2B5EF4-FFF2-40B4-BE49-F238E27FC236}">
                  <a16:creationId xmlns:a16="http://schemas.microsoft.com/office/drawing/2014/main" id="{0044C3D4-B38A-97DC-8D43-D9A62CD4ED5A}"/>
                </a:ext>
              </a:extLst>
            </p:cNvPr>
            <p:cNvSpPr/>
            <p:nvPr/>
          </p:nvSpPr>
          <p:spPr>
            <a:xfrm>
              <a:off x="758150" y="2422988"/>
              <a:ext cx="40850" cy="53175"/>
            </a:xfrm>
            <a:custGeom>
              <a:avLst/>
              <a:gdLst/>
              <a:ahLst/>
              <a:cxnLst/>
              <a:rect l="l" t="t" r="r" b="b"/>
              <a:pathLst>
                <a:path w="1634" h="2127" extrusionOk="0">
                  <a:moveTo>
                    <a:pt x="1458" y="0"/>
                  </a:moveTo>
                  <a:cubicBezTo>
                    <a:pt x="1409" y="0"/>
                    <a:pt x="1360" y="23"/>
                    <a:pt x="1330" y="66"/>
                  </a:cubicBezTo>
                  <a:lnTo>
                    <a:pt x="51" y="1882"/>
                  </a:lnTo>
                  <a:cubicBezTo>
                    <a:pt x="1" y="1952"/>
                    <a:pt x="19" y="2047"/>
                    <a:pt x="89" y="2097"/>
                  </a:cubicBezTo>
                  <a:cubicBezTo>
                    <a:pt x="115" y="2117"/>
                    <a:pt x="148" y="2126"/>
                    <a:pt x="178" y="2126"/>
                  </a:cubicBezTo>
                  <a:cubicBezTo>
                    <a:pt x="227" y="2126"/>
                    <a:pt x="275" y="2103"/>
                    <a:pt x="305" y="2060"/>
                  </a:cubicBezTo>
                  <a:lnTo>
                    <a:pt x="1584" y="244"/>
                  </a:lnTo>
                  <a:cubicBezTo>
                    <a:pt x="1634" y="174"/>
                    <a:pt x="1615" y="77"/>
                    <a:pt x="1547" y="27"/>
                  </a:cubicBezTo>
                  <a:cubicBezTo>
                    <a:pt x="1520" y="9"/>
                    <a:pt x="1489" y="0"/>
                    <a:pt x="1458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2" name="Google Shape;2866;p49">
              <a:extLst>
                <a:ext uri="{FF2B5EF4-FFF2-40B4-BE49-F238E27FC236}">
                  <a16:creationId xmlns:a16="http://schemas.microsoft.com/office/drawing/2014/main" id="{CCC627CE-A243-8DA2-62F3-3D0CFD598C63}"/>
                </a:ext>
              </a:extLst>
            </p:cNvPr>
            <p:cNvSpPr/>
            <p:nvPr/>
          </p:nvSpPr>
          <p:spPr>
            <a:xfrm>
              <a:off x="724750" y="2416888"/>
              <a:ext cx="28575" cy="35725"/>
            </a:xfrm>
            <a:custGeom>
              <a:avLst/>
              <a:gdLst/>
              <a:ahLst/>
              <a:cxnLst/>
              <a:rect l="l" t="t" r="r" b="b"/>
              <a:pathLst>
                <a:path w="1143" h="1429" extrusionOk="0">
                  <a:moveTo>
                    <a:pt x="966" y="1"/>
                  </a:moveTo>
                  <a:cubicBezTo>
                    <a:pt x="918" y="1"/>
                    <a:pt x="870" y="23"/>
                    <a:pt x="840" y="67"/>
                  </a:cubicBezTo>
                  <a:lnTo>
                    <a:pt x="51" y="1184"/>
                  </a:lnTo>
                  <a:cubicBezTo>
                    <a:pt x="1" y="1254"/>
                    <a:pt x="19" y="1351"/>
                    <a:pt x="89" y="1400"/>
                  </a:cubicBezTo>
                  <a:cubicBezTo>
                    <a:pt x="115" y="1420"/>
                    <a:pt x="148" y="1428"/>
                    <a:pt x="178" y="1428"/>
                  </a:cubicBezTo>
                  <a:cubicBezTo>
                    <a:pt x="227" y="1428"/>
                    <a:pt x="275" y="1406"/>
                    <a:pt x="305" y="1363"/>
                  </a:cubicBezTo>
                  <a:lnTo>
                    <a:pt x="1092" y="245"/>
                  </a:lnTo>
                  <a:cubicBezTo>
                    <a:pt x="1142" y="175"/>
                    <a:pt x="1125" y="78"/>
                    <a:pt x="1055" y="28"/>
                  </a:cubicBezTo>
                  <a:cubicBezTo>
                    <a:pt x="1028" y="10"/>
                    <a:pt x="997" y="1"/>
                    <a:pt x="966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3" name="Google Shape;2867;p49">
              <a:extLst>
                <a:ext uri="{FF2B5EF4-FFF2-40B4-BE49-F238E27FC236}">
                  <a16:creationId xmlns:a16="http://schemas.microsoft.com/office/drawing/2014/main" id="{7BA470F0-237D-6387-4ADB-1005FEAA2DC7}"/>
                </a:ext>
              </a:extLst>
            </p:cNvPr>
            <p:cNvSpPr/>
            <p:nvPr/>
          </p:nvSpPr>
          <p:spPr>
            <a:xfrm>
              <a:off x="740000" y="2427613"/>
              <a:ext cx="28550" cy="35725"/>
            </a:xfrm>
            <a:custGeom>
              <a:avLst/>
              <a:gdLst/>
              <a:ahLst/>
              <a:cxnLst/>
              <a:rect l="l" t="t" r="r" b="b"/>
              <a:pathLst>
                <a:path w="1142" h="1429" extrusionOk="0">
                  <a:moveTo>
                    <a:pt x="966" y="1"/>
                  </a:moveTo>
                  <a:cubicBezTo>
                    <a:pt x="917" y="1"/>
                    <a:pt x="869" y="23"/>
                    <a:pt x="838" y="66"/>
                  </a:cubicBezTo>
                  <a:lnTo>
                    <a:pt x="51" y="1184"/>
                  </a:lnTo>
                  <a:cubicBezTo>
                    <a:pt x="1" y="1254"/>
                    <a:pt x="18" y="1351"/>
                    <a:pt x="88" y="1400"/>
                  </a:cubicBezTo>
                  <a:cubicBezTo>
                    <a:pt x="115" y="1420"/>
                    <a:pt x="147" y="1428"/>
                    <a:pt x="177" y="1428"/>
                  </a:cubicBezTo>
                  <a:cubicBezTo>
                    <a:pt x="225" y="1428"/>
                    <a:pt x="274" y="1405"/>
                    <a:pt x="304" y="1362"/>
                  </a:cubicBezTo>
                  <a:lnTo>
                    <a:pt x="1091" y="245"/>
                  </a:lnTo>
                  <a:cubicBezTo>
                    <a:pt x="1141" y="175"/>
                    <a:pt x="1124" y="78"/>
                    <a:pt x="1054" y="28"/>
                  </a:cubicBezTo>
                  <a:cubicBezTo>
                    <a:pt x="1027" y="10"/>
                    <a:pt x="996" y="1"/>
                    <a:pt x="966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4" name="Google Shape;2868;p49">
              <a:extLst>
                <a:ext uri="{FF2B5EF4-FFF2-40B4-BE49-F238E27FC236}">
                  <a16:creationId xmlns:a16="http://schemas.microsoft.com/office/drawing/2014/main" id="{3567FCCF-58CC-583D-5EB2-84BE1A61E489}"/>
                </a:ext>
              </a:extLst>
            </p:cNvPr>
            <p:cNvSpPr/>
            <p:nvPr/>
          </p:nvSpPr>
          <p:spPr>
            <a:xfrm>
              <a:off x="807600" y="2457763"/>
              <a:ext cx="40850" cy="53175"/>
            </a:xfrm>
            <a:custGeom>
              <a:avLst/>
              <a:gdLst/>
              <a:ahLst/>
              <a:cxnLst/>
              <a:rect l="l" t="t" r="r" b="b"/>
              <a:pathLst>
                <a:path w="1634" h="2127" extrusionOk="0">
                  <a:moveTo>
                    <a:pt x="1457" y="0"/>
                  </a:moveTo>
                  <a:cubicBezTo>
                    <a:pt x="1408" y="0"/>
                    <a:pt x="1360" y="23"/>
                    <a:pt x="1329" y="65"/>
                  </a:cubicBezTo>
                  <a:lnTo>
                    <a:pt x="50" y="1882"/>
                  </a:lnTo>
                  <a:cubicBezTo>
                    <a:pt x="0" y="1951"/>
                    <a:pt x="19" y="2048"/>
                    <a:pt x="87" y="2098"/>
                  </a:cubicBezTo>
                  <a:cubicBezTo>
                    <a:pt x="115" y="2118"/>
                    <a:pt x="147" y="2127"/>
                    <a:pt x="177" y="2127"/>
                  </a:cubicBezTo>
                  <a:cubicBezTo>
                    <a:pt x="226" y="2127"/>
                    <a:pt x="273" y="2104"/>
                    <a:pt x="305" y="2061"/>
                  </a:cubicBezTo>
                  <a:lnTo>
                    <a:pt x="1583" y="244"/>
                  </a:lnTo>
                  <a:cubicBezTo>
                    <a:pt x="1633" y="175"/>
                    <a:pt x="1615" y="78"/>
                    <a:pt x="1545" y="28"/>
                  </a:cubicBezTo>
                  <a:cubicBezTo>
                    <a:pt x="1518" y="9"/>
                    <a:pt x="1488" y="0"/>
                    <a:pt x="1457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5" name="Google Shape;2869;p49">
              <a:extLst>
                <a:ext uri="{FF2B5EF4-FFF2-40B4-BE49-F238E27FC236}">
                  <a16:creationId xmlns:a16="http://schemas.microsoft.com/office/drawing/2014/main" id="{B1ACC8C6-2FF4-7F89-1BE8-235EE0BB08C0}"/>
                </a:ext>
              </a:extLst>
            </p:cNvPr>
            <p:cNvSpPr/>
            <p:nvPr/>
          </p:nvSpPr>
          <p:spPr>
            <a:xfrm>
              <a:off x="774150" y="2451688"/>
              <a:ext cx="28575" cy="35725"/>
            </a:xfrm>
            <a:custGeom>
              <a:avLst/>
              <a:gdLst/>
              <a:ahLst/>
              <a:cxnLst/>
              <a:rect l="l" t="t" r="r" b="b"/>
              <a:pathLst>
                <a:path w="1143" h="1429" extrusionOk="0">
                  <a:moveTo>
                    <a:pt x="966" y="1"/>
                  </a:moveTo>
                  <a:cubicBezTo>
                    <a:pt x="918" y="1"/>
                    <a:pt x="869" y="23"/>
                    <a:pt x="838" y="66"/>
                  </a:cubicBezTo>
                  <a:lnTo>
                    <a:pt x="51" y="1184"/>
                  </a:lnTo>
                  <a:cubicBezTo>
                    <a:pt x="1" y="1254"/>
                    <a:pt x="18" y="1350"/>
                    <a:pt x="88" y="1400"/>
                  </a:cubicBezTo>
                  <a:cubicBezTo>
                    <a:pt x="115" y="1420"/>
                    <a:pt x="147" y="1428"/>
                    <a:pt x="178" y="1428"/>
                  </a:cubicBezTo>
                  <a:cubicBezTo>
                    <a:pt x="225" y="1428"/>
                    <a:pt x="274" y="1405"/>
                    <a:pt x="304" y="1362"/>
                  </a:cubicBezTo>
                  <a:lnTo>
                    <a:pt x="1093" y="245"/>
                  </a:lnTo>
                  <a:cubicBezTo>
                    <a:pt x="1143" y="175"/>
                    <a:pt x="1124" y="78"/>
                    <a:pt x="1054" y="28"/>
                  </a:cubicBezTo>
                  <a:cubicBezTo>
                    <a:pt x="1028" y="10"/>
                    <a:pt x="997" y="1"/>
                    <a:pt x="966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6" name="Google Shape;2870;p49">
              <a:extLst>
                <a:ext uri="{FF2B5EF4-FFF2-40B4-BE49-F238E27FC236}">
                  <a16:creationId xmlns:a16="http://schemas.microsoft.com/office/drawing/2014/main" id="{24D2DADC-BC71-62F2-8617-F97A044FB65D}"/>
                </a:ext>
              </a:extLst>
            </p:cNvPr>
            <p:cNvSpPr/>
            <p:nvPr/>
          </p:nvSpPr>
          <p:spPr>
            <a:xfrm>
              <a:off x="789425" y="2462413"/>
              <a:ext cx="28550" cy="35700"/>
            </a:xfrm>
            <a:custGeom>
              <a:avLst/>
              <a:gdLst/>
              <a:ahLst/>
              <a:cxnLst/>
              <a:rect l="l" t="t" r="r" b="b"/>
              <a:pathLst>
                <a:path w="1142" h="1428" extrusionOk="0">
                  <a:moveTo>
                    <a:pt x="966" y="1"/>
                  </a:moveTo>
                  <a:cubicBezTo>
                    <a:pt x="918" y="1"/>
                    <a:pt x="869" y="23"/>
                    <a:pt x="839" y="66"/>
                  </a:cubicBezTo>
                  <a:lnTo>
                    <a:pt x="50" y="1183"/>
                  </a:lnTo>
                  <a:cubicBezTo>
                    <a:pt x="0" y="1253"/>
                    <a:pt x="19" y="1349"/>
                    <a:pt x="89" y="1399"/>
                  </a:cubicBezTo>
                  <a:cubicBezTo>
                    <a:pt x="114" y="1419"/>
                    <a:pt x="147" y="1428"/>
                    <a:pt x="177" y="1428"/>
                  </a:cubicBezTo>
                  <a:cubicBezTo>
                    <a:pt x="226" y="1428"/>
                    <a:pt x="274" y="1405"/>
                    <a:pt x="304" y="1362"/>
                  </a:cubicBezTo>
                  <a:lnTo>
                    <a:pt x="1092" y="245"/>
                  </a:lnTo>
                  <a:cubicBezTo>
                    <a:pt x="1142" y="175"/>
                    <a:pt x="1125" y="78"/>
                    <a:pt x="1055" y="28"/>
                  </a:cubicBezTo>
                  <a:cubicBezTo>
                    <a:pt x="1028" y="9"/>
                    <a:pt x="997" y="1"/>
                    <a:pt x="966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7" name="Google Shape;2871;p49">
              <a:extLst>
                <a:ext uri="{FF2B5EF4-FFF2-40B4-BE49-F238E27FC236}">
                  <a16:creationId xmlns:a16="http://schemas.microsoft.com/office/drawing/2014/main" id="{38AB4498-7573-0BA1-BCD7-D6037B22B39B}"/>
                </a:ext>
              </a:extLst>
            </p:cNvPr>
            <p:cNvSpPr/>
            <p:nvPr/>
          </p:nvSpPr>
          <p:spPr>
            <a:xfrm>
              <a:off x="857000" y="2492538"/>
              <a:ext cx="40825" cy="53200"/>
            </a:xfrm>
            <a:custGeom>
              <a:avLst/>
              <a:gdLst/>
              <a:ahLst/>
              <a:cxnLst/>
              <a:rect l="l" t="t" r="r" b="b"/>
              <a:pathLst>
                <a:path w="1633" h="2128" extrusionOk="0">
                  <a:moveTo>
                    <a:pt x="1456" y="0"/>
                  </a:moveTo>
                  <a:cubicBezTo>
                    <a:pt x="1407" y="0"/>
                    <a:pt x="1360" y="23"/>
                    <a:pt x="1329" y="66"/>
                  </a:cubicBezTo>
                  <a:lnTo>
                    <a:pt x="50" y="1882"/>
                  </a:lnTo>
                  <a:cubicBezTo>
                    <a:pt x="0" y="1952"/>
                    <a:pt x="18" y="2049"/>
                    <a:pt x="88" y="2099"/>
                  </a:cubicBezTo>
                  <a:cubicBezTo>
                    <a:pt x="115" y="2117"/>
                    <a:pt x="146" y="2127"/>
                    <a:pt x="176" y="2127"/>
                  </a:cubicBezTo>
                  <a:cubicBezTo>
                    <a:pt x="225" y="2127"/>
                    <a:pt x="273" y="2105"/>
                    <a:pt x="303" y="2060"/>
                  </a:cubicBezTo>
                  <a:lnTo>
                    <a:pt x="1582" y="244"/>
                  </a:lnTo>
                  <a:cubicBezTo>
                    <a:pt x="1632" y="174"/>
                    <a:pt x="1615" y="78"/>
                    <a:pt x="1545" y="28"/>
                  </a:cubicBezTo>
                  <a:cubicBezTo>
                    <a:pt x="1518" y="10"/>
                    <a:pt x="1486" y="0"/>
                    <a:pt x="1456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8" name="Google Shape;2872;p49">
              <a:extLst>
                <a:ext uri="{FF2B5EF4-FFF2-40B4-BE49-F238E27FC236}">
                  <a16:creationId xmlns:a16="http://schemas.microsoft.com/office/drawing/2014/main" id="{5D47D759-D5FE-1DBA-C279-A8E67093C112}"/>
                </a:ext>
              </a:extLst>
            </p:cNvPr>
            <p:cNvSpPr/>
            <p:nvPr/>
          </p:nvSpPr>
          <p:spPr>
            <a:xfrm>
              <a:off x="823525" y="2486463"/>
              <a:ext cx="28575" cy="35725"/>
            </a:xfrm>
            <a:custGeom>
              <a:avLst/>
              <a:gdLst/>
              <a:ahLst/>
              <a:cxnLst/>
              <a:rect l="l" t="t" r="r" b="b"/>
              <a:pathLst>
                <a:path w="1143" h="1429" extrusionOk="0">
                  <a:moveTo>
                    <a:pt x="967" y="1"/>
                  </a:moveTo>
                  <a:cubicBezTo>
                    <a:pt x="918" y="1"/>
                    <a:pt x="870" y="24"/>
                    <a:pt x="839" y="66"/>
                  </a:cubicBezTo>
                  <a:lnTo>
                    <a:pt x="51" y="1184"/>
                  </a:lnTo>
                  <a:cubicBezTo>
                    <a:pt x="1" y="1253"/>
                    <a:pt x="19" y="1350"/>
                    <a:pt x="89" y="1400"/>
                  </a:cubicBezTo>
                  <a:cubicBezTo>
                    <a:pt x="115" y="1420"/>
                    <a:pt x="148" y="1429"/>
                    <a:pt x="178" y="1429"/>
                  </a:cubicBezTo>
                  <a:cubicBezTo>
                    <a:pt x="228" y="1429"/>
                    <a:pt x="276" y="1406"/>
                    <a:pt x="305" y="1363"/>
                  </a:cubicBezTo>
                  <a:lnTo>
                    <a:pt x="1092" y="244"/>
                  </a:lnTo>
                  <a:cubicBezTo>
                    <a:pt x="1142" y="176"/>
                    <a:pt x="1125" y="79"/>
                    <a:pt x="1055" y="29"/>
                  </a:cubicBezTo>
                  <a:cubicBezTo>
                    <a:pt x="1028" y="10"/>
                    <a:pt x="997" y="1"/>
                    <a:pt x="967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9" name="Google Shape;2873;p49">
              <a:extLst>
                <a:ext uri="{FF2B5EF4-FFF2-40B4-BE49-F238E27FC236}">
                  <a16:creationId xmlns:a16="http://schemas.microsoft.com/office/drawing/2014/main" id="{F0505CB0-45E0-70D2-3815-A17F9165DEE5}"/>
                </a:ext>
              </a:extLst>
            </p:cNvPr>
            <p:cNvSpPr/>
            <p:nvPr/>
          </p:nvSpPr>
          <p:spPr>
            <a:xfrm>
              <a:off x="838825" y="2497163"/>
              <a:ext cx="28550" cy="35750"/>
            </a:xfrm>
            <a:custGeom>
              <a:avLst/>
              <a:gdLst/>
              <a:ahLst/>
              <a:cxnLst/>
              <a:rect l="l" t="t" r="r" b="b"/>
              <a:pathLst>
                <a:path w="1142" h="1430" extrusionOk="0">
                  <a:moveTo>
                    <a:pt x="964" y="1"/>
                  </a:moveTo>
                  <a:cubicBezTo>
                    <a:pt x="915" y="1"/>
                    <a:pt x="868" y="23"/>
                    <a:pt x="837" y="66"/>
                  </a:cubicBezTo>
                  <a:lnTo>
                    <a:pt x="50" y="1185"/>
                  </a:lnTo>
                  <a:cubicBezTo>
                    <a:pt x="0" y="1254"/>
                    <a:pt x="17" y="1351"/>
                    <a:pt x="87" y="1401"/>
                  </a:cubicBezTo>
                  <a:cubicBezTo>
                    <a:pt x="114" y="1421"/>
                    <a:pt x="146" y="1429"/>
                    <a:pt x="177" y="1429"/>
                  </a:cubicBezTo>
                  <a:cubicBezTo>
                    <a:pt x="224" y="1429"/>
                    <a:pt x="273" y="1408"/>
                    <a:pt x="303" y="1364"/>
                  </a:cubicBezTo>
                  <a:lnTo>
                    <a:pt x="1092" y="245"/>
                  </a:lnTo>
                  <a:cubicBezTo>
                    <a:pt x="1142" y="176"/>
                    <a:pt x="1123" y="79"/>
                    <a:pt x="1053" y="29"/>
                  </a:cubicBezTo>
                  <a:cubicBezTo>
                    <a:pt x="1026" y="10"/>
                    <a:pt x="995" y="1"/>
                    <a:pt x="964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0" name="Google Shape;2874;p49">
              <a:extLst>
                <a:ext uri="{FF2B5EF4-FFF2-40B4-BE49-F238E27FC236}">
                  <a16:creationId xmlns:a16="http://schemas.microsoft.com/office/drawing/2014/main" id="{4D0442B7-9521-8787-794E-DDBA498F2572}"/>
                </a:ext>
              </a:extLst>
            </p:cNvPr>
            <p:cNvSpPr/>
            <p:nvPr/>
          </p:nvSpPr>
          <p:spPr>
            <a:xfrm>
              <a:off x="906375" y="2527363"/>
              <a:ext cx="40850" cy="53175"/>
            </a:xfrm>
            <a:custGeom>
              <a:avLst/>
              <a:gdLst/>
              <a:ahLst/>
              <a:cxnLst/>
              <a:rect l="l" t="t" r="r" b="b"/>
              <a:pathLst>
                <a:path w="1634" h="2127" extrusionOk="0">
                  <a:moveTo>
                    <a:pt x="1457" y="1"/>
                  </a:moveTo>
                  <a:cubicBezTo>
                    <a:pt x="1408" y="1"/>
                    <a:pt x="1360" y="24"/>
                    <a:pt x="1329" y="66"/>
                  </a:cubicBezTo>
                  <a:lnTo>
                    <a:pt x="50" y="1880"/>
                  </a:lnTo>
                  <a:cubicBezTo>
                    <a:pt x="0" y="1950"/>
                    <a:pt x="19" y="2047"/>
                    <a:pt x="87" y="2098"/>
                  </a:cubicBezTo>
                  <a:cubicBezTo>
                    <a:pt x="114" y="2116"/>
                    <a:pt x="147" y="2126"/>
                    <a:pt x="177" y="2126"/>
                  </a:cubicBezTo>
                  <a:cubicBezTo>
                    <a:pt x="226" y="2126"/>
                    <a:pt x="273" y="2102"/>
                    <a:pt x="304" y="2059"/>
                  </a:cubicBezTo>
                  <a:lnTo>
                    <a:pt x="1583" y="244"/>
                  </a:lnTo>
                  <a:cubicBezTo>
                    <a:pt x="1633" y="176"/>
                    <a:pt x="1615" y="79"/>
                    <a:pt x="1545" y="29"/>
                  </a:cubicBezTo>
                  <a:cubicBezTo>
                    <a:pt x="1518" y="10"/>
                    <a:pt x="1487" y="1"/>
                    <a:pt x="1457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1" name="Google Shape;2875;p49">
              <a:extLst>
                <a:ext uri="{FF2B5EF4-FFF2-40B4-BE49-F238E27FC236}">
                  <a16:creationId xmlns:a16="http://schemas.microsoft.com/office/drawing/2014/main" id="{F4073A7D-DB4E-AD84-2580-4568CD2B2216}"/>
                </a:ext>
              </a:extLst>
            </p:cNvPr>
            <p:cNvSpPr/>
            <p:nvPr/>
          </p:nvSpPr>
          <p:spPr>
            <a:xfrm>
              <a:off x="872975" y="2521263"/>
              <a:ext cx="28550" cy="35725"/>
            </a:xfrm>
            <a:custGeom>
              <a:avLst/>
              <a:gdLst/>
              <a:ahLst/>
              <a:cxnLst/>
              <a:rect l="l" t="t" r="r" b="b"/>
              <a:pathLst>
                <a:path w="1142" h="1429" extrusionOk="0">
                  <a:moveTo>
                    <a:pt x="965" y="0"/>
                  </a:moveTo>
                  <a:cubicBezTo>
                    <a:pt x="916" y="0"/>
                    <a:pt x="868" y="23"/>
                    <a:pt x="837" y="65"/>
                  </a:cubicBezTo>
                  <a:lnTo>
                    <a:pt x="50" y="1183"/>
                  </a:lnTo>
                  <a:cubicBezTo>
                    <a:pt x="0" y="1253"/>
                    <a:pt x="19" y="1350"/>
                    <a:pt x="87" y="1400"/>
                  </a:cubicBezTo>
                  <a:cubicBezTo>
                    <a:pt x="114" y="1420"/>
                    <a:pt x="147" y="1428"/>
                    <a:pt x="177" y="1428"/>
                  </a:cubicBezTo>
                  <a:cubicBezTo>
                    <a:pt x="226" y="1428"/>
                    <a:pt x="273" y="1406"/>
                    <a:pt x="304" y="1361"/>
                  </a:cubicBezTo>
                  <a:lnTo>
                    <a:pt x="1092" y="244"/>
                  </a:lnTo>
                  <a:cubicBezTo>
                    <a:pt x="1142" y="174"/>
                    <a:pt x="1123" y="78"/>
                    <a:pt x="1055" y="28"/>
                  </a:cubicBezTo>
                  <a:cubicBezTo>
                    <a:pt x="1027" y="9"/>
                    <a:pt x="996" y="0"/>
                    <a:pt x="965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2" name="Google Shape;2876;p49">
              <a:extLst>
                <a:ext uri="{FF2B5EF4-FFF2-40B4-BE49-F238E27FC236}">
                  <a16:creationId xmlns:a16="http://schemas.microsoft.com/office/drawing/2014/main" id="{C96FC374-9E22-C8EF-DDA3-BB483DB3B1E3}"/>
                </a:ext>
              </a:extLst>
            </p:cNvPr>
            <p:cNvSpPr/>
            <p:nvPr/>
          </p:nvSpPr>
          <p:spPr>
            <a:xfrm>
              <a:off x="888250" y="2532013"/>
              <a:ext cx="28525" cy="35725"/>
            </a:xfrm>
            <a:custGeom>
              <a:avLst/>
              <a:gdLst/>
              <a:ahLst/>
              <a:cxnLst/>
              <a:rect l="l" t="t" r="r" b="b"/>
              <a:pathLst>
                <a:path w="1141" h="1429" extrusionOk="0">
                  <a:moveTo>
                    <a:pt x="965" y="1"/>
                  </a:moveTo>
                  <a:cubicBezTo>
                    <a:pt x="917" y="1"/>
                    <a:pt x="869" y="23"/>
                    <a:pt x="838" y="65"/>
                  </a:cubicBezTo>
                  <a:lnTo>
                    <a:pt x="51" y="1184"/>
                  </a:lnTo>
                  <a:cubicBezTo>
                    <a:pt x="1" y="1253"/>
                    <a:pt x="18" y="1350"/>
                    <a:pt x="88" y="1400"/>
                  </a:cubicBezTo>
                  <a:cubicBezTo>
                    <a:pt x="115" y="1420"/>
                    <a:pt x="146" y="1429"/>
                    <a:pt x="176" y="1429"/>
                  </a:cubicBezTo>
                  <a:cubicBezTo>
                    <a:pt x="225" y="1429"/>
                    <a:pt x="274" y="1406"/>
                    <a:pt x="304" y="1363"/>
                  </a:cubicBezTo>
                  <a:lnTo>
                    <a:pt x="1091" y="244"/>
                  </a:lnTo>
                  <a:cubicBezTo>
                    <a:pt x="1141" y="175"/>
                    <a:pt x="1124" y="78"/>
                    <a:pt x="1054" y="28"/>
                  </a:cubicBezTo>
                  <a:cubicBezTo>
                    <a:pt x="1027" y="10"/>
                    <a:pt x="996" y="1"/>
                    <a:pt x="965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3" name="Google Shape;2877;p49">
              <a:extLst>
                <a:ext uri="{FF2B5EF4-FFF2-40B4-BE49-F238E27FC236}">
                  <a16:creationId xmlns:a16="http://schemas.microsoft.com/office/drawing/2014/main" id="{CF7EAFCA-D3BB-92D3-6D54-998E35ABF621}"/>
                </a:ext>
              </a:extLst>
            </p:cNvPr>
            <p:cNvSpPr/>
            <p:nvPr/>
          </p:nvSpPr>
          <p:spPr>
            <a:xfrm>
              <a:off x="955800" y="2562163"/>
              <a:ext cx="40825" cy="53125"/>
            </a:xfrm>
            <a:custGeom>
              <a:avLst/>
              <a:gdLst/>
              <a:ahLst/>
              <a:cxnLst/>
              <a:rect l="l" t="t" r="r" b="b"/>
              <a:pathLst>
                <a:path w="1633" h="2125" extrusionOk="0">
                  <a:moveTo>
                    <a:pt x="1456" y="0"/>
                  </a:moveTo>
                  <a:cubicBezTo>
                    <a:pt x="1407" y="0"/>
                    <a:pt x="1360" y="23"/>
                    <a:pt x="1329" y="65"/>
                  </a:cubicBezTo>
                  <a:lnTo>
                    <a:pt x="51" y="1880"/>
                  </a:lnTo>
                  <a:cubicBezTo>
                    <a:pt x="1" y="1950"/>
                    <a:pt x="18" y="2046"/>
                    <a:pt x="88" y="2096"/>
                  </a:cubicBezTo>
                  <a:cubicBezTo>
                    <a:pt x="115" y="2116"/>
                    <a:pt x="146" y="2124"/>
                    <a:pt x="178" y="2124"/>
                  </a:cubicBezTo>
                  <a:cubicBezTo>
                    <a:pt x="225" y="2124"/>
                    <a:pt x="273" y="2101"/>
                    <a:pt x="303" y="2059"/>
                  </a:cubicBezTo>
                  <a:lnTo>
                    <a:pt x="1582" y="244"/>
                  </a:lnTo>
                  <a:cubicBezTo>
                    <a:pt x="1632" y="174"/>
                    <a:pt x="1615" y="78"/>
                    <a:pt x="1545" y="28"/>
                  </a:cubicBezTo>
                  <a:cubicBezTo>
                    <a:pt x="1518" y="9"/>
                    <a:pt x="1487" y="0"/>
                    <a:pt x="1456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4" name="Google Shape;2878;p49">
              <a:extLst>
                <a:ext uri="{FF2B5EF4-FFF2-40B4-BE49-F238E27FC236}">
                  <a16:creationId xmlns:a16="http://schemas.microsoft.com/office/drawing/2014/main" id="{D99F7C15-3F63-51AD-1026-B63F2F025AEE}"/>
                </a:ext>
              </a:extLst>
            </p:cNvPr>
            <p:cNvSpPr/>
            <p:nvPr/>
          </p:nvSpPr>
          <p:spPr>
            <a:xfrm>
              <a:off x="922375" y="2556038"/>
              <a:ext cx="28525" cy="35750"/>
            </a:xfrm>
            <a:custGeom>
              <a:avLst/>
              <a:gdLst/>
              <a:ahLst/>
              <a:cxnLst/>
              <a:rect l="l" t="t" r="r" b="b"/>
              <a:pathLst>
                <a:path w="1141" h="1430" extrusionOk="0">
                  <a:moveTo>
                    <a:pt x="965" y="0"/>
                  </a:moveTo>
                  <a:cubicBezTo>
                    <a:pt x="916" y="0"/>
                    <a:pt x="868" y="23"/>
                    <a:pt x="837" y="66"/>
                  </a:cubicBezTo>
                  <a:lnTo>
                    <a:pt x="49" y="1183"/>
                  </a:lnTo>
                  <a:cubicBezTo>
                    <a:pt x="0" y="1253"/>
                    <a:pt x="17" y="1351"/>
                    <a:pt x="87" y="1399"/>
                  </a:cubicBezTo>
                  <a:cubicBezTo>
                    <a:pt x="114" y="1419"/>
                    <a:pt x="146" y="1429"/>
                    <a:pt x="176" y="1429"/>
                  </a:cubicBezTo>
                  <a:cubicBezTo>
                    <a:pt x="224" y="1429"/>
                    <a:pt x="273" y="1405"/>
                    <a:pt x="303" y="1362"/>
                  </a:cubicBezTo>
                  <a:lnTo>
                    <a:pt x="1090" y="245"/>
                  </a:lnTo>
                  <a:cubicBezTo>
                    <a:pt x="1140" y="175"/>
                    <a:pt x="1123" y="77"/>
                    <a:pt x="1053" y="27"/>
                  </a:cubicBezTo>
                  <a:cubicBezTo>
                    <a:pt x="1026" y="9"/>
                    <a:pt x="995" y="0"/>
                    <a:pt x="965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5" name="Google Shape;2879;p49">
              <a:extLst>
                <a:ext uri="{FF2B5EF4-FFF2-40B4-BE49-F238E27FC236}">
                  <a16:creationId xmlns:a16="http://schemas.microsoft.com/office/drawing/2014/main" id="{EE2914FA-2B94-D47F-F257-CB5702585645}"/>
                </a:ext>
              </a:extLst>
            </p:cNvPr>
            <p:cNvSpPr/>
            <p:nvPr/>
          </p:nvSpPr>
          <p:spPr>
            <a:xfrm>
              <a:off x="937625" y="2566788"/>
              <a:ext cx="28550" cy="35750"/>
            </a:xfrm>
            <a:custGeom>
              <a:avLst/>
              <a:gdLst/>
              <a:ahLst/>
              <a:cxnLst/>
              <a:rect l="l" t="t" r="r" b="b"/>
              <a:pathLst>
                <a:path w="1142" h="1430" extrusionOk="0">
                  <a:moveTo>
                    <a:pt x="965" y="1"/>
                  </a:moveTo>
                  <a:cubicBezTo>
                    <a:pt x="916" y="1"/>
                    <a:pt x="868" y="23"/>
                    <a:pt x="838" y="66"/>
                  </a:cubicBezTo>
                  <a:lnTo>
                    <a:pt x="50" y="1183"/>
                  </a:lnTo>
                  <a:cubicBezTo>
                    <a:pt x="0" y="1253"/>
                    <a:pt x="19" y="1351"/>
                    <a:pt x="87" y="1401"/>
                  </a:cubicBezTo>
                  <a:cubicBezTo>
                    <a:pt x="115" y="1421"/>
                    <a:pt x="147" y="1429"/>
                    <a:pt x="177" y="1429"/>
                  </a:cubicBezTo>
                  <a:cubicBezTo>
                    <a:pt x="226" y="1429"/>
                    <a:pt x="273" y="1406"/>
                    <a:pt x="305" y="1362"/>
                  </a:cubicBezTo>
                  <a:lnTo>
                    <a:pt x="1092" y="245"/>
                  </a:lnTo>
                  <a:cubicBezTo>
                    <a:pt x="1142" y="175"/>
                    <a:pt x="1123" y="79"/>
                    <a:pt x="1055" y="29"/>
                  </a:cubicBezTo>
                  <a:cubicBezTo>
                    <a:pt x="1027" y="10"/>
                    <a:pt x="996" y="1"/>
                    <a:pt x="965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6" name="Google Shape;2880;p49">
              <a:extLst>
                <a:ext uri="{FF2B5EF4-FFF2-40B4-BE49-F238E27FC236}">
                  <a16:creationId xmlns:a16="http://schemas.microsoft.com/office/drawing/2014/main" id="{5187B859-D4BA-8255-3D6A-9E29D03F88FF}"/>
                </a:ext>
              </a:extLst>
            </p:cNvPr>
            <p:cNvSpPr/>
            <p:nvPr/>
          </p:nvSpPr>
          <p:spPr>
            <a:xfrm>
              <a:off x="1005175" y="2596888"/>
              <a:ext cx="40850" cy="53175"/>
            </a:xfrm>
            <a:custGeom>
              <a:avLst/>
              <a:gdLst/>
              <a:ahLst/>
              <a:cxnLst/>
              <a:rect l="l" t="t" r="r" b="b"/>
              <a:pathLst>
                <a:path w="1634" h="2127" extrusionOk="0">
                  <a:moveTo>
                    <a:pt x="1457" y="0"/>
                  </a:moveTo>
                  <a:cubicBezTo>
                    <a:pt x="1408" y="0"/>
                    <a:pt x="1360" y="23"/>
                    <a:pt x="1329" y="65"/>
                  </a:cubicBezTo>
                  <a:lnTo>
                    <a:pt x="50" y="1883"/>
                  </a:lnTo>
                  <a:cubicBezTo>
                    <a:pt x="0" y="1951"/>
                    <a:pt x="19" y="2048"/>
                    <a:pt x="89" y="2098"/>
                  </a:cubicBezTo>
                  <a:cubicBezTo>
                    <a:pt x="114" y="2118"/>
                    <a:pt x="147" y="2127"/>
                    <a:pt x="177" y="2127"/>
                  </a:cubicBezTo>
                  <a:cubicBezTo>
                    <a:pt x="226" y="2127"/>
                    <a:pt x="274" y="2104"/>
                    <a:pt x="304" y="2061"/>
                  </a:cubicBezTo>
                  <a:lnTo>
                    <a:pt x="1583" y="244"/>
                  </a:lnTo>
                  <a:cubicBezTo>
                    <a:pt x="1633" y="175"/>
                    <a:pt x="1615" y="78"/>
                    <a:pt x="1546" y="28"/>
                  </a:cubicBezTo>
                  <a:cubicBezTo>
                    <a:pt x="1519" y="9"/>
                    <a:pt x="1488" y="0"/>
                    <a:pt x="1457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7" name="Google Shape;2881;p49">
              <a:extLst>
                <a:ext uri="{FF2B5EF4-FFF2-40B4-BE49-F238E27FC236}">
                  <a16:creationId xmlns:a16="http://schemas.microsoft.com/office/drawing/2014/main" id="{C4421C16-23D3-DA04-9B83-5B404E3CE4FB}"/>
                </a:ext>
              </a:extLst>
            </p:cNvPr>
            <p:cNvSpPr/>
            <p:nvPr/>
          </p:nvSpPr>
          <p:spPr>
            <a:xfrm>
              <a:off x="971775" y="2590813"/>
              <a:ext cx="28550" cy="35725"/>
            </a:xfrm>
            <a:custGeom>
              <a:avLst/>
              <a:gdLst/>
              <a:ahLst/>
              <a:cxnLst/>
              <a:rect l="l" t="t" r="r" b="b"/>
              <a:pathLst>
                <a:path w="1142" h="1429" extrusionOk="0">
                  <a:moveTo>
                    <a:pt x="966" y="0"/>
                  </a:moveTo>
                  <a:cubicBezTo>
                    <a:pt x="918" y="0"/>
                    <a:pt x="870" y="23"/>
                    <a:pt x="839" y="65"/>
                  </a:cubicBezTo>
                  <a:lnTo>
                    <a:pt x="50" y="1184"/>
                  </a:lnTo>
                  <a:cubicBezTo>
                    <a:pt x="0" y="1254"/>
                    <a:pt x="19" y="1350"/>
                    <a:pt x="89" y="1400"/>
                  </a:cubicBezTo>
                  <a:cubicBezTo>
                    <a:pt x="115" y="1420"/>
                    <a:pt x="147" y="1428"/>
                    <a:pt x="177" y="1428"/>
                  </a:cubicBezTo>
                  <a:cubicBezTo>
                    <a:pt x="226" y="1428"/>
                    <a:pt x="275" y="1406"/>
                    <a:pt x="305" y="1363"/>
                  </a:cubicBezTo>
                  <a:lnTo>
                    <a:pt x="1092" y="244"/>
                  </a:lnTo>
                  <a:cubicBezTo>
                    <a:pt x="1142" y="175"/>
                    <a:pt x="1125" y="78"/>
                    <a:pt x="1055" y="28"/>
                  </a:cubicBezTo>
                  <a:cubicBezTo>
                    <a:pt x="1028" y="9"/>
                    <a:pt x="997" y="0"/>
                    <a:pt x="966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8" name="Google Shape;2882;p49">
              <a:extLst>
                <a:ext uri="{FF2B5EF4-FFF2-40B4-BE49-F238E27FC236}">
                  <a16:creationId xmlns:a16="http://schemas.microsoft.com/office/drawing/2014/main" id="{4BAD6AA4-C0E1-E37F-AFF4-E7863D2342B4}"/>
                </a:ext>
              </a:extLst>
            </p:cNvPr>
            <p:cNvSpPr/>
            <p:nvPr/>
          </p:nvSpPr>
          <p:spPr>
            <a:xfrm>
              <a:off x="987025" y="2601588"/>
              <a:ext cx="28525" cy="35725"/>
            </a:xfrm>
            <a:custGeom>
              <a:avLst/>
              <a:gdLst/>
              <a:ahLst/>
              <a:cxnLst/>
              <a:rect l="l" t="t" r="r" b="b"/>
              <a:pathLst>
                <a:path w="1141" h="1429" extrusionOk="0">
                  <a:moveTo>
                    <a:pt x="965" y="0"/>
                  </a:moveTo>
                  <a:cubicBezTo>
                    <a:pt x="916" y="0"/>
                    <a:pt x="868" y="23"/>
                    <a:pt x="838" y="66"/>
                  </a:cubicBezTo>
                  <a:lnTo>
                    <a:pt x="50" y="1183"/>
                  </a:lnTo>
                  <a:cubicBezTo>
                    <a:pt x="0" y="1253"/>
                    <a:pt x="17" y="1350"/>
                    <a:pt x="87" y="1399"/>
                  </a:cubicBezTo>
                  <a:cubicBezTo>
                    <a:pt x="115" y="1419"/>
                    <a:pt x="146" y="1429"/>
                    <a:pt x="176" y="1429"/>
                  </a:cubicBezTo>
                  <a:cubicBezTo>
                    <a:pt x="226" y="1429"/>
                    <a:pt x="275" y="1405"/>
                    <a:pt x="303" y="1362"/>
                  </a:cubicBezTo>
                  <a:lnTo>
                    <a:pt x="1091" y="244"/>
                  </a:lnTo>
                  <a:cubicBezTo>
                    <a:pt x="1141" y="174"/>
                    <a:pt x="1123" y="77"/>
                    <a:pt x="1053" y="27"/>
                  </a:cubicBezTo>
                  <a:cubicBezTo>
                    <a:pt x="1026" y="9"/>
                    <a:pt x="996" y="0"/>
                    <a:pt x="965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9" name="Google Shape;2883;p49">
              <a:extLst>
                <a:ext uri="{FF2B5EF4-FFF2-40B4-BE49-F238E27FC236}">
                  <a16:creationId xmlns:a16="http://schemas.microsoft.com/office/drawing/2014/main" id="{0D8D0636-4A55-74CD-DF03-E99B1BC3FEFD}"/>
                </a:ext>
              </a:extLst>
            </p:cNvPr>
            <p:cNvSpPr/>
            <p:nvPr/>
          </p:nvSpPr>
          <p:spPr>
            <a:xfrm>
              <a:off x="1054600" y="2631663"/>
              <a:ext cx="40850" cy="53200"/>
            </a:xfrm>
            <a:custGeom>
              <a:avLst/>
              <a:gdLst/>
              <a:ahLst/>
              <a:cxnLst/>
              <a:rect l="l" t="t" r="r" b="b"/>
              <a:pathLst>
                <a:path w="1634" h="2128" extrusionOk="0">
                  <a:moveTo>
                    <a:pt x="1457" y="1"/>
                  </a:moveTo>
                  <a:cubicBezTo>
                    <a:pt x="1408" y="1"/>
                    <a:pt x="1360" y="23"/>
                    <a:pt x="1329" y="66"/>
                  </a:cubicBezTo>
                  <a:lnTo>
                    <a:pt x="51" y="1882"/>
                  </a:lnTo>
                  <a:cubicBezTo>
                    <a:pt x="1" y="1952"/>
                    <a:pt x="19" y="2049"/>
                    <a:pt x="88" y="2099"/>
                  </a:cubicBezTo>
                  <a:cubicBezTo>
                    <a:pt x="115" y="2119"/>
                    <a:pt x="148" y="2128"/>
                    <a:pt x="178" y="2128"/>
                  </a:cubicBezTo>
                  <a:cubicBezTo>
                    <a:pt x="225" y="2128"/>
                    <a:pt x="274" y="2106"/>
                    <a:pt x="305" y="2061"/>
                  </a:cubicBezTo>
                  <a:lnTo>
                    <a:pt x="1584" y="244"/>
                  </a:lnTo>
                  <a:cubicBezTo>
                    <a:pt x="1634" y="174"/>
                    <a:pt x="1615" y="79"/>
                    <a:pt x="1545" y="29"/>
                  </a:cubicBezTo>
                  <a:cubicBezTo>
                    <a:pt x="1518" y="10"/>
                    <a:pt x="1487" y="1"/>
                    <a:pt x="1457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0" name="Google Shape;2884;p49">
              <a:extLst>
                <a:ext uri="{FF2B5EF4-FFF2-40B4-BE49-F238E27FC236}">
                  <a16:creationId xmlns:a16="http://schemas.microsoft.com/office/drawing/2014/main" id="{75B57EDD-75ED-9833-DAF5-778AA21E529A}"/>
                </a:ext>
              </a:extLst>
            </p:cNvPr>
            <p:cNvSpPr/>
            <p:nvPr/>
          </p:nvSpPr>
          <p:spPr>
            <a:xfrm>
              <a:off x="1021175" y="2625613"/>
              <a:ext cx="28550" cy="35725"/>
            </a:xfrm>
            <a:custGeom>
              <a:avLst/>
              <a:gdLst/>
              <a:ahLst/>
              <a:cxnLst/>
              <a:rect l="l" t="t" r="r" b="b"/>
              <a:pathLst>
                <a:path w="1142" h="1429" extrusionOk="0">
                  <a:moveTo>
                    <a:pt x="966" y="0"/>
                  </a:moveTo>
                  <a:cubicBezTo>
                    <a:pt x="917" y="0"/>
                    <a:pt x="868" y="23"/>
                    <a:pt x="838" y="65"/>
                  </a:cubicBezTo>
                  <a:lnTo>
                    <a:pt x="50" y="1184"/>
                  </a:lnTo>
                  <a:cubicBezTo>
                    <a:pt x="0" y="1254"/>
                    <a:pt x="17" y="1350"/>
                    <a:pt x="87" y="1400"/>
                  </a:cubicBezTo>
                  <a:cubicBezTo>
                    <a:pt x="115" y="1420"/>
                    <a:pt x="146" y="1428"/>
                    <a:pt x="177" y="1428"/>
                  </a:cubicBezTo>
                  <a:cubicBezTo>
                    <a:pt x="225" y="1428"/>
                    <a:pt x="273" y="1407"/>
                    <a:pt x="303" y="1362"/>
                  </a:cubicBezTo>
                  <a:lnTo>
                    <a:pt x="1092" y="244"/>
                  </a:lnTo>
                  <a:cubicBezTo>
                    <a:pt x="1142" y="175"/>
                    <a:pt x="1123" y="78"/>
                    <a:pt x="1053" y="28"/>
                  </a:cubicBezTo>
                  <a:cubicBezTo>
                    <a:pt x="1027" y="9"/>
                    <a:pt x="996" y="0"/>
                    <a:pt x="966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1" name="Google Shape;2885;p49">
              <a:extLst>
                <a:ext uri="{FF2B5EF4-FFF2-40B4-BE49-F238E27FC236}">
                  <a16:creationId xmlns:a16="http://schemas.microsoft.com/office/drawing/2014/main" id="{E31A676A-6FFB-DA5B-C7C3-C5AEDE1C431D}"/>
                </a:ext>
              </a:extLst>
            </p:cNvPr>
            <p:cNvSpPr/>
            <p:nvPr/>
          </p:nvSpPr>
          <p:spPr>
            <a:xfrm>
              <a:off x="1036425" y="2636363"/>
              <a:ext cx="28550" cy="35725"/>
            </a:xfrm>
            <a:custGeom>
              <a:avLst/>
              <a:gdLst/>
              <a:ahLst/>
              <a:cxnLst/>
              <a:rect l="l" t="t" r="r" b="b"/>
              <a:pathLst>
                <a:path w="1142" h="1429" extrusionOk="0">
                  <a:moveTo>
                    <a:pt x="966" y="0"/>
                  </a:moveTo>
                  <a:cubicBezTo>
                    <a:pt x="917" y="0"/>
                    <a:pt x="869" y="23"/>
                    <a:pt x="839" y="65"/>
                  </a:cubicBezTo>
                  <a:lnTo>
                    <a:pt x="50" y="1184"/>
                  </a:lnTo>
                  <a:cubicBezTo>
                    <a:pt x="0" y="1254"/>
                    <a:pt x="19" y="1350"/>
                    <a:pt x="89" y="1400"/>
                  </a:cubicBezTo>
                  <a:cubicBezTo>
                    <a:pt x="115" y="1420"/>
                    <a:pt x="148" y="1428"/>
                    <a:pt x="178" y="1428"/>
                  </a:cubicBezTo>
                  <a:cubicBezTo>
                    <a:pt x="226" y="1428"/>
                    <a:pt x="275" y="1405"/>
                    <a:pt x="305" y="1362"/>
                  </a:cubicBezTo>
                  <a:lnTo>
                    <a:pt x="1092" y="244"/>
                  </a:lnTo>
                  <a:cubicBezTo>
                    <a:pt x="1142" y="175"/>
                    <a:pt x="1125" y="78"/>
                    <a:pt x="1055" y="28"/>
                  </a:cubicBezTo>
                  <a:cubicBezTo>
                    <a:pt x="1028" y="9"/>
                    <a:pt x="997" y="0"/>
                    <a:pt x="966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2" name="Google Shape;2886;p49">
              <a:extLst>
                <a:ext uri="{FF2B5EF4-FFF2-40B4-BE49-F238E27FC236}">
                  <a16:creationId xmlns:a16="http://schemas.microsoft.com/office/drawing/2014/main" id="{31AC3533-8EC0-B469-A41E-ECB516C30150}"/>
                </a:ext>
              </a:extLst>
            </p:cNvPr>
            <p:cNvSpPr/>
            <p:nvPr/>
          </p:nvSpPr>
          <p:spPr>
            <a:xfrm>
              <a:off x="1104000" y="2666488"/>
              <a:ext cx="40825" cy="53200"/>
            </a:xfrm>
            <a:custGeom>
              <a:avLst/>
              <a:gdLst/>
              <a:ahLst/>
              <a:cxnLst/>
              <a:rect l="l" t="t" r="r" b="b"/>
              <a:pathLst>
                <a:path w="1633" h="2128" extrusionOk="0">
                  <a:moveTo>
                    <a:pt x="1456" y="1"/>
                  </a:moveTo>
                  <a:cubicBezTo>
                    <a:pt x="1408" y="1"/>
                    <a:pt x="1360" y="23"/>
                    <a:pt x="1330" y="66"/>
                  </a:cubicBezTo>
                  <a:lnTo>
                    <a:pt x="51" y="1882"/>
                  </a:lnTo>
                  <a:cubicBezTo>
                    <a:pt x="1" y="1952"/>
                    <a:pt x="18" y="2049"/>
                    <a:pt x="88" y="2099"/>
                  </a:cubicBezTo>
                  <a:cubicBezTo>
                    <a:pt x="115" y="2119"/>
                    <a:pt x="146" y="2128"/>
                    <a:pt x="176" y="2128"/>
                  </a:cubicBezTo>
                  <a:cubicBezTo>
                    <a:pt x="225" y="2128"/>
                    <a:pt x="274" y="2105"/>
                    <a:pt x="304" y="2061"/>
                  </a:cubicBezTo>
                  <a:lnTo>
                    <a:pt x="1582" y="245"/>
                  </a:lnTo>
                  <a:cubicBezTo>
                    <a:pt x="1632" y="175"/>
                    <a:pt x="1615" y="79"/>
                    <a:pt x="1545" y="29"/>
                  </a:cubicBezTo>
                  <a:cubicBezTo>
                    <a:pt x="1518" y="10"/>
                    <a:pt x="1487" y="1"/>
                    <a:pt x="1456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3" name="Google Shape;2887;p49">
              <a:extLst>
                <a:ext uri="{FF2B5EF4-FFF2-40B4-BE49-F238E27FC236}">
                  <a16:creationId xmlns:a16="http://schemas.microsoft.com/office/drawing/2014/main" id="{FDDC80D5-BE69-9144-8295-4BBCB20DDA7F}"/>
                </a:ext>
              </a:extLst>
            </p:cNvPr>
            <p:cNvSpPr/>
            <p:nvPr/>
          </p:nvSpPr>
          <p:spPr>
            <a:xfrm>
              <a:off x="1070600" y="2660438"/>
              <a:ext cx="28525" cy="35725"/>
            </a:xfrm>
            <a:custGeom>
              <a:avLst/>
              <a:gdLst/>
              <a:ahLst/>
              <a:cxnLst/>
              <a:rect l="l" t="t" r="r" b="b"/>
              <a:pathLst>
                <a:path w="1141" h="1429" extrusionOk="0">
                  <a:moveTo>
                    <a:pt x="965" y="0"/>
                  </a:moveTo>
                  <a:cubicBezTo>
                    <a:pt x="917" y="0"/>
                    <a:pt x="869" y="23"/>
                    <a:pt x="838" y="65"/>
                  </a:cubicBezTo>
                  <a:lnTo>
                    <a:pt x="49" y="1184"/>
                  </a:lnTo>
                  <a:cubicBezTo>
                    <a:pt x="1" y="1254"/>
                    <a:pt x="18" y="1350"/>
                    <a:pt x="88" y="1400"/>
                  </a:cubicBezTo>
                  <a:cubicBezTo>
                    <a:pt x="115" y="1420"/>
                    <a:pt x="147" y="1428"/>
                    <a:pt x="177" y="1428"/>
                  </a:cubicBezTo>
                  <a:cubicBezTo>
                    <a:pt x="225" y="1428"/>
                    <a:pt x="274" y="1405"/>
                    <a:pt x="304" y="1362"/>
                  </a:cubicBezTo>
                  <a:lnTo>
                    <a:pt x="1091" y="244"/>
                  </a:lnTo>
                  <a:cubicBezTo>
                    <a:pt x="1141" y="175"/>
                    <a:pt x="1124" y="78"/>
                    <a:pt x="1054" y="28"/>
                  </a:cubicBezTo>
                  <a:cubicBezTo>
                    <a:pt x="1027" y="9"/>
                    <a:pt x="996" y="0"/>
                    <a:pt x="965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4" name="Google Shape;2888;p49">
              <a:extLst>
                <a:ext uri="{FF2B5EF4-FFF2-40B4-BE49-F238E27FC236}">
                  <a16:creationId xmlns:a16="http://schemas.microsoft.com/office/drawing/2014/main" id="{6C8B9A09-E903-3DF9-6FE8-807F7E9B8FF1}"/>
                </a:ext>
              </a:extLst>
            </p:cNvPr>
            <p:cNvSpPr/>
            <p:nvPr/>
          </p:nvSpPr>
          <p:spPr>
            <a:xfrm>
              <a:off x="1085825" y="2671138"/>
              <a:ext cx="28575" cy="35725"/>
            </a:xfrm>
            <a:custGeom>
              <a:avLst/>
              <a:gdLst/>
              <a:ahLst/>
              <a:cxnLst/>
              <a:rect l="l" t="t" r="r" b="b"/>
              <a:pathLst>
                <a:path w="1143" h="1429" extrusionOk="0">
                  <a:moveTo>
                    <a:pt x="966" y="1"/>
                  </a:moveTo>
                  <a:cubicBezTo>
                    <a:pt x="917" y="1"/>
                    <a:pt x="868" y="24"/>
                    <a:pt x="838" y="66"/>
                  </a:cubicBezTo>
                  <a:lnTo>
                    <a:pt x="50" y="1185"/>
                  </a:lnTo>
                  <a:cubicBezTo>
                    <a:pt x="0" y="1255"/>
                    <a:pt x="18" y="1350"/>
                    <a:pt x="88" y="1400"/>
                  </a:cubicBezTo>
                  <a:cubicBezTo>
                    <a:pt x="115" y="1420"/>
                    <a:pt x="146" y="1429"/>
                    <a:pt x="178" y="1429"/>
                  </a:cubicBezTo>
                  <a:cubicBezTo>
                    <a:pt x="225" y="1429"/>
                    <a:pt x="273" y="1406"/>
                    <a:pt x="303" y="1363"/>
                  </a:cubicBezTo>
                  <a:lnTo>
                    <a:pt x="1092" y="244"/>
                  </a:lnTo>
                  <a:cubicBezTo>
                    <a:pt x="1142" y="176"/>
                    <a:pt x="1124" y="79"/>
                    <a:pt x="1053" y="29"/>
                  </a:cubicBezTo>
                  <a:cubicBezTo>
                    <a:pt x="1027" y="10"/>
                    <a:pt x="996" y="1"/>
                    <a:pt x="966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5" name="Google Shape;2889;p49">
              <a:extLst>
                <a:ext uri="{FF2B5EF4-FFF2-40B4-BE49-F238E27FC236}">
                  <a16:creationId xmlns:a16="http://schemas.microsoft.com/office/drawing/2014/main" id="{520E17C4-8385-9BA1-8110-DA79A50410D7}"/>
                </a:ext>
              </a:extLst>
            </p:cNvPr>
            <p:cNvSpPr/>
            <p:nvPr/>
          </p:nvSpPr>
          <p:spPr>
            <a:xfrm>
              <a:off x="1153375" y="2701288"/>
              <a:ext cx="40825" cy="53175"/>
            </a:xfrm>
            <a:custGeom>
              <a:avLst/>
              <a:gdLst/>
              <a:ahLst/>
              <a:cxnLst/>
              <a:rect l="l" t="t" r="r" b="b"/>
              <a:pathLst>
                <a:path w="1633" h="2127" extrusionOk="0">
                  <a:moveTo>
                    <a:pt x="1456" y="0"/>
                  </a:moveTo>
                  <a:cubicBezTo>
                    <a:pt x="1408" y="0"/>
                    <a:pt x="1360" y="23"/>
                    <a:pt x="1329" y="66"/>
                  </a:cubicBezTo>
                  <a:lnTo>
                    <a:pt x="50" y="1882"/>
                  </a:lnTo>
                  <a:cubicBezTo>
                    <a:pt x="0" y="1952"/>
                    <a:pt x="19" y="2049"/>
                    <a:pt x="88" y="2097"/>
                  </a:cubicBezTo>
                  <a:cubicBezTo>
                    <a:pt x="115" y="2117"/>
                    <a:pt x="146" y="2126"/>
                    <a:pt x="178" y="2126"/>
                  </a:cubicBezTo>
                  <a:cubicBezTo>
                    <a:pt x="228" y="2126"/>
                    <a:pt x="273" y="2103"/>
                    <a:pt x="305" y="2060"/>
                  </a:cubicBezTo>
                  <a:lnTo>
                    <a:pt x="1584" y="244"/>
                  </a:lnTo>
                  <a:cubicBezTo>
                    <a:pt x="1632" y="174"/>
                    <a:pt x="1615" y="79"/>
                    <a:pt x="1545" y="29"/>
                  </a:cubicBezTo>
                  <a:cubicBezTo>
                    <a:pt x="1518" y="10"/>
                    <a:pt x="1487" y="0"/>
                    <a:pt x="1456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6" name="Google Shape;2890;p49">
              <a:extLst>
                <a:ext uri="{FF2B5EF4-FFF2-40B4-BE49-F238E27FC236}">
                  <a16:creationId xmlns:a16="http://schemas.microsoft.com/office/drawing/2014/main" id="{6B1A306B-134C-53CA-BABD-C2341E82040A}"/>
                </a:ext>
              </a:extLst>
            </p:cNvPr>
            <p:cNvSpPr/>
            <p:nvPr/>
          </p:nvSpPr>
          <p:spPr>
            <a:xfrm>
              <a:off x="1119975" y="2695213"/>
              <a:ext cx="28575" cy="35725"/>
            </a:xfrm>
            <a:custGeom>
              <a:avLst/>
              <a:gdLst/>
              <a:ahLst/>
              <a:cxnLst/>
              <a:rect l="l" t="t" r="r" b="b"/>
              <a:pathLst>
                <a:path w="1143" h="1429" extrusionOk="0">
                  <a:moveTo>
                    <a:pt x="965" y="1"/>
                  </a:moveTo>
                  <a:cubicBezTo>
                    <a:pt x="916" y="1"/>
                    <a:pt x="868" y="23"/>
                    <a:pt x="838" y="66"/>
                  </a:cubicBezTo>
                  <a:lnTo>
                    <a:pt x="50" y="1185"/>
                  </a:lnTo>
                  <a:cubicBezTo>
                    <a:pt x="0" y="1253"/>
                    <a:pt x="19" y="1350"/>
                    <a:pt x="88" y="1400"/>
                  </a:cubicBezTo>
                  <a:cubicBezTo>
                    <a:pt x="115" y="1420"/>
                    <a:pt x="146" y="1429"/>
                    <a:pt x="178" y="1429"/>
                  </a:cubicBezTo>
                  <a:cubicBezTo>
                    <a:pt x="226" y="1429"/>
                    <a:pt x="273" y="1405"/>
                    <a:pt x="305" y="1363"/>
                  </a:cubicBezTo>
                  <a:lnTo>
                    <a:pt x="1092" y="244"/>
                  </a:lnTo>
                  <a:cubicBezTo>
                    <a:pt x="1142" y="174"/>
                    <a:pt x="1123" y="79"/>
                    <a:pt x="1055" y="29"/>
                  </a:cubicBezTo>
                  <a:cubicBezTo>
                    <a:pt x="1028" y="10"/>
                    <a:pt x="996" y="1"/>
                    <a:pt x="965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7" name="Google Shape;2891;p49">
              <a:extLst>
                <a:ext uri="{FF2B5EF4-FFF2-40B4-BE49-F238E27FC236}">
                  <a16:creationId xmlns:a16="http://schemas.microsoft.com/office/drawing/2014/main" id="{7F469635-78AF-8EFA-93B9-2C96D3AA5612}"/>
                </a:ext>
              </a:extLst>
            </p:cNvPr>
            <p:cNvSpPr/>
            <p:nvPr/>
          </p:nvSpPr>
          <p:spPr>
            <a:xfrm>
              <a:off x="1135250" y="2705938"/>
              <a:ext cx="28550" cy="35725"/>
            </a:xfrm>
            <a:custGeom>
              <a:avLst/>
              <a:gdLst/>
              <a:ahLst/>
              <a:cxnLst/>
              <a:rect l="l" t="t" r="r" b="b"/>
              <a:pathLst>
                <a:path w="1142" h="1429" extrusionOk="0">
                  <a:moveTo>
                    <a:pt x="965" y="0"/>
                  </a:moveTo>
                  <a:cubicBezTo>
                    <a:pt x="916" y="0"/>
                    <a:pt x="869" y="23"/>
                    <a:pt x="838" y="65"/>
                  </a:cubicBezTo>
                  <a:lnTo>
                    <a:pt x="51" y="1184"/>
                  </a:lnTo>
                  <a:cubicBezTo>
                    <a:pt x="1" y="1253"/>
                    <a:pt x="18" y="1350"/>
                    <a:pt x="88" y="1400"/>
                  </a:cubicBezTo>
                  <a:cubicBezTo>
                    <a:pt x="115" y="1420"/>
                    <a:pt x="147" y="1429"/>
                    <a:pt x="177" y="1429"/>
                  </a:cubicBezTo>
                  <a:cubicBezTo>
                    <a:pt x="225" y="1429"/>
                    <a:pt x="274" y="1404"/>
                    <a:pt x="304" y="1363"/>
                  </a:cubicBezTo>
                  <a:lnTo>
                    <a:pt x="1091" y="244"/>
                  </a:lnTo>
                  <a:cubicBezTo>
                    <a:pt x="1141" y="174"/>
                    <a:pt x="1124" y="78"/>
                    <a:pt x="1054" y="28"/>
                  </a:cubicBezTo>
                  <a:cubicBezTo>
                    <a:pt x="1027" y="9"/>
                    <a:pt x="996" y="0"/>
                    <a:pt x="965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8" name="Google Shape;2892;p49">
              <a:extLst>
                <a:ext uri="{FF2B5EF4-FFF2-40B4-BE49-F238E27FC236}">
                  <a16:creationId xmlns:a16="http://schemas.microsoft.com/office/drawing/2014/main" id="{3FA38ED6-44E2-B5D6-4821-A8B648EC3A7C}"/>
                </a:ext>
              </a:extLst>
            </p:cNvPr>
            <p:cNvSpPr/>
            <p:nvPr/>
          </p:nvSpPr>
          <p:spPr>
            <a:xfrm>
              <a:off x="1202800" y="2736063"/>
              <a:ext cx="40825" cy="53175"/>
            </a:xfrm>
            <a:custGeom>
              <a:avLst/>
              <a:gdLst/>
              <a:ahLst/>
              <a:cxnLst/>
              <a:rect l="l" t="t" r="r" b="b"/>
              <a:pathLst>
                <a:path w="1633" h="2127" extrusionOk="0">
                  <a:moveTo>
                    <a:pt x="1457" y="1"/>
                  </a:moveTo>
                  <a:cubicBezTo>
                    <a:pt x="1408" y="1"/>
                    <a:pt x="1360" y="23"/>
                    <a:pt x="1330" y="66"/>
                  </a:cubicBezTo>
                  <a:lnTo>
                    <a:pt x="51" y="1882"/>
                  </a:lnTo>
                  <a:cubicBezTo>
                    <a:pt x="1" y="1952"/>
                    <a:pt x="18" y="2048"/>
                    <a:pt x="88" y="2098"/>
                  </a:cubicBezTo>
                  <a:cubicBezTo>
                    <a:pt x="115" y="2118"/>
                    <a:pt x="147" y="2127"/>
                    <a:pt x="178" y="2127"/>
                  </a:cubicBezTo>
                  <a:cubicBezTo>
                    <a:pt x="225" y="2127"/>
                    <a:pt x="274" y="2104"/>
                    <a:pt x="304" y="2061"/>
                  </a:cubicBezTo>
                  <a:lnTo>
                    <a:pt x="1583" y="245"/>
                  </a:lnTo>
                  <a:cubicBezTo>
                    <a:pt x="1633" y="175"/>
                    <a:pt x="1615" y="78"/>
                    <a:pt x="1545" y="28"/>
                  </a:cubicBezTo>
                  <a:cubicBezTo>
                    <a:pt x="1518" y="10"/>
                    <a:pt x="1488" y="1"/>
                    <a:pt x="1457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9" name="Google Shape;2893;p49">
              <a:extLst>
                <a:ext uri="{FF2B5EF4-FFF2-40B4-BE49-F238E27FC236}">
                  <a16:creationId xmlns:a16="http://schemas.microsoft.com/office/drawing/2014/main" id="{84B41590-C2E4-EA2B-8318-EE84CF436C1E}"/>
                </a:ext>
              </a:extLst>
            </p:cNvPr>
            <p:cNvSpPr/>
            <p:nvPr/>
          </p:nvSpPr>
          <p:spPr>
            <a:xfrm>
              <a:off x="1169375" y="2729988"/>
              <a:ext cx="28525" cy="35750"/>
            </a:xfrm>
            <a:custGeom>
              <a:avLst/>
              <a:gdLst/>
              <a:ahLst/>
              <a:cxnLst/>
              <a:rect l="l" t="t" r="r" b="b"/>
              <a:pathLst>
                <a:path w="1141" h="1430" extrusionOk="0">
                  <a:moveTo>
                    <a:pt x="965" y="1"/>
                  </a:moveTo>
                  <a:cubicBezTo>
                    <a:pt x="917" y="1"/>
                    <a:pt x="869" y="23"/>
                    <a:pt x="838" y="66"/>
                  </a:cubicBezTo>
                  <a:lnTo>
                    <a:pt x="50" y="1184"/>
                  </a:lnTo>
                  <a:cubicBezTo>
                    <a:pt x="0" y="1254"/>
                    <a:pt x="18" y="1351"/>
                    <a:pt x="88" y="1401"/>
                  </a:cubicBezTo>
                  <a:cubicBezTo>
                    <a:pt x="115" y="1420"/>
                    <a:pt x="146" y="1430"/>
                    <a:pt x="176" y="1430"/>
                  </a:cubicBezTo>
                  <a:cubicBezTo>
                    <a:pt x="225" y="1430"/>
                    <a:pt x="273" y="1405"/>
                    <a:pt x="303" y="1362"/>
                  </a:cubicBezTo>
                  <a:lnTo>
                    <a:pt x="1091" y="245"/>
                  </a:lnTo>
                  <a:cubicBezTo>
                    <a:pt x="1141" y="175"/>
                    <a:pt x="1124" y="78"/>
                    <a:pt x="1054" y="28"/>
                  </a:cubicBezTo>
                  <a:cubicBezTo>
                    <a:pt x="1027" y="10"/>
                    <a:pt x="996" y="1"/>
                    <a:pt x="965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0" name="Google Shape;2894;p49">
              <a:extLst>
                <a:ext uri="{FF2B5EF4-FFF2-40B4-BE49-F238E27FC236}">
                  <a16:creationId xmlns:a16="http://schemas.microsoft.com/office/drawing/2014/main" id="{8A4C260D-DF43-7737-B924-0E1DB63EE188}"/>
                </a:ext>
              </a:extLst>
            </p:cNvPr>
            <p:cNvSpPr/>
            <p:nvPr/>
          </p:nvSpPr>
          <p:spPr>
            <a:xfrm>
              <a:off x="1184625" y="2740763"/>
              <a:ext cx="28575" cy="35725"/>
            </a:xfrm>
            <a:custGeom>
              <a:avLst/>
              <a:gdLst/>
              <a:ahLst/>
              <a:cxnLst/>
              <a:rect l="l" t="t" r="r" b="b"/>
              <a:pathLst>
                <a:path w="1143" h="1429" extrusionOk="0">
                  <a:moveTo>
                    <a:pt x="965" y="0"/>
                  </a:moveTo>
                  <a:cubicBezTo>
                    <a:pt x="917" y="0"/>
                    <a:pt x="868" y="23"/>
                    <a:pt x="838" y="66"/>
                  </a:cubicBezTo>
                  <a:lnTo>
                    <a:pt x="51" y="1184"/>
                  </a:lnTo>
                  <a:cubicBezTo>
                    <a:pt x="1" y="1253"/>
                    <a:pt x="19" y="1350"/>
                    <a:pt x="88" y="1400"/>
                  </a:cubicBezTo>
                  <a:cubicBezTo>
                    <a:pt x="115" y="1420"/>
                    <a:pt x="146" y="1429"/>
                    <a:pt x="178" y="1429"/>
                  </a:cubicBezTo>
                  <a:cubicBezTo>
                    <a:pt x="226" y="1429"/>
                    <a:pt x="273" y="1404"/>
                    <a:pt x="305" y="1363"/>
                  </a:cubicBezTo>
                  <a:lnTo>
                    <a:pt x="1092" y="244"/>
                  </a:lnTo>
                  <a:cubicBezTo>
                    <a:pt x="1142" y="174"/>
                    <a:pt x="1124" y="78"/>
                    <a:pt x="1055" y="28"/>
                  </a:cubicBezTo>
                  <a:cubicBezTo>
                    <a:pt x="1028" y="9"/>
                    <a:pt x="996" y="0"/>
                    <a:pt x="965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1" name="Google Shape;2895;p49">
              <a:extLst>
                <a:ext uri="{FF2B5EF4-FFF2-40B4-BE49-F238E27FC236}">
                  <a16:creationId xmlns:a16="http://schemas.microsoft.com/office/drawing/2014/main" id="{8B76A377-B01E-716A-DEB1-B9AEFFC85CD0}"/>
                </a:ext>
              </a:extLst>
            </p:cNvPr>
            <p:cNvSpPr/>
            <p:nvPr/>
          </p:nvSpPr>
          <p:spPr>
            <a:xfrm>
              <a:off x="1252175" y="2770863"/>
              <a:ext cx="40850" cy="53175"/>
            </a:xfrm>
            <a:custGeom>
              <a:avLst/>
              <a:gdLst/>
              <a:ahLst/>
              <a:cxnLst/>
              <a:rect l="l" t="t" r="r" b="b"/>
              <a:pathLst>
                <a:path w="1634" h="2127" extrusionOk="0">
                  <a:moveTo>
                    <a:pt x="1457" y="0"/>
                  </a:moveTo>
                  <a:cubicBezTo>
                    <a:pt x="1408" y="0"/>
                    <a:pt x="1360" y="23"/>
                    <a:pt x="1329" y="65"/>
                  </a:cubicBezTo>
                  <a:lnTo>
                    <a:pt x="51" y="1882"/>
                  </a:lnTo>
                  <a:cubicBezTo>
                    <a:pt x="1" y="1951"/>
                    <a:pt x="19" y="2048"/>
                    <a:pt x="89" y="2098"/>
                  </a:cubicBezTo>
                  <a:cubicBezTo>
                    <a:pt x="115" y="2118"/>
                    <a:pt x="148" y="2126"/>
                    <a:pt x="178" y="2126"/>
                  </a:cubicBezTo>
                  <a:cubicBezTo>
                    <a:pt x="226" y="2126"/>
                    <a:pt x="275" y="2104"/>
                    <a:pt x="305" y="2061"/>
                  </a:cubicBezTo>
                  <a:lnTo>
                    <a:pt x="1584" y="243"/>
                  </a:lnTo>
                  <a:cubicBezTo>
                    <a:pt x="1634" y="175"/>
                    <a:pt x="1615" y="77"/>
                    <a:pt x="1546" y="27"/>
                  </a:cubicBezTo>
                  <a:cubicBezTo>
                    <a:pt x="1519" y="9"/>
                    <a:pt x="1488" y="0"/>
                    <a:pt x="1457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2" name="Google Shape;2896;p49">
              <a:extLst>
                <a:ext uri="{FF2B5EF4-FFF2-40B4-BE49-F238E27FC236}">
                  <a16:creationId xmlns:a16="http://schemas.microsoft.com/office/drawing/2014/main" id="{D187B3AC-4525-4CD3-C27F-933A3845E806}"/>
                </a:ext>
              </a:extLst>
            </p:cNvPr>
            <p:cNvSpPr/>
            <p:nvPr/>
          </p:nvSpPr>
          <p:spPr>
            <a:xfrm>
              <a:off x="1218775" y="2764763"/>
              <a:ext cx="28575" cy="35725"/>
            </a:xfrm>
            <a:custGeom>
              <a:avLst/>
              <a:gdLst/>
              <a:ahLst/>
              <a:cxnLst/>
              <a:rect l="l" t="t" r="r" b="b"/>
              <a:pathLst>
                <a:path w="1143" h="1429" extrusionOk="0">
                  <a:moveTo>
                    <a:pt x="966" y="1"/>
                  </a:moveTo>
                  <a:cubicBezTo>
                    <a:pt x="917" y="1"/>
                    <a:pt x="869" y="24"/>
                    <a:pt x="838" y="66"/>
                  </a:cubicBezTo>
                  <a:lnTo>
                    <a:pt x="51" y="1184"/>
                  </a:lnTo>
                  <a:cubicBezTo>
                    <a:pt x="1" y="1254"/>
                    <a:pt x="19" y="1350"/>
                    <a:pt x="88" y="1400"/>
                  </a:cubicBezTo>
                  <a:cubicBezTo>
                    <a:pt x="115" y="1420"/>
                    <a:pt x="148" y="1429"/>
                    <a:pt x="178" y="1429"/>
                  </a:cubicBezTo>
                  <a:cubicBezTo>
                    <a:pt x="226" y="1429"/>
                    <a:pt x="275" y="1406"/>
                    <a:pt x="305" y="1363"/>
                  </a:cubicBezTo>
                  <a:lnTo>
                    <a:pt x="1092" y="244"/>
                  </a:lnTo>
                  <a:cubicBezTo>
                    <a:pt x="1142" y="176"/>
                    <a:pt x="1124" y="79"/>
                    <a:pt x="1055" y="29"/>
                  </a:cubicBezTo>
                  <a:cubicBezTo>
                    <a:pt x="1028" y="10"/>
                    <a:pt x="997" y="1"/>
                    <a:pt x="966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3" name="Google Shape;2897;p49">
              <a:extLst>
                <a:ext uri="{FF2B5EF4-FFF2-40B4-BE49-F238E27FC236}">
                  <a16:creationId xmlns:a16="http://schemas.microsoft.com/office/drawing/2014/main" id="{6A3E8E3D-D26C-8AE2-01D5-03E67CB33F82}"/>
                </a:ext>
              </a:extLst>
            </p:cNvPr>
            <p:cNvSpPr/>
            <p:nvPr/>
          </p:nvSpPr>
          <p:spPr>
            <a:xfrm>
              <a:off x="1234025" y="2775538"/>
              <a:ext cx="28525" cy="35750"/>
            </a:xfrm>
            <a:custGeom>
              <a:avLst/>
              <a:gdLst/>
              <a:ahLst/>
              <a:cxnLst/>
              <a:rect l="l" t="t" r="r" b="b"/>
              <a:pathLst>
                <a:path w="1141" h="1430" extrusionOk="0">
                  <a:moveTo>
                    <a:pt x="965" y="1"/>
                  </a:moveTo>
                  <a:cubicBezTo>
                    <a:pt x="917" y="1"/>
                    <a:pt x="869" y="23"/>
                    <a:pt x="838" y="66"/>
                  </a:cubicBezTo>
                  <a:lnTo>
                    <a:pt x="49" y="1184"/>
                  </a:lnTo>
                  <a:cubicBezTo>
                    <a:pt x="1" y="1254"/>
                    <a:pt x="18" y="1351"/>
                    <a:pt x="88" y="1401"/>
                  </a:cubicBezTo>
                  <a:cubicBezTo>
                    <a:pt x="115" y="1419"/>
                    <a:pt x="146" y="1429"/>
                    <a:pt x="176" y="1429"/>
                  </a:cubicBezTo>
                  <a:cubicBezTo>
                    <a:pt x="226" y="1429"/>
                    <a:pt x="274" y="1405"/>
                    <a:pt x="304" y="1362"/>
                  </a:cubicBezTo>
                  <a:lnTo>
                    <a:pt x="1091" y="245"/>
                  </a:lnTo>
                  <a:cubicBezTo>
                    <a:pt x="1141" y="175"/>
                    <a:pt x="1124" y="78"/>
                    <a:pt x="1054" y="28"/>
                  </a:cubicBezTo>
                  <a:cubicBezTo>
                    <a:pt x="1027" y="9"/>
                    <a:pt x="996" y="1"/>
                    <a:pt x="965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752" name="Google Shape;2898;p49">
              <a:extLst>
                <a:ext uri="{FF2B5EF4-FFF2-40B4-BE49-F238E27FC236}">
                  <a16:creationId xmlns:a16="http://schemas.microsoft.com/office/drawing/2014/main" id="{3EE0D965-A19C-6AB9-00AD-F15C13C280D5}"/>
                </a:ext>
              </a:extLst>
            </p:cNvPr>
            <p:cNvSpPr/>
            <p:nvPr/>
          </p:nvSpPr>
          <p:spPr>
            <a:xfrm>
              <a:off x="1301575" y="2805688"/>
              <a:ext cx="40825" cy="53150"/>
            </a:xfrm>
            <a:custGeom>
              <a:avLst/>
              <a:gdLst/>
              <a:ahLst/>
              <a:cxnLst/>
              <a:rect l="l" t="t" r="r" b="b"/>
              <a:pathLst>
                <a:path w="1633" h="2126" extrusionOk="0">
                  <a:moveTo>
                    <a:pt x="1456" y="0"/>
                  </a:moveTo>
                  <a:cubicBezTo>
                    <a:pt x="1408" y="0"/>
                    <a:pt x="1360" y="23"/>
                    <a:pt x="1329" y="65"/>
                  </a:cubicBezTo>
                  <a:lnTo>
                    <a:pt x="51" y="1879"/>
                  </a:lnTo>
                  <a:cubicBezTo>
                    <a:pt x="1" y="1949"/>
                    <a:pt x="18" y="2046"/>
                    <a:pt x="88" y="2096"/>
                  </a:cubicBezTo>
                  <a:cubicBezTo>
                    <a:pt x="115" y="2116"/>
                    <a:pt x="146" y="2125"/>
                    <a:pt x="178" y="2125"/>
                  </a:cubicBezTo>
                  <a:cubicBezTo>
                    <a:pt x="228" y="2125"/>
                    <a:pt x="275" y="2102"/>
                    <a:pt x="303" y="2058"/>
                  </a:cubicBezTo>
                  <a:lnTo>
                    <a:pt x="1582" y="243"/>
                  </a:lnTo>
                  <a:cubicBezTo>
                    <a:pt x="1632" y="175"/>
                    <a:pt x="1615" y="78"/>
                    <a:pt x="1545" y="28"/>
                  </a:cubicBezTo>
                  <a:cubicBezTo>
                    <a:pt x="1518" y="9"/>
                    <a:pt x="1487" y="0"/>
                    <a:pt x="1456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961" name="Google Shape;2899;p49">
              <a:extLst>
                <a:ext uri="{FF2B5EF4-FFF2-40B4-BE49-F238E27FC236}">
                  <a16:creationId xmlns:a16="http://schemas.microsoft.com/office/drawing/2014/main" id="{B65B1A67-D2B2-0E50-0F58-25D00729F460}"/>
                </a:ext>
              </a:extLst>
            </p:cNvPr>
            <p:cNvSpPr/>
            <p:nvPr/>
          </p:nvSpPr>
          <p:spPr>
            <a:xfrm>
              <a:off x="1268175" y="2799563"/>
              <a:ext cx="28575" cy="35725"/>
            </a:xfrm>
            <a:custGeom>
              <a:avLst/>
              <a:gdLst/>
              <a:ahLst/>
              <a:cxnLst/>
              <a:rect l="l" t="t" r="r" b="b"/>
              <a:pathLst>
                <a:path w="1143" h="1429" extrusionOk="0">
                  <a:moveTo>
                    <a:pt x="965" y="0"/>
                  </a:moveTo>
                  <a:cubicBezTo>
                    <a:pt x="917" y="0"/>
                    <a:pt x="868" y="23"/>
                    <a:pt x="838" y="65"/>
                  </a:cubicBezTo>
                  <a:lnTo>
                    <a:pt x="51" y="1184"/>
                  </a:lnTo>
                  <a:cubicBezTo>
                    <a:pt x="1" y="1253"/>
                    <a:pt x="18" y="1350"/>
                    <a:pt x="88" y="1400"/>
                  </a:cubicBezTo>
                  <a:cubicBezTo>
                    <a:pt x="115" y="1420"/>
                    <a:pt x="146" y="1428"/>
                    <a:pt x="178" y="1428"/>
                  </a:cubicBezTo>
                  <a:cubicBezTo>
                    <a:pt x="225" y="1428"/>
                    <a:pt x="274" y="1406"/>
                    <a:pt x="304" y="1363"/>
                  </a:cubicBezTo>
                  <a:lnTo>
                    <a:pt x="1092" y="244"/>
                  </a:lnTo>
                  <a:cubicBezTo>
                    <a:pt x="1142" y="174"/>
                    <a:pt x="1124" y="78"/>
                    <a:pt x="1054" y="28"/>
                  </a:cubicBezTo>
                  <a:cubicBezTo>
                    <a:pt x="1027" y="9"/>
                    <a:pt x="996" y="0"/>
                    <a:pt x="965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962" name="Google Shape;2900;p49">
              <a:extLst>
                <a:ext uri="{FF2B5EF4-FFF2-40B4-BE49-F238E27FC236}">
                  <a16:creationId xmlns:a16="http://schemas.microsoft.com/office/drawing/2014/main" id="{3FF0381E-EA1D-2651-7F3E-D3ED1A2BD680}"/>
                </a:ext>
              </a:extLst>
            </p:cNvPr>
            <p:cNvSpPr/>
            <p:nvPr/>
          </p:nvSpPr>
          <p:spPr>
            <a:xfrm>
              <a:off x="1283425" y="2810313"/>
              <a:ext cx="28575" cy="35725"/>
            </a:xfrm>
            <a:custGeom>
              <a:avLst/>
              <a:gdLst/>
              <a:ahLst/>
              <a:cxnLst/>
              <a:rect l="l" t="t" r="r" b="b"/>
              <a:pathLst>
                <a:path w="1143" h="1429" extrusionOk="0">
                  <a:moveTo>
                    <a:pt x="967" y="1"/>
                  </a:moveTo>
                  <a:cubicBezTo>
                    <a:pt x="918" y="1"/>
                    <a:pt x="870" y="23"/>
                    <a:pt x="839" y="65"/>
                  </a:cubicBezTo>
                  <a:lnTo>
                    <a:pt x="51" y="1184"/>
                  </a:lnTo>
                  <a:cubicBezTo>
                    <a:pt x="1" y="1254"/>
                    <a:pt x="19" y="1350"/>
                    <a:pt x="89" y="1400"/>
                  </a:cubicBezTo>
                  <a:cubicBezTo>
                    <a:pt x="115" y="1420"/>
                    <a:pt x="148" y="1429"/>
                    <a:pt x="178" y="1429"/>
                  </a:cubicBezTo>
                  <a:cubicBezTo>
                    <a:pt x="226" y="1429"/>
                    <a:pt x="275" y="1406"/>
                    <a:pt x="305" y="1363"/>
                  </a:cubicBezTo>
                  <a:lnTo>
                    <a:pt x="1092" y="244"/>
                  </a:lnTo>
                  <a:cubicBezTo>
                    <a:pt x="1142" y="175"/>
                    <a:pt x="1125" y="78"/>
                    <a:pt x="1055" y="28"/>
                  </a:cubicBezTo>
                  <a:cubicBezTo>
                    <a:pt x="1028" y="10"/>
                    <a:pt x="997" y="1"/>
                    <a:pt x="967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963" name="Google Shape;2901;p49">
              <a:extLst>
                <a:ext uri="{FF2B5EF4-FFF2-40B4-BE49-F238E27FC236}">
                  <a16:creationId xmlns:a16="http://schemas.microsoft.com/office/drawing/2014/main" id="{BF676522-F400-9A47-3D46-62D28A49BFA4}"/>
                </a:ext>
              </a:extLst>
            </p:cNvPr>
            <p:cNvSpPr/>
            <p:nvPr/>
          </p:nvSpPr>
          <p:spPr>
            <a:xfrm>
              <a:off x="1351025" y="2840413"/>
              <a:ext cx="40800" cy="53200"/>
            </a:xfrm>
            <a:custGeom>
              <a:avLst/>
              <a:gdLst/>
              <a:ahLst/>
              <a:cxnLst/>
              <a:rect l="l" t="t" r="r" b="b"/>
              <a:pathLst>
                <a:path w="1632" h="2128" extrusionOk="0">
                  <a:moveTo>
                    <a:pt x="1455" y="1"/>
                  </a:moveTo>
                  <a:cubicBezTo>
                    <a:pt x="1406" y="1"/>
                    <a:pt x="1359" y="23"/>
                    <a:pt x="1329" y="66"/>
                  </a:cubicBezTo>
                  <a:lnTo>
                    <a:pt x="49" y="1882"/>
                  </a:lnTo>
                  <a:cubicBezTo>
                    <a:pt x="0" y="1952"/>
                    <a:pt x="17" y="2049"/>
                    <a:pt x="87" y="2098"/>
                  </a:cubicBezTo>
                  <a:cubicBezTo>
                    <a:pt x="114" y="2118"/>
                    <a:pt x="146" y="2128"/>
                    <a:pt x="176" y="2128"/>
                  </a:cubicBezTo>
                  <a:cubicBezTo>
                    <a:pt x="224" y="2128"/>
                    <a:pt x="273" y="2103"/>
                    <a:pt x="303" y="2061"/>
                  </a:cubicBezTo>
                  <a:lnTo>
                    <a:pt x="1582" y="245"/>
                  </a:lnTo>
                  <a:cubicBezTo>
                    <a:pt x="1632" y="175"/>
                    <a:pt x="1615" y="79"/>
                    <a:pt x="1545" y="29"/>
                  </a:cubicBezTo>
                  <a:cubicBezTo>
                    <a:pt x="1517" y="10"/>
                    <a:pt x="1486" y="1"/>
                    <a:pt x="1455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964" name="Google Shape;2902;p49">
              <a:extLst>
                <a:ext uri="{FF2B5EF4-FFF2-40B4-BE49-F238E27FC236}">
                  <a16:creationId xmlns:a16="http://schemas.microsoft.com/office/drawing/2014/main" id="{DD3BE6A7-6D57-41DD-A924-66E6444BC0C3}"/>
                </a:ext>
              </a:extLst>
            </p:cNvPr>
            <p:cNvSpPr/>
            <p:nvPr/>
          </p:nvSpPr>
          <p:spPr>
            <a:xfrm>
              <a:off x="1317550" y="2834338"/>
              <a:ext cx="28550" cy="35750"/>
            </a:xfrm>
            <a:custGeom>
              <a:avLst/>
              <a:gdLst/>
              <a:ahLst/>
              <a:cxnLst/>
              <a:rect l="l" t="t" r="r" b="b"/>
              <a:pathLst>
                <a:path w="1142" h="1430" extrusionOk="0">
                  <a:moveTo>
                    <a:pt x="965" y="1"/>
                  </a:moveTo>
                  <a:cubicBezTo>
                    <a:pt x="916" y="1"/>
                    <a:pt x="869" y="23"/>
                    <a:pt x="839" y="66"/>
                  </a:cubicBezTo>
                  <a:lnTo>
                    <a:pt x="50" y="1185"/>
                  </a:lnTo>
                  <a:cubicBezTo>
                    <a:pt x="0" y="1253"/>
                    <a:pt x="19" y="1351"/>
                    <a:pt x="89" y="1401"/>
                  </a:cubicBezTo>
                  <a:cubicBezTo>
                    <a:pt x="115" y="1421"/>
                    <a:pt x="147" y="1429"/>
                    <a:pt x="177" y="1429"/>
                  </a:cubicBezTo>
                  <a:cubicBezTo>
                    <a:pt x="227" y="1429"/>
                    <a:pt x="276" y="1406"/>
                    <a:pt x="305" y="1363"/>
                  </a:cubicBezTo>
                  <a:lnTo>
                    <a:pt x="1092" y="245"/>
                  </a:lnTo>
                  <a:cubicBezTo>
                    <a:pt x="1142" y="175"/>
                    <a:pt x="1125" y="79"/>
                    <a:pt x="1055" y="29"/>
                  </a:cubicBezTo>
                  <a:cubicBezTo>
                    <a:pt x="1027" y="10"/>
                    <a:pt x="996" y="1"/>
                    <a:pt x="965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965" name="Google Shape;2903;p49">
              <a:extLst>
                <a:ext uri="{FF2B5EF4-FFF2-40B4-BE49-F238E27FC236}">
                  <a16:creationId xmlns:a16="http://schemas.microsoft.com/office/drawing/2014/main" id="{44F22B99-D002-5397-BFB2-7CF031FA2D45}"/>
                </a:ext>
              </a:extLst>
            </p:cNvPr>
            <p:cNvSpPr/>
            <p:nvPr/>
          </p:nvSpPr>
          <p:spPr>
            <a:xfrm>
              <a:off x="1332825" y="2845088"/>
              <a:ext cx="28575" cy="35750"/>
            </a:xfrm>
            <a:custGeom>
              <a:avLst/>
              <a:gdLst/>
              <a:ahLst/>
              <a:cxnLst/>
              <a:rect l="l" t="t" r="r" b="b"/>
              <a:pathLst>
                <a:path w="1143" h="1430" extrusionOk="0">
                  <a:moveTo>
                    <a:pt x="965" y="1"/>
                  </a:moveTo>
                  <a:cubicBezTo>
                    <a:pt x="917" y="1"/>
                    <a:pt x="869" y="23"/>
                    <a:pt x="838" y="66"/>
                  </a:cubicBezTo>
                  <a:lnTo>
                    <a:pt x="51" y="1185"/>
                  </a:lnTo>
                  <a:cubicBezTo>
                    <a:pt x="1" y="1253"/>
                    <a:pt x="18" y="1351"/>
                    <a:pt x="88" y="1401"/>
                  </a:cubicBezTo>
                  <a:cubicBezTo>
                    <a:pt x="115" y="1421"/>
                    <a:pt x="147" y="1429"/>
                    <a:pt x="178" y="1429"/>
                  </a:cubicBezTo>
                  <a:cubicBezTo>
                    <a:pt x="225" y="1429"/>
                    <a:pt x="274" y="1406"/>
                    <a:pt x="304" y="1363"/>
                  </a:cubicBezTo>
                  <a:lnTo>
                    <a:pt x="1092" y="245"/>
                  </a:lnTo>
                  <a:cubicBezTo>
                    <a:pt x="1142" y="175"/>
                    <a:pt x="1124" y="79"/>
                    <a:pt x="1054" y="29"/>
                  </a:cubicBezTo>
                  <a:cubicBezTo>
                    <a:pt x="1027" y="10"/>
                    <a:pt x="996" y="1"/>
                    <a:pt x="965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966" name="Google Shape;2904;p49">
              <a:extLst>
                <a:ext uri="{FF2B5EF4-FFF2-40B4-BE49-F238E27FC236}">
                  <a16:creationId xmlns:a16="http://schemas.microsoft.com/office/drawing/2014/main" id="{1BD739A6-4CDD-C105-23A0-EC92424EFC2A}"/>
                </a:ext>
              </a:extLst>
            </p:cNvPr>
            <p:cNvSpPr/>
            <p:nvPr/>
          </p:nvSpPr>
          <p:spPr>
            <a:xfrm>
              <a:off x="1400375" y="2875238"/>
              <a:ext cx="40850" cy="53200"/>
            </a:xfrm>
            <a:custGeom>
              <a:avLst/>
              <a:gdLst/>
              <a:ahLst/>
              <a:cxnLst/>
              <a:rect l="l" t="t" r="r" b="b"/>
              <a:pathLst>
                <a:path w="1634" h="2128" extrusionOk="0">
                  <a:moveTo>
                    <a:pt x="1457" y="1"/>
                  </a:moveTo>
                  <a:cubicBezTo>
                    <a:pt x="1408" y="1"/>
                    <a:pt x="1360" y="23"/>
                    <a:pt x="1330" y="66"/>
                  </a:cubicBezTo>
                  <a:lnTo>
                    <a:pt x="51" y="1882"/>
                  </a:lnTo>
                  <a:cubicBezTo>
                    <a:pt x="1" y="1952"/>
                    <a:pt x="19" y="2049"/>
                    <a:pt x="88" y="2098"/>
                  </a:cubicBezTo>
                  <a:cubicBezTo>
                    <a:pt x="115" y="2118"/>
                    <a:pt x="146" y="2128"/>
                    <a:pt x="178" y="2128"/>
                  </a:cubicBezTo>
                  <a:cubicBezTo>
                    <a:pt x="226" y="2128"/>
                    <a:pt x="274" y="2104"/>
                    <a:pt x="305" y="2061"/>
                  </a:cubicBezTo>
                  <a:lnTo>
                    <a:pt x="1584" y="245"/>
                  </a:lnTo>
                  <a:cubicBezTo>
                    <a:pt x="1634" y="175"/>
                    <a:pt x="1615" y="79"/>
                    <a:pt x="1545" y="29"/>
                  </a:cubicBezTo>
                  <a:cubicBezTo>
                    <a:pt x="1519" y="10"/>
                    <a:pt x="1487" y="1"/>
                    <a:pt x="1457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967" name="Google Shape;2905;p49">
              <a:extLst>
                <a:ext uri="{FF2B5EF4-FFF2-40B4-BE49-F238E27FC236}">
                  <a16:creationId xmlns:a16="http://schemas.microsoft.com/office/drawing/2014/main" id="{55E1D4F2-EEEE-1937-D5AA-C9B9FB4DFA69}"/>
                </a:ext>
              </a:extLst>
            </p:cNvPr>
            <p:cNvSpPr/>
            <p:nvPr/>
          </p:nvSpPr>
          <p:spPr>
            <a:xfrm>
              <a:off x="1366975" y="2869138"/>
              <a:ext cx="28575" cy="35725"/>
            </a:xfrm>
            <a:custGeom>
              <a:avLst/>
              <a:gdLst/>
              <a:ahLst/>
              <a:cxnLst/>
              <a:rect l="l" t="t" r="r" b="b"/>
              <a:pathLst>
                <a:path w="1143" h="1429" extrusionOk="0">
                  <a:moveTo>
                    <a:pt x="967" y="0"/>
                  </a:moveTo>
                  <a:cubicBezTo>
                    <a:pt x="917" y="0"/>
                    <a:pt x="869" y="23"/>
                    <a:pt x="838" y="66"/>
                  </a:cubicBezTo>
                  <a:lnTo>
                    <a:pt x="51" y="1183"/>
                  </a:lnTo>
                  <a:cubicBezTo>
                    <a:pt x="1" y="1253"/>
                    <a:pt x="19" y="1350"/>
                    <a:pt x="88" y="1400"/>
                  </a:cubicBezTo>
                  <a:cubicBezTo>
                    <a:pt x="115" y="1419"/>
                    <a:pt x="148" y="1429"/>
                    <a:pt x="178" y="1429"/>
                  </a:cubicBezTo>
                  <a:cubicBezTo>
                    <a:pt x="227" y="1429"/>
                    <a:pt x="274" y="1407"/>
                    <a:pt x="305" y="1362"/>
                  </a:cubicBezTo>
                  <a:lnTo>
                    <a:pt x="1092" y="244"/>
                  </a:lnTo>
                  <a:cubicBezTo>
                    <a:pt x="1142" y="174"/>
                    <a:pt x="1124" y="77"/>
                    <a:pt x="1055" y="27"/>
                  </a:cubicBezTo>
                  <a:cubicBezTo>
                    <a:pt x="1028" y="9"/>
                    <a:pt x="997" y="0"/>
                    <a:pt x="967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968" name="Google Shape;2906;p49">
              <a:extLst>
                <a:ext uri="{FF2B5EF4-FFF2-40B4-BE49-F238E27FC236}">
                  <a16:creationId xmlns:a16="http://schemas.microsoft.com/office/drawing/2014/main" id="{43E5C7E0-9F1F-FB82-9C87-0036CE62F145}"/>
                </a:ext>
              </a:extLst>
            </p:cNvPr>
            <p:cNvSpPr/>
            <p:nvPr/>
          </p:nvSpPr>
          <p:spPr>
            <a:xfrm>
              <a:off x="1382275" y="2879888"/>
              <a:ext cx="28525" cy="35725"/>
            </a:xfrm>
            <a:custGeom>
              <a:avLst/>
              <a:gdLst/>
              <a:ahLst/>
              <a:cxnLst/>
              <a:rect l="l" t="t" r="r" b="b"/>
              <a:pathLst>
                <a:path w="1141" h="1429" extrusionOk="0">
                  <a:moveTo>
                    <a:pt x="964" y="1"/>
                  </a:moveTo>
                  <a:cubicBezTo>
                    <a:pt x="916" y="1"/>
                    <a:pt x="868" y="23"/>
                    <a:pt x="838" y="66"/>
                  </a:cubicBezTo>
                  <a:lnTo>
                    <a:pt x="49" y="1185"/>
                  </a:lnTo>
                  <a:cubicBezTo>
                    <a:pt x="0" y="1253"/>
                    <a:pt x="17" y="1350"/>
                    <a:pt x="87" y="1400"/>
                  </a:cubicBezTo>
                  <a:cubicBezTo>
                    <a:pt x="115" y="1420"/>
                    <a:pt x="146" y="1429"/>
                    <a:pt x="176" y="1429"/>
                  </a:cubicBezTo>
                  <a:cubicBezTo>
                    <a:pt x="225" y="1429"/>
                    <a:pt x="273" y="1406"/>
                    <a:pt x="303" y="1363"/>
                  </a:cubicBezTo>
                  <a:lnTo>
                    <a:pt x="1090" y="244"/>
                  </a:lnTo>
                  <a:cubicBezTo>
                    <a:pt x="1140" y="174"/>
                    <a:pt x="1123" y="79"/>
                    <a:pt x="1053" y="29"/>
                  </a:cubicBezTo>
                  <a:cubicBezTo>
                    <a:pt x="1026" y="10"/>
                    <a:pt x="995" y="1"/>
                    <a:pt x="964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969" name="Google Shape;2907;p49">
              <a:extLst>
                <a:ext uri="{FF2B5EF4-FFF2-40B4-BE49-F238E27FC236}">
                  <a16:creationId xmlns:a16="http://schemas.microsoft.com/office/drawing/2014/main" id="{3A520B62-784F-A9E4-5546-35749081BC98}"/>
                </a:ext>
              </a:extLst>
            </p:cNvPr>
            <p:cNvSpPr/>
            <p:nvPr/>
          </p:nvSpPr>
          <p:spPr>
            <a:xfrm>
              <a:off x="1449825" y="2910038"/>
              <a:ext cx="40800" cy="53175"/>
            </a:xfrm>
            <a:custGeom>
              <a:avLst/>
              <a:gdLst/>
              <a:ahLst/>
              <a:cxnLst/>
              <a:rect l="l" t="t" r="r" b="b"/>
              <a:pathLst>
                <a:path w="1632" h="2127" extrusionOk="0">
                  <a:moveTo>
                    <a:pt x="1457" y="0"/>
                  </a:moveTo>
                  <a:cubicBezTo>
                    <a:pt x="1408" y="0"/>
                    <a:pt x="1360" y="23"/>
                    <a:pt x="1329" y="66"/>
                  </a:cubicBezTo>
                  <a:lnTo>
                    <a:pt x="50" y="1882"/>
                  </a:lnTo>
                  <a:cubicBezTo>
                    <a:pt x="0" y="1952"/>
                    <a:pt x="17" y="2048"/>
                    <a:pt x="87" y="2098"/>
                  </a:cubicBezTo>
                  <a:cubicBezTo>
                    <a:pt x="115" y="2118"/>
                    <a:pt x="146" y="2126"/>
                    <a:pt x="177" y="2126"/>
                  </a:cubicBezTo>
                  <a:cubicBezTo>
                    <a:pt x="225" y="2126"/>
                    <a:pt x="273" y="2103"/>
                    <a:pt x="303" y="2060"/>
                  </a:cubicBezTo>
                  <a:lnTo>
                    <a:pt x="1582" y="244"/>
                  </a:lnTo>
                  <a:cubicBezTo>
                    <a:pt x="1632" y="174"/>
                    <a:pt x="1615" y="77"/>
                    <a:pt x="1545" y="27"/>
                  </a:cubicBezTo>
                  <a:cubicBezTo>
                    <a:pt x="1518" y="9"/>
                    <a:pt x="1487" y="0"/>
                    <a:pt x="1457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970" name="Google Shape;2908;p49">
              <a:extLst>
                <a:ext uri="{FF2B5EF4-FFF2-40B4-BE49-F238E27FC236}">
                  <a16:creationId xmlns:a16="http://schemas.microsoft.com/office/drawing/2014/main" id="{8A73A99F-A884-C25C-F92A-68C5B279B013}"/>
                </a:ext>
              </a:extLst>
            </p:cNvPr>
            <p:cNvSpPr/>
            <p:nvPr/>
          </p:nvSpPr>
          <p:spPr>
            <a:xfrm>
              <a:off x="1416375" y="2903963"/>
              <a:ext cx="28550" cy="35725"/>
            </a:xfrm>
            <a:custGeom>
              <a:avLst/>
              <a:gdLst/>
              <a:ahLst/>
              <a:cxnLst/>
              <a:rect l="l" t="t" r="r" b="b"/>
              <a:pathLst>
                <a:path w="1142" h="1429" extrusionOk="0">
                  <a:moveTo>
                    <a:pt x="966" y="0"/>
                  </a:moveTo>
                  <a:cubicBezTo>
                    <a:pt x="917" y="0"/>
                    <a:pt x="869" y="23"/>
                    <a:pt x="838" y="66"/>
                  </a:cubicBezTo>
                  <a:lnTo>
                    <a:pt x="49" y="1183"/>
                  </a:lnTo>
                  <a:cubicBezTo>
                    <a:pt x="1" y="1253"/>
                    <a:pt x="18" y="1350"/>
                    <a:pt x="88" y="1400"/>
                  </a:cubicBezTo>
                  <a:cubicBezTo>
                    <a:pt x="114" y="1419"/>
                    <a:pt x="147" y="1429"/>
                    <a:pt x="177" y="1429"/>
                  </a:cubicBezTo>
                  <a:cubicBezTo>
                    <a:pt x="225" y="1429"/>
                    <a:pt x="274" y="1405"/>
                    <a:pt x="304" y="1362"/>
                  </a:cubicBezTo>
                  <a:lnTo>
                    <a:pt x="1091" y="244"/>
                  </a:lnTo>
                  <a:cubicBezTo>
                    <a:pt x="1141" y="174"/>
                    <a:pt x="1124" y="77"/>
                    <a:pt x="1054" y="27"/>
                  </a:cubicBezTo>
                  <a:cubicBezTo>
                    <a:pt x="1027" y="9"/>
                    <a:pt x="996" y="0"/>
                    <a:pt x="966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971" name="Google Shape;2909;p49">
              <a:extLst>
                <a:ext uri="{FF2B5EF4-FFF2-40B4-BE49-F238E27FC236}">
                  <a16:creationId xmlns:a16="http://schemas.microsoft.com/office/drawing/2014/main" id="{E5C0486B-89B8-4A8F-A60A-97969E1FC314}"/>
                </a:ext>
              </a:extLst>
            </p:cNvPr>
            <p:cNvSpPr/>
            <p:nvPr/>
          </p:nvSpPr>
          <p:spPr>
            <a:xfrm>
              <a:off x="1431625" y="2914663"/>
              <a:ext cx="28575" cy="35750"/>
            </a:xfrm>
            <a:custGeom>
              <a:avLst/>
              <a:gdLst/>
              <a:ahLst/>
              <a:cxnLst/>
              <a:rect l="l" t="t" r="r" b="b"/>
              <a:pathLst>
                <a:path w="1143" h="1430" extrusionOk="0">
                  <a:moveTo>
                    <a:pt x="967" y="1"/>
                  </a:moveTo>
                  <a:cubicBezTo>
                    <a:pt x="918" y="1"/>
                    <a:pt x="869" y="23"/>
                    <a:pt x="838" y="66"/>
                  </a:cubicBezTo>
                  <a:lnTo>
                    <a:pt x="51" y="1184"/>
                  </a:lnTo>
                  <a:cubicBezTo>
                    <a:pt x="1" y="1254"/>
                    <a:pt x="20" y="1351"/>
                    <a:pt x="88" y="1401"/>
                  </a:cubicBezTo>
                  <a:cubicBezTo>
                    <a:pt x="115" y="1420"/>
                    <a:pt x="147" y="1430"/>
                    <a:pt x="178" y="1430"/>
                  </a:cubicBezTo>
                  <a:cubicBezTo>
                    <a:pt x="227" y="1430"/>
                    <a:pt x="274" y="1405"/>
                    <a:pt x="305" y="1362"/>
                  </a:cubicBezTo>
                  <a:lnTo>
                    <a:pt x="1093" y="245"/>
                  </a:lnTo>
                  <a:cubicBezTo>
                    <a:pt x="1143" y="175"/>
                    <a:pt x="1124" y="78"/>
                    <a:pt x="1055" y="28"/>
                  </a:cubicBezTo>
                  <a:cubicBezTo>
                    <a:pt x="1028" y="10"/>
                    <a:pt x="997" y="1"/>
                    <a:pt x="967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972" name="Google Shape;2910;p49">
              <a:extLst>
                <a:ext uri="{FF2B5EF4-FFF2-40B4-BE49-F238E27FC236}">
                  <a16:creationId xmlns:a16="http://schemas.microsoft.com/office/drawing/2014/main" id="{4CD6C090-12CC-C150-65B2-A7A54EF311D8}"/>
                </a:ext>
              </a:extLst>
            </p:cNvPr>
            <p:cNvSpPr/>
            <p:nvPr/>
          </p:nvSpPr>
          <p:spPr>
            <a:xfrm>
              <a:off x="1499175" y="2944813"/>
              <a:ext cx="40850" cy="53175"/>
            </a:xfrm>
            <a:custGeom>
              <a:avLst/>
              <a:gdLst/>
              <a:ahLst/>
              <a:cxnLst/>
              <a:rect l="l" t="t" r="r" b="b"/>
              <a:pathLst>
                <a:path w="1634" h="2127" extrusionOk="0">
                  <a:moveTo>
                    <a:pt x="1458" y="1"/>
                  </a:moveTo>
                  <a:cubicBezTo>
                    <a:pt x="1409" y="1"/>
                    <a:pt x="1360" y="23"/>
                    <a:pt x="1330" y="65"/>
                  </a:cubicBezTo>
                  <a:lnTo>
                    <a:pt x="51" y="1882"/>
                  </a:lnTo>
                  <a:cubicBezTo>
                    <a:pt x="1" y="1952"/>
                    <a:pt x="19" y="2048"/>
                    <a:pt x="88" y="2098"/>
                  </a:cubicBezTo>
                  <a:cubicBezTo>
                    <a:pt x="115" y="2118"/>
                    <a:pt x="148" y="2127"/>
                    <a:pt x="178" y="2127"/>
                  </a:cubicBezTo>
                  <a:cubicBezTo>
                    <a:pt x="227" y="2127"/>
                    <a:pt x="275" y="2104"/>
                    <a:pt x="305" y="2061"/>
                  </a:cubicBezTo>
                  <a:lnTo>
                    <a:pt x="1584" y="244"/>
                  </a:lnTo>
                  <a:cubicBezTo>
                    <a:pt x="1634" y="175"/>
                    <a:pt x="1615" y="78"/>
                    <a:pt x="1547" y="28"/>
                  </a:cubicBezTo>
                  <a:cubicBezTo>
                    <a:pt x="1520" y="10"/>
                    <a:pt x="1489" y="1"/>
                    <a:pt x="1458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973" name="Google Shape;2911;p49">
              <a:extLst>
                <a:ext uri="{FF2B5EF4-FFF2-40B4-BE49-F238E27FC236}">
                  <a16:creationId xmlns:a16="http://schemas.microsoft.com/office/drawing/2014/main" id="{C4D5DB0A-AECD-DE6A-977E-C4A56CD05024}"/>
                </a:ext>
              </a:extLst>
            </p:cNvPr>
            <p:cNvSpPr/>
            <p:nvPr/>
          </p:nvSpPr>
          <p:spPr>
            <a:xfrm>
              <a:off x="1465775" y="2938738"/>
              <a:ext cx="28575" cy="35725"/>
            </a:xfrm>
            <a:custGeom>
              <a:avLst/>
              <a:gdLst/>
              <a:ahLst/>
              <a:cxnLst/>
              <a:rect l="l" t="t" r="r" b="b"/>
              <a:pathLst>
                <a:path w="1143" h="1429" extrusionOk="0">
                  <a:moveTo>
                    <a:pt x="966" y="1"/>
                  </a:moveTo>
                  <a:cubicBezTo>
                    <a:pt x="917" y="1"/>
                    <a:pt x="869" y="23"/>
                    <a:pt x="840" y="65"/>
                  </a:cubicBezTo>
                  <a:lnTo>
                    <a:pt x="51" y="1184"/>
                  </a:lnTo>
                  <a:cubicBezTo>
                    <a:pt x="1" y="1254"/>
                    <a:pt x="19" y="1350"/>
                    <a:pt x="89" y="1400"/>
                  </a:cubicBezTo>
                  <a:cubicBezTo>
                    <a:pt x="115" y="1420"/>
                    <a:pt x="148" y="1428"/>
                    <a:pt x="178" y="1428"/>
                  </a:cubicBezTo>
                  <a:cubicBezTo>
                    <a:pt x="227" y="1428"/>
                    <a:pt x="275" y="1405"/>
                    <a:pt x="305" y="1362"/>
                  </a:cubicBezTo>
                  <a:lnTo>
                    <a:pt x="1093" y="244"/>
                  </a:lnTo>
                  <a:cubicBezTo>
                    <a:pt x="1143" y="175"/>
                    <a:pt x="1125" y="78"/>
                    <a:pt x="1055" y="28"/>
                  </a:cubicBezTo>
                  <a:cubicBezTo>
                    <a:pt x="1028" y="10"/>
                    <a:pt x="997" y="1"/>
                    <a:pt x="966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974" name="Google Shape;2912;p49">
              <a:extLst>
                <a:ext uri="{FF2B5EF4-FFF2-40B4-BE49-F238E27FC236}">
                  <a16:creationId xmlns:a16="http://schemas.microsoft.com/office/drawing/2014/main" id="{E97F019E-C5B3-15DC-B4AF-A64E414CB2CC}"/>
                </a:ext>
              </a:extLst>
            </p:cNvPr>
            <p:cNvSpPr/>
            <p:nvPr/>
          </p:nvSpPr>
          <p:spPr>
            <a:xfrm>
              <a:off x="1481050" y="2949463"/>
              <a:ext cx="28525" cy="35700"/>
            </a:xfrm>
            <a:custGeom>
              <a:avLst/>
              <a:gdLst/>
              <a:ahLst/>
              <a:cxnLst/>
              <a:rect l="l" t="t" r="r" b="b"/>
              <a:pathLst>
                <a:path w="1141" h="1428" extrusionOk="0">
                  <a:moveTo>
                    <a:pt x="964" y="1"/>
                  </a:moveTo>
                  <a:cubicBezTo>
                    <a:pt x="916" y="1"/>
                    <a:pt x="868" y="23"/>
                    <a:pt x="837" y="65"/>
                  </a:cubicBezTo>
                  <a:lnTo>
                    <a:pt x="50" y="1183"/>
                  </a:lnTo>
                  <a:cubicBezTo>
                    <a:pt x="0" y="1254"/>
                    <a:pt x="17" y="1349"/>
                    <a:pt x="87" y="1399"/>
                  </a:cubicBezTo>
                  <a:cubicBezTo>
                    <a:pt x="114" y="1419"/>
                    <a:pt x="146" y="1428"/>
                    <a:pt x="176" y="1428"/>
                  </a:cubicBezTo>
                  <a:cubicBezTo>
                    <a:pt x="224" y="1428"/>
                    <a:pt x="273" y="1406"/>
                    <a:pt x="303" y="1362"/>
                  </a:cubicBezTo>
                  <a:lnTo>
                    <a:pt x="1090" y="243"/>
                  </a:lnTo>
                  <a:cubicBezTo>
                    <a:pt x="1140" y="175"/>
                    <a:pt x="1123" y="78"/>
                    <a:pt x="1053" y="28"/>
                  </a:cubicBezTo>
                  <a:cubicBezTo>
                    <a:pt x="1026" y="9"/>
                    <a:pt x="995" y="1"/>
                    <a:pt x="964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975" name="Google Shape;2913;p49">
              <a:extLst>
                <a:ext uri="{FF2B5EF4-FFF2-40B4-BE49-F238E27FC236}">
                  <a16:creationId xmlns:a16="http://schemas.microsoft.com/office/drawing/2014/main" id="{0B4363D2-7912-890C-33A4-295CAAF07E48}"/>
                </a:ext>
              </a:extLst>
            </p:cNvPr>
            <p:cNvSpPr/>
            <p:nvPr/>
          </p:nvSpPr>
          <p:spPr>
            <a:xfrm>
              <a:off x="1548575" y="2979588"/>
              <a:ext cx="40825" cy="53200"/>
            </a:xfrm>
            <a:custGeom>
              <a:avLst/>
              <a:gdLst/>
              <a:ahLst/>
              <a:cxnLst/>
              <a:rect l="l" t="t" r="r" b="b"/>
              <a:pathLst>
                <a:path w="1633" h="2128" extrusionOk="0">
                  <a:moveTo>
                    <a:pt x="1456" y="0"/>
                  </a:moveTo>
                  <a:cubicBezTo>
                    <a:pt x="1408" y="0"/>
                    <a:pt x="1360" y="23"/>
                    <a:pt x="1330" y="66"/>
                  </a:cubicBezTo>
                  <a:lnTo>
                    <a:pt x="51" y="1883"/>
                  </a:lnTo>
                  <a:cubicBezTo>
                    <a:pt x="1" y="1952"/>
                    <a:pt x="18" y="2049"/>
                    <a:pt x="88" y="2099"/>
                  </a:cubicBezTo>
                  <a:cubicBezTo>
                    <a:pt x="115" y="2119"/>
                    <a:pt x="147" y="2127"/>
                    <a:pt x="178" y="2127"/>
                  </a:cubicBezTo>
                  <a:cubicBezTo>
                    <a:pt x="228" y="2127"/>
                    <a:pt x="274" y="2103"/>
                    <a:pt x="304" y="2062"/>
                  </a:cubicBezTo>
                  <a:lnTo>
                    <a:pt x="1583" y="244"/>
                  </a:lnTo>
                  <a:cubicBezTo>
                    <a:pt x="1633" y="174"/>
                    <a:pt x="1615" y="79"/>
                    <a:pt x="1545" y="29"/>
                  </a:cubicBezTo>
                  <a:cubicBezTo>
                    <a:pt x="1518" y="10"/>
                    <a:pt x="1487" y="0"/>
                    <a:pt x="1456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976" name="Google Shape;2914;p49">
              <a:extLst>
                <a:ext uri="{FF2B5EF4-FFF2-40B4-BE49-F238E27FC236}">
                  <a16:creationId xmlns:a16="http://schemas.microsoft.com/office/drawing/2014/main" id="{60EB19A1-68DD-B4B2-F8CF-7878A14CB355}"/>
                </a:ext>
              </a:extLst>
            </p:cNvPr>
            <p:cNvSpPr/>
            <p:nvPr/>
          </p:nvSpPr>
          <p:spPr>
            <a:xfrm>
              <a:off x="1515175" y="2973513"/>
              <a:ext cx="28575" cy="35725"/>
            </a:xfrm>
            <a:custGeom>
              <a:avLst/>
              <a:gdLst/>
              <a:ahLst/>
              <a:cxnLst/>
              <a:rect l="l" t="t" r="r" b="b"/>
              <a:pathLst>
                <a:path w="1143" h="1429" extrusionOk="0">
                  <a:moveTo>
                    <a:pt x="965" y="1"/>
                  </a:moveTo>
                  <a:cubicBezTo>
                    <a:pt x="917" y="1"/>
                    <a:pt x="869" y="23"/>
                    <a:pt x="838" y="66"/>
                  </a:cubicBezTo>
                  <a:lnTo>
                    <a:pt x="51" y="1185"/>
                  </a:lnTo>
                  <a:cubicBezTo>
                    <a:pt x="1" y="1253"/>
                    <a:pt x="18" y="1350"/>
                    <a:pt x="88" y="1400"/>
                  </a:cubicBezTo>
                  <a:cubicBezTo>
                    <a:pt x="115" y="1420"/>
                    <a:pt x="147" y="1429"/>
                    <a:pt x="178" y="1429"/>
                  </a:cubicBezTo>
                  <a:cubicBezTo>
                    <a:pt x="225" y="1429"/>
                    <a:pt x="274" y="1406"/>
                    <a:pt x="304" y="1363"/>
                  </a:cubicBezTo>
                  <a:lnTo>
                    <a:pt x="1093" y="244"/>
                  </a:lnTo>
                  <a:cubicBezTo>
                    <a:pt x="1143" y="174"/>
                    <a:pt x="1124" y="79"/>
                    <a:pt x="1054" y="29"/>
                  </a:cubicBezTo>
                  <a:cubicBezTo>
                    <a:pt x="1027" y="10"/>
                    <a:pt x="996" y="1"/>
                    <a:pt x="965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977" name="Google Shape;2915;p49">
              <a:extLst>
                <a:ext uri="{FF2B5EF4-FFF2-40B4-BE49-F238E27FC236}">
                  <a16:creationId xmlns:a16="http://schemas.microsoft.com/office/drawing/2014/main" id="{AB601104-BA2F-57C0-312A-8B5A8AF13C1E}"/>
                </a:ext>
              </a:extLst>
            </p:cNvPr>
            <p:cNvSpPr/>
            <p:nvPr/>
          </p:nvSpPr>
          <p:spPr>
            <a:xfrm>
              <a:off x="1530450" y="2984288"/>
              <a:ext cx="28550" cy="35700"/>
            </a:xfrm>
            <a:custGeom>
              <a:avLst/>
              <a:gdLst/>
              <a:ahLst/>
              <a:cxnLst/>
              <a:rect l="l" t="t" r="r" b="b"/>
              <a:pathLst>
                <a:path w="1142" h="1428" extrusionOk="0">
                  <a:moveTo>
                    <a:pt x="965" y="1"/>
                  </a:moveTo>
                  <a:cubicBezTo>
                    <a:pt x="916" y="1"/>
                    <a:pt x="868" y="23"/>
                    <a:pt x="837" y="65"/>
                  </a:cubicBezTo>
                  <a:lnTo>
                    <a:pt x="50" y="1184"/>
                  </a:lnTo>
                  <a:cubicBezTo>
                    <a:pt x="0" y="1254"/>
                    <a:pt x="19" y="1349"/>
                    <a:pt x="87" y="1399"/>
                  </a:cubicBezTo>
                  <a:cubicBezTo>
                    <a:pt x="114" y="1419"/>
                    <a:pt x="147" y="1428"/>
                    <a:pt x="177" y="1428"/>
                  </a:cubicBezTo>
                  <a:cubicBezTo>
                    <a:pt x="226" y="1428"/>
                    <a:pt x="274" y="1405"/>
                    <a:pt x="304" y="1362"/>
                  </a:cubicBezTo>
                  <a:lnTo>
                    <a:pt x="1092" y="243"/>
                  </a:lnTo>
                  <a:cubicBezTo>
                    <a:pt x="1142" y="175"/>
                    <a:pt x="1123" y="78"/>
                    <a:pt x="1055" y="28"/>
                  </a:cubicBezTo>
                  <a:cubicBezTo>
                    <a:pt x="1027" y="9"/>
                    <a:pt x="996" y="1"/>
                    <a:pt x="965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978" name="Google Shape;2916;p49">
              <a:extLst>
                <a:ext uri="{FF2B5EF4-FFF2-40B4-BE49-F238E27FC236}">
                  <a16:creationId xmlns:a16="http://schemas.microsoft.com/office/drawing/2014/main" id="{8BB0A1E6-9DFC-B279-A33F-163BC8C485EA}"/>
                </a:ext>
              </a:extLst>
            </p:cNvPr>
            <p:cNvSpPr/>
            <p:nvPr/>
          </p:nvSpPr>
          <p:spPr>
            <a:xfrm>
              <a:off x="1598025" y="3014413"/>
              <a:ext cx="40825" cy="53175"/>
            </a:xfrm>
            <a:custGeom>
              <a:avLst/>
              <a:gdLst/>
              <a:ahLst/>
              <a:cxnLst/>
              <a:rect l="l" t="t" r="r" b="b"/>
              <a:pathLst>
                <a:path w="1633" h="2127" extrusionOk="0">
                  <a:moveTo>
                    <a:pt x="1456" y="1"/>
                  </a:moveTo>
                  <a:cubicBezTo>
                    <a:pt x="1407" y="1"/>
                    <a:pt x="1360" y="23"/>
                    <a:pt x="1329" y="66"/>
                  </a:cubicBezTo>
                  <a:lnTo>
                    <a:pt x="50" y="1880"/>
                  </a:lnTo>
                  <a:cubicBezTo>
                    <a:pt x="0" y="1950"/>
                    <a:pt x="18" y="2048"/>
                    <a:pt x="88" y="2098"/>
                  </a:cubicBezTo>
                  <a:cubicBezTo>
                    <a:pt x="115" y="2116"/>
                    <a:pt x="146" y="2126"/>
                    <a:pt x="176" y="2126"/>
                  </a:cubicBezTo>
                  <a:cubicBezTo>
                    <a:pt x="225" y="2126"/>
                    <a:pt x="273" y="2102"/>
                    <a:pt x="303" y="2059"/>
                  </a:cubicBezTo>
                  <a:lnTo>
                    <a:pt x="1582" y="244"/>
                  </a:lnTo>
                  <a:cubicBezTo>
                    <a:pt x="1632" y="174"/>
                    <a:pt x="1615" y="79"/>
                    <a:pt x="1545" y="29"/>
                  </a:cubicBezTo>
                  <a:cubicBezTo>
                    <a:pt x="1518" y="10"/>
                    <a:pt x="1487" y="1"/>
                    <a:pt x="1456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979" name="Google Shape;2917;p49">
              <a:extLst>
                <a:ext uri="{FF2B5EF4-FFF2-40B4-BE49-F238E27FC236}">
                  <a16:creationId xmlns:a16="http://schemas.microsoft.com/office/drawing/2014/main" id="{08867589-0209-D3C5-4347-8302A60A4109}"/>
                </a:ext>
              </a:extLst>
            </p:cNvPr>
            <p:cNvSpPr/>
            <p:nvPr/>
          </p:nvSpPr>
          <p:spPr>
            <a:xfrm>
              <a:off x="1564550" y="3008313"/>
              <a:ext cx="28575" cy="35725"/>
            </a:xfrm>
            <a:custGeom>
              <a:avLst/>
              <a:gdLst/>
              <a:ahLst/>
              <a:cxnLst/>
              <a:rect l="l" t="t" r="r" b="b"/>
              <a:pathLst>
                <a:path w="1143" h="1429" extrusionOk="0">
                  <a:moveTo>
                    <a:pt x="966" y="0"/>
                  </a:moveTo>
                  <a:cubicBezTo>
                    <a:pt x="917" y="0"/>
                    <a:pt x="870" y="23"/>
                    <a:pt x="839" y="65"/>
                  </a:cubicBezTo>
                  <a:lnTo>
                    <a:pt x="51" y="1183"/>
                  </a:lnTo>
                  <a:cubicBezTo>
                    <a:pt x="1" y="1253"/>
                    <a:pt x="19" y="1350"/>
                    <a:pt x="89" y="1400"/>
                  </a:cubicBezTo>
                  <a:cubicBezTo>
                    <a:pt x="115" y="1419"/>
                    <a:pt x="148" y="1429"/>
                    <a:pt x="178" y="1429"/>
                  </a:cubicBezTo>
                  <a:cubicBezTo>
                    <a:pt x="228" y="1429"/>
                    <a:pt x="275" y="1406"/>
                    <a:pt x="305" y="1361"/>
                  </a:cubicBezTo>
                  <a:lnTo>
                    <a:pt x="1092" y="244"/>
                  </a:lnTo>
                  <a:cubicBezTo>
                    <a:pt x="1142" y="174"/>
                    <a:pt x="1125" y="78"/>
                    <a:pt x="1055" y="28"/>
                  </a:cubicBezTo>
                  <a:cubicBezTo>
                    <a:pt x="1028" y="9"/>
                    <a:pt x="997" y="0"/>
                    <a:pt x="966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980" name="Google Shape;2918;p49">
              <a:extLst>
                <a:ext uri="{FF2B5EF4-FFF2-40B4-BE49-F238E27FC236}">
                  <a16:creationId xmlns:a16="http://schemas.microsoft.com/office/drawing/2014/main" id="{50E48999-2B62-DB0E-A801-DBB87079DD0B}"/>
                </a:ext>
              </a:extLst>
            </p:cNvPr>
            <p:cNvSpPr/>
            <p:nvPr/>
          </p:nvSpPr>
          <p:spPr>
            <a:xfrm>
              <a:off x="1579850" y="3019063"/>
              <a:ext cx="28550" cy="35725"/>
            </a:xfrm>
            <a:custGeom>
              <a:avLst/>
              <a:gdLst/>
              <a:ahLst/>
              <a:cxnLst/>
              <a:rect l="l" t="t" r="r" b="b"/>
              <a:pathLst>
                <a:path w="1142" h="1429" extrusionOk="0">
                  <a:moveTo>
                    <a:pt x="965" y="0"/>
                  </a:moveTo>
                  <a:cubicBezTo>
                    <a:pt x="916" y="0"/>
                    <a:pt x="868" y="23"/>
                    <a:pt x="837" y="66"/>
                  </a:cubicBezTo>
                  <a:lnTo>
                    <a:pt x="50" y="1184"/>
                  </a:lnTo>
                  <a:cubicBezTo>
                    <a:pt x="0" y="1253"/>
                    <a:pt x="17" y="1350"/>
                    <a:pt x="87" y="1400"/>
                  </a:cubicBezTo>
                  <a:cubicBezTo>
                    <a:pt x="114" y="1420"/>
                    <a:pt x="146" y="1429"/>
                    <a:pt x="177" y="1429"/>
                  </a:cubicBezTo>
                  <a:cubicBezTo>
                    <a:pt x="224" y="1429"/>
                    <a:pt x="273" y="1406"/>
                    <a:pt x="303" y="1363"/>
                  </a:cubicBezTo>
                  <a:lnTo>
                    <a:pt x="1092" y="244"/>
                  </a:lnTo>
                  <a:cubicBezTo>
                    <a:pt x="1142" y="174"/>
                    <a:pt x="1123" y="78"/>
                    <a:pt x="1053" y="28"/>
                  </a:cubicBezTo>
                  <a:cubicBezTo>
                    <a:pt x="1026" y="9"/>
                    <a:pt x="995" y="0"/>
                    <a:pt x="965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981" name="Google Shape;2919;p49">
              <a:extLst>
                <a:ext uri="{FF2B5EF4-FFF2-40B4-BE49-F238E27FC236}">
                  <a16:creationId xmlns:a16="http://schemas.microsoft.com/office/drawing/2014/main" id="{163B422F-7C6A-E721-3F9B-CA1E3785B786}"/>
                </a:ext>
              </a:extLst>
            </p:cNvPr>
            <p:cNvSpPr/>
            <p:nvPr/>
          </p:nvSpPr>
          <p:spPr>
            <a:xfrm>
              <a:off x="1248325" y="2539613"/>
              <a:ext cx="32625" cy="41525"/>
            </a:xfrm>
            <a:custGeom>
              <a:avLst/>
              <a:gdLst/>
              <a:ahLst/>
              <a:cxnLst/>
              <a:rect l="l" t="t" r="r" b="b"/>
              <a:pathLst>
                <a:path w="1305" h="1661" extrusionOk="0">
                  <a:moveTo>
                    <a:pt x="1129" y="0"/>
                  </a:moveTo>
                  <a:cubicBezTo>
                    <a:pt x="1081" y="0"/>
                    <a:pt x="1033" y="23"/>
                    <a:pt x="1002" y="66"/>
                  </a:cubicBezTo>
                  <a:lnTo>
                    <a:pt x="49" y="1416"/>
                  </a:lnTo>
                  <a:cubicBezTo>
                    <a:pt x="0" y="1485"/>
                    <a:pt x="17" y="1582"/>
                    <a:pt x="87" y="1632"/>
                  </a:cubicBezTo>
                  <a:cubicBezTo>
                    <a:pt x="114" y="1652"/>
                    <a:pt x="146" y="1660"/>
                    <a:pt x="176" y="1660"/>
                  </a:cubicBezTo>
                  <a:cubicBezTo>
                    <a:pt x="225" y="1660"/>
                    <a:pt x="273" y="1638"/>
                    <a:pt x="303" y="1595"/>
                  </a:cubicBezTo>
                  <a:lnTo>
                    <a:pt x="1255" y="244"/>
                  </a:lnTo>
                  <a:cubicBezTo>
                    <a:pt x="1305" y="174"/>
                    <a:pt x="1288" y="77"/>
                    <a:pt x="1218" y="27"/>
                  </a:cubicBezTo>
                  <a:cubicBezTo>
                    <a:pt x="1191" y="9"/>
                    <a:pt x="1160" y="0"/>
                    <a:pt x="1129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982" name="Google Shape;2920;p49">
              <a:extLst>
                <a:ext uri="{FF2B5EF4-FFF2-40B4-BE49-F238E27FC236}">
                  <a16:creationId xmlns:a16="http://schemas.microsoft.com/office/drawing/2014/main" id="{90638980-E70F-ABB5-085B-D7BFCB8345A6}"/>
                </a:ext>
              </a:extLst>
            </p:cNvPr>
            <p:cNvSpPr/>
            <p:nvPr/>
          </p:nvSpPr>
          <p:spPr>
            <a:xfrm>
              <a:off x="1243275" y="2544563"/>
              <a:ext cx="42675" cy="31575"/>
            </a:xfrm>
            <a:custGeom>
              <a:avLst/>
              <a:gdLst/>
              <a:ahLst/>
              <a:cxnLst/>
              <a:rect l="l" t="t" r="r" b="b"/>
              <a:pathLst>
                <a:path w="1707" h="1263" extrusionOk="0">
                  <a:moveTo>
                    <a:pt x="179" y="1"/>
                  </a:moveTo>
                  <a:cubicBezTo>
                    <a:pt x="130" y="1"/>
                    <a:pt x="81" y="23"/>
                    <a:pt x="51" y="66"/>
                  </a:cubicBezTo>
                  <a:cubicBezTo>
                    <a:pt x="1" y="135"/>
                    <a:pt x="19" y="232"/>
                    <a:pt x="89" y="282"/>
                  </a:cubicBezTo>
                  <a:lnTo>
                    <a:pt x="1441" y="1234"/>
                  </a:lnTo>
                  <a:cubicBezTo>
                    <a:pt x="1468" y="1254"/>
                    <a:pt x="1500" y="1262"/>
                    <a:pt x="1531" y="1262"/>
                  </a:cubicBezTo>
                  <a:cubicBezTo>
                    <a:pt x="1578" y="1262"/>
                    <a:pt x="1627" y="1239"/>
                    <a:pt x="1657" y="1197"/>
                  </a:cubicBezTo>
                  <a:cubicBezTo>
                    <a:pt x="1707" y="1127"/>
                    <a:pt x="1690" y="1029"/>
                    <a:pt x="1620" y="979"/>
                  </a:cubicBezTo>
                  <a:lnTo>
                    <a:pt x="268" y="28"/>
                  </a:lnTo>
                  <a:cubicBezTo>
                    <a:pt x="241" y="10"/>
                    <a:pt x="210" y="1"/>
                    <a:pt x="179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2983" name="Google Shape;1901;p18">
            <a:extLst>
              <a:ext uri="{FF2B5EF4-FFF2-40B4-BE49-F238E27FC236}">
                <a16:creationId xmlns:a16="http://schemas.microsoft.com/office/drawing/2014/main" id="{8D6BCB2E-47B4-439D-C4CE-E258EB8ECE90}"/>
              </a:ext>
            </a:extLst>
          </p:cNvPr>
          <p:cNvGrpSpPr/>
          <p:nvPr/>
        </p:nvGrpSpPr>
        <p:grpSpPr>
          <a:xfrm rot="1220487">
            <a:off x="4240711" y="5266850"/>
            <a:ext cx="1174443" cy="1135457"/>
            <a:chOff x="3326093" y="6357734"/>
            <a:chExt cx="2196710" cy="2761666"/>
          </a:xfrm>
        </p:grpSpPr>
        <p:sp>
          <p:nvSpPr>
            <p:cNvPr id="2984" name="Google Shape;1902;p18">
              <a:extLst>
                <a:ext uri="{FF2B5EF4-FFF2-40B4-BE49-F238E27FC236}">
                  <a16:creationId xmlns:a16="http://schemas.microsoft.com/office/drawing/2014/main" id="{35791C39-F7D0-79B6-F5F9-B0CFF4527F36}"/>
                </a:ext>
              </a:extLst>
            </p:cNvPr>
            <p:cNvSpPr/>
            <p:nvPr/>
          </p:nvSpPr>
          <p:spPr>
            <a:xfrm>
              <a:off x="3326093" y="6357734"/>
              <a:ext cx="2196710" cy="2761666"/>
            </a:xfrm>
            <a:custGeom>
              <a:avLst/>
              <a:gdLst/>
              <a:ahLst/>
              <a:cxnLst/>
              <a:rect l="l" t="t" r="r" b="b"/>
              <a:pathLst>
                <a:path w="2196710" h="2761666" extrusionOk="0">
                  <a:moveTo>
                    <a:pt x="0" y="1379775"/>
                  </a:moveTo>
                  <a:cubicBezTo>
                    <a:pt x="469" y="1301435"/>
                    <a:pt x="3649" y="1216714"/>
                    <a:pt x="4311" y="1125025"/>
                  </a:cubicBezTo>
                  <a:cubicBezTo>
                    <a:pt x="4884" y="1045484"/>
                    <a:pt x="9818" y="960729"/>
                    <a:pt x="10551" y="870319"/>
                  </a:cubicBezTo>
                  <a:cubicBezTo>
                    <a:pt x="11207" y="789941"/>
                    <a:pt x="8887" y="705086"/>
                    <a:pt x="9680" y="615547"/>
                  </a:cubicBezTo>
                  <a:cubicBezTo>
                    <a:pt x="10403" y="534551"/>
                    <a:pt x="12387" y="449708"/>
                    <a:pt x="13236" y="360797"/>
                  </a:cubicBezTo>
                  <a:cubicBezTo>
                    <a:pt x="14096" y="273579"/>
                    <a:pt x="10739" y="208479"/>
                    <a:pt x="11163" y="159848"/>
                  </a:cubicBezTo>
                  <a:cubicBezTo>
                    <a:pt x="11163" y="159633"/>
                    <a:pt x="10833" y="159644"/>
                    <a:pt x="10833" y="159429"/>
                  </a:cubicBezTo>
                  <a:cubicBezTo>
                    <a:pt x="11048" y="79690"/>
                    <a:pt x="75817" y="15445"/>
                    <a:pt x="154715" y="11454"/>
                  </a:cubicBezTo>
                  <a:cubicBezTo>
                    <a:pt x="226502" y="8720"/>
                    <a:pt x="306161" y="7100"/>
                    <a:pt x="391035" y="5689"/>
                  </a:cubicBezTo>
                  <a:cubicBezTo>
                    <a:pt x="466361" y="4438"/>
                    <a:pt x="545766" y="2332"/>
                    <a:pt x="627415" y="1963"/>
                  </a:cubicBezTo>
                  <a:cubicBezTo>
                    <a:pt x="704759" y="1616"/>
                    <a:pt x="784103" y="116"/>
                    <a:pt x="863840" y="436"/>
                  </a:cubicBezTo>
                  <a:cubicBezTo>
                    <a:pt x="942765" y="756"/>
                    <a:pt x="1022077" y="304"/>
                    <a:pt x="1100247" y="1158"/>
                  </a:cubicBezTo>
                  <a:cubicBezTo>
                    <a:pt x="1178424" y="309"/>
                    <a:pt x="1257752" y="3297"/>
                    <a:pt x="1336677" y="2977"/>
                  </a:cubicBezTo>
                  <a:cubicBezTo>
                    <a:pt x="1416419" y="2657"/>
                    <a:pt x="1495764" y="-319"/>
                    <a:pt x="1573108" y="28"/>
                  </a:cubicBezTo>
                  <a:cubicBezTo>
                    <a:pt x="1654757" y="392"/>
                    <a:pt x="1734173" y="3076"/>
                    <a:pt x="1809499" y="4327"/>
                  </a:cubicBezTo>
                  <a:cubicBezTo>
                    <a:pt x="1894367" y="5738"/>
                    <a:pt x="1974109" y="6267"/>
                    <a:pt x="2045890" y="9001"/>
                  </a:cubicBezTo>
                  <a:cubicBezTo>
                    <a:pt x="2124789" y="12986"/>
                    <a:pt x="2188461" y="79690"/>
                    <a:pt x="2188676" y="159429"/>
                  </a:cubicBezTo>
                  <a:cubicBezTo>
                    <a:pt x="2188676" y="159644"/>
                    <a:pt x="2189679" y="159628"/>
                    <a:pt x="2189679" y="159843"/>
                  </a:cubicBezTo>
                  <a:cubicBezTo>
                    <a:pt x="2190109" y="208468"/>
                    <a:pt x="2184023" y="273601"/>
                    <a:pt x="2184877" y="360814"/>
                  </a:cubicBezTo>
                  <a:cubicBezTo>
                    <a:pt x="2185721" y="449725"/>
                    <a:pt x="2190594" y="534540"/>
                    <a:pt x="2191316" y="615536"/>
                  </a:cubicBezTo>
                  <a:cubicBezTo>
                    <a:pt x="2192116" y="705086"/>
                    <a:pt x="2195986" y="789896"/>
                    <a:pt x="2196642" y="870286"/>
                  </a:cubicBezTo>
                  <a:cubicBezTo>
                    <a:pt x="2197380" y="960696"/>
                    <a:pt x="2191956" y="1045528"/>
                    <a:pt x="2192529" y="1125069"/>
                  </a:cubicBezTo>
                  <a:cubicBezTo>
                    <a:pt x="2193191" y="1216747"/>
                    <a:pt x="2192309" y="1301441"/>
                    <a:pt x="2192777" y="1379769"/>
                  </a:cubicBezTo>
                  <a:cubicBezTo>
                    <a:pt x="2192309" y="1458108"/>
                    <a:pt x="2193819" y="1542808"/>
                    <a:pt x="2193157" y="1634497"/>
                  </a:cubicBezTo>
                  <a:cubicBezTo>
                    <a:pt x="2192584" y="1714038"/>
                    <a:pt x="2194729" y="1798848"/>
                    <a:pt x="2193995" y="1889258"/>
                  </a:cubicBezTo>
                  <a:cubicBezTo>
                    <a:pt x="2193340" y="1969636"/>
                    <a:pt x="2195374" y="2054490"/>
                    <a:pt x="2194574" y="2144030"/>
                  </a:cubicBezTo>
                  <a:cubicBezTo>
                    <a:pt x="2193852" y="2225026"/>
                    <a:pt x="2193157" y="2309885"/>
                    <a:pt x="2192309" y="2398796"/>
                  </a:cubicBezTo>
                  <a:cubicBezTo>
                    <a:pt x="2190721" y="2560848"/>
                    <a:pt x="2217369" y="2743372"/>
                    <a:pt x="2045946" y="2752036"/>
                  </a:cubicBezTo>
                  <a:cubicBezTo>
                    <a:pt x="1974159" y="2754770"/>
                    <a:pt x="1894384" y="2756176"/>
                    <a:pt x="1809510" y="2757586"/>
                  </a:cubicBezTo>
                  <a:cubicBezTo>
                    <a:pt x="1734184" y="2758838"/>
                    <a:pt x="1654734" y="2761290"/>
                    <a:pt x="1573086" y="2761654"/>
                  </a:cubicBezTo>
                  <a:cubicBezTo>
                    <a:pt x="1495742" y="2762001"/>
                    <a:pt x="1416397" y="2754798"/>
                    <a:pt x="1336661" y="2754478"/>
                  </a:cubicBezTo>
                  <a:cubicBezTo>
                    <a:pt x="1257735" y="2754158"/>
                    <a:pt x="1178401" y="2757785"/>
                    <a:pt x="1100231" y="2756931"/>
                  </a:cubicBezTo>
                  <a:cubicBezTo>
                    <a:pt x="1022055" y="2757779"/>
                    <a:pt x="942727" y="2755845"/>
                    <a:pt x="863795" y="2756164"/>
                  </a:cubicBezTo>
                  <a:cubicBezTo>
                    <a:pt x="784054" y="2756484"/>
                    <a:pt x="704731" y="2756275"/>
                    <a:pt x="627387" y="2755927"/>
                  </a:cubicBezTo>
                  <a:cubicBezTo>
                    <a:pt x="545738" y="2755564"/>
                    <a:pt x="466361" y="2753254"/>
                    <a:pt x="391029" y="2751997"/>
                  </a:cubicBezTo>
                  <a:cubicBezTo>
                    <a:pt x="306161" y="2750587"/>
                    <a:pt x="226496" y="2750338"/>
                    <a:pt x="154715" y="2747605"/>
                  </a:cubicBezTo>
                  <a:cubicBezTo>
                    <a:pt x="75839" y="2743625"/>
                    <a:pt x="17029" y="2679843"/>
                    <a:pt x="16814" y="2600103"/>
                  </a:cubicBezTo>
                  <a:cubicBezTo>
                    <a:pt x="16814" y="2599888"/>
                    <a:pt x="12657" y="2599900"/>
                    <a:pt x="12652" y="2599690"/>
                  </a:cubicBezTo>
                  <a:cubicBezTo>
                    <a:pt x="12227" y="2551065"/>
                    <a:pt x="8418" y="2486026"/>
                    <a:pt x="7563" y="2398813"/>
                  </a:cubicBezTo>
                  <a:cubicBezTo>
                    <a:pt x="6720" y="2309902"/>
                    <a:pt x="11125" y="2224998"/>
                    <a:pt x="10403" y="2144002"/>
                  </a:cubicBezTo>
                  <a:cubicBezTo>
                    <a:pt x="9609" y="2054452"/>
                    <a:pt x="7348" y="1969625"/>
                    <a:pt x="6692" y="1889236"/>
                  </a:cubicBezTo>
                  <a:cubicBezTo>
                    <a:pt x="5954" y="1798826"/>
                    <a:pt x="3754" y="1714054"/>
                    <a:pt x="3181" y="1634513"/>
                  </a:cubicBezTo>
                  <a:cubicBezTo>
                    <a:pt x="2525" y="1542830"/>
                    <a:pt x="469" y="1458103"/>
                    <a:pt x="0" y="137977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0967" tIns="30467" rIns="60967" bIns="30467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200" kern="0">
                <a:solidFill>
                  <a:srgbClr val="629CAE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2985" name="Google Shape;1903;p18">
              <a:extLst>
                <a:ext uri="{FF2B5EF4-FFF2-40B4-BE49-F238E27FC236}">
                  <a16:creationId xmlns:a16="http://schemas.microsoft.com/office/drawing/2014/main" id="{7BEA51F4-8195-F0FD-3E41-05E9FE4E0D0B}"/>
                </a:ext>
              </a:extLst>
            </p:cNvPr>
            <p:cNvGrpSpPr/>
            <p:nvPr/>
          </p:nvGrpSpPr>
          <p:grpSpPr>
            <a:xfrm>
              <a:off x="3502318" y="6561619"/>
              <a:ext cx="1885670" cy="2425066"/>
              <a:chOff x="3502318" y="6561619"/>
              <a:chExt cx="1885670" cy="2425066"/>
            </a:xfrm>
          </p:grpSpPr>
          <p:sp>
            <p:nvSpPr>
              <p:cNvPr id="3019" name="Google Shape;1904;p18">
                <a:extLst>
                  <a:ext uri="{FF2B5EF4-FFF2-40B4-BE49-F238E27FC236}">
                    <a16:creationId xmlns:a16="http://schemas.microsoft.com/office/drawing/2014/main" id="{87CA0284-BF1E-5CA9-C31F-4ED35FB4B198}"/>
                  </a:ext>
                </a:extLst>
              </p:cNvPr>
              <p:cNvSpPr/>
              <p:nvPr/>
            </p:nvSpPr>
            <p:spPr>
              <a:xfrm>
                <a:off x="3502318" y="6561619"/>
                <a:ext cx="1869510" cy="401348"/>
              </a:xfrm>
              <a:custGeom>
                <a:avLst/>
                <a:gdLst/>
                <a:ahLst/>
                <a:cxnLst/>
                <a:rect l="l" t="t" r="r" b="b"/>
                <a:pathLst>
                  <a:path w="1869510" h="401348" extrusionOk="0">
                    <a:moveTo>
                      <a:pt x="1730534" y="400909"/>
                    </a:moveTo>
                    <a:cubicBezTo>
                      <a:pt x="1757668" y="400121"/>
                      <a:pt x="1785821" y="396494"/>
                      <a:pt x="1810177" y="383801"/>
                    </a:cubicBezTo>
                    <a:cubicBezTo>
                      <a:pt x="1837525" y="369575"/>
                      <a:pt x="1852426" y="344160"/>
                      <a:pt x="1856825" y="314110"/>
                    </a:cubicBezTo>
                    <a:cubicBezTo>
                      <a:pt x="1862410" y="275703"/>
                      <a:pt x="1865497" y="236812"/>
                      <a:pt x="1867311" y="198009"/>
                    </a:cubicBezTo>
                    <a:cubicBezTo>
                      <a:pt x="1869025" y="161229"/>
                      <a:pt x="1870861" y="123638"/>
                      <a:pt x="1868077" y="86935"/>
                    </a:cubicBezTo>
                    <a:cubicBezTo>
                      <a:pt x="1861621" y="1794"/>
                      <a:pt x="1782409" y="3261"/>
                      <a:pt x="1715744" y="2373"/>
                    </a:cubicBezTo>
                    <a:cubicBezTo>
                      <a:pt x="1471260" y="-873"/>
                      <a:pt x="385643" y="-708"/>
                      <a:pt x="153766" y="2373"/>
                    </a:cubicBezTo>
                    <a:cubicBezTo>
                      <a:pt x="87101" y="3261"/>
                      <a:pt x="7888" y="1789"/>
                      <a:pt x="1433" y="86935"/>
                    </a:cubicBezTo>
                    <a:cubicBezTo>
                      <a:pt x="-1351" y="123633"/>
                      <a:pt x="485" y="161223"/>
                      <a:pt x="2199" y="198009"/>
                    </a:cubicBezTo>
                    <a:cubicBezTo>
                      <a:pt x="4013" y="236812"/>
                      <a:pt x="7100" y="275703"/>
                      <a:pt x="12685" y="314110"/>
                    </a:cubicBezTo>
                    <a:cubicBezTo>
                      <a:pt x="17084" y="344160"/>
                      <a:pt x="31985" y="369575"/>
                      <a:pt x="59333" y="383801"/>
                    </a:cubicBezTo>
                    <a:cubicBezTo>
                      <a:pt x="83689" y="396494"/>
                      <a:pt x="111842" y="400121"/>
                      <a:pt x="138976" y="400909"/>
                    </a:cubicBezTo>
                    <a:cubicBezTo>
                      <a:pt x="218078" y="402420"/>
                      <a:pt x="297340" y="399614"/>
                      <a:pt x="376459" y="398831"/>
                    </a:cubicBezTo>
                    <a:cubicBezTo>
                      <a:pt x="377225" y="398826"/>
                      <a:pt x="1492324" y="398826"/>
                      <a:pt x="1493051" y="398831"/>
                    </a:cubicBezTo>
                    <a:cubicBezTo>
                      <a:pt x="1572165" y="399614"/>
                      <a:pt x="1651432" y="402420"/>
                      <a:pt x="1730534" y="400909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60967" tIns="30467" rIns="60967" bIns="30467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  <a:defRPr/>
                </a:pPr>
                <a:endParaRPr sz="1200" kern="0">
                  <a:solidFill>
                    <a:srgbClr val="629CAE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020" name="Google Shape;1905;p18">
                <a:extLst>
                  <a:ext uri="{FF2B5EF4-FFF2-40B4-BE49-F238E27FC236}">
                    <a16:creationId xmlns:a16="http://schemas.microsoft.com/office/drawing/2014/main" id="{3A109276-EC83-B93C-1C18-3BF5239A5709}"/>
                  </a:ext>
                </a:extLst>
              </p:cNvPr>
              <p:cNvSpPr/>
              <p:nvPr/>
            </p:nvSpPr>
            <p:spPr>
              <a:xfrm>
                <a:off x="3526057" y="7614919"/>
                <a:ext cx="370578" cy="377977"/>
              </a:xfrm>
              <a:custGeom>
                <a:avLst/>
                <a:gdLst/>
                <a:ahLst/>
                <a:cxnLst/>
                <a:rect l="l" t="t" r="r" b="b"/>
                <a:pathLst>
                  <a:path w="370578" h="377977" extrusionOk="0">
                    <a:moveTo>
                      <a:pt x="224533" y="834"/>
                    </a:moveTo>
                    <a:cubicBezTo>
                      <a:pt x="97613" y="-1327"/>
                      <a:pt x="20567" y="-5190"/>
                      <a:pt x="3704" y="74665"/>
                    </a:cubicBezTo>
                    <a:cubicBezTo>
                      <a:pt x="-5580" y="119244"/>
                      <a:pt x="5087" y="274341"/>
                      <a:pt x="8616" y="297650"/>
                    </a:cubicBezTo>
                    <a:cubicBezTo>
                      <a:pt x="12171" y="321158"/>
                      <a:pt x="17519" y="344825"/>
                      <a:pt x="38748" y="358252"/>
                    </a:cubicBezTo>
                    <a:cubicBezTo>
                      <a:pt x="79410" y="383959"/>
                      <a:pt x="291259" y="383711"/>
                      <a:pt x="333933" y="362325"/>
                    </a:cubicBezTo>
                    <a:cubicBezTo>
                      <a:pt x="380515" y="338983"/>
                      <a:pt x="366866" y="263780"/>
                      <a:pt x="369545" y="183897"/>
                    </a:cubicBezTo>
                    <a:cubicBezTo>
                      <a:pt x="373933" y="53340"/>
                      <a:pt x="370819" y="2868"/>
                      <a:pt x="224533" y="834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60967" tIns="30467" rIns="60967" bIns="30467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  <a:defRPr/>
                </a:pPr>
                <a:endParaRPr sz="1200" kern="0">
                  <a:solidFill>
                    <a:srgbClr val="629CAE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021" name="Google Shape;1906;p18">
                <a:extLst>
                  <a:ext uri="{FF2B5EF4-FFF2-40B4-BE49-F238E27FC236}">
                    <a16:creationId xmlns:a16="http://schemas.microsoft.com/office/drawing/2014/main" id="{25800222-8C5B-0DA6-E769-FD7A286F571D}"/>
                  </a:ext>
                </a:extLst>
              </p:cNvPr>
              <p:cNvSpPr/>
              <p:nvPr/>
            </p:nvSpPr>
            <p:spPr>
              <a:xfrm>
                <a:off x="3525530" y="8111175"/>
                <a:ext cx="370869" cy="378240"/>
              </a:xfrm>
              <a:custGeom>
                <a:avLst/>
                <a:gdLst/>
                <a:ahLst/>
                <a:cxnLst/>
                <a:rect l="l" t="t" r="r" b="b"/>
                <a:pathLst>
                  <a:path w="370869" h="378240" extrusionOk="0">
                    <a:moveTo>
                      <a:pt x="251190" y="2371"/>
                    </a:moveTo>
                    <a:cubicBezTo>
                      <a:pt x="112555" y="-2557"/>
                      <a:pt x="22560" y="-7832"/>
                      <a:pt x="4489" y="76058"/>
                    </a:cubicBezTo>
                    <a:cubicBezTo>
                      <a:pt x="-3603" y="114133"/>
                      <a:pt x="1391" y="285611"/>
                      <a:pt x="3029" y="300460"/>
                    </a:cubicBezTo>
                    <a:cubicBezTo>
                      <a:pt x="5851" y="326056"/>
                      <a:pt x="11843" y="350237"/>
                      <a:pt x="36491" y="362589"/>
                    </a:cubicBezTo>
                    <a:cubicBezTo>
                      <a:pt x="79518" y="384151"/>
                      <a:pt x="291322" y="384030"/>
                      <a:pt x="331676" y="358515"/>
                    </a:cubicBezTo>
                    <a:cubicBezTo>
                      <a:pt x="367922" y="335597"/>
                      <a:pt x="364752" y="267874"/>
                      <a:pt x="368104" y="200790"/>
                    </a:cubicBezTo>
                    <a:cubicBezTo>
                      <a:pt x="374515" y="72387"/>
                      <a:pt x="380777" y="6537"/>
                      <a:pt x="251190" y="237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60967" tIns="30467" rIns="60967" bIns="30467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  <a:defRPr/>
                </a:pPr>
                <a:endParaRPr sz="1200" kern="0">
                  <a:solidFill>
                    <a:srgbClr val="629CAE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022" name="Google Shape;1907;p18">
                <a:extLst>
                  <a:ext uri="{FF2B5EF4-FFF2-40B4-BE49-F238E27FC236}">
                    <a16:creationId xmlns:a16="http://schemas.microsoft.com/office/drawing/2014/main" id="{6AAD67C8-DD12-24F6-83BD-E446D1069B12}"/>
                  </a:ext>
                </a:extLst>
              </p:cNvPr>
              <p:cNvSpPr/>
              <p:nvPr/>
            </p:nvSpPr>
            <p:spPr>
              <a:xfrm>
                <a:off x="3523626" y="7118290"/>
                <a:ext cx="374537" cy="378831"/>
              </a:xfrm>
              <a:custGeom>
                <a:avLst/>
                <a:gdLst/>
                <a:ahLst/>
                <a:cxnLst/>
                <a:rect l="l" t="t" r="r" b="b"/>
                <a:pathLst>
                  <a:path w="374537" h="378831" extrusionOk="0">
                    <a:moveTo>
                      <a:pt x="199163" y="1"/>
                    </a:moveTo>
                    <a:cubicBezTo>
                      <a:pt x="77100" y="183"/>
                      <a:pt x="19911" y="-2545"/>
                      <a:pt x="4211" y="73981"/>
                    </a:cubicBezTo>
                    <a:cubicBezTo>
                      <a:pt x="-6605" y="126712"/>
                      <a:pt x="5699" y="247944"/>
                      <a:pt x="15495" y="295549"/>
                    </a:cubicBezTo>
                    <a:cubicBezTo>
                      <a:pt x="27403" y="352900"/>
                      <a:pt x="39856" y="365830"/>
                      <a:pt x="104636" y="372681"/>
                    </a:cubicBezTo>
                    <a:cubicBezTo>
                      <a:pt x="173159" y="379852"/>
                      <a:pt x="224014" y="379985"/>
                      <a:pt x="266032" y="376975"/>
                    </a:cubicBezTo>
                    <a:cubicBezTo>
                      <a:pt x="405411" y="367241"/>
                      <a:pt x="369617" y="333272"/>
                      <a:pt x="372279" y="167703"/>
                    </a:cubicBezTo>
                    <a:cubicBezTo>
                      <a:pt x="374462" y="32085"/>
                      <a:pt x="352456" y="-225"/>
                      <a:pt x="19916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60967" tIns="30467" rIns="60967" bIns="30467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  <a:defRPr/>
                </a:pPr>
                <a:endParaRPr sz="1200" kern="0">
                  <a:solidFill>
                    <a:srgbClr val="629CAE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023" name="Google Shape;1908;p18">
                <a:extLst>
                  <a:ext uri="{FF2B5EF4-FFF2-40B4-BE49-F238E27FC236}">
                    <a16:creationId xmlns:a16="http://schemas.microsoft.com/office/drawing/2014/main" id="{FFE3163B-012D-55AF-CAF5-2C98139833D3}"/>
                  </a:ext>
                </a:extLst>
              </p:cNvPr>
              <p:cNvSpPr/>
              <p:nvPr/>
            </p:nvSpPr>
            <p:spPr>
              <a:xfrm>
                <a:off x="3523842" y="8607854"/>
                <a:ext cx="374540" cy="378831"/>
              </a:xfrm>
              <a:custGeom>
                <a:avLst/>
                <a:gdLst/>
                <a:ahLst/>
                <a:cxnLst/>
                <a:rect l="l" t="t" r="r" b="b"/>
                <a:pathLst>
                  <a:path w="374540" h="378831" extrusionOk="0">
                    <a:moveTo>
                      <a:pt x="175380" y="1"/>
                    </a:moveTo>
                    <a:cubicBezTo>
                      <a:pt x="22087" y="-225"/>
                      <a:pt x="80" y="32091"/>
                      <a:pt x="2258" y="167703"/>
                    </a:cubicBezTo>
                    <a:cubicBezTo>
                      <a:pt x="4920" y="333272"/>
                      <a:pt x="-30874" y="367241"/>
                      <a:pt x="108505" y="376975"/>
                    </a:cubicBezTo>
                    <a:cubicBezTo>
                      <a:pt x="150523" y="379985"/>
                      <a:pt x="201378" y="379852"/>
                      <a:pt x="269901" y="372682"/>
                    </a:cubicBezTo>
                    <a:cubicBezTo>
                      <a:pt x="334675" y="365830"/>
                      <a:pt x="347134" y="352900"/>
                      <a:pt x="359042" y="295549"/>
                    </a:cubicBezTo>
                    <a:cubicBezTo>
                      <a:pt x="368843" y="247944"/>
                      <a:pt x="381148" y="126706"/>
                      <a:pt x="370326" y="73981"/>
                    </a:cubicBezTo>
                    <a:cubicBezTo>
                      <a:pt x="354631" y="-2545"/>
                      <a:pt x="297442" y="183"/>
                      <a:pt x="17538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60967" tIns="30467" rIns="60967" bIns="30467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  <a:defRPr/>
                </a:pPr>
                <a:endParaRPr sz="1200" kern="0">
                  <a:solidFill>
                    <a:srgbClr val="629CAE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024" name="Google Shape;1909;p18">
                <a:extLst>
                  <a:ext uri="{FF2B5EF4-FFF2-40B4-BE49-F238E27FC236}">
                    <a16:creationId xmlns:a16="http://schemas.microsoft.com/office/drawing/2014/main" id="{5C2B8E7D-1D42-55E8-248B-592C1FF6860D}"/>
                  </a:ext>
                </a:extLst>
              </p:cNvPr>
              <p:cNvSpPr/>
              <p:nvPr/>
            </p:nvSpPr>
            <p:spPr>
              <a:xfrm>
                <a:off x="5013448" y="7118290"/>
                <a:ext cx="374540" cy="378831"/>
              </a:xfrm>
              <a:custGeom>
                <a:avLst/>
                <a:gdLst/>
                <a:ahLst/>
                <a:cxnLst/>
                <a:rect l="l" t="t" r="r" b="b"/>
                <a:pathLst>
                  <a:path w="374540" h="378831" extrusionOk="0">
                    <a:moveTo>
                      <a:pt x="175380" y="1"/>
                    </a:moveTo>
                    <a:cubicBezTo>
                      <a:pt x="22087" y="-225"/>
                      <a:pt x="80" y="32091"/>
                      <a:pt x="2258" y="167703"/>
                    </a:cubicBezTo>
                    <a:cubicBezTo>
                      <a:pt x="4920" y="333272"/>
                      <a:pt x="-30874" y="367241"/>
                      <a:pt x="108504" y="376975"/>
                    </a:cubicBezTo>
                    <a:cubicBezTo>
                      <a:pt x="150523" y="379985"/>
                      <a:pt x="201383" y="379852"/>
                      <a:pt x="269901" y="372681"/>
                    </a:cubicBezTo>
                    <a:cubicBezTo>
                      <a:pt x="334675" y="365830"/>
                      <a:pt x="347134" y="352900"/>
                      <a:pt x="359042" y="295549"/>
                    </a:cubicBezTo>
                    <a:cubicBezTo>
                      <a:pt x="368843" y="247944"/>
                      <a:pt x="381148" y="126712"/>
                      <a:pt x="370326" y="73981"/>
                    </a:cubicBezTo>
                    <a:cubicBezTo>
                      <a:pt x="354631" y="-2551"/>
                      <a:pt x="297442" y="178"/>
                      <a:pt x="17538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60967" tIns="30467" rIns="60967" bIns="30467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  <a:defRPr/>
                </a:pPr>
                <a:endParaRPr sz="1200" kern="0">
                  <a:solidFill>
                    <a:srgbClr val="629CAE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025" name="Google Shape;1910;p18">
                <a:extLst>
                  <a:ext uri="{FF2B5EF4-FFF2-40B4-BE49-F238E27FC236}">
                    <a16:creationId xmlns:a16="http://schemas.microsoft.com/office/drawing/2014/main" id="{275633B0-3D96-0EDA-B34D-831F6F163952}"/>
                  </a:ext>
                </a:extLst>
              </p:cNvPr>
              <p:cNvSpPr/>
              <p:nvPr/>
            </p:nvSpPr>
            <p:spPr>
              <a:xfrm>
                <a:off x="5015663" y="8111439"/>
                <a:ext cx="370576" cy="377992"/>
              </a:xfrm>
              <a:custGeom>
                <a:avLst/>
                <a:gdLst/>
                <a:ahLst/>
                <a:cxnLst/>
                <a:rect l="l" t="t" r="r" b="b"/>
                <a:pathLst>
                  <a:path w="370576" h="377992" extrusionOk="0">
                    <a:moveTo>
                      <a:pt x="104124" y="373674"/>
                    </a:moveTo>
                    <a:cubicBezTo>
                      <a:pt x="158402" y="378756"/>
                      <a:pt x="212245" y="379506"/>
                      <a:pt x="265520" y="375107"/>
                    </a:cubicBezTo>
                    <a:cubicBezTo>
                      <a:pt x="388333" y="365131"/>
                      <a:pt x="364639" y="329960"/>
                      <a:pt x="369545" y="183898"/>
                    </a:cubicBezTo>
                    <a:cubicBezTo>
                      <a:pt x="373928" y="53345"/>
                      <a:pt x="370819" y="2873"/>
                      <a:pt x="224533" y="834"/>
                    </a:cubicBezTo>
                    <a:cubicBezTo>
                      <a:pt x="97613" y="-1327"/>
                      <a:pt x="20567" y="-5190"/>
                      <a:pt x="3704" y="74665"/>
                    </a:cubicBezTo>
                    <a:cubicBezTo>
                      <a:pt x="-5580" y="119244"/>
                      <a:pt x="5087" y="274341"/>
                      <a:pt x="8616" y="297650"/>
                    </a:cubicBezTo>
                    <a:cubicBezTo>
                      <a:pt x="18064" y="360077"/>
                      <a:pt x="41775" y="367865"/>
                      <a:pt x="104124" y="373674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60967" tIns="30467" rIns="60967" bIns="30467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  <a:defRPr/>
                </a:pPr>
                <a:endParaRPr sz="1200" kern="0">
                  <a:solidFill>
                    <a:srgbClr val="629CAE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026" name="Google Shape;1911;p18">
                <a:extLst>
                  <a:ext uri="{FF2B5EF4-FFF2-40B4-BE49-F238E27FC236}">
                    <a16:creationId xmlns:a16="http://schemas.microsoft.com/office/drawing/2014/main" id="{76567F59-50C4-D13A-788D-7E8406168106}"/>
                  </a:ext>
                </a:extLst>
              </p:cNvPr>
              <p:cNvSpPr/>
              <p:nvPr/>
            </p:nvSpPr>
            <p:spPr>
              <a:xfrm>
                <a:off x="4022037" y="7118725"/>
                <a:ext cx="370577" cy="377977"/>
              </a:xfrm>
              <a:custGeom>
                <a:avLst/>
                <a:gdLst/>
                <a:ahLst/>
                <a:cxnLst/>
                <a:rect l="l" t="t" r="r" b="b"/>
                <a:pathLst>
                  <a:path w="370577" h="377977" extrusionOk="0">
                    <a:moveTo>
                      <a:pt x="224533" y="834"/>
                    </a:moveTo>
                    <a:cubicBezTo>
                      <a:pt x="97613" y="-1327"/>
                      <a:pt x="20567" y="-5190"/>
                      <a:pt x="3704" y="74665"/>
                    </a:cubicBezTo>
                    <a:cubicBezTo>
                      <a:pt x="-5580" y="119244"/>
                      <a:pt x="5087" y="274341"/>
                      <a:pt x="8616" y="297650"/>
                    </a:cubicBezTo>
                    <a:cubicBezTo>
                      <a:pt x="12171" y="321158"/>
                      <a:pt x="17519" y="344825"/>
                      <a:pt x="38748" y="358252"/>
                    </a:cubicBezTo>
                    <a:cubicBezTo>
                      <a:pt x="79410" y="383959"/>
                      <a:pt x="291259" y="383711"/>
                      <a:pt x="333933" y="362325"/>
                    </a:cubicBezTo>
                    <a:cubicBezTo>
                      <a:pt x="380516" y="338977"/>
                      <a:pt x="366866" y="263780"/>
                      <a:pt x="369545" y="183897"/>
                    </a:cubicBezTo>
                    <a:cubicBezTo>
                      <a:pt x="373928" y="53345"/>
                      <a:pt x="370819" y="2873"/>
                      <a:pt x="224533" y="834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60967" tIns="30467" rIns="60967" bIns="30467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  <a:defRPr/>
                </a:pPr>
                <a:endParaRPr sz="1200" kern="0">
                  <a:solidFill>
                    <a:srgbClr val="629CAE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027" name="Google Shape;1912;p18">
                <a:extLst>
                  <a:ext uri="{FF2B5EF4-FFF2-40B4-BE49-F238E27FC236}">
                    <a16:creationId xmlns:a16="http://schemas.microsoft.com/office/drawing/2014/main" id="{98C79C87-1610-1C23-7B1D-A0BD4127EA8F}"/>
                  </a:ext>
                </a:extLst>
              </p:cNvPr>
              <p:cNvSpPr/>
              <p:nvPr/>
            </p:nvSpPr>
            <p:spPr>
              <a:xfrm>
                <a:off x="5015136" y="7614651"/>
                <a:ext cx="370867" cy="378260"/>
              </a:xfrm>
              <a:custGeom>
                <a:avLst/>
                <a:gdLst/>
                <a:ahLst/>
                <a:cxnLst/>
                <a:rect l="l" t="t" r="r" b="b"/>
                <a:pathLst>
                  <a:path w="370867" h="378260" extrusionOk="0">
                    <a:moveTo>
                      <a:pt x="104898" y="375371"/>
                    </a:moveTo>
                    <a:cubicBezTo>
                      <a:pt x="158168" y="379774"/>
                      <a:pt x="212005" y="379025"/>
                      <a:pt x="266295" y="373937"/>
                    </a:cubicBezTo>
                    <a:cubicBezTo>
                      <a:pt x="365887" y="364656"/>
                      <a:pt x="361229" y="338138"/>
                      <a:pt x="368098" y="200790"/>
                    </a:cubicBezTo>
                    <a:cubicBezTo>
                      <a:pt x="374515" y="72387"/>
                      <a:pt x="380777" y="6537"/>
                      <a:pt x="251190" y="2371"/>
                    </a:cubicBezTo>
                    <a:cubicBezTo>
                      <a:pt x="112555" y="-2557"/>
                      <a:pt x="22560" y="-7832"/>
                      <a:pt x="4489" y="76058"/>
                    </a:cubicBezTo>
                    <a:cubicBezTo>
                      <a:pt x="-3603" y="114133"/>
                      <a:pt x="1391" y="285611"/>
                      <a:pt x="3028" y="300460"/>
                    </a:cubicBezTo>
                    <a:cubicBezTo>
                      <a:pt x="10223" y="365686"/>
                      <a:pt x="40405" y="370129"/>
                      <a:pt x="104898" y="37537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60967" tIns="30467" rIns="60967" bIns="30467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  <a:defRPr/>
                </a:pPr>
                <a:endParaRPr sz="1200" kern="0">
                  <a:solidFill>
                    <a:srgbClr val="629CAE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028" name="Google Shape;1913;p18">
                <a:extLst>
                  <a:ext uri="{FF2B5EF4-FFF2-40B4-BE49-F238E27FC236}">
                    <a16:creationId xmlns:a16="http://schemas.microsoft.com/office/drawing/2014/main" id="{1D07394C-5828-2EA2-BBBE-86846992FAE0}"/>
                  </a:ext>
                </a:extLst>
              </p:cNvPr>
              <p:cNvSpPr/>
              <p:nvPr/>
            </p:nvSpPr>
            <p:spPr>
              <a:xfrm>
                <a:off x="4518885" y="7614859"/>
                <a:ext cx="370624" cy="377986"/>
              </a:xfrm>
              <a:custGeom>
                <a:avLst/>
                <a:gdLst/>
                <a:ahLst/>
                <a:cxnLst/>
                <a:rect l="l" t="t" r="r" b="b"/>
                <a:pathLst>
                  <a:path w="370624" h="377986" extrusionOk="0">
                    <a:moveTo>
                      <a:pt x="37137" y="361024"/>
                    </a:moveTo>
                    <a:cubicBezTo>
                      <a:pt x="79166" y="383837"/>
                      <a:pt x="291025" y="383887"/>
                      <a:pt x="332321" y="359668"/>
                    </a:cubicBezTo>
                    <a:cubicBezTo>
                      <a:pt x="372156" y="336397"/>
                      <a:pt x="365299" y="267654"/>
                      <a:pt x="368479" y="195042"/>
                    </a:cubicBezTo>
                    <a:cubicBezTo>
                      <a:pt x="374295" y="66038"/>
                      <a:pt x="378011" y="5232"/>
                      <a:pt x="242199" y="1743"/>
                    </a:cubicBezTo>
                    <a:cubicBezTo>
                      <a:pt x="106410" y="-2242"/>
                      <a:pt x="21662" y="-6447"/>
                      <a:pt x="4121" y="75480"/>
                    </a:cubicBezTo>
                    <a:cubicBezTo>
                      <a:pt x="-4281" y="115308"/>
                      <a:pt x="2373" y="279714"/>
                      <a:pt x="4782" y="299408"/>
                    </a:cubicBezTo>
                    <a:cubicBezTo>
                      <a:pt x="7853" y="324304"/>
                      <a:pt x="13625" y="348314"/>
                      <a:pt x="37137" y="361024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60967" tIns="30467" rIns="60967" bIns="30467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  <a:defRPr/>
                </a:pPr>
                <a:endParaRPr sz="1200" kern="0">
                  <a:solidFill>
                    <a:srgbClr val="629CAE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029" name="Google Shape;1914;p18">
                <a:extLst>
                  <a:ext uri="{FF2B5EF4-FFF2-40B4-BE49-F238E27FC236}">
                    <a16:creationId xmlns:a16="http://schemas.microsoft.com/office/drawing/2014/main" id="{ED185161-D0E9-81D1-9FAF-77C2A55CA8D4}"/>
                  </a:ext>
                </a:extLst>
              </p:cNvPr>
              <p:cNvSpPr/>
              <p:nvPr/>
            </p:nvSpPr>
            <p:spPr>
              <a:xfrm>
                <a:off x="4519156" y="7118462"/>
                <a:ext cx="370872" cy="378240"/>
              </a:xfrm>
              <a:custGeom>
                <a:avLst/>
                <a:gdLst/>
                <a:ahLst/>
                <a:cxnLst/>
                <a:rect l="l" t="t" r="r" b="b"/>
                <a:pathLst>
                  <a:path w="370872" h="378240" extrusionOk="0">
                    <a:moveTo>
                      <a:pt x="251190" y="2371"/>
                    </a:moveTo>
                    <a:cubicBezTo>
                      <a:pt x="112555" y="-2557"/>
                      <a:pt x="22560" y="-7832"/>
                      <a:pt x="4489" y="76058"/>
                    </a:cubicBezTo>
                    <a:cubicBezTo>
                      <a:pt x="-3603" y="114133"/>
                      <a:pt x="1391" y="285611"/>
                      <a:pt x="3028" y="300460"/>
                    </a:cubicBezTo>
                    <a:cubicBezTo>
                      <a:pt x="5851" y="326056"/>
                      <a:pt x="11843" y="350237"/>
                      <a:pt x="36491" y="362589"/>
                    </a:cubicBezTo>
                    <a:cubicBezTo>
                      <a:pt x="79518" y="384151"/>
                      <a:pt x="291322" y="384030"/>
                      <a:pt x="331675" y="358515"/>
                    </a:cubicBezTo>
                    <a:cubicBezTo>
                      <a:pt x="367922" y="335597"/>
                      <a:pt x="364752" y="267874"/>
                      <a:pt x="368104" y="200790"/>
                    </a:cubicBezTo>
                    <a:cubicBezTo>
                      <a:pt x="374520" y="72387"/>
                      <a:pt x="380783" y="6538"/>
                      <a:pt x="251190" y="237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60967" tIns="30467" rIns="60967" bIns="30467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  <a:defRPr/>
                </a:pPr>
                <a:endParaRPr sz="1200" kern="0">
                  <a:solidFill>
                    <a:srgbClr val="629CAE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030" name="Google Shape;1915;p18">
                <a:extLst>
                  <a:ext uri="{FF2B5EF4-FFF2-40B4-BE49-F238E27FC236}">
                    <a16:creationId xmlns:a16="http://schemas.microsoft.com/office/drawing/2014/main" id="{BEB79439-6302-0BFA-2488-0C3E8B770977}"/>
                  </a:ext>
                </a:extLst>
              </p:cNvPr>
              <p:cNvSpPr/>
              <p:nvPr/>
            </p:nvSpPr>
            <p:spPr>
              <a:xfrm>
                <a:off x="4519112" y="8111460"/>
                <a:ext cx="370425" cy="377907"/>
              </a:xfrm>
              <a:custGeom>
                <a:avLst/>
                <a:gdLst/>
                <a:ahLst/>
                <a:cxnLst/>
                <a:rect l="l" t="t" r="r" b="b"/>
                <a:pathLst>
                  <a:path w="370425" h="377907" extrusionOk="0">
                    <a:moveTo>
                      <a:pt x="233256" y="1237"/>
                    </a:moveTo>
                    <a:cubicBezTo>
                      <a:pt x="101656" y="-1816"/>
                      <a:pt x="20950" y="-5586"/>
                      <a:pt x="3805" y="75024"/>
                    </a:cubicBezTo>
                    <a:cubicBezTo>
                      <a:pt x="-4822" y="116192"/>
                      <a:pt x="3486" y="275631"/>
                      <a:pt x="6595" y="298478"/>
                    </a:cubicBezTo>
                    <a:cubicBezTo>
                      <a:pt x="9908" y="322680"/>
                      <a:pt x="15470" y="346524"/>
                      <a:pt x="37835" y="359587"/>
                    </a:cubicBezTo>
                    <a:cubicBezTo>
                      <a:pt x="79203" y="383850"/>
                      <a:pt x="291068" y="383718"/>
                      <a:pt x="333020" y="360943"/>
                    </a:cubicBezTo>
                    <a:cubicBezTo>
                      <a:pt x="376367" y="337507"/>
                      <a:pt x="366036" y="264145"/>
                      <a:pt x="368908" y="189416"/>
                    </a:cubicBezTo>
                    <a:cubicBezTo>
                      <a:pt x="374112" y="58020"/>
                      <a:pt x="373715" y="3999"/>
                      <a:pt x="233256" y="1237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60967" tIns="30467" rIns="60967" bIns="30467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  <a:defRPr/>
                </a:pPr>
                <a:endParaRPr sz="1200" kern="0">
                  <a:solidFill>
                    <a:srgbClr val="629CAE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031" name="Google Shape;1916;p18">
                <a:extLst>
                  <a:ext uri="{FF2B5EF4-FFF2-40B4-BE49-F238E27FC236}">
                    <a16:creationId xmlns:a16="http://schemas.microsoft.com/office/drawing/2014/main" id="{1BF6DEF0-D544-A176-D25A-93AF085C6B84}"/>
                  </a:ext>
                </a:extLst>
              </p:cNvPr>
              <p:cNvSpPr/>
              <p:nvPr/>
            </p:nvSpPr>
            <p:spPr>
              <a:xfrm>
                <a:off x="4022580" y="7614935"/>
                <a:ext cx="370427" cy="377907"/>
              </a:xfrm>
              <a:custGeom>
                <a:avLst/>
                <a:gdLst/>
                <a:ahLst/>
                <a:cxnLst/>
                <a:rect l="l" t="t" r="r" b="b"/>
                <a:pathLst>
                  <a:path w="370427" h="377907" extrusionOk="0">
                    <a:moveTo>
                      <a:pt x="233256" y="1238"/>
                    </a:moveTo>
                    <a:cubicBezTo>
                      <a:pt x="101656" y="-1816"/>
                      <a:pt x="20950" y="-5586"/>
                      <a:pt x="3805" y="75024"/>
                    </a:cubicBezTo>
                    <a:cubicBezTo>
                      <a:pt x="-4822" y="116192"/>
                      <a:pt x="3486" y="275631"/>
                      <a:pt x="6595" y="298478"/>
                    </a:cubicBezTo>
                    <a:cubicBezTo>
                      <a:pt x="9908" y="322680"/>
                      <a:pt x="15470" y="346524"/>
                      <a:pt x="37841" y="359587"/>
                    </a:cubicBezTo>
                    <a:cubicBezTo>
                      <a:pt x="79209" y="383850"/>
                      <a:pt x="291074" y="383718"/>
                      <a:pt x="333026" y="360943"/>
                    </a:cubicBezTo>
                    <a:cubicBezTo>
                      <a:pt x="376372" y="337507"/>
                      <a:pt x="366041" y="264145"/>
                      <a:pt x="368914" y="189416"/>
                    </a:cubicBezTo>
                    <a:cubicBezTo>
                      <a:pt x="374112" y="58020"/>
                      <a:pt x="373710" y="3999"/>
                      <a:pt x="233256" y="1238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60967" tIns="30467" rIns="60967" bIns="30467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  <a:defRPr/>
                </a:pPr>
                <a:endParaRPr sz="1200" kern="0">
                  <a:solidFill>
                    <a:srgbClr val="629CAE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032" name="Google Shape;1917;p18">
                <a:extLst>
                  <a:ext uri="{FF2B5EF4-FFF2-40B4-BE49-F238E27FC236}">
                    <a16:creationId xmlns:a16="http://schemas.microsoft.com/office/drawing/2014/main" id="{6E01D659-7361-24E3-ED5B-A2C449895A9E}"/>
                  </a:ext>
                </a:extLst>
              </p:cNvPr>
              <p:cNvSpPr/>
              <p:nvPr/>
            </p:nvSpPr>
            <p:spPr>
              <a:xfrm>
                <a:off x="5013232" y="8607854"/>
                <a:ext cx="374538" cy="378831"/>
              </a:xfrm>
              <a:custGeom>
                <a:avLst/>
                <a:gdLst/>
                <a:ahLst/>
                <a:cxnLst/>
                <a:rect l="l" t="t" r="r" b="b"/>
                <a:pathLst>
                  <a:path w="374538" h="378831" extrusionOk="0">
                    <a:moveTo>
                      <a:pt x="372285" y="167703"/>
                    </a:moveTo>
                    <a:cubicBezTo>
                      <a:pt x="374468" y="32091"/>
                      <a:pt x="352461" y="-225"/>
                      <a:pt x="199163" y="1"/>
                    </a:cubicBezTo>
                    <a:cubicBezTo>
                      <a:pt x="77100" y="183"/>
                      <a:pt x="19911" y="-2545"/>
                      <a:pt x="4211" y="73981"/>
                    </a:cubicBezTo>
                    <a:cubicBezTo>
                      <a:pt x="-6605" y="126712"/>
                      <a:pt x="5699" y="247944"/>
                      <a:pt x="15495" y="295549"/>
                    </a:cubicBezTo>
                    <a:cubicBezTo>
                      <a:pt x="27403" y="352900"/>
                      <a:pt x="39856" y="365830"/>
                      <a:pt x="104636" y="372682"/>
                    </a:cubicBezTo>
                    <a:cubicBezTo>
                      <a:pt x="173159" y="379852"/>
                      <a:pt x="224014" y="379985"/>
                      <a:pt x="266032" y="376975"/>
                    </a:cubicBezTo>
                    <a:cubicBezTo>
                      <a:pt x="405411" y="367241"/>
                      <a:pt x="369617" y="333272"/>
                      <a:pt x="372285" y="167703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60967" tIns="30467" rIns="60967" bIns="30467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  <a:defRPr/>
                </a:pPr>
                <a:endParaRPr sz="1200" kern="0">
                  <a:solidFill>
                    <a:srgbClr val="629CAE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033" name="Google Shape;1918;p18">
                <a:extLst>
                  <a:ext uri="{FF2B5EF4-FFF2-40B4-BE49-F238E27FC236}">
                    <a16:creationId xmlns:a16="http://schemas.microsoft.com/office/drawing/2014/main" id="{87468447-882E-FDA9-2BD3-DAB55EB90361}"/>
                  </a:ext>
                </a:extLst>
              </p:cNvPr>
              <p:cNvSpPr/>
              <p:nvPr/>
            </p:nvSpPr>
            <p:spPr>
              <a:xfrm>
                <a:off x="4022348" y="8111384"/>
                <a:ext cx="370624" cy="377986"/>
              </a:xfrm>
              <a:custGeom>
                <a:avLst/>
                <a:gdLst/>
                <a:ahLst/>
                <a:cxnLst/>
                <a:rect l="l" t="t" r="r" b="b"/>
                <a:pathLst>
                  <a:path w="370624" h="377986" extrusionOk="0">
                    <a:moveTo>
                      <a:pt x="37137" y="361024"/>
                    </a:moveTo>
                    <a:cubicBezTo>
                      <a:pt x="79166" y="383837"/>
                      <a:pt x="291025" y="383887"/>
                      <a:pt x="332321" y="359668"/>
                    </a:cubicBezTo>
                    <a:cubicBezTo>
                      <a:pt x="372156" y="336397"/>
                      <a:pt x="365298" y="267660"/>
                      <a:pt x="368479" y="195042"/>
                    </a:cubicBezTo>
                    <a:cubicBezTo>
                      <a:pt x="374295" y="66038"/>
                      <a:pt x="378011" y="5237"/>
                      <a:pt x="242199" y="1743"/>
                    </a:cubicBezTo>
                    <a:cubicBezTo>
                      <a:pt x="106410" y="-2242"/>
                      <a:pt x="21662" y="-6447"/>
                      <a:pt x="4121" y="75480"/>
                    </a:cubicBezTo>
                    <a:cubicBezTo>
                      <a:pt x="-4281" y="115308"/>
                      <a:pt x="2373" y="279714"/>
                      <a:pt x="4782" y="299408"/>
                    </a:cubicBezTo>
                    <a:cubicBezTo>
                      <a:pt x="7853" y="324305"/>
                      <a:pt x="13630" y="348314"/>
                      <a:pt x="37137" y="361024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60967" tIns="30467" rIns="60967" bIns="30467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  <a:defRPr/>
                </a:pPr>
                <a:endParaRPr sz="1200" kern="0">
                  <a:solidFill>
                    <a:srgbClr val="629CAE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034" name="Google Shape;1919;p18">
                <a:extLst>
                  <a:ext uri="{FF2B5EF4-FFF2-40B4-BE49-F238E27FC236}">
                    <a16:creationId xmlns:a16="http://schemas.microsoft.com/office/drawing/2014/main" id="{48A59124-2211-6A0F-6E07-2228C3E536D5}"/>
                  </a:ext>
                </a:extLst>
              </p:cNvPr>
              <p:cNvSpPr/>
              <p:nvPr/>
            </p:nvSpPr>
            <p:spPr>
              <a:xfrm>
                <a:off x="4022624" y="8608025"/>
                <a:ext cx="370869" cy="378260"/>
              </a:xfrm>
              <a:custGeom>
                <a:avLst/>
                <a:gdLst/>
                <a:ahLst/>
                <a:cxnLst/>
                <a:rect l="l" t="t" r="r" b="b"/>
                <a:pathLst>
                  <a:path w="370869" h="378260" extrusionOk="0">
                    <a:moveTo>
                      <a:pt x="251190" y="2371"/>
                    </a:moveTo>
                    <a:cubicBezTo>
                      <a:pt x="112555" y="-2557"/>
                      <a:pt x="22560" y="-7832"/>
                      <a:pt x="4489" y="76058"/>
                    </a:cubicBezTo>
                    <a:cubicBezTo>
                      <a:pt x="-3603" y="114133"/>
                      <a:pt x="1391" y="285611"/>
                      <a:pt x="3029" y="300460"/>
                    </a:cubicBezTo>
                    <a:cubicBezTo>
                      <a:pt x="10228" y="365681"/>
                      <a:pt x="40405" y="370134"/>
                      <a:pt x="104904" y="375370"/>
                    </a:cubicBezTo>
                    <a:cubicBezTo>
                      <a:pt x="158173" y="379774"/>
                      <a:pt x="212011" y="379025"/>
                      <a:pt x="266300" y="373937"/>
                    </a:cubicBezTo>
                    <a:cubicBezTo>
                      <a:pt x="365893" y="364656"/>
                      <a:pt x="361235" y="338133"/>
                      <a:pt x="368104" y="200790"/>
                    </a:cubicBezTo>
                    <a:cubicBezTo>
                      <a:pt x="374515" y="72392"/>
                      <a:pt x="380777" y="6537"/>
                      <a:pt x="251190" y="237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60967" tIns="30467" rIns="60967" bIns="30467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  <a:defRPr/>
                </a:pPr>
                <a:endParaRPr sz="1200" kern="0">
                  <a:solidFill>
                    <a:srgbClr val="629CAE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035" name="Google Shape;1920;p18">
                <a:extLst>
                  <a:ext uri="{FF2B5EF4-FFF2-40B4-BE49-F238E27FC236}">
                    <a16:creationId xmlns:a16="http://schemas.microsoft.com/office/drawing/2014/main" id="{031C6165-FEE2-4329-D3F0-2161807C6360}"/>
                  </a:ext>
                </a:extLst>
              </p:cNvPr>
              <p:cNvSpPr/>
              <p:nvPr/>
            </p:nvSpPr>
            <p:spPr>
              <a:xfrm>
                <a:off x="4518569" y="8608294"/>
                <a:ext cx="370578" cy="377992"/>
              </a:xfrm>
              <a:custGeom>
                <a:avLst/>
                <a:gdLst/>
                <a:ahLst/>
                <a:cxnLst/>
                <a:rect l="l" t="t" r="r" b="b"/>
                <a:pathLst>
                  <a:path w="370578" h="377992" extrusionOk="0">
                    <a:moveTo>
                      <a:pt x="224533" y="834"/>
                    </a:moveTo>
                    <a:cubicBezTo>
                      <a:pt x="97613" y="-1327"/>
                      <a:pt x="20567" y="-5190"/>
                      <a:pt x="3704" y="74665"/>
                    </a:cubicBezTo>
                    <a:cubicBezTo>
                      <a:pt x="-5580" y="119244"/>
                      <a:pt x="5087" y="274340"/>
                      <a:pt x="8616" y="297650"/>
                    </a:cubicBezTo>
                    <a:cubicBezTo>
                      <a:pt x="18064" y="360077"/>
                      <a:pt x="41769" y="367859"/>
                      <a:pt x="104124" y="373674"/>
                    </a:cubicBezTo>
                    <a:cubicBezTo>
                      <a:pt x="158402" y="378756"/>
                      <a:pt x="212245" y="379506"/>
                      <a:pt x="265520" y="375107"/>
                    </a:cubicBezTo>
                    <a:cubicBezTo>
                      <a:pt x="388333" y="365131"/>
                      <a:pt x="364639" y="329960"/>
                      <a:pt x="369545" y="183897"/>
                    </a:cubicBezTo>
                    <a:cubicBezTo>
                      <a:pt x="373933" y="53345"/>
                      <a:pt x="370824" y="2868"/>
                      <a:pt x="224533" y="834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60967" tIns="30467" rIns="60967" bIns="30467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  <a:defRPr/>
                </a:pPr>
                <a:endParaRPr sz="1200" kern="0">
                  <a:solidFill>
                    <a:srgbClr val="629CAE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2986" name="Google Shape;1921;p18">
              <a:extLst>
                <a:ext uri="{FF2B5EF4-FFF2-40B4-BE49-F238E27FC236}">
                  <a16:creationId xmlns:a16="http://schemas.microsoft.com/office/drawing/2014/main" id="{9F2AC73D-1262-16C8-88B5-41237E44677E}"/>
                </a:ext>
              </a:extLst>
            </p:cNvPr>
            <p:cNvSpPr/>
            <p:nvPr/>
          </p:nvSpPr>
          <p:spPr>
            <a:xfrm>
              <a:off x="3492235" y="6533900"/>
              <a:ext cx="1869509" cy="401348"/>
            </a:xfrm>
            <a:custGeom>
              <a:avLst/>
              <a:gdLst/>
              <a:ahLst/>
              <a:cxnLst/>
              <a:rect l="l" t="t" r="r" b="b"/>
              <a:pathLst>
                <a:path w="1869509" h="401348" extrusionOk="0">
                  <a:moveTo>
                    <a:pt x="376459" y="398831"/>
                  </a:moveTo>
                  <a:cubicBezTo>
                    <a:pt x="297340" y="399614"/>
                    <a:pt x="218078" y="402420"/>
                    <a:pt x="138976" y="400909"/>
                  </a:cubicBezTo>
                  <a:cubicBezTo>
                    <a:pt x="111842" y="400121"/>
                    <a:pt x="83689" y="396494"/>
                    <a:pt x="59333" y="383801"/>
                  </a:cubicBezTo>
                  <a:cubicBezTo>
                    <a:pt x="31985" y="369575"/>
                    <a:pt x="17084" y="344160"/>
                    <a:pt x="12685" y="314110"/>
                  </a:cubicBezTo>
                  <a:cubicBezTo>
                    <a:pt x="7100" y="275703"/>
                    <a:pt x="4013" y="236812"/>
                    <a:pt x="2199" y="198009"/>
                  </a:cubicBezTo>
                  <a:cubicBezTo>
                    <a:pt x="485" y="161229"/>
                    <a:pt x="-1351" y="123638"/>
                    <a:pt x="1433" y="86935"/>
                  </a:cubicBezTo>
                  <a:cubicBezTo>
                    <a:pt x="7888" y="1794"/>
                    <a:pt x="87101" y="3261"/>
                    <a:pt x="153766" y="2373"/>
                  </a:cubicBezTo>
                  <a:cubicBezTo>
                    <a:pt x="385643" y="-708"/>
                    <a:pt x="1471260" y="-873"/>
                    <a:pt x="1715744" y="2373"/>
                  </a:cubicBezTo>
                  <a:cubicBezTo>
                    <a:pt x="1782409" y="3261"/>
                    <a:pt x="1861622" y="1789"/>
                    <a:pt x="1868077" y="86935"/>
                  </a:cubicBezTo>
                  <a:cubicBezTo>
                    <a:pt x="1870861" y="123633"/>
                    <a:pt x="1869025" y="161223"/>
                    <a:pt x="1867311" y="198009"/>
                  </a:cubicBezTo>
                  <a:cubicBezTo>
                    <a:pt x="1865497" y="236812"/>
                    <a:pt x="1862410" y="275703"/>
                    <a:pt x="1856826" y="314110"/>
                  </a:cubicBezTo>
                  <a:cubicBezTo>
                    <a:pt x="1852426" y="344160"/>
                    <a:pt x="1837525" y="369575"/>
                    <a:pt x="1810177" y="383801"/>
                  </a:cubicBezTo>
                  <a:cubicBezTo>
                    <a:pt x="1785822" y="396494"/>
                    <a:pt x="1757668" y="400121"/>
                    <a:pt x="1730534" y="400909"/>
                  </a:cubicBezTo>
                  <a:cubicBezTo>
                    <a:pt x="1651432" y="402420"/>
                    <a:pt x="1572170" y="399614"/>
                    <a:pt x="1493051" y="398831"/>
                  </a:cubicBezTo>
                  <a:cubicBezTo>
                    <a:pt x="1492318" y="398826"/>
                    <a:pt x="377225" y="398826"/>
                    <a:pt x="376459" y="39883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60967" tIns="30467" rIns="60967" bIns="30467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200" kern="0">
                <a:solidFill>
                  <a:srgbClr val="629CAE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87" name="Google Shape;1922;p18">
              <a:extLst>
                <a:ext uri="{FF2B5EF4-FFF2-40B4-BE49-F238E27FC236}">
                  <a16:creationId xmlns:a16="http://schemas.microsoft.com/office/drawing/2014/main" id="{2215C737-E1FE-E38D-C493-74C046071D8A}"/>
                </a:ext>
              </a:extLst>
            </p:cNvPr>
            <p:cNvSpPr/>
            <p:nvPr/>
          </p:nvSpPr>
          <p:spPr>
            <a:xfrm>
              <a:off x="3502360" y="7089149"/>
              <a:ext cx="374538" cy="378831"/>
            </a:xfrm>
            <a:custGeom>
              <a:avLst/>
              <a:gdLst/>
              <a:ahLst/>
              <a:cxnLst/>
              <a:rect l="l" t="t" r="r" b="b"/>
              <a:pathLst>
                <a:path w="374538" h="378831" extrusionOk="0">
                  <a:moveTo>
                    <a:pt x="266036" y="376975"/>
                  </a:moveTo>
                  <a:cubicBezTo>
                    <a:pt x="224018" y="379985"/>
                    <a:pt x="173163" y="379852"/>
                    <a:pt x="104640" y="372681"/>
                  </a:cubicBezTo>
                  <a:cubicBezTo>
                    <a:pt x="39865" y="365830"/>
                    <a:pt x="27406" y="352900"/>
                    <a:pt x="15499" y="295549"/>
                  </a:cubicBezTo>
                  <a:cubicBezTo>
                    <a:pt x="5697" y="247944"/>
                    <a:pt x="-6607" y="126712"/>
                    <a:pt x="4214" y="73981"/>
                  </a:cubicBezTo>
                  <a:cubicBezTo>
                    <a:pt x="19914" y="-2545"/>
                    <a:pt x="77103" y="183"/>
                    <a:pt x="199166" y="1"/>
                  </a:cubicBezTo>
                  <a:cubicBezTo>
                    <a:pt x="352459" y="-225"/>
                    <a:pt x="374466" y="32091"/>
                    <a:pt x="372288" y="167703"/>
                  </a:cubicBezTo>
                  <a:cubicBezTo>
                    <a:pt x="369615" y="333272"/>
                    <a:pt x="405409" y="367241"/>
                    <a:pt x="266036" y="376975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60967" tIns="30467" rIns="60967" bIns="30467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200" kern="0">
                <a:solidFill>
                  <a:srgbClr val="629CAE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88" name="Google Shape;1923;p18">
              <a:extLst>
                <a:ext uri="{FF2B5EF4-FFF2-40B4-BE49-F238E27FC236}">
                  <a16:creationId xmlns:a16="http://schemas.microsoft.com/office/drawing/2014/main" id="{178F9758-6CDB-D01D-5B91-73ADB4FB5166}"/>
                </a:ext>
              </a:extLst>
            </p:cNvPr>
            <p:cNvSpPr/>
            <p:nvPr/>
          </p:nvSpPr>
          <p:spPr>
            <a:xfrm>
              <a:off x="3504792" y="7585783"/>
              <a:ext cx="370581" cy="377974"/>
            </a:xfrm>
            <a:custGeom>
              <a:avLst/>
              <a:gdLst/>
              <a:ahLst/>
              <a:cxnLst/>
              <a:rect l="l" t="t" r="r" b="b"/>
              <a:pathLst>
                <a:path w="370581" h="377974" extrusionOk="0">
                  <a:moveTo>
                    <a:pt x="8618" y="297650"/>
                  </a:moveTo>
                  <a:cubicBezTo>
                    <a:pt x="5090" y="274347"/>
                    <a:pt x="-5583" y="119245"/>
                    <a:pt x="3706" y="74665"/>
                  </a:cubicBezTo>
                  <a:cubicBezTo>
                    <a:pt x="20564" y="-5195"/>
                    <a:pt x="97610" y="-1326"/>
                    <a:pt x="224535" y="835"/>
                  </a:cubicBezTo>
                  <a:cubicBezTo>
                    <a:pt x="370821" y="2874"/>
                    <a:pt x="373936" y="53345"/>
                    <a:pt x="369548" y="183892"/>
                  </a:cubicBezTo>
                  <a:cubicBezTo>
                    <a:pt x="366863" y="263775"/>
                    <a:pt x="380512" y="338978"/>
                    <a:pt x="333935" y="362320"/>
                  </a:cubicBezTo>
                  <a:cubicBezTo>
                    <a:pt x="291267" y="383706"/>
                    <a:pt x="79413" y="383960"/>
                    <a:pt x="38751" y="358247"/>
                  </a:cubicBezTo>
                  <a:cubicBezTo>
                    <a:pt x="17521" y="344826"/>
                    <a:pt x="12174" y="321158"/>
                    <a:pt x="8618" y="29765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60967" tIns="30467" rIns="60967" bIns="30467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200" kern="0">
                <a:solidFill>
                  <a:srgbClr val="629CAE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89" name="Google Shape;1924;p18">
              <a:extLst>
                <a:ext uri="{FF2B5EF4-FFF2-40B4-BE49-F238E27FC236}">
                  <a16:creationId xmlns:a16="http://schemas.microsoft.com/office/drawing/2014/main" id="{D0407802-66C6-B1D1-331C-52A4BC387104}"/>
                </a:ext>
              </a:extLst>
            </p:cNvPr>
            <p:cNvSpPr/>
            <p:nvPr/>
          </p:nvSpPr>
          <p:spPr>
            <a:xfrm>
              <a:off x="3504262" y="8082034"/>
              <a:ext cx="370867" cy="378241"/>
            </a:xfrm>
            <a:custGeom>
              <a:avLst/>
              <a:gdLst/>
              <a:ahLst/>
              <a:cxnLst/>
              <a:rect l="l" t="t" r="r" b="b"/>
              <a:pathLst>
                <a:path w="370867" h="378241" extrusionOk="0">
                  <a:moveTo>
                    <a:pt x="3028" y="300460"/>
                  </a:moveTo>
                  <a:cubicBezTo>
                    <a:pt x="1391" y="285617"/>
                    <a:pt x="-3603" y="114140"/>
                    <a:pt x="4489" y="76058"/>
                  </a:cubicBezTo>
                  <a:cubicBezTo>
                    <a:pt x="22560" y="-7836"/>
                    <a:pt x="112555" y="-2556"/>
                    <a:pt x="251190" y="2371"/>
                  </a:cubicBezTo>
                  <a:cubicBezTo>
                    <a:pt x="380777" y="6538"/>
                    <a:pt x="374515" y="72393"/>
                    <a:pt x="368098" y="200791"/>
                  </a:cubicBezTo>
                  <a:cubicBezTo>
                    <a:pt x="364746" y="267875"/>
                    <a:pt x="367916" y="335598"/>
                    <a:pt x="331670" y="358516"/>
                  </a:cubicBezTo>
                  <a:cubicBezTo>
                    <a:pt x="291322" y="384030"/>
                    <a:pt x="79512" y="384151"/>
                    <a:pt x="36485" y="362589"/>
                  </a:cubicBezTo>
                  <a:cubicBezTo>
                    <a:pt x="11843" y="350237"/>
                    <a:pt x="5851" y="326057"/>
                    <a:pt x="3028" y="30046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60967" tIns="30467" rIns="60967" bIns="30467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200" kern="0">
                <a:solidFill>
                  <a:srgbClr val="629CAE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90" name="Google Shape;1925;p18">
              <a:extLst>
                <a:ext uri="{FF2B5EF4-FFF2-40B4-BE49-F238E27FC236}">
                  <a16:creationId xmlns:a16="http://schemas.microsoft.com/office/drawing/2014/main" id="{C6E20E2E-2ED2-93A6-7E68-3103DCA1D037}"/>
                </a:ext>
              </a:extLst>
            </p:cNvPr>
            <p:cNvSpPr/>
            <p:nvPr/>
          </p:nvSpPr>
          <p:spPr>
            <a:xfrm>
              <a:off x="3502578" y="8578719"/>
              <a:ext cx="374542" cy="378831"/>
            </a:xfrm>
            <a:custGeom>
              <a:avLst/>
              <a:gdLst/>
              <a:ahLst/>
              <a:cxnLst/>
              <a:rect l="l" t="t" r="r" b="b"/>
              <a:pathLst>
                <a:path w="374542" h="378831" extrusionOk="0">
                  <a:moveTo>
                    <a:pt x="108506" y="376975"/>
                  </a:moveTo>
                  <a:cubicBezTo>
                    <a:pt x="150524" y="379985"/>
                    <a:pt x="201379" y="379852"/>
                    <a:pt x="269903" y="372681"/>
                  </a:cubicBezTo>
                  <a:cubicBezTo>
                    <a:pt x="334677" y="365830"/>
                    <a:pt x="347136" y="352900"/>
                    <a:pt x="359043" y="295549"/>
                  </a:cubicBezTo>
                  <a:cubicBezTo>
                    <a:pt x="368845" y="247944"/>
                    <a:pt x="381149" y="126712"/>
                    <a:pt x="370328" y="73981"/>
                  </a:cubicBezTo>
                  <a:cubicBezTo>
                    <a:pt x="354628" y="-2545"/>
                    <a:pt x="297439" y="183"/>
                    <a:pt x="175376" y="1"/>
                  </a:cubicBezTo>
                  <a:cubicBezTo>
                    <a:pt x="22083" y="-225"/>
                    <a:pt x="76" y="32091"/>
                    <a:pt x="2254" y="167703"/>
                  </a:cubicBezTo>
                  <a:cubicBezTo>
                    <a:pt x="4922" y="333272"/>
                    <a:pt x="-30872" y="367241"/>
                    <a:pt x="108506" y="376975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60967" tIns="30467" rIns="60967" bIns="30467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200" kern="0">
                <a:solidFill>
                  <a:srgbClr val="629CAE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91" name="Google Shape;1926;p18">
              <a:extLst>
                <a:ext uri="{FF2B5EF4-FFF2-40B4-BE49-F238E27FC236}">
                  <a16:creationId xmlns:a16="http://schemas.microsoft.com/office/drawing/2014/main" id="{4A44D16C-076F-8090-2054-BAE0DC82A77F}"/>
                </a:ext>
              </a:extLst>
            </p:cNvPr>
            <p:cNvSpPr/>
            <p:nvPr/>
          </p:nvSpPr>
          <p:spPr>
            <a:xfrm>
              <a:off x="4000766" y="7089589"/>
              <a:ext cx="370581" cy="377980"/>
            </a:xfrm>
            <a:custGeom>
              <a:avLst/>
              <a:gdLst/>
              <a:ahLst/>
              <a:cxnLst/>
              <a:rect l="l" t="t" r="r" b="b"/>
              <a:pathLst>
                <a:path w="370581" h="377980" extrusionOk="0">
                  <a:moveTo>
                    <a:pt x="8618" y="297650"/>
                  </a:moveTo>
                  <a:cubicBezTo>
                    <a:pt x="5090" y="274347"/>
                    <a:pt x="-5583" y="119245"/>
                    <a:pt x="3706" y="74665"/>
                  </a:cubicBezTo>
                  <a:cubicBezTo>
                    <a:pt x="20564" y="-5195"/>
                    <a:pt x="97610" y="-1326"/>
                    <a:pt x="224535" y="835"/>
                  </a:cubicBezTo>
                  <a:cubicBezTo>
                    <a:pt x="370821" y="2874"/>
                    <a:pt x="373936" y="53345"/>
                    <a:pt x="369548" y="183898"/>
                  </a:cubicBezTo>
                  <a:cubicBezTo>
                    <a:pt x="366863" y="263780"/>
                    <a:pt x="380512" y="338983"/>
                    <a:pt x="333935" y="362326"/>
                  </a:cubicBezTo>
                  <a:cubicBezTo>
                    <a:pt x="291267" y="383712"/>
                    <a:pt x="79412" y="383965"/>
                    <a:pt x="38751" y="358253"/>
                  </a:cubicBezTo>
                  <a:cubicBezTo>
                    <a:pt x="17521" y="344826"/>
                    <a:pt x="12179" y="321158"/>
                    <a:pt x="8618" y="29765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60967" tIns="30467" rIns="60967" bIns="30467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200" kern="0">
                <a:solidFill>
                  <a:srgbClr val="629CAE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92" name="Google Shape;1927;p18">
              <a:extLst>
                <a:ext uri="{FF2B5EF4-FFF2-40B4-BE49-F238E27FC236}">
                  <a16:creationId xmlns:a16="http://schemas.microsoft.com/office/drawing/2014/main" id="{216BF5C2-17DA-644E-7C6B-B5324FBFEA40}"/>
                </a:ext>
              </a:extLst>
            </p:cNvPr>
            <p:cNvSpPr/>
            <p:nvPr/>
          </p:nvSpPr>
          <p:spPr>
            <a:xfrm>
              <a:off x="4001313" y="7585802"/>
              <a:ext cx="370420" cy="377904"/>
            </a:xfrm>
            <a:custGeom>
              <a:avLst/>
              <a:gdLst/>
              <a:ahLst/>
              <a:cxnLst/>
              <a:rect l="l" t="t" r="r" b="b"/>
              <a:pathLst>
                <a:path w="370420" h="377904" extrusionOk="0">
                  <a:moveTo>
                    <a:pt x="6594" y="298475"/>
                  </a:moveTo>
                  <a:cubicBezTo>
                    <a:pt x="3490" y="275629"/>
                    <a:pt x="-4823" y="116183"/>
                    <a:pt x="3804" y="75021"/>
                  </a:cubicBezTo>
                  <a:cubicBezTo>
                    <a:pt x="20949" y="-5583"/>
                    <a:pt x="101655" y="-1813"/>
                    <a:pt x="233255" y="1235"/>
                  </a:cubicBezTo>
                  <a:cubicBezTo>
                    <a:pt x="373708" y="3996"/>
                    <a:pt x="374111" y="58017"/>
                    <a:pt x="368901" y="189413"/>
                  </a:cubicBezTo>
                  <a:cubicBezTo>
                    <a:pt x="366029" y="264148"/>
                    <a:pt x="376366" y="337504"/>
                    <a:pt x="333013" y="360940"/>
                  </a:cubicBezTo>
                  <a:cubicBezTo>
                    <a:pt x="291062" y="383715"/>
                    <a:pt x="79202" y="383847"/>
                    <a:pt x="37829" y="359585"/>
                  </a:cubicBezTo>
                  <a:cubicBezTo>
                    <a:pt x="15464" y="346521"/>
                    <a:pt x="9907" y="322683"/>
                    <a:pt x="6594" y="298475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60967" tIns="30467" rIns="60967" bIns="30467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200" kern="0">
                <a:solidFill>
                  <a:srgbClr val="629CAE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93" name="Google Shape;1928;p18">
              <a:extLst>
                <a:ext uri="{FF2B5EF4-FFF2-40B4-BE49-F238E27FC236}">
                  <a16:creationId xmlns:a16="http://schemas.microsoft.com/office/drawing/2014/main" id="{E83D0F49-B92B-91B8-3100-EE1B193660A9}"/>
                </a:ext>
              </a:extLst>
            </p:cNvPr>
            <p:cNvSpPr/>
            <p:nvPr/>
          </p:nvSpPr>
          <p:spPr>
            <a:xfrm>
              <a:off x="4001077" y="8082243"/>
              <a:ext cx="370624" cy="377988"/>
            </a:xfrm>
            <a:custGeom>
              <a:avLst/>
              <a:gdLst/>
              <a:ahLst/>
              <a:cxnLst/>
              <a:rect l="l" t="t" r="r" b="b"/>
              <a:pathLst>
                <a:path w="370624" h="377988" extrusionOk="0">
                  <a:moveTo>
                    <a:pt x="4785" y="299408"/>
                  </a:moveTo>
                  <a:cubicBezTo>
                    <a:pt x="2376" y="279714"/>
                    <a:pt x="-4284" y="115308"/>
                    <a:pt x="4123" y="75480"/>
                  </a:cubicBezTo>
                  <a:cubicBezTo>
                    <a:pt x="21665" y="-6448"/>
                    <a:pt x="106412" y="-2242"/>
                    <a:pt x="242202" y="1743"/>
                  </a:cubicBezTo>
                  <a:cubicBezTo>
                    <a:pt x="378008" y="5238"/>
                    <a:pt x="374292" y="66044"/>
                    <a:pt x="368482" y="195042"/>
                  </a:cubicBezTo>
                  <a:cubicBezTo>
                    <a:pt x="365301" y="267660"/>
                    <a:pt x="372164" y="336397"/>
                    <a:pt x="332324" y="359668"/>
                  </a:cubicBezTo>
                  <a:cubicBezTo>
                    <a:pt x="291028" y="383887"/>
                    <a:pt x="79168" y="383843"/>
                    <a:pt x="37139" y="361024"/>
                  </a:cubicBezTo>
                  <a:cubicBezTo>
                    <a:pt x="13633" y="348314"/>
                    <a:pt x="7855" y="324305"/>
                    <a:pt x="4785" y="299408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60967" tIns="30467" rIns="60967" bIns="30467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200" kern="0">
                <a:solidFill>
                  <a:srgbClr val="629CAE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94" name="Google Shape;1929;p18">
              <a:extLst>
                <a:ext uri="{FF2B5EF4-FFF2-40B4-BE49-F238E27FC236}">
                  <a16:creationId xmlns:a16="http://schemas.microsoft.com/office/drawing/2014/main" id="{950EDA98-D952-92E0-B299-8ED3F531521B}"/>
                </a:ext>
              </a:extLst>
            </p:cNvPr>
            <p:cNvSpPr/>
            <p:nvPr/>
          </p:nvSpPr>
          <p:spPr>
            <a:xfrm>
              <a:off x="4001356" y="8578889"/>
              <a:ext cx="370867" cy="378256"/>
            </a:xfrm>
            <a:custGeom>
              <a:avLst/>
              <a:gdLst/>
              <a:ahLst/>
              <a:cxnLst/>
              <a:rect l="l" t="t" r="r" b="b"/>
              <a:pathLst>
                <a:path w="370867" h="378256" extrusionOk="0">
                  <a:moveTo>
                    <a:pt x="266300" y="373938"/>
                  </a:moveTo>
                  <a:cubicBezTo>
                    <a:pt x="212011" y="379020"/>
                    <a:pt x="158168" y="379770"/>
                    <a:pt x="104904" y="375371"/>
                  </a:cubicBezTo>
                  <a:cubicBezTo>
                    <a:pt x="40405" y="370129"/>
                    <a:pt x="10228" y="365681"/>
                    <a:pt x="3028" y="300460"/>
                  </a:cubicBezTo>
                  <a:cubicBezTo>
                    <a:pt x="1391" y="285617"/>
                    <a:pt x="-3603" y="114139"/>
                    <a:pt x="4489" y="76058"/>
                  </a:cubicBezTo>
                  <a:cubicBezTo>
                    <a:pt x="22560" y="-7837"/>
                    <a:pt x="112555" y="-2556"/>
                    <a:pt x="251190" y="2371"/>
                  </a:cubicBezTo>
                  <a:cubicBezTo>
                    <a:pt x="380777" y="6538"/>
                    <a:pt x="374515" y="72393"/>
                    <a:pt x="368098" y="200791"/>
                  </a:cubicBezTo>
                  <a:cubicBezTo>
                    <a:pt x="361235" y="338139"/>
                    <a:pt x="365888" y="364656"/>
                    <a:pt x="266300" y="373938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60967" tIns="30467" rIns="60967" bIns="30467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200" kern="0">
                <a:solidFill>
                  <a:srgbClr val="629CAE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95" name="Google Shape;1930;p18">
              <a:extLst>
                <a:ext uri="{FF2B5EF4-FFF2-40B4-BE49-F238E27FC236}">
                  <a16:creationId xmlns:a16="http://schemas.microsoft.com/office/drawing/2014/main" id="{32A1849D-F804-DA48-4F1D-F3FA93D0180C}"/>
                </a:ext>
              </a:extLst>
            </p:cNvPr>
            <p:cNvSpPr/>
            <p:nvPr/>
          </p:nvSpPr>
          <p:spPr>
            <a:xfrm>
              <a:off x="4497888" y="7089320"/>
              <a:ext cx="370867" cy="378241"/>
            </a:xfrm>
            <a:custGeom>
              <a:avLst/>
              <a:gdLst/>
              <a:ahLst/>
              <a:cxnLst/>
              <a:rect l="l" t="t" r="r" b="b"/>
              <a:pathLst>
                <a:path w="370867" h="378241" extrusionOk="0">
                  <a:moveTo>
                    <a:pt x="3028" y="300460"/>
                  </a:moveTo>
                  <a:cubicBezTo>
                    <a:pt x="1391" y="285617"/>
                    <a:pt x="-3603" y="114140"/>
                    <a:pt x="4489" y="76059"/>
                  </a:cubicBezTo>
                  <a:cubicBezTo>
                    <a:pt x="22560" y="-7837"/>
                    <a:pt x="112555" y="-2556"/>
                    <a:pt x="251190" y="2371"/>
                  </a:cubicBezTo>
                  <a:cubicBezTo>
                    <a:pt x="380777" y="6538"/>
                    <a:pt x="374515" y="72393"/>
                    <a:pt x="368098" y="200790"/>
                  </a:cubicBezTo>
                  <a:cubicBezTo>
                    <a:pt x="364746" y="267875"/>
                    <a:pt x="367916" y="335598"/>
                    <a:pt x="331670" y="358516"/>
                  </a:cubicBezTo>
                  <a:cubicBezTo>
                    <a:pt x="291322" y="384030"/>
                    <a:pt x="79512" y="384151"/>
                    <a:pt x="36485" y="362589"/>
                  </a:cubicBezTo>
                  <a:cubicBezTo>
                    <a:pt x="11849" y="350237"/>
                    <a:pt x="5856" y="326057"/>
                    <a:pt x="3028" y="30046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60967" tIns="30467" rIns="60967" bIns="30467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200" kern="0">
                <a:solidFill>
                  <a:srgbClr val="629CAE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96" name="Google Shape;1931;p18">
              <a:extLst>
                <a:ext uri="{FF2B5EF4-FFF2-40B4-BE49-F238E27FC236}">
                  <a16:creationId xmlns:a16="http://schemas.microsoft.com/office/drawing/2014/main" id="{D9B63F92-DFD3-FB35-CCD6-562111E9593C}"/>
                </a:ext>
              </a:extLst>
            </p:cNvPr>
            <p:cNvSpPr/>
            <p:nvPr/>
          </p:nvSpPr>
          <p:spPr>
            <a:xfrm>
              <a:off x="4497614" y="7585718"/>
              <a:ext cx="370624" cy="377988"/>
            </a:xfrm>
            <a:custGeom>
              <a:avLst/>
              <a:gdLst/>
              <a:ahLst/>
              <a:cxnLst/>
              <a:rect l="l" t="t" r="r" b="b"/>
              <a:pathLst>
                <a:path w="370624" h="377988" extrusionOk="0">
                  <a:moveTo>
                    <a:pt x="4785" y="299408"/>
                  </a:moveTo>
                  <a:cubicBezTo>
                    <a:pt x="2376" y="279714"/>
                    <a:pt x="-4284" y="115308"/>
                    <a:pt x="4123" y="75480"/>
                  </a:cubicBezTo>
                  <a:cubicBezTo>
                    <a:pt x="21665" y="-6447"/>
                    <a:pt x="106412" y="-2242"/>
                    <a:pt x="242202" y="1743"/>
                  </a:cubicBezTo>
                  <a:cubicBezTo>
                    <a:pt x="378008" y="5237"/>
                    <a:pt x="374292" y="66044"/>
                    <a:pt x="368482" y="195042"/>
                  </a:cubicBezTo>
                  <a:cubicBezTo>
                    <a:pt x="365301" y="267660"/>
                    <a:pt x="372164" y="336397"/>
                    <a:pt x="332324" y="359668"/>
                  </a:cubicBezTo>
                  <a:cubicBezTo>
                    <a:pt x="291028" y="383887"/>
                    <a:pt x="79168" y="383843"/>
                    <a:pt x="37139" y="361024"/>
                  </a:cubicBezTo>
                  <a:cubicBezTo>
                    <a:pt x="13633" y="348319"/>
                    <a:pt x="7855" y="324310"/>
                    <a:pt x="4785" y="299408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60967" tIns="30467" rIns="60967" bIns="30467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200" kern="0">
                <a:solidFill>
                  <a:srgbClr val="629CAE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97" name="Google Shape;1932;p18">
              <a:extLst>
                <a:ext uri="{FF2B5EF4-FFF2-40B4-BE49-F238E27FC236}">
                  <a16:creationId xmlns:a16="http://schemas.microsoft.com/office/drawing/2014/main" id="{6AA3D705-241D-E2B1-A7DE-97535167B2CA}"/>
                </a:ext>
              </a:extLst>
            </p:cNvPr>
            <p:cNvSpPr/>
            <p:nvPr/>
          </p:nvSpPr>
          <p:spPr>
            <a:xfrm>
              <a:off x="4497845" y="8082327"/>
              <a:ext cx="370420" cy="377904"/>
            </a:xfrm>
            <a:custGeom>
              <a:avLst/>
              <a:gdLst/>
              <a:ahLst/>
              <a:cxnLst/>
              <a:rect l="l" t="t" r="r" b="b"/>
              <a:pathLst>
                <a:path w="370420" h="377904" extrusionOk="0">
                  <a:moveTo>
                    <a:pt x="6594" y="298475"/>
                  </a:moveTo>
                  <a:cubicBezTo>
                    <a:pt x="3490" y="275629"/>
                    <a:pt x="-4823" y="116183"/>
                    <a:pt x="3804" y="75021"/>
                  </a:cubicBezTo>
                  <a:cubicBezTo>
                    <a:pt x="20949" y="-5583"/>
                    <a:pt x="101655" y="-1813"/>
                    <a:pt x="233255" y="1235"/>
                  </a:cubicBezTo>
                  <a:cubicBezTo>
                    <a:pt x="373708" y="3996"/>
                    <a:pt x="374111" y="58017"/>
                    <a:pt x="368901" y="189413"/>
                  </a:cubicBezTo>
                  <a:cubicBezTo>
                    <a:pt x="366029" y="264148"/>
                    <a:pt x="376366" y="337504"/>
                    <a:pt x="333014" y="360940"/>
                  </a:cubicBezTo>
                  <a:cubicBezTo>
                    <a:pt x="291062" y="383715"/>
                    <a:pt x="79202" y="383847"/>
                    <a:pt x="37829" y="359584"/>
                  </a:cubicBezTo>
                  <a:cubicBezTo>
                    <a:pt x="15469" y="346521"/>
                    <a:pt x="9907" y="322678"/>
                    <a:pt x="6594" y="298475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60967" tIns="30467" rIns="60967" bIns="30467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200" kern="0">
                <a:solidFill>
                  <a:srgbClr val="629CAE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98" name="Google Shape;1933;p18">
              <a:extLst>
                <a:ext uri="{FF2B5EF4-FFF2-40B4-BE49-F238E27FC236}">
                  <a16:creationId xmlns:a16="http://schemas.microsoft.com/office/drawing/2014/main" id="{B773F668-CD12-3C45-914F-4720B863D713}"/>
                </a:ext>
              </a:extLst>
            </p:cNvPr>
            <p:cNvSpPr/>
            <p:nvPr/>
          </p:nvSpPr>
          <p:spPr>
            <a:xfrm>
              <a:off x="4497304" y="8579153"/>
              <a:ext cx="370581" cy="377997"/>
            </a:xfrm>
            <a:custGeom>
              <a:avLst/>
              <a:gdLst/>
              <a:ahLst/>
              <a:cxnLst/>
              <a:rect l="l" t="t" r="r" b="b"/>
              <a:pathLst>
                <a:path w="370581" h="377997" extrusionOk="0">
                  <a:moveTo>
                    <a:pt x="265522" y="375108"/>
                  </a:moveTo>
                  <a:cubicBezTo>
                    <a:pt x="212247" y="379512"/>
                    <a:pt x="158404" y="378762"/>
                    <a:pt x="104126" y="373675"/>
                  </a:cubicBezTo>
                  <a:cubicBezTo>
                    <a:pt x="41772" y="367860"/>
                    <a:pt x="18067" y="360077"/>
                    <a:pt x="8618" y="297650"/>
                  </a:cubicBezTo>
                  <a:cubicBezTo>
                    <a:pt x="5090" y="274347"/>
                    <a:pt x="-5583" y="119245"/>
                    <a:pt x="3706" y="74665"/>
                  </a:cubicBezTo>
                  <a:cubicBezTo>
                    <a:pt x="20564" y="-5195"/>
                    <a:pt x="97610" y="-1326"/>
                    <a:pt x="224535" y="835"/>
                  </a:cubicBezTo>
                  <a:cubicBezTo>
                    <a:pt x="370821" y="2874"/>
                    <a:pt x="373936" y="53345"/>
                    <a:pt x="369548" y="183892"/>
                  </a:cubicBezTo>
                  <a:cubicBezTo>
                    <a:pt x="364641" y="329961"/>
                    <a:pt x="388340" y="365131"/>
                    <a:pt x="265522" y="375108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60967" tIns="30467" rIns="60967" bIns="30467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200" kern="0">
                <a:solidFill>
                  <a:srgbClr val="629CAE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99" name="Google Shape;1934;p18">
              <a:extLst>
                <a:ext uri="{FF2B5EF4-FFF2-40B4-BE49-F238E27FC236}">
                  <a16:creationId xmlns:a16="http://schemas.microsoft.com/office/drawing/2014/main" id="{407B6742-7D75-CB99-60E0-0FF0C335370B}"/>
                </a:ext>
              </a:extLst>
            </p:cNvPr>
            <p:cNvSpPr/>
            <p:nvPr/>
          </p:nvSpPr>
          <p:spPr>
            <a:xfrm>
              <a:off x="4992185" y="7089149"/>
              <a:ext cx="374540" cy="378831"/>
            </a:xfrm>
            <a:custGeom>
              <a:avLst/>
              <a:gdLst/>
              <a:ahLst/>
              <a:cxnLst/>
              <a:rect l="l" t="t" r="r" b="b"/>
              <a:pathLst>
                <a:path w="374540" h="378831" extrusionOk="0">
                  <a:moveTo>
                    <a:pt x="108505" y="376975"/>
                  </a:moveTo>
                  <a:cubicBezTo>
                    <a:pt x="150523" y="379985"/>
                    <a:pt x="201384" y="379852"/>
                    <a:pt x="269901" y="372681"/>
                  </a:cubicBezTo>
                  <a:cubicBezTo>
                    <a:pt x="334676" y="365830"/>
                    <a:pt x="347135" y="352900"/>
                    <a:pt x="359042" y="295549"/>
                  </a:cubicBezTo>
                  <a:cubicBezTo>
                    <a:pt x="368844" y="247944"/>
                    <a:pt x="381148" y="126712"/>
                    <a:pt x="370327" y="73981"/>
                  </a:cubicBezTo>
                  <a:cubicBezTo>
                    <a:pt x="354627" y="-2545"/>
                    <a:pt x="297437" y="183"/>
                    <a:pt x="175375" y="1"/>
                  </a:cubicBezTo>
                  <a:cubicBezTo>
                    <a:pt x="22082" y="-225"/>
                    <a:pt x="75" y="32091"/>
                    <a:pt x="2253" y="167703"/>
                  </a:cubicBezTo>
                  <a:cubicBezTo>
                    <a:pt x="4921" y="333272"/>
                    <a:pt x="-30868" y="367241"/>
                    <a:pt x="108505" y="376975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60967" tIns="30467" rIns="60967" bIns="30467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200" kern="0">
                <a:solidFill>
                  <a:srgbClr val="629CAE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00" name="Google Shape;1935;p18">
              <a:extLst>
                <a:ext uri="{FF2B5EF4-FFF2-40B4-BE49-F238E27FC236}">
                  <a16:creationId xmlns:a16="http://schemas.microsoft.com/office/drawing/2014/main" id="{20A6746D-5542-E968-4604-12D3961BF253}"/>
                </a:ext>
              </a:extLst>
            </p:cNvPr>
            <p:cNvSpPr/>
            <p:nvPr/>
          </p:nvSpPr>
          <p:spPr>
            <a:xfrm>
              <a:off x="4993868" y="7585514"/>
              <a:ext cx="370867" cy="378256"/>
            </a:xfrm>
            <a:custGeom>
              <a:avLst/>
              <a:gdLst/>
              <a:ahLst/>
              <a:cxnLst/>
              <a:rect l="l" t="t" r="r" b="b"/>
              <a:pathLst>
                <a:path w="370867" h="378256" extrusionOk="0">
                  <a:moveTo>
                    <a:pt x="266300" y="373938"/>
                  </a:moveTo>
                  <a:cubicBezTo>
                    <a:pt x="212011" y="379020"/>
                    <a:pt x="158168" y="379770"/>
                    <a:pt x="104904" y="375371"/>
                  </a:cubicBezTo>
                  <a:cubicBezTo>
                    <a:pt x="40405" y="370130"/>
                    <a:pt x="10228" y="365681"/>
                    <a:pt x="3028" y="300460"/>
                  </a:cubicBezTo>
                  <a:cubicBezTo>
                    <a:pt x="1391" y="285617"/>
                    <a:pt x="-3603" y="114140"/>
                    <a:pt x="4489" y="76058"/>
                  </a:cubicBezTo>
                  <a:cubicBezTo>
                    <a:pt x="22560" y="-7837"/>
                    <a:pt x="112555" y="-2556"/>
                    <a:pt x="251190" y="2371"/>
                  </a:cubicBezTo>
                  <a:cubicBezTo>
                    <a:pt x="380777" y="6538"/>
                    <a:pt x="374515" y="72393"/>
                    <a:pt x="368098" y="200791"/>
                  </a:cubicBezTo>
                  <a:cubicBezTo>
                    <a:pt x="361240" y="338139"/>
                    <a:pt x="365893" y="364656"/>
                    <a:pt x="266300" y="373938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60967" tIns="30467" rIns="60967" bIns="30467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200" kern="0">
                <a:solidFill>
                  <a:srgbClr val="629CAE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01" name="Google Shape;1936;p18">
              <a:extLst>
                <a:ext uri="{FF2B5EF4-FFF2-40B4-BE49-F238E27FC236}">
                  <a16:creationId xmlns:a16="http://schemas.microsoft.com/office/drawing/2014/main" id="{F3CC921F-4F7F-F5EA-B272-E064F7050C9D}"/>
                </a:ext>
              </a:extLst>
            </p:cNvPr>
            <p:cNvSpPr/>
            <p:nvPr/>
          </p:nvSpPr>
          <p:spPr>
            <a:xfrm>
              <a:off x="4994398" y="8082297"/>
              <a:ext cx="370581" cy="377997"/>
            </a:xfrm>
            <a:custGeom>
              <a:avLst/>
              <a:gdLst/>
              <a:ahLst/>
              <a:cxnLst/>
              <a:rect l="l" t="t" r="r" b="b"/>
              <a:pathLst>
                <a:path w="370581" h="377997" extrusionOk="0">
                  <a:moveTo>
                    <a:pt x="265522" y="375108"/>
                  </a:moveTo>
                  <a:cubicBezTo>
                    <a:pt x="212247" y="379512"/>
                    <a:pt x="158404" y="378762"/>
                    <a:pt x="104126" y="373675"/>
                  </a:cubicBezTo>
                  <a:cubicBezTo>
                    <a:pt x="41772" y="367860"/>
                    <a:pt x="18067" y="360077"/>
                    <a:pt x="8618" y="297650"/>
                  </a:cubicBezTo>
                  <a:cubicBezTo>
                    <a:pt x="5090" y="274346"/>
                    <a:pt x="-5583" y="119245"/>
                    <a:pt x="3706" y="74665"/>
                  </a:cubicBezTo>
                  <a:cubicBezTo>
                    <a:pt x="20564" y="-5195"/>
                    <a:pt x="97610" y="-1326"/>
                    <a:pt x="224535" y="835"/>
                  </a:cubicBezTo>
                  <a:cubicBezTo>
                    <a:pt x="370821" y="2874"/>
                    <a:pt x="373936" y="53345"/>
                    <a:pt x="369548" y="183898"/>
                  </a:cubicBezTo>
                  <a:cubicBezTo>
                    <a:pt x="364641" y="329966"/>
                    <a:pt x="388340" y="365131"/>
                    <a:pt x="265522" y="375108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60967" tIns="30467" rIns="60967" bIns="30467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200" kern="0">
                <a:solidFill>
                  <a:srgbClr val="629CAE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02" name="Google Shape;1937;p18">
              <a:extLst>
                <a:ext uri="{FF2B5EF4-FFF2-40B4-BE49-F238E27FC236}">
                  <a16:creationId xmlns:a16="http://schemas.microsoft.com/office/drawing/2014/main" id="{623D5988-880F-FA12-E9AC-FB8D8EFF1875}"/>
                </a:ext>
              </a:extLst>
            </p:cNvPr>
            <p:cNvSpPr/>
            <p:nvPr/>
          </p:nvSpPr>
          <p:spPr>
            <a:xfrm>
              <a:off x="4991966" y="8578719"/>
              <a:ext cx="374542" cy="378831"/>
            </a:xfrm>
            <a:custGeom>
              <a:avLst/>
              <a:gdLst/>
              <a:ahLst/>
              <a:cxnLst/>
              <a:rect l="l" t="t" r="r" b="b"/>
              <a:pathLst>
                <a:path w="374542" h="378831" extrusionOk="0">
                  <a:moveTo>
                    <a:pt x="266036" y="376975"/>
                  </a:moveTo>
                  <a:cubicBezTo>
                    <a:pt x="224018" y="379985"/>
                    <a:pt x="173157" y="379852"/>
                    <a:pt x="104640" y="372681"/>
                  </a:cubicBezTo>
                  <a:cubicBezTo>
                    <a:pt x="39865" y="365830"/>
                    <a:pt x="27406" y="352900"/>
                    <a:pt x="15499" y="295549"/>
                  </a:cubicBezTo>
                  <a:cubicBezTo>
                    <a:pt x="5697" y="247944"/>
                    <a:pt x="-6607" y="126712"/>
                    <a:pt x="4214" y="73981"/>
                  </a:cubicBezTo>
                  <a:cubicBezTo>
                    <a:pt x="19914" y="-2545"/>
                    <a:pt x="77103" y="183"/>
                    <a:pt x="199166" y="1"/>
                  </a:cubicBezTo>
                  <a:cubicBezTo>
                    <a:pt x="352459" y="-225"/>
                    <a:pt x="374466" y="32091"/>
                    <a:pt x="372288" y="167703"/>
                  </a:cubicBezTo>
                  <a:cubicBezTo>
                    <a:pt x="369620" y="333272"/>
                    <a:pt x="405414" y="367241"/>
                    <a:pt x="266036" y="37697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60967" tIns="30467" rIns="60967" bIns="30467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200" kern="0">
                <a:solidFill>
                  <a:srgbClr val="629CAE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03" name="Google Shape;1938;p18">
              <a:extLst>
                <a:ext uri="{FF2B5EF4-FFF2-40B4-BE49-F238E27FC236}">
                  <a16:creationId xmlns:a16="http://schemas.microsoft.com/office/drawing/2014/main" id="{5FEDEFC1-BFCE-61D7-8641-4EE04467D2DC}"/>
                </a:ext>
              </a:extLst>
            </p:cNvPr>
            <p:cNvSpPr/>
            <p:nvPr/>
          </p:nvSpPr>
          <p:spPr>
            <a:xfrm>
              <a:off x="3623591" y="7196730"/>
              <a:ext cx="115797" cy="176175"/>
            </a:xfrm>
            <a:custGeom>
              <a:avLst/>
              <a:gdLst/>
              <a:ahLst/>
              <a:cxnLst/>
              <a:rect l="l" t="t" r="r" b="b"/>
              <a:pathLst>
                <a:path w="115797" h="176175" extrusionOk="0">
                  <a:moveTo>
                    <a:pt x="22824" y="171726"/>
                  </a:moveTo>
                  <a:cubicBezTo>
                    <a:pt x="22824" y="166401"/>
                    <a:pt x="23855" y="159782"/>
                    <a:pt x="25917" y="151872"/>
                  </a:cubicBezTo>
                  <a:cubicBezTo>
                    <a:pt x="27978" y="143968"/>
                    <a:pt x="30729" y="135414"/>
                    <a:pt x="34169" y="126215"/>
                  </a:cubicBezTo>
                  <a:cubicBezTo>
                    <a:pt x="37609" y="117021"/>
                    <a:pt x="41474" y="107480"/>
                    <a:pt x="45774" y="97592"/>
                  </a:cubicBezTo>
                  <a:cubicBezTo>
                    <a:pt x="50068" y="87709"/>
                    <a:pt x="54368" y="78212"/>
                    <a:pt x="58668" y="69101"/>
                  </a:cubicBezTo>
                  <a:cubicBezTo>
                    <a:pt x="62962" y="59990"/>
                    <a:pt x="67091" y="51568"/>
                    <a:pt x="71044" y="43835"/>
                  </a:cubicBezTo>
                  <a:cubicBezTo>
                    <a:pt x="74997" y="36102"/>
                    <a:pt x="78437" y="29654"/>
                    <a:pt x="81364" y="24494"/>
                  </a:cubicBezTo>
                  <a:cubicBezTo>
                    <a:pt x="81193" y="23982"/>
                    <a:pt x="80289" y="23552"/>
                    <a:pt x="78657" y="23210"/>
                  </a:cubicBezTo>
                  <a:cubicBezTo>
                    <a:pt x="77020" y="22868"/>
                    <a:pt x="75173" y="22609"/>
                    <a:pt x="73111" y="22439"/>
                  </a:cubicBezTo>
                  <a:cubicBezTo>
                    <a:pt x="71049" y="22268"/>
                    <a:pt x="69114" y="22141"/>
                    <a:pt x="67312" y="22053"/>
                  </a:cubicBezTo>
                  <a:cubicBezTo>
                    <a:pt x="65509" y="21965"/>
                    <a:pt x="64429" y="21920"/>
                    <a:pt x="64087" y="21920"/>
                  </a:cubicBezTo>
                  <a:cubicBezTo>
                    <a:pt x="56865" y="22439"/>
                    <a:pt x="49903" y="22736"/>
                    <a:pt x="43199" y="22824"/>
                  </a:cubicBezTo>
                  <a:cubicBezTo>
                    <a:pt x="36496" y="22913"/>
                    <a:pt x="29533" y="23387"/>
                    <a:pt x="22306" y="24241"/>
                  </a:cubicBezTo>
                  <a:cubicBezTo>
                    <a:pt x="18866" y="24588"/>
                    <a:pt x="15988" y="24974"/>
                    <a:pt x="13667" y="25398"/>
                  </a:cubicBezTo>
                  <a:cubicBezTo>
                    <a:pt x="11347" y="25828"/>
                    <a:pt x="8463" y="25961"/>
                    <a:pt x="5029" y="25784"/>
                  </a:cubicBezTo>
                  <a:cubicBezTo>
                    <a:pt x="3480" y="25784"/>
                    <a:pt x="2322" y="25266"/>
                    <a:pt x="1545" y="24235"/>
                  </a:cubicBezTo>
                  <a:cubicBezTo>
                    <a:pt x="773" y="23205"/>
                    <a:pt x="299" y="21959"/>
                    <a:pt x="128" y="20498"/>
                  </a:cubicBezTo>
                  <a:cubicBezTo>
                    <a:pt x="-43" y="19038"/>
                    <a:pt x="-43" y="17533"/>
                    <a:pt x="128" y="15984"/>
                  </a:cubicBezTo>
                  <a:cubicBezTo>
                    <a:pt x="299" y="14435"/>
                    <a:pt x="470" y="12980"/>
                    <a:pt x="646" y="11602"/>
                  </a:cubicBezTo>
                  <a:cubicBezTo>
                    <a:pt x="988" y="8681"/>
                    <a:pt x="1291" y="6537"/>
                    <a:pt x="1545" y="5159"/>
                  </a:cubicBezTo>
                  <a:cubicBezTo>
                    <a:pt x="1804" y="3787"/>
                    <a:pt x="2102" y="2839"/>
                    <a:pt x="2449" y="2320"/>
                  </a:cubicBezTo>
                  <a:cubicBezTo>
                    <a:pt x="2791" y="1637"/>
                    <a:pt x="3050" y="1466"/>
                    <a:pt x="3221" y="1808"/>
                  </a:cubicBezTo>
                  <a:lnTo>
                    <a:pt x="47835" y="259"/>
                  </a:lnTo>
                  <a:cubicBezTo>
                    <a:pt x="53161" y="88"/>
                    <a:pt x="58409" y="0"/>
                    <a:pt x="63569" y="0"/>
                  </a:cubicBezTo>
                  <a:cubicBezTo>
                    <a:pt x="68723" y="0"/>
                    <a:pt x="73971" y="0"/>
                    <a:pt x="79297" y="0"/>
                  </a:cubicBezTo>
                  <a:lnTo>
                    <a:pt x="112048" y="259"/>
                  </a:lnTo>
                  <a:cubicBezTo>
                    <a:pt x="113249" y="1119"/>
                    <a:pt x="114198" y="2238"/>
                    <a:pt x="114887" y="3610"/>
                  </a:cubicBezTo>
                  <a:cubicBezTo>
                    <a:pt x="115405" y="4988"/>
                    <a:pt x="115703" y="6664"/>
                    <a:pt x="115791" y="8637"/>
                  </a:cubicBezTo>
                  <a:cubicBezTo>
                    <a:pt x="115873" y="10616"/>
                    <a:pt x="115228" y="13239"/>
                    <a:pt x="113856" y="16502"/>
                  </a:cubicBezTo>
                  <a:cubicBezTo>
                    <a:pt x="113167" y="17880"/>
                    <a:pt x="112522" y="19209"/>
                    <a:pt x="111921" y="20498"/>
                  </a:cubicBezTo>
                  <a:cubicBezTo>
                    <a:pt x="111314" y="21783"/>
                    <a:pt x="110587" y="23034"/>
                    <a:pt x="109727" y="24235"/>
                  </a:cubicBezTo>
                  <a:cubicBezTo>
                    <a:pt x="103023" y="34553"/>
                    <a:pt x="97130" y="44954"/>
                    <a:pt x="92064" y="55438"/>
                  </a:cubicBezTo>
                  <a:cubicBezTo>
                    <a:pt x="86987" y="65927"/>
                    <a:pt x="81788" y="76757"/>
                    <a:pt x="76463" y="87930"/>
                  </a:cubicBezTo>
                  <a:cubicBezTo>
                    <a:pt x="71474" y="98590"/>
                    <a:pt x="67262" y="108864"/>
                    <a:pt x="63822" y="118741"/>
                  </a:cubicBezTo>
                  <a:cubicBezTo>
                    <a:pt x="60382" y="128629"/>
                    <a:pt x="56771" y="139156"/>
                    <a:pt x="52990" y="150329"/>
                  </a:cubicBezTo>
                  <a:cubicBezTo>
                    <a:pt x="52642" y="151018"/>
                    <a:pt x="52124" y="152517"/>
                    <a:pt x="51441" y="154843"/>
                  </a:cubicBezTo>
                  <a:cubicBezTo>
                    <a:pt x="50752" y="157163"/>
                    <a:pt x="49974" y="159611"/>
                    <a:pt x="49120" y="162190"/>
                  </a:cubicBezTo>
                  <a:cubicBezTo>
                    <a:pt x="48254" y="164770"/>
                    <a:pt x="47444" y="167178"/>
                    <a:pt x="46667" y="169411"/>
                  </a:cubicBezTo>
                  <a:cubicBezTo>
                    <a:pt x="45895" y="171648"/>
                    <a:pt x="45333" y="173109"/>
                    <a:pt x="44991" y="173793"/>
                  </a:cubicBezTo>
                  <a:cubicBezTo>
                    <a:pt x="43442" y="174994"/>
                    <a:pt x="41424" y="175727"/>
                    <a:pt x="38932" y="175981"/>
                  </a:cubicBezTo>
                  <a:cubicBezTo>
                    <a:pt x="36441" y="176240"/>
                    <a:pt x="33987" y="176240"/>
                    <a:pt x="31578" y="175981"/>
                  </a:cubicBezTo>
                  <a:cubicBezTo>
                    <a:pt x="29169" y="175722"/>
                    <a:pt x="27107" y="175209"/>
                    <a:pt x="25388" y="174432"/>
                  </a:cubicBezTo>
                  <a:cubicBezTo>
                    <a:pt x="23684" y="173660"/>
                    <a:pt x="22824" y="172756"/>
                    <a:pt x="22824" y="17172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0967" tIns="30467" rIns="60967" bIns="30467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200" kern="0">
                <a:solidFill>
                  <a:srgbClr val="629CAE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04" name="Google Shape;1939;p18">
              <a:extLst>
                <a:ext uri="{FF2B5EF4-FFF2-40B4-BE49-F238E27FC236}">
                  <a16:creationId xmlns:a16="http://schemas.microsoft.com/office/drawing/2014/main" id="{B8D8F172-6B4C-D707-A508-04556070C40C}"/>
                </a:ext>
              </a:extLst>
            </p:cNvPr>
            <p:cNvSpPr/>
            <p:nvPr/>
          </p:nvSpPr>
          <p:spPr>
            <a:xfrm>
              <a:off x="3613777" y="7675619"/>
              <a:ext cx="130742" cy="184812"/>
            </a:xfrm>
            <a:custGeom>
              <a:avLst/>
              <a:gdLst/>
              <a:ahLst/>
              <a:cxnLst/>
              <a:rect l="l" t="t" r="r" b="b"/>
              <a:pathLst>
                <a:path w="130742" h="184812" extrusionOk="0">
                  <a:moveTo>
                    <a:pt x="111553" y="1706"/>
                  </a:moveTo>
                  <a:cubicBezTo>
                    <a:pt x="110863" y="21136"/>
                    <a:pt x="110516" y="40427"/>
                    <a:pt x="110516" y="59591"/>
                  </a:cubicBezTo>
                  <a:cubicBezTo>
                    <a:pt x="110516" y="78761"/>
                    <a:pt x="110345" y="98058"/>
                    <a:pt x="110003" y="117482"/>
                  </a:cubicBezTo>
                  <a:cubicBezTo>
                    <a:pt x="112236" y="117140"/>
                    <a:pt x="114684" y="116837"/>
                    <a:pt x="117352" y="116578"/>
                  </a:cubicBezTo>
                  <a:cubicBezTo>
                    <a:pt x="120015" y="116319"/>
                    <a:pt x="122721" y="116280"/>
                    <a:pt x="125478" y="116446"/>
                  </a:cubicBezTo>
                  <a:cubicBezTo>
                    <a:pt x="127027" y="116446"/>
                    <a:pt x="128184" y="116964"/>
                    <a:pt x="128962" y="117994"/>
                  </a:cubicBezTo>
                  <a:cubicBezTo>
                    <a:pt x="129734" y="119031"/>
                    <a:pt x="130252" y="120276"/>
                    <a:pt x="130511" y="121737"/>
                  </a:cubicBezTo>
                  <a:cubicBezTo>
                    <a:pt x="130770" y="123198"/>
                    <a:pt x="130809" y="124746"/>
                    <a:pt x="130643" y="126378"/>
                  </a:cubicBezTo>
                  <a:cubicBezTo>
                    <a:pt x="130472" y="128009"/>
                    <a:pt x="130213" y="129426"/>
                    <a:pt x="129871" y="130627"/>
                  </a:cubicBezTo>
                  <a:lnTo>
                    <a:pt x="127291" y="140427"/>
                  </a:lnTo>
                  <a:lnTo>
                    <a:pt x="109496" y="141199"/>
                  </a:lnTo>
                  <a:lnTo>
                    <a:pt x="109232" y="146871"/>
                  </a:lnTo>
                  <a:lnTo>
                    <a:pt x="107942" y="182196"/>
                  </a:lnTo>
                  <a:cubicBezTo>
                    <a:pt x="107424" y="182708"/>
                    <a:pt x="106823" y="183232"/>
                    <a:pt x="106139" y="183745"/>
                  </a:cubicBezTo>
                  <a:cubicBezTo>
                    <a:pt x="105450" y="184086"/>
                    <a:pt x="104590" y="184389"/>
                    <a:pt x="103559" y="184648"/>
                  </a:cubicBezTo>
                  <a:cubicBezTo>
                    <a:pt x="102528" y="184908"/>
                    <a:pt x="101067" y="184858"/>
                    <a:pt x="99176" y="184516"/>
                  </a:cubicBezTo>
                  <a:cubicBezTo>
                    <a:pt x="98664" y="184687"/>
                    <a:pt x="97627" y="184604"/>
                    <a:pt x="96084" y="184257"/>
                  </a:cubicBezTo>
                  <a:cubicBezTo>
                    <a:pt x="94535" y="183915"/>
                    <a:pt x="92903" y="183530"/>
                    <a:pt x="91183" y="183100"/>
                  </a:cubicBezTo>
                  <a:cubicBezTo>
                    <a:pt x="89463" y="182664"/>
                    <a:pt x="87831" y="182284"/>
                    <a:pt x="86282" y="181937"/>
                  </a:cubicBezTo>
                  <a:cubicBezTo>
                    <a:pt x="84733" y="181595"/>
                    <a:pt x="83702" y="181424"/>
                    <a:pt x="83184" y="181424"/>
                  </a:cubicBezTo>
                  <a:cubicBezTo>
                    <a:pt x="82324" y="177130"/>
                    <a:pt x="81938" y="171453"/>
                    <a:pt x="82021" y="164409"/>
                  </a:cubicBezTo>
                  <a:cubicBezTo>
                    <a:pt x="82109" y="157360"/>
                    <a:pt x="82319" y="150062"/>
                    <a:pt x="82666" y="142489"/>
                  </a:cubicBezTo>
                  <a:lnTo>
                    <a:pt x="67963" y="143001"/>
                  </a:lnTo>
                  <a:cubicBezTo>
                    <a:pt x="62462" y="143172"/>
                    <a:pt x="57175" y="143260"/>
                    <a:pt x="52103" y="143260"/>
                  </a:cubicBezTo>
                  <a:cubicBezTo>
                    <a:pt x="47032" y="143260"/>
                    <a:pt x="41828" y="143260"/>
                    <a:pt x="36502" y="143260"/>
                  </a:cubicBezTo>
                  <a:lnTo>
                    <a:pt x="3751" y="143001"/>
                  </a:lnTo>
                  <a:cubicBezTo>
                    <a:pt x="2549" y="142323"/>
                    <a:pt x="1601" y="141199"/>
                    <a:pt x="912" y="139656"/>
                  </a:cubicBezTo>
                  <a:cubicBezTo>
                    <a:pt x="394" y="138449"/>
                    <a:pt x="96" y="136817"/>
                    <a:pt x="8" y="134756"/>
                  </a:cubicBezTo>
                  <a:cubicBezTo>
                    <a:pt x="-80" y="132689"/>
                    <a:pt x="565" y="130027"/>
                    <a:pt x="1943" y="126758"/>
                  </a:cubicBezTo>
                  <a:cubicBezTo>
                    <a:pt x="2626" y="125386"/>
                    <a:pt x="3271" y="124052"/>
                    <a:pt x="3878" y="122762"/>
                  </a:cubicBezTo>
                  <a:cubicBezTo>
                    <a:pt x="4479" y="121478"/>
                    <a:pt x="5206" y="120232"/>
                    <a:pt x="6066" y="119025"/>
                  </a:cubicBezTo>
                  <a:cubicBezTo>
                    <a:pt x="9330" y="113871"/>
                    <a:pt x="12985" y="108498"/>
                    <a:pt x="17026" y="102914"/>
                  </a:cubicBezTo>
                  <a:cubicBezTo>
                    <a:pt x="21061" y="97325"/>
                    <a:pt x="25152" y="91698"/>
                    <a:pt x="29275" y="86020"/>
                  </a:cubicBezTo>
                  <a:cubicBezTo>
                    <a:pt x="33399" y="80354"/>
                    <a:pt x="37522" y="74721"/>
                    <a:pt x="41651" y="69132"/>
                  </a:cubicBezTo>
                  <a:cubicBezTo>
                    <a:pt x="45775" y="63543"/>
                    <a:pt x="49733" y="58258"/>
                    <a:pt x="53515" y="53275"/>
                  </a:cubicBezTo>
                  <a:cubicBezTo>
                    <a:pt x="57125" y="48634"/>
                    <a:pt x="60306" y="44340"/>
                    <a:pt x="63057" y="40388"/>
                  </a:cubicBezTo>
                  <a:cubicBezTo>
                    <a:pt x="65802" y="36436"/>
                    <a:pt x="68515" y="32523"/>
                    <a:pt x="71183" y="28654"/>
                  </a:cubicBezTo>
                  <a:cubicBezTo>
                    <a:pt x="73845" y="24784"/>
                    <a:pt x="76640" y="20656"/>
                    <a:pt x="79568" y="16280"/>
                  </a:cubicBezTo>
                  <a:cubicBezTo>
                    <a:pt x="82489" y="11898"/>
                    <a:pt x="85924" y="6865"/>
                    <a:pt x="89882" y="1194"/>
                  </a:cubicBezTo>
                  <a:cubicBezTo>
                    <a:pt x="92115" y="510"/>
                    <a:pt x="94436" y="125"/>
                    <a:pt x="96845" y="31"/>
                  </a:cubicBezTo>
                  <a:cubicBezTo>
                    <a:pt x="99254" y="-52"/>
                    <a:pt x="101492" y="31"/>
                    <a:pt x="103548" y="290"/>
                  </a:cubicBezTo>
                  <a:cubicBezTo>
                    <a:pt x="105610" y="549"/>
                    <a:pt x="107374" y="852"/>
                    <a:pt x="108835" y="1188"/>
                  </a:cubicBezTo>
                  <a:cubicBezTo>
                    <a:pt x="110307" y="1536"/>
                    <a:pt x="111205" y="1706"/>
                    <a:pt x="111553" y="1706"/>
                  </a:cubicBezTo>
                  <a:close/>
                  <a:moveTo>
                    <a:pt x="83702" y="119797"/>
                  </a:moveTo>
                  <a:cubicBezTo>
                    <a:pt x="83873" y="117735"/>
                    <a:pt x="83961" y="115762"/>
                    <a:pt x="83961" y="113871"/>
                  </a:cubicBezTo>
                  <a:cubicBezTo>
                    <a:pt x="83961" y="111975"/>
                    <a:pt x="83961" y="110344"/>
                    <a:pt x="83961" y="108972"/>
                  </a:cubicBezTo>
                  <a:lnTo>
                    <a:pt x="84220" y="108972"/>
                  </a:lnTo>
                  <a:cubicBezTo>
                    <a:pt x="85251" y="94012"/>
                    <a:pt x="85770" y="78894"/>
                    <a:pt x="85770" y="63587"/>
                  </a:cubicBezTo>
                  <a:cubicBezTo>
                    <a:pt x="85770" y="59983"/>
                    <a:pt x="85902" y="56328"/>
                    <a:pt x="86155" y="52630"/>
                  </a:cubicBezTo>
                  <a:cubicBezTo>
                    <a:pt x="86415" y="48937"/>
                    <a:pt x="86624" y="45200"/>
                    <a:pt x="86800" y="41413"/>
                  </a:cubicBezTo>
                  <a:cubicBezTo>
                    <a:pt x="82330" y="48298"/>
                    <a:pt x="77600" y="55215"/>
                    <a:pt x="72616" y="62176"/>
                  </a:cubicBezTo>
                  <a:cubicBezTo>
                    <a:pt x="67627" y="69138"/>
                    <a:pt x="62770" y="75967"/>
                    <a:pt x="58046" y="82675"/>
                  </a:cubicBezTo>
                  <a:cubicBezTo>
                    <a:pt x="53316" y="89377"/>
                    <a:pt x="48889" y="95782"/>
                    <a:pt x="44766" y="101883"/>
                  </a:cubicBezTo>
                  <a:cubicBezTo>
                    <a:pt x="40637" y="107985"/>
                    <a:pt x="37197" y="113618"/>
                    <a:pt x="34446" y="118772"/>
                  </a:cubicBezTo>
                  <a:cubicBezTo>
                    <a:pt x="34617" y="119290"/>
                    <a:pt x="35521" y="119720"/>
                    <a:pt x="37153" y="120067"/>
                  </a:cubicBezTo>
                  <a:cubicBezTo>
                    <a:pt x="38785" y="120414"/>
                    <a:pt x="40637" y="120712"/>
                    <a:pt x="42699" y="120971"/>
                  </a:cubicBezTo>
                  <a:cubicBezTo>
                    <a:pt x="44760" y="121224"/>
                    <a:pt x="46695" y="121357"/>
                    <a:pt x="48498" y="121357"/>
                  </a:cubicBezTo>
                  <a:cubicBezTo>
                    <a:pt x="50306" y="121357"/>
                    <a:pt x="51376" y="121357"/>
                    <a:pt x="51723" y="121357"/>
                  </a:cubicBezTo>
                  <a:cubicBezTo>
                    <a:pt x="55676" y="121015"/>
                    <a:pt x="60494" y="120756"/>
                    <a:pt x="66166" y="120585"/>
                  </a:cubicBezTo>
                  <a:cubicBezTo>
                    <a:pt x="71839" y="120403"/>
                    <a:pt x="77682" y="120144"/>
                    <a:pt x="83702" y="11979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0967" tIns="30467" rIns="60967" bIns="30467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200" kern="0">
                <a:solidFill>
                  <a:srgbClr val="629CAE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05" name="Google Shape;1940;p18">
              <a:extLst>
                <a:ext uri="{FF2B5EF4-FFF2-40B4-BE49-F238E27FC236}">
                  <a16:creationId xmlns:a16="http://schemas.microsoft.com/office/drawing/2014/main" id="{AD886009-8C87-6E58-0C5D-A8E025307A42}"/>
                </a:ext>
              </a:extLst>
            </p:cNvPr>
            <p:cNvSpPr/>
            <p:nvPr/>
          </p:nvSpPr>
          <p:spPr>
            <a:xfrm>
              <a:off x="4128322" y="7680396"/>
              <a:ext cx="122171" cy="181171"/>
            </a:xfrm>
            <a:custGeom>
              <a:avLst/>
              <a:gdLst/>
              <a:ahLst/>
              <a:cxnLst/>
              <a:rect l="l" t="t" r="r" b="b"/>
              <a:pathLst>
                <a:path w="122171" h="181171" extrusionOk="0">
                  <a:moveTo>
                    <a:pt x="115094" y="149827"/>
                  </a:moveTo>
                  <a:cubicBezTo>
                    <a:pt x="113380" y="153267"/>
                    <a:pt x="111180" y="156364"/>
                    <a:pt x="108518" y="159115"/>
                  </a:cubicBezTo>
                  <a:cubicBezTo>
                    <a:pt x="105849" y="161860"/>
                    <a:pt x="102977" y="164356"/>
                    <a:pt x="99879" y="166589"/>
                  </a:cubicBezTo>
                  <a:cubicBezTo>
                    <a:pt x="95926" y="169515"/>
                    <a:pt x="91323" y="172304"/>
                    <a:pt x="86086" y="174967"/>
                  </a:cubicBezTo>
                  <a:cubicBezTo>
                    <a:pt x="80838" y="177634"/>
                    <a:pt x="75728" y="179393"/>
                    <a:pt x="70739" y="180252"/>
                  </a:cubicBezTo>
                  <a:cubicBezTo>
                    <a:pt x="67128" y="180941"/>
                    <a:pt x="62784" y="181245"/>
                    <a:pt x="57712" y="181156"/>
                  </a:cubicBezTo>
                  <a:cubicBezTo>
                    <a:pt x="52641" y="181068"/>
                    <a:pt x="47481" y="180600"/>
                    <a:pt x="42238" y="179740"/>
                  </a:cubicBezTo>
                  <a:cubicBezTo>
                    <a:pt x="36990" y="178880"/>
                    <a:pt x="31924" y="177634"/>
                    <a:pt x="27023" y="176003"/>
                  </a:cubicBezTo>
                  <a:cubicBezTo>
                    <a:pt x="22122" y="174371"/>
                    <a:pt x="18125" y="172266"/>
                    <a:pt x="15033" y="169686"/>
                  </a:cubicBezTo>
                  <a:cubicBezTo>
                    <a:pt x="12453" y="167454"/>
                    <a:pt x="9829" y="165134"/>
                    <a:pt x="7166" y="162725"/>
                  </a:cubicBezTo>
                  <a:cubicBezTo>
                    <a:pt x="4498" y="160316"/>
                    <a:pt x="2221" y="157659"/>
                    <a:pt x="330" y="154727"/>
                  </a:cubicBezTo>
                  <a:cubicBezTo>
                    <a:pt x="-182" y="154038"/>
                    <a:pt x="-100" y="153096"/>
                    <a:pt x="589" y="151894"/>
                  </a:cubicBezTo>
                  <a:cubicBezTo>
                    <a:pt x="1273" y="150693"/>
                    <a:pt x="2138" y="149529"/>
                    <a:pt x="3169" y="148411"/>
                  </a:cubicBezTo>
                  <a:cubicBezTo>
                    <a:pt x="4206" y="147297"/>
                    <a:pt x="5231" y="146305"/>
                    <a:pt x="6262" y="145445"/>
                  </a:cubicBezTo>
                  <a:cubicBezTo>
                    <a:pt x="7298" y="144586"/>
                    <a:pt x="7976" y="144161"/>
                    <a:pt x="8324" y="144161"/>
                  </a:cubicBezTo>
                  <a:cubicBezTo>
                    <a:pt x="9178" y="143125"/>
                    <a:pt x="9873" y="142221"/>
                    <a:pt x="10385" y="141449"/>
                  </a:cubicBezTo>
                  <a:cubicBezTo>
                    <a:pt x="10898" y="140678"/>
                    <a:pt x="11416" y="140121"/>
                    <a:pt x="11935" y="139774"/>
                  </a:cubicBezTo>
                  <a:cubicBezTo>
                    <a:pt x="12447" y="139432"/>
                    <a:pt x="13136" y="139173"/>
                    <a:pt x="13996" y="139002"/>
                  </a:cubicBezTo>
                  <a:cubicBezTo>
                    <a:pt x="14856" y="138837"/>
                    <a:pt x="16058" y="138837"/>
                    <a:pt x="17607" y="139002"/>
                  </a:cubicBezTo>
                  <a:cubicBezTo>
                    <a:pt x="20352" y="141929"/>
                    <a:pt x="23285" y="144249"/>
                    <a:pt x="26378" y="145964"/>
                  </a:cubicBezTo>
                  <a:cubicBezTo>
                    <a:pt x="29471" y="147683"/>
                    <a:pt x="32436" y="149023"/>
                    <a:pt x="35275" y="149959"/>
                  </a:cubicBezTo>
                  <a:cubicBezTo>
                    <a:pt x="38114" y="150907"/>
                    <a:pt x="40645" y="151552"/>
                    <a:pt x="42883" y="151894"/>
                  </a:cubicBezTo>
                  <a:cubicBezTo>
                    <a:pt x="45121" y="152236"/>
                    <a:pt x="46753" y="152407"/>
                    <a:pt x="47784" y="152407"/>
                  </a:cubicBezTo>
                  <a:lnTo>
                    <a:pt x="55777" y="152407"/>
                  </a:lnTo>
                  <a:cubicBezTo>
                    <a:pt x="59730" y="152407"/>
                    <a:pt x="63815" y="151938"/>
                    <a:pt x="68027" y="150990"/>
                  </a:cubicBezTo>
                  <a:cubicBezTo>
                    <a:pt x="72238" y="150048"/>
                    <a:pt x="76064" y="148537"/>
                    <a:pt x="79504" y="146482"/>
                  </a:cubicBezTo>
                  <a:cubicBezTo>
                    <a:pt x="84488" y="143560"/>
                    <a:pt x="88870" y="139349"/>
                    <a:pt x="92657" y="133843"/>
                  </a:cubicBezTo>
                  <a:cubicBezTo>
                    <a:pt x="96439" y="128342"/>
                    <a:pt x="98330" y="122588"/>
                    <a:pt x="98330" y="116563"/>
                  </a:cubicBezTo>
                  <a:cubicBezTo>
                    <a:pt x="98330" y="113471"/>
                    <a:pt x="97900" y="110462"/>
                    <a:pt x="97046" y="107541"/>
                  </a:cubicBezTo>
                  <a:cubicBezTo>
                    <a:pt x="96180" y="104619"/>
                    <a:pt x="94554" y="101864"/>
                    <a:pt x="92145" y="99284"/>
                  </a:cubicBezTo>
                  <a:cubicBezTo>
                    <a:pt x="89218" y="96192"/>
                    <a:pt x="85138" y="93954"/>
                    <a:pt x="79896" y="92582"/>
                  </a:cubicBezTo>
                  <a:cubicBezTo>
                    <a:pt x="74647" y="91209"/>
                    <a:pt x="70132" y="90349"/>
                    <a:pt x="66356" y="90002"/>
                  </a:cubicBezTo>
                  <a:lnTo>
                    <a:pt x="66356" y="90261"/>
                  </a:lnTo>
                  <a:cubicBezTo>
                    <a:pt x="60165" y="89914"/>
                    <a:pt x="53550" y="90564"/>
                    <a:pt x="46499" y="92190"/>
                  </a:cubicBezTo>
                  <a:cubicBezTo>
                    <a:pt x="39449" y="93833"/>
                    <a:pt x="33175" y="95762"/>
                    <a:pt x="27673" y="97994"/>
                  </a:cubicBezTo>
                  <a:cubicBezTo>
                    <a:pt x="27332" y="98165"/>
                    <a:pt x="26472" y="98248"/>
                    <a:pt x="25093" y="98248"/>
                  </a:cubicBezTo>
                  <a:cubicBezTo>
                    <a:pt x="23715" y="98248"/>
                    <a:pt x="22602" y="98419"/>
                    <a:pt x="21742" y="98766"/>
                  </a:cubicBezTo>
                  <a:cubicBezTo>
                    <a:pt x="19680" y="99279"/>
                    <a:pt x="17745" y="97906"/>
                    <a:pt x="15937" y="94638"/>
                  </a:cubicBezTo>
                  <a:cubicBezTo>
                    <a:pt x="14134" y="91380"/>
                    <a:pt x="13401" y="87764"/>
                    <a:pt x="13748" y="83807"/>
                  </a:cubicBezTo>
                  <a:cubicBezTo>
                    <a:pt x="14608" y="69024"/>
                    <a:pt x="15121" y="56518"/>
                    <a:pt x="15297" y="46288"/>
                  </a:cubicBezTo>
                  <a:cubicBezTo>
                    <a:pt x="15468" y="36058"/>
                    <a:pt x="15683" y="27680"/>
                    <a:pt x="15942" y="21149"/>
                  </a:cubicBezTo>
                  <a:cubicBezTo>
                    <a:pt x="16201" y="14617"/>
                    <a:pt x="16714" y="9761"/>
                    <a:pt x="17491" y="6581"/>
                  </a:cubicBezTo>
                  <a:cubicBezTo>
                    <a:pt x="18263" y="3406"/>
                    <a:pt x="19680" y="1554"/>
                    <a:pt x="21747" y="1036"/>
                  </a:cubicBezTo>
                  <a:cubicBezTo>
                    <a:pt x="28792" y="1725"/>
                    <a:pt x="36576" y="1808"/>
                    <a:pt x="45088" y="1295"/>
                  </a:cubicBezTo>
                  <a:cubicBezTo>
                    <a:pt x="53600" y="777"/>
                    <a:pt x="61290" y="435"/>
                    <a:pt x="68170" y="259"/>
                  </a:cubicBezTo>
                  <a:cubicBezTo>
                    <a:pt x="70750" y="259"/>
                    <a:pt x="73666" y="220"/>
                    <a:pt x="76935" y="132"/>
                  </a:cubicBezTo>
                  <a:cubicBezTo>
                    <a:pt x="80199" y="44"/>
                    <a:pt x="83556" y="0"/>
                    <a:pt x="86990" y="0"/>
                  </a:cubicBezTo>
                  <a:cubicBezTo>
                    <a:pt x="90430" y="0"/>
                    <a:pt x="93782" y="88"/>
                    <a:pt x="97051" y="259"/>
                  </a:cubicBezTo>
                  <a:cubicBezTo>
                    <a:pt x="100315" y="430"/>
                    <a:pt x="103242" y="606"/>
                    <a:pt x="105816" y="777"/>
                  </a:cubicBezTo>
                  <a:cubicBezTo>
                    <a:pt x="107878" y="1979"/>
                    <a:pt x="109300" y="3142"/>
                    <a:pt x="110072" y="4261"/>
                  </a:cubicBezTo>
                  <a:cubicBezTo>
                    <a:pt x="110844" y="5380"/>
                    <a:pt x="111318" y="6542"/>
                    <a:pt x="111494" y="7744"/>
                  </a:cubicBezTo>
                  <a:cubicBezTo>
                    <a:pt x="111665" y="8951"/>
                    <a:pt x="111665" y="10114"/>
                    <a:pt x="111494" y="11228"/>
                  </a:cubicBezTo>
                  <a:cubicBezTo>
                    <a:pt x="111324" y="12346"/>
                    <a:pt x="111235" y="13509"/>
                    <a:pt x="111235" y="14705"/>
                  </a:cubicBezTo>
                  <a:cubicBezTo>
                    <a:pt x="111406" y="18316"/>
                    <a:pt x="111235" y="21022"/>
                    <a:pt x="110723" y="22830"/>
                  </a:cubicBezTo>
                  <a:cubicBezTo>
                    <a:pt x="110205" y="24632"/>
                    <a:pt x="109686" y="25883"/>
                    <a:pt x="109174" y="26567"/>
                  </a:cubicBezTo>
                  <a:cubicBezTo>
                    <a:pt x="108484" y="27256"/>
                    <a:pt x="107707" y="27509"/>
                    <a:pt x="106853" y="27338"/>
                  </a:cubicBezTo>
                  <a:cubicBezTo>
                    <a:pt x="105645" y="27338"/>
                    <a:pt x="103369" y="27338"/>
                    <a:pt x="100017" y="27338"/>
                  </a:cubicBezTo>
                  <a:cubicBezTo>
                    <a:pt x="96665" y="27338"/>
                    <a:pt x="92707" y="27300"/>
                    <a:pt x="88154" y="27206"/>
                  </a:cubicBezTo>
                  <a:cubicBezTo>
                    <a:pt x="83594" y="27124"/>
                    <a:pt x="78820" y="27079"/>
                    <a:pt x="73837" y="27079"/>
                  </a:cubicBezTo>
                  <a:cubicBezTo>
                    <a:pt x="68848" y="27079"/>
                    <a:pt x="64168" y="27124"/>
                    <a:pt x="59780" y="27206"/>
                  </a:cubicBezTo>
                  <a:cubicBezTo>
                    <a:pt x="55397" y="27294"/>
                    <a:pt x="51615" y="27427"/>
                    <a:pt x="48434" y="27592"/>
                  </a:cubicBezTo>
                  <a:cubicBezTo>
                    <a:pt x="45253" y="27763"/>
                    <a:pt x="43230" y="28027"/>
                    <a:pt x="42376" y="28364"/>
                  </a:cubicBezTo>
                  <a:cubicBezTo>
                    <a:pt x="41687" y="28711"/>
                    <a:pt x="41339" y="29356"/>
                    <a:pt x="41339" y="30298"/>
                  </a:cubicBezTo>
                  <a:cubicBezTo>
                    <a:pt x="41339" y="31241"/>
                    <a:pt x="41251" y="32139"/>
                    <a:pt x="41080" y="33005"/>
                  </a:cubicBezTo>
                  <a:cubicBezTo>
                    <a:pt x="40220" y="38505"/>
                    <a:pt x="39702" y="44607"/>
                    <a:pt x="39531" y="51315"/>
                  </a:cubicBezTo>
                  <a:cubicBezTo>
                    <a:pt x="39360" y="58017"/>
                    <a:pt x="39184" y="64119"/>
                    <a:pt x="39013" y="69620"/>
                  </a:cubicBezTo>
                  <a:lnTo>
                    <a:pt x="40303" y="71427"/>
                  </a:lnTo>
                  <a:cubicBezTo>
                    <a:pt x="46147" y="69708"/>
                    <a:pt x="52078" y="68462"/>
                    <a:pt x="58098" y="67690"/>
                  </a:cubicBezTo>
                  <a:cubicBezTo>
                    <a:pt x="64118" y="66919"/>
                    <a:pt x="70044" y="66963"/>
                    <a:pt x="75893" y="67812"/>
                  </a:cubicBezTo>
                  <a:cubicBezTo>
                    <a:pt x="81737" y="68677"/>
                    <a:pt x="87409" y="70479"/>
                    <a:pt x="92911" y="73235"/>
                  </a:cubicBezTo>
                  <a:cubicBezTo>
                    <a:pt x="98413" y="75980"/>
                    <a:pt x="103484" y="80026"/>
                    <a:pt x="108126" y="85350"/>
                  </a:cubicBezTo>
                  <a:cubicBezTo>
                    <a:pt x="112426" y="90162"/>
                    <a:pt x="115734" y="95321"/>
                    <a:pt x="118055" y="100822"/>
                  </a:cubicBezTo>
                  <a:cubicBezTo>
                    <a:pt x="120375" y="106323"/>
                    <a:pt x="121539" y="112259"/>
                    <a:pt x="121539" y="118614"/>
                  </a:cubicBezTo>
                  <a:cubicBezTo>
                    <a:pt x="122222" y="121193"/>
                    <a:pt x="122355" y="124159"/>
                    <a:pt x="121925" y="127515"/>
                  </a:cubicBezTo>
                  <a:cubicBezTo>
                    <a:pt x="121495" y="130872"/>
                    <a:pt x="120805" y="134052"/>
                    <a:pt x="119863" y="137056"/>
                  </a:cubicBezTo>
                  <a:cubicBezTo>
                    <a:pt x="118915" y="140066"/>
                    <a:pt x="117966" y="142772"/>
                    <a:pt x="117029" y="145175"/>
                  </a:cubicBezTo>
                  <a:cubicBezTo>
                    <a:pt x="116087" y="147600"/>
                    <a:pt x="115436" y="149149"/>
                    <a:pt x="115094" y="14982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0967" tIns="30467" rIns="60967" bIns="30467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200" kern="0">
                <a:solidFill>
                  <a:srgbClr val="629CAE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06" name="Google Shape;1941;p18">
              <a:extLst>
                <a:ext uri="{FF2B5EF4-FFF2-40B4-BE49-F238E27FC236}">
                  <a16:creationId xmlns:a16="http://schemas.microsoft.com/office/drawing/2014/main" id="{AEB1AFAA-C712-F3D3-BE5B-68994F947ED4}"/>
                </a:ext>
              </a:extLst>
            </p:cNvPr>
            <p:cNvSpPr/>
            <p:nvPr/>
          </p:nvSpPr>
          <p:spPr>
            <a:xfrm>
              <a:off x="4625179" y="7674289"/>
              <a:ext cx="125914" cy="188561"/>
            </a:xfrm>
            <a:custGeom>
              <a:avLst/>
              <a:gdLst/>
              <a:ahLst/>
              <a:cxnLst/>
              <a:rect l="l" t="t" r="r" b="b"/>
              <a:pathLst>
                <a:path w="125914" h="188561" extrusionOk="0">
                  <a:moveTo>
                    <a:pt x="57255" y="33462"/>
                  </a:moveTo>
                  <a:cubicBezTo>
                    <a:pt x="53986" y="36554"/>
                    <a:pt x="51147" y="39349"/>
                    <a:pt x="48744" y="41846"/>
                  </a:cubicBezTo>
                  <a:cubicBezTo>
                    <a:pt x="46329" y="44337"/>
                    <a:pt x="44267" y="46911"/>
                    <a:pt x="42553" y="49579"/>
                  </a:cubicBezTo>
                  <a:cubicBezTo>
                    <a:pt x="40833" y="52246"/>
                    <a:pt x="39366" y="55168"/>
                    <a:pt x="38165" y="58342"/>
                  </a:cubicBezTo>
                  <a:cubicBezTo>
                    <a:pt x="36963" y="61528"/>
                    <a:pt x="35844" y="65353"/>
                    <a:pt x="34807" y="69823"/>
                  </a:cubicBezTo>
                  <a:cubicBezTo>
                    <a:pt x="34978" y="69823"/>
                    <a:pt x="35022" y="70248"/>
                    <a:pt x="34940" y="71108"/>
                  </a:cubicBezTo>
                  <a:cubicBezTo>
                    <a:pt x="34852" y="71968"/>
                    <a:pt x="34807" y="72871"/>
                    <a:pt x="34807" y="73820"/>
                  </a:cubicBezTo>
                  <a:cubicBezTo>
                    <a:pt x="34807" y="74768"/>
                    <a:pt x="34763" y="75622"/>
                    <a:pt x="34686" y="76394"/>
                  </a:cubicBezTo>
                  <a:cubicBezTo>
                    <a:pt x="34592" y="77165"/>
                    <a:pt x="34637" y="77468"/>
                    <a:pt x="34807" y="77297"/>
                  </a:cubicBezTo>
                  <a:cubicBezTo>
                    <a:pt x="37040" y="74889"/>
                    <a:pt x="39620" y="72789"/>
                    <a:pt x="42553" y="70981"/>
                  </a:cubicBezTo>
                  <a:cubicBezTo>
                    <a:pt x="45475" y="69179"/>
                    <a:pt x="48396" y="67591"/>
                    <a:pt x="51318" y="66208"/>
                  </a:cubicBezTo>
                  <a:cubicBezTo>
                    <a:pt x="55100" y="64323"/>
                    <a:pt x="59653" y="62950"/>
                    <a:pt x="64990" y="62085"/>
                  </a:cubicBezTo>
                  <a:cubicBezTo>
                    <a:pt x="70320" y="61225"/>
                    <a:pt x="75822" y="61137"/>
                    <a:pt x="81495" y="61826"/>
                  </a:cubicBezTo>
                  <a:cubicBezTo>
                    <a:pt x="87162" y="62515"/>
                    <a:pt x="92752" y="64058"/>
                    <a:pt x="98253" y="66467"/>
                  </a:cubicBezTo>
                  <a:cubicBezTo>
                    <a:pt x="103755" y="68875"/>
                    <a:pt x="108612" y="72359"/>
                    <a:pt x="112829" y="76912"/>
                  </a:cubicBezTo>
                  <a:cubicBezTo>
                    <a:pt x="117035" y="81464"/>
                    <a:pt x="120348" y="87186"/>
                    <a:pt x="122758" y="94059"/>
                  </a:cubicBezTo>
                  <a:cubicBezTo>
                    <a:pt x="125167" y="100932"/>
                    <a:pt x="126192" y="109266"/>
                    <a:pt x="125850" y="119071"/>
                  </a:cubicBezTo>
                  <a:cubicBezTo>
                    <a:pt x="125338" y="130415"/>
                    <a:pt x="123138" y="140435"/>
                    <a:pt x="119273" y="149105"/>
                  </a:cubicBezTo>
                  <a:cubicBezTo>
                    <a:pt x="115404" y="157786"/>
                    <a:pt x="110459" y="165051"/>
                    <a:pt x="104444" y="170893"/>
                  </a:cubicBezTo>
                  <a:cubicBezTo>
                    <a:pt x="98430" y="176741"/>
                    <a:pt x="91682" y="181167"/>
                    <a:pt x="84201" y="184171"/>
                  </a:cubicBezTo>
                  <a:cubicBezTo>
                    <a:pt x="76726" y="187181"/>
                    <a:pt x="69119" y="188641"/>
                    <a:pt x="61379" y="188559"/>
                  </a:cubicBezTo>
                  <a:cubicBezTo>
                    <a:pt x="53644" y="188465"/>
                    <a:pt x="46081" y="186883"/>
                    <a:pt x="38683" y="183785"/>
                  </a:cubicBezTo>
                  <a:cubicBezTo>
                    <a:pt x="31296" y="180693"/>
                    <a:pt x="24714" y="176008"/>
                    <a:pt x="18958" y="169730"/>
                  </a:cubicBezTo>
                  <a:cubicBezTo>
                    <a:pt x="13198" y="163458"/>
                    <a:pt x="8600" y="155593"/>
                    <a:pt x="5154" y="146134"/>
                  </a:cubicBezTo>
                  <a:cubicBezTo>
                    <a:pt x="1714" y="136682"/>
                    <a:pt x="0" y="125597"/>
                    <a:pt x="0" y="112876"/>
                  </a:cubicBezTo>
                  <a:lnTo>
                    <a:pt x="259" y="112617"/>
                  </a:lnTo>
                  <a:cubicBezTo>
                    <a:pt x="259" y="102646"/>
                    <a:pt x="1163" y="92725"/>
                    <a:pt x="2966" y="82837"/>
                  </a:cubicBezTo>
                  <a:cubicBezTo>
                    <a:pt x="4774" y="72954"/>
                    <a:pt x="7564" y="63584"/>
                    <a:pt x="11351" y="54732"/>
                  </a:cubicBezTo>
                  <a:cubicBezTo>
                    <a:pt x="15127" y="45886"/>
                    <a:pt x="20116" y="37717"/>
                    <a:pt x="26301" y="30238"/>
                  </a:cubicBezTo>
                  <a:cubicBezTo>
                    <a:pt x="32492" y="22764"/>
                    <a:pt x="39973" y="16447"/>
                    <a:pt x="48744" y="11288"/>
                  </a:cubicBezTo>
                  <a:cubicBezTo>
                    <a:pt x="49945" y="10599"/>
                    <a:pt x="51792" y="9739"/>
                    <a:pt x="54289" y="8709"/>
                  </a:cubicBezTo>
                  <a:cubicBezTo>
                    <a:pt x="56776" y="7672"/>
                    <a:pt x="59400" y="6686"/>
                    <a:pt x="62151" y="5743"/>
                  </a:cubicBezTo>
                  <a:cubicBezTo>
                    <a:pt x="64907" y="4801"/>
                    <a:pt x="67575" y="3985"/>
                    <a:pt x="70150" y="3291"/>
                  </a:cubicBezTo>
                  <a:cubicBezTo>
                    <a:pt x="72730" y="2607"/>
                    <a:pt x="74703" y="2089"/>
                    <a:pt x="76087" y="1742"/>
                  </a:cubicBezTo>
                  <a:cubicBezTo>
                    <a:pt x="78485" y="1229"/>
                    <a:pt x="81197" y="843"/>
                    <a:pt x="84207" y="579"/>
                  </a:cubicBezTo>
                  <a:cubicBezTo>
                    <a:pt x="87217" y="320"/>
                    <a:pt x="90095" y="154"/>
                    <a:pt x="92845" y="66"/>
                  </a:cubicBezTo>
                  <a:cubicBezTo>
                    <a:pt x="95591" y="-22"/>
                    <a:pt x="98088" y="-22"/>
                    <a:pt x="100326" y="66"/>
                  </a:cubicBezTo>
                  <a:cubicBezTo>
                    <a:pt x="102553" y="154"/>
                    <a:pt x="104196" y="281"/>
                    <a:pt x="105222" y="452"/>
                  </a:cubicBezTo>
                  <a:cubicBezTo>
                    <a:pt x="107454" y="452"/>
                    <a:pt x="109136" y="1400"/>
                    <a:pt x="110255" y="3285"/>
                  </a:cubicBezTo>
                  <a:cubicBezTo>
                    <a:pt x="111368" y="5181"/>
                    <a:pt x="112063" y="7281"/>
                    <a:pt x="112316" y="9602"/>
                  </a:cubicBezTo>
                  <a:cubicBezTo>
                    <a:pt x="112576" y="11922"/>
                    <a:pt x="112449" y="14116"/>
                    <a:pt x="111931" y="16177"/>
                  </a:cubicBezTo>
                  <a:cubicBezTo>
                    <a:pt x="111412" y="18239"/>
                    <a:pt x="110635" y="19617"/>
                    <a:pt x="109610" y="20305"/>
                  </a:cubicBezTo>
                  <a:cubicBezTo>
                    <a:pt x="98259" y="20476"/>
                    <a:pt x="88116" y="21463"/>
                    <a:pt x="79179" y="23271"/>
                  </a:cubicBezTo>
                  <a:cubicBezTo>
                    <a:pt x="70232" y="25084"/>
                    <a:pt x="62922" y="28474"/>
                    <a:pt x="57255" y="33462"/>
                  </a:cubicBezTo>
                  <a:close/>
                  <a:moveTo>
                    <a:pt x="100580" y="109266"/>
                  </a:moveTo>
                  <a:cubicBezTo>
                    <a:pt x="100580" y="103589"/>
                    <a:pt x="99119" y="98783"/>
                    <a:pt x="96197" y="94831"/>
                  </a:cubicBezTo>
                  <a:cubicBezTo>
                    <a:pt x="93270" y="90879"/>
                    <a:pt x="89532" y="87869"/>
                    <a:pt x="84979" y="85802"/>
                  </a:cubicBezTo>
                  <a:cubicBezTo>
                    <a:pt x="80425" y="83741"/>
                    <a:pt x="75392" y="82671"/>
                    <a:pt x="69896" y="82578"/>
                  </a:cubicBezTo>
                  <a:cubicBezTo>
                    <a:pt x="64389" y="82501"/>
                    <a:pt x="59058" y="83405"/>
                    <a:pt x="53903" y="85290"/>
                  </a:cubicBezTo>
                  <a:cubicBezTo>
                    <a:pt x="48749" y="87186"/>
                    <a:pt x="44107" y="90190"/>
                    <a:pt x="39978" y="94312"/>
                  </a:cubicBezTo>
                  <a:cubicBezTo>
                    <a:pt x="35849" y="98441"/>
                    <a:pt x="32845" y="103594"/>
                    <a:pt x="30949" y="109789"/>
                  </a:cubicBezTo>
                  <a:cubicBezTo>
                    <a:pt x="29923" y="113229"/>
                    <a:pt x="29184" y="117005"/>
                    <a:pt x="28760" y="121133"/>
                  </a:cubicBezTo>
                  <a:cubicBezTo>
                    <a:pt x="28336" y="125261"/>
                    <a:pt x="28280" y="129042"/>
                    <a:pt x="28628" y="132476"/>
                  </a:cubicBezTo>
                  <a:cubicBezTo>
                    <a:pt x="29146" y="137288"/>
                    <a:pt x="30221" y="141719"/>
                    <a:pt x="31853" y="145754"/>
                  </a:cubicBezTo>
                  <a:cubicBezTo>
                    <a:pt x="33484" y="149794"/>
                    <a:pt x="35767" y="153107"/>
                    <a:pt x="38683" y="155686"/>
                  </a:cubicBezTo>
                  <a:cubicBezTo>
                    <a:pt x="41610" y="158260"/>
                    <a:pt x="45089" y="160068"/>
                    <a:pt x="49129" y="161099"/>
                  </a:cubicBezTo>
                  <a:cubicBezTo>
                    <a:pt x="53170" y="162124"/>
                    <a:pt x="57768" y="162047"/>
                    <a:pt x="62922" y="160840"/>
                  </a:cubicBezTo>
                  <a:cubicBezTo>
                    <a:pt x="65331" y="160327"/>
                    <a:pt x="67696" y="159804"/>
                    <a:pt x="70017" y="159291"/>
                  </a:cubicBezTo>
                  <a:cubicBezTo>
                    <a:pt x="72338" y="158778"/>
                    <a:pt x="74615" y="157830"/>
                    <a:pt x="76859" y="156458"/>
                  </a:cubicBezTo>
                  <a:cubicBezTo>
                    <a:pt x="80635" y="154226"/>
                    <a:pt x="83986" y="151299"/>
                    <a:pt x="86914" y="147689"/>
                  </a:cubicBezTo>
                  <a:cubicBezTo>
                    <a:pt x="89835" y="144084"/>
                    <a:pt x="92327" y="140126"/>
                    <a:pt x="94389" y="135827"/>
                  </a:cubicBezTo>
                  <a:cubicBezTo>
                    <a:pt x="96456" y="131534"/>
                    <a:pt x="98005" y="127108"/>
                    <a:pt x="99031" y="122549"/>
                  </a:cubicBezTo>
                  <a:cubicBezTo>
                    <a:pt x="100067" y="117991"/>
                    <a:pt x="100580" y="113565"/>
                    <a:pt x="100580" y="10926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0967" tIns="30467" rIns="60967" bIns="30467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200" kern="0">
                <a:solidFill>
                  <a:srgbClr val="629CAE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07" name="Google Shape;1942;p18">
              <a:extLst>
                <a:ext uri="{FF2B5EF4-FFF2-40B4-BE49-F238E27FC236}">
                  <a16:creationId xmlns:a16="http://schemas.microsoft.com/office/drawing/2014/main" id="{824344AA-58AD-8EA2-3AA2-04D1425EA6D2}"/>
                </a:ext>
              </a:extLst>
            </p:cNvPr>
            <p:cNvSpPr/>
            <p:nvPr/>
          </p:nvSpPr>
          <p:spPr>
            <a:xfrm>
              <a:off x="3644183" y="8180795"/>
              <a:ext cx="62657" cy="173921"/>
            </a:xfrm>
            <a:custGeom>
              <a:avLst/>
              <a:gdLst/>
              <a:ahLst/>
              <a:cxnLst/>
              <a:rect l="l" t="t" r="r" b="b"/>
              <a:pathLst>
                <a:path w="62657" h="173921" extrusionOk="0">
                  <a:moveTo>
                    <a:pt x="62658" y="1153"/>
                  </a:moveTo>
                  <a:cubicBezTo>
                    <a:pt x="61280" y="9746"/>
                    <a:pt x="60166" y="17440"/>
                    <a:pt x="59306" y="24225"/>
                  </a:cubicBezTo>
                  <a:cubicBezTo>
                    <a:pt x="58440" y="31021"/>
                    <a:pt x="57801" y="37338"/>
                    <a:pt x="57371" y="43180"/>
                  </a:cubicBezTo>
                  <a:cubicBezTo>
                    <a:pt x="56941" y="49028"/>
                    <a:pt x="56682" y="54568"/>
                    <a:pt x="56599" y="59815"/>
                  </a:cubicBezTo>
                  <a:cubicBezTo>
                    <a:pt x="56511" y="65057"/>
                    <a:pt x="56511" y="70469"/>
                    <a:pt x="56599" y="76058"/>
                  </a:cubicBezTo>
                  <a:cubicBezTo>
                    <a:pt x="56682" y="81647"/>
                    <a:pt x="56770" y="87660"/>
                    <a:pt x="56858" y="94109"/>
                  </a:cubicBezTo>
                  <a:cubicBezTo>
                    <a:pt x="56947" y="100552"/>
                    <a:pt x="57073" y="107817"/>
                    <a:pt x="57244" y="115897"/>
                  </a:cubicBezTo>
                  <a:lnTo>
                    <a:pt x="57762" y="170817"/>
                  </a:lnTo>
                  <a:cubicBezTo>
                    <a:pt x="56897" y="171511"/>
                    <a:pt x="55866" y="172112"/>
                    <a:pt x="54670" y="172625"/>
                  </a:cubicBezTo>
                  <a:cubicBezTo>
                    <a:pt x="53633" y="172972"/>
                    <a:pt x="52432" y="173314"/>
                    <a:pt x="51059" y="173661"/>
                  </a:cubicBezTo>
                  <a:cubicBezTo>
                    <a:pt x="49681" y="174008"/>
                    <a:pt x="48049" y="174008"/>
                    <a:pt x="46158" y="173661"/>
                  </a:cubicBezTo>
                  <a:cubicBezTo>
                    <a:pt x="45640" y="173661"/>
                    <a:pt x="44653" y="173529"/>
                    <a:pt x="43192" y="173270"/>
                  </a:cubicBezTo>
                  <a:cubicBezTo>
                    <a:pt x="41731" y="173016"/>
                    <a:pt x="40100" y="172713"/>
                    <a:pt x="38291" y="172366"/>
                  </a:cubicBezTo>
                  <a:cubicBezTo>
                    <a:pt x="36483" y="172024"/>
                    <a:pt x="34807" y="171644"/>
                    <a:pt x="33264" y="171208"/>
                  </a:cubicBezTo>
                  <a:cubicBezTo>
                    <a:pt x="31715" y="170784"/>
                    <a:pt x="30684" y="170563"/>
                    <a:pt x="30171" y="170563"/>
                  </a:cubicBezTo>
                  <a:cubicBezTo>
                    <a:pt x="29653" y="166611"/>
                    <a:pt x="29267" y="161970"/>
                    <a:pt x="29014" y="156641"/>
                  </a:cubicBezTo>
                  <a:cubicBezTo>
                    <a:pt x="28754" y="151311"/>
                    <a:pt x="28628" y="145804"/>
                    <a:pt x="28628" y="140138"/>
                  </a:cubicBezTo>
                  <a:cubicBezTo>
                    <a:pt x="28628" y="134461"/>
                    <a:pt x="28666" y="128922"/>
                    <a:pt x="28754" y="123504"/>
                  </a:cubicBezTo>
                  <a:cubicBezTo>
                    <a:pt x="28843" y="118091"/>
                    <a:pt x="28969" y="113318"/>
                    <a:pt x="29140" y="109190"/>
                  </a:cubicBezTo>
                  <a:lnTo>
                    <a:pt x="29399" y="109190"/>
                  </a:lnTo>
                  <a:cubicBezTo>
                    <a:pt x="29741" y="105414"/>
                    <a:pt x="29951" y="102019"/>
                    <a:pt x="30044" y="99004"/>
                  </a:cubicBezTo>
                  <a:cubicBezTo>
                    <a:pt x="30127" y="96005"/>
                    <a:pt x="30127" y="93079"/>
                    <a:pt x="30044" y="90240"/>
                  </a:cubicBezTo>
                  <a:cubicBezTo>
                    <a:pt x="29956" y="87401"/>
                    <a:pt x="29873" y="84480"/>
                    <a:pt x="29785" y="81471"/>
                  </a:cubicBezTo>
                  <a:cubicBezTo>
                    <a:pt x="29697" y="78461"/>
                    <a:pt x="29736" y="75066"/>
                    <a:pt x="29912" y="71285"/>
                  </a:cubicBezTo>
                  <a:cubicBezTo>
                    <a:pt x="30083" y="66126"/>
                    <a:pt x="30386" y="60239"/>
                    <a:pt x="30816" y="53620"/>
                  </a:cubicBezTo>
                  <a:cubicBezTo>
                    <a:pt x="31241" y="47005"/>
                    <a:pt x="31544" y="40948"/>
                    <a:pt x="31720" y="35447"/>
                  </a:cubicBezTo>
                  <a:cubicBezTo>
                    <a:pt x="27591" y="37856"/>
                    <a:pt x="23639" y="40000"/>
                    <a:pt x="19857" y="41896"/>
                  </a:cubicBezTo>
                  <a:cubicBezTo>
                    <a:pt x="16070" y="43781"/>
                    <a:pt x="13065" y="45330"/>
                    <a:pt x="10833" y="46537"/>
                  </a:cubicBezTo>
                  <a:cubicBezTo>
                    <a:pt x="8423" y="45501"/>
                    <a:pt x="6450" y="43660"/>
                    <a:pt x="4901" y="40992"/>
                  </a:cubicBezTo>
                  <a:cubicBezTo>
                    <a:pt x="3352" y="38324"/>
                    <a:pt x="1720" y="35023"/>
                    <a:pt x="0" y="31060"/>
                  </a:cubicBezTo>
                  <a:cubicBezTo>
                    <a:pt x="171" y="29687"/>
                    <a:pt x="772" y="28353"/>
                    <a:pt x="1803" y="27069"/>
                  </a:cubicBezTo>
                  <a:cubicBezTo>
                    <a:pt x="2839" y="25774"/>
                    <a:pt x="4079" y="24578"/>
                    <a:pt x="5546" y="23454"/>
                  </a:cubicBezTo>
                  <a:cubicBezTo>
                    <a:pt x="7001" y="22340"/>
                    <a:pt x="8512" y="21348"/>
                    <a:pt x="10055" y="20488"/>
                  </a:cubicBezTo>
                  <a:cubicBezTo>
                    <a:pt x="11599" y="19628"/>
                    <a:pt x="13065" y="18857"/>
                    <a:pt x="14438" y="18168"/>
                  </a:cubicBezTo>
                  <a:cubicBezTo>
                    <a:pt x="19250" y="15588"/>
                    <a:pt x="24923" y="12491"/>
                    <a:pt x="31456" y="8886"/>
                  </a:cubicBezTo>
                  <a:cubicBezTo>
                    <a:pt x="37988" y="5270"/>
                    <a:pt x="44003" y="2525"/>
                    <a:pt x="49510" y="629"/>
                  </a:cubicBezTo>
                  <a:cubicBezTo>
                    <a:pt x="51913" y="-49"/>
                    <a:pt x="54537" y="-181"/>
                    <a:pt x="57377" y="243"/>
                  </a:cubicBezTo>
                  <a:cubicBezTo>
                    <a:pt x="60210" y="673"/>
                    <a:pt x="61969" y="976"/>
                    <a:pt x="62658" y="115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0967" tIns="30467" rIns="60967" bIns="30467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200" kern="0">
                <a:solidFill>
                  <a:srgbClr val="629CAE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08" name="Google Shape;1943;p18">
              <a:extLst>
                <a:ext uri="{FF2B5EF4-FFF2-40B4-BE49-F238E27FC236}">
                  <a16:creationId xmlns:a16="http://schemas.microsoft.com/office/drawing/2014/main" id="{809F2CAA-587F-5F4D-6BC3-468DD59C666E}"/>
                </a:ext>
              </a:extLst>
            </p:cNvPr>
            <p:cNvSpPr/>
            <p:nvPr/>
          </p:nvSpPr>
          <p:spPr>
            <a:xfrm>
              <a:off x="3624323" y="8669534"/>
              <a:ext cx="125108" cy="180580"/>
            </a:xfrm>
            <a:custGeom>
              <a:avLst/>
              <a:gdLst/>
              <a:ahLst/>
              <a:cxnLst/>
              <a:rect l="l" t="t" r="r" b="b"/>
              <a:pathLst>
                <a:path w="125108" h="180580" extrusionOk="0">
                  <a:moveTo>
                    <a:pt x="75593" y="857"/>
                  </a:moveTo>
                  <a:cubicBezTo>
                    <a:pt x="76624" y="692"/>
                    <a:pt x="78041" y="725"/>
                    <a:pt x="79849" y="990"/>
                  </a:cubicBezTo>
                  <a:cubicBezTo>
                    <a:pt x="81652" y="1249"/>
                    <a:pt x="83542" y="1679"/>
                    <a:pt x="85522" y="2274"/>
                  </a:cubicBezTo>
                  <a:cubicBezTo>
                    <a:pt x="87495" y="2880"/>
                    <a:pt x="89391" y="3525"/>
                    <a:pt x="91200" y="4209"/>
                  </a:cubicBezTo>
                  <a:cubicBezTo>
                    <a:pt x="93002" y="4898"/>
                    <a:pt x="94336" y="5581"/>
                    <a:pt x="95196" y="6270"/>
                  </a:cubicBezTo>
                  <a:cubicBezTo>
                    <a:pt x="100356" y="10746"/>
                    <a:pt x="104910" y="15767"/>
                    <a:pt x="108862" y="21356"/>
                  </a:cubicBezTo>
                  <a:cubicBezTo>
                    <a:pt x="112815" y="26945"/>
                    <a:pt x="115996" y="33173"/>
                    <a:pt x="118405" y="40052"/>
                  </a:cubicBezTo>
                  <a:cubicBezTo>
                    <a:pt x="119436" y="42973"/>
                    <a:pt x="120379" y="46324"/>
                    <a:pt x="121244" y="50105"/>
                  </a:cubicBezTo>
                  <a:cubicBezTo>
                    <a:pt x="122099" y="53886"/>
                    <a:pt x="122832" y="57756"/>
                    <a:pt x="123433" y="61708"/>
                  </a:cubicBezTo>
                  <a:cubicBezTo>
                    <a:pt x="124033" y="65660"/>
                    <a:pt x="124463" y="69573"/>
                    <a:pt x="124723" y="73442"/>
                  </a:cubicBezTo>
                  <a:cubicBezTo>
                    <a:pt x="124982" y="77312"/>
                    <a:pt x="125108" y="80883"/>
                    <a:pt x="125108" y="84141"/>
                  </a:cubicBezTo>
                  <a:cubicBezTo>
                    <a:pt x="125108" y="95142"/>
                    <a:pt x="123730" y="106364"/>
                    <a:pt x="120979" y="117790"/>
                  </a:cubicBezTo>
                  <a:cubicBezTo>
                    <a:pt x="118229" y="129227"/>
                    <a:pt x="114149" y="139578"/>
                    <a:pt x="108730" y="148860"/>
                  </a:cubicBezTo>
                  <a:cubicBezTo>
                    <a:pt x="103317" y="158148"/>
                    <a:pt x="96608" y="165754"/>
                    <a:pt x="88614" y="171685"/>
                  </a:cubicBezTo>
                  <a:cubicBezTo>
                    <a:pt x="80621" y="177621"/>
                    <a:pt x="71464" y="180581"/>
                    <a:pt x="61150" y="180581"/>
                  </a:cubicBezTo>
                  <a:cubicBezTo>
                    <a:pt x="55301" y="180581"/>
                    <a:pt x="49540" y="179721"/>
                    <a:pt x="43867" y="178001"/>
                  </a:cubicBezTo>
                  <a:cubicBezTo>
                    <a:pt x="38189" y="176287"/>
                    <a:pt x="32864" y="173619"/>
                    <a:pt x="27880" y="170003"/>
                  </a:cubicBezTo>
                  <a:cubicBezTo>
                    <a:pt x="23068" y="166570"/>
                    <a:pt x="19325" y="162910"/>
                    <a:pt x="16662" y="159046"/>
                  </a:cubicBezTo>
                  <a:cubicBezTo>
                    <a:pt x="13999" y="155177"/>
                    <a:pt x="11287" y="150503"/>
                    <a:pt x="8542" y="144991"/>
                  </a:cubicBezTo>
                  <a:lnTo>
                    <a:pt x="8283" y="144737"/>
                  </a:lnTo>
                  <a:cubicBezTo>
                    <a:pt x="6563" y="141645"/>
                    <a:pt x="5190" y="137991"/>
                    <a:pt x="4154" y="133780"/>
                  </a:cubicBezTo>
                  <a:cubicBezTo>
                    <a:pt x="3123" y="129563"/>
                    <a:pt x="2307" y="125226"/>
                    <a:pt x="1706" y="120756"/>
                  </a:cubicBezTo>
                  <a:cubicBezTo>
                    <a:pt x="1100" y="116285"/>
                    <a:pt x="670" y="111821"/>
                    <a:pt x="416" y="107351"/>
                  </a:cubicBezTo>
                  <a:cubicBezTo>
                    <a:pt x="157" y="102881"/>
                    <a:pt x="30" y="98929"/>
                    <a:pt x="30" y="95490"/>
                  </a:cubicBezTo>
                  <a:cubicBezTo>
                    <a:pt x="-141" y="88269"/>
                    <a:pt x="416" y="80575"/>
                    <a:pt x="1706" y="72406"/>
                  </a:cubicBezTo>
                  <a:cubicBezTo>
                    <a:pt x="2990" y="64243"/>
                    <a:pt x="5014" y="56378"/>
                    <a:pt x="7764" y="48816"/>
                  </a:cubicBezTo>
                  <a:cubicBezTo>
                    <a:pt x="10510" y="41248"/>
                    <a:pt x="13999" y="34242"/>
                    <a:pt x="18206" y="27794"/>
                  </a:cubicBezTo>
                  <a:cubicBezTo>
                    <a:pt x="22417" y="21350"/>
                    <a:pt x="27362" y="16235"/>
                    <a:pt x="33040" y="12454"/>
                  </a:cubicBezTo>
                  <a:cubicBezTo>
                    <a:pt x="34926" y="10905"/>
                    <a:pt x="37594" y="9230"/>
                    <a:pt x="41034" y="7433"/>
                  </a:cubicBezTo>
                  <a:cubicBezTo>
                    <a:pt x="44474" y="5625"/>
                    <a:pt x="48211" y="4076"/>
                    <a:pt x="52252" y="2792"/>
                  </a:cubicBezTo>
                  <a:cubicBezTo>
                    <a:pt x="56288" y="1497"/>
                    <a:pt x="60372" y="637"/>
                    <a:pt x="64502" y="213"/>
                  </a:cubicBezTo>
                  <a:cubicBezTo>
                    <a:pt x="68625" y="-212"/>
                    <a:pt x="72324" y="-2"/>
                    <a:pt x="75593" y="857"/>
                  </a:cubicBezTo>
                  <a:close/>
                  <a:moveTo>
                    <a:pt x="64502" y="24834"/>
                  </a:moveTo>
                  <a:cubicBezTo>
                    <a:pt x="57798" y="25181"/>
                    <a:pt x="51949" y="27287"/>
                    <a:pt x="46965" y="31150"/>
                  </a:cubicBezTo>
                  <a:cubicBezTo>
                    <a:pt x="41976" y="35020"/>
                    <a:pt x="37809" y="40052"/>
                    <a:pt x="34457" y="46236"/>
                  </a:cubicBezTo>
                  <a:cubicBezTo>
                    <a:pt x="31100" y="52426"/>
                    <a:pt x="28481" y="59387"/>
                    <a:pt x="26590" y="67120"/>
                  </a:cubicBezTo>
                  <a:cubicBezTo>
                    <a:pt x="24694" y="74853"/>
                    <a:pt x="23498" y="82592"/>
                    <a:pt x="22980" y="90325"/>
                  </a:cubicBezTo>
                  <a:cubicBezTo>
                    <a:pt x="22467" y="98058"/>
                    <a:pt x="22632" y="105714"/>
                    <a:pt x="23498" y="113276"/>
                  </a:cubicBezTo>
                  <a:cubicBezTo>
                    <a:pt x="24352" y="120844"/>
                    <a:pt x="26420" y="127971"/>
                    <a:pt x="29689" y="134678"/>
                  </a:cubicBezTo>
                  <a:cubicBezTo>
                    <a:pt x="32781" y="141381"/>
                    <a:pt x="37340" y="146066"/>
                    <a:pt x="43355" y="148734"/>
                  </a:cubicBezTo>
                  <a:cubicBezTo>
                    <a:pt x="49369" y="151401"/>
                    <a:pt x="55477" y="152300"/>
                    <a:pt x="61662" y="151440"/>
                  </a:cubicBezTo>
                  <a:cubicBezTo>
                    <a:pt x="68884" y="150403"/>
                    <a:pt x="74689" y="148006"/>
                    <a:pt x="79072" y="144219"/>
                  </a:cubicBezTo>
                  <a:cubicBezTo>
                    <a:pt x="83454" y="140444"/>
                    <a:pt x="87451" y="134860"/>
                    <a:pt x="91062" y="127463"/>
                  </a:cubicBezTo>
                  <a:cubicBezTo>
                    <a:pt x="93807" y="121963"/>
                    <a:pt x="95963" y="115602"/>
                    <a:pt x="97506" y="108382"/>
                  </a:cubicBezTo>
                  <a:cubicBezTo>
                    <a:pt x="99055" y="101167"/>
                    <a:pt x="99959" y="93731"/>
                    <a:pt x="100213" y="86081"/>
                  </a:cubicBezTo>
                  <a:cubicBezTo>
                    <a:pt x="100472" y="78430"/>
                    <a:pt x="99998" y="70863"/>
                    <a:pt x="98796" y="63389"/>
                  </a:cubicBezTo>
                  <a:cubicBezTo>
                    <a:pt x="97594" y="55909"/>
                    <a:pt x="95571" y="49295"/>
                    <a:pt x="92738" y="43530"/>
                  </a:cubicBezTo>
                  <a:cubicBezTo>
                    <a:pt x="89899" y="37775"/>
                    <a:pt x="86161" y="33179"/>
                    <a:pt x="81519" y="29739"/>
                  </a:cubicBezTo>
                  <a:cubicBezTo>
                    <a:pt x="76878" y="26305"/>
                    <a:pt x="71205" y="24668"/>
                    <a:pt x="64502" y="24834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0967" tIns="30467" rIns="60967" bIns="30467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200" kern="0">
                <a:solidFill>
                  <a:srgbClr val="629CAE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09" name="Google Shape;1944;p18">
              <a:extLst>
                <a:ext uri="{FF2B5EF4-FFF2-40B4-BE49-F238E27FC236}">
                  <a16:creationId xmlns:a16="http://schemas.microsoft.com/office/drawing/2014/main" id="{6EB7C36D-3098-BEFE-93BD-F2393D83FFFB}"/>
                </a:ext>
              </a:extLst>
            </p:cNvPr>
            <p:cNvSpPr/>
            <p:nvPr/>
          </p:nvSpPr>
          <p:spPr>
            <a:xfrm>
              <a:off x="4168430" y="8753550"/>
              <a:ext cx="29395" cy="30670"/>
            </a:xfrm>
            <a:custGeom>
              <a:avLst/>
              <a:gdLst/>
              <a:ahLst/>
              <a:cxnLst/>
              <a:rect l="l" t="t" r="r" b="b"/>
              <a:pathLst>
                <a:path w="29395" h="30670" extrusionOk="0">
                  <a:moveTo>
                    <a:pt x="7616" y="28341"/>
                  </a:moveTo>
                  <a:cubicBezTo>
                    <a:pt x="4347" y="26626"/>
                    <a:pt x="2158" y="24306"/>
                    <a:pt x="1039" y="21379"/>
                  </a:cubicBezTo>
                  <a:cubicBezTo>
                    <a:pt x="-80" y="18458"/>
                    <a:pt x="-295" y="15493"/>
                    <a:pt x="394" y="12478"/>
                  </a:cubicBezTo>
                  <a:cubicBezTo>
                    <a:pt x="1083" y="9479"/>
                    <a:pt x="2500" y="6811"/>
                    <a:pt x="4650" y="4491"/>
                  </a:cubicBezTo>
                  <a:cubicBezTo>
                    <a:pt x="6800" y="2170"/>
                    <a:pt x="9506" y="748"/>
                    <a:pt x="12776" y="236"/>
                  </a:cubicBezTo>
                  <a:cubicBezTo>
                    <a:pt x="17417" y="-453"/>
                    <a:pt x="21155" y="368"/>
                    <a:pt x="23994" y="2689"/>
                  </a:cubicBezTo>
                  <a:cubicBezTo>
                    <a:pt x="26833" y="5009"/>
                    <a:pt x="28547" y="7842"/>
                    <a:pt x="29154" y="11199"/>
                  </a:cubicBezTo>
                  <a:cubicBezTo>
                    <a:pt x="29755" y="14555"/>
                    <a:pt x="29237" y="17995"/>
                    <a:pt x="27605" y="21517"/>
                  </a:cubicBezTo>
                  <a:cubicBezTo>
                    <a:pt x="25968" y="25039"/>
                    <a:pt x="22913" y="27751"/>
                    <a:pt x="18448" y="29636"/>
                  </a:cubicBezTo>
                  <a:cubicBezTo>
                    <a:pt x="16039" y="30672"/>
                    <a:pt x="13977" y="30931"/>
                    <a:pt x="12257" y="30407"/>
                  </a:cubicBezTo>
                  <a:cubicBezTo>
                    <a:pt x="10537" y="29889"/>
                    <a:pt x="8988" y="29200"/>
                    <a:pt x="7616" y="2834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0967" tIns="30467" rIns="60967" bIns="30467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200" kern="0">
                <a:solidFill>
                  <a:srgbClr val="629CAE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10" name="Google Shape;1945;p18">
              <a:extLst>
                <a:ext uri="{FF2B5EF4-FFF2-40B4-BE49-F238E27FC236}">
                  <a16:creationId xmlns:a16="http://schemas.microsoft.com/office/drawing/2014/main" id="{03A5BF58-62A9-4772-BBD5-0311991C3D58}"/>
                </a:ext>
              </a:extLst>
            </p:cNvPr>
            <p:cNvSpPr/>
            <p:nvPr/>
          </p:nvSpPr>
          <p:spPr>
            <a:xfrm>
              <a:off x="4630361" y="8709488"/>
              <a:ext cx="117123" cy="117093"/>
            </a:xfrm>
            <a:custGeom>
              <a:avLst/>
              <a:gdLst/>
              <a:ahLst/>
              <a:cxnLst/>
              <a:rect l="l" t="t" r="r" b="b"/>
              <a:pathLst>
                <a:path w="117123" h="117093" extrusionOk="0">
                  <a:moveTo>
                    <a:pt x="69664" y="693"/>
                  </a:moveTo>
                  <a:cubicBezTo>
                    <a:pt x="69829" y="1559"/>
                    <a:pt x="69962" y="3405"/>
                    <a:pt x="70050" y="6238"/>
                  </a:cubicBezTo>
                  <a:cubicBezTo>
                    <a:pt x="70138" y="9077"/>
                    <a:pt x="70182" y="12599"/>
                    <a:pt x="70182" y="16815"/>
                  </a:cubicBezTo>
                  <a:cubicBezTo>
                    <a:pt x="70182" y="21032"/>
                    <a:pt x="70094" y="25750"/>
                    <a:pt x="69923" y="30997"/>
                  </a:cubicBezTo>
                  <a:cubicBezTo>
                    <a:pt x="69752" y="36239"/>
                    <a:pt x="69576" y="41695"/>
                    <a:pt x="69410" y="47373"/>
                  </a:cubicBezTo>
                  <a:cubicBezTo>
                    <a:pt x="74052" y="47373"/>
                    <a:pt x="78738" y="47417"/>
                    <a:pt x="83468" y="47494"/>
                  </a:cubicBezTo>
                  <a:cubicBezTo>
                    <a:pt x="88198" y="47588"/>
                    <a:pt x="92619" y="47665"/>
                    <a:pt x="96748" y="47753"/>
                  </a:cubicBezTo>
                  <a:cubicBezTo>
                    <a:pt x="100877" y="47841"/>
                    <a:pt x="104571" y="47968"/>
                    <a:pt x="107840" y="48144"/>
                  </a:cubicBezTo>
                  <a:cubicBezTo>
                    <a:pt x="111098" y="48315"/>
                    <a:pt x="113507" y="48486"/>
                    <a:pt x="115056" y="48657"/>
                  </a:cubicBezTo>
                  <a:cubicBezTo>
                    <a:pt x="115745" y="49346"/>
                    <a:pt x="116258" y="50718"/>
                    <a:pt x="116605" y="52785"/>
                  </a:cubicBezTo>
                  <a:cubicBezTo>
                    <a:pt x="116952" y="54847"/>
                    <a:pt x="117123" y="57002"/>
                    <a:pt x="117123" y="59229"/>
                  </a:cubicBezTo>
                  <a:cubicBezTo>
                    <a:pt x="117123" y="61472"/>
                    <a:pt x="117029" y="63484"/>
                    <a:pt x="116864" y="65292"/>
                  </a:cubicBezTo>
                  <a:cubicBezTo>
                    <a:pt x="116693" y="67094"/>
                    <a:pt x="116517" y="68081"/>
                    <a:pt x="116351" y="68257"/>
                  </a:cubicBezTo>
                  <a:cubicBezTo>
                    <a:pt x="115486" y="68604"/>
                    <a:pt x="113595" y="68858"/>
                    <a:pt x="110673" y="69029"/>
                  </a:cubicBezTo>
                  <a:cubicBezTo>
                    <a:pt x="107746" y="69199"/>
                    <a:pt x="104135" y="69332"/>
                    <a:pt x="99841" y="69414"/>
                  </a:cubicBezTo>
                  <a:cubicBezTo>
                    <a:pt x="95541" y="69508"/>
                    <a:pt x="90723" y="69585"/>
                    <a:pt x="85397" y="69673"/>
                  </a:cubicBezTo>
                  <a:cubicBezTo>
                    <a:pt x="80072" y="69762"/>
                    <a:pt x="74482" y="69806"/>
                    <a:pt x="68639" y="69806"/>
                  </a:cubicBezTo>
                  <a:cubicBezTo>
                    <a:pt x="68291" y="80295"/>
                    <a:pt x="67949" y="89654"/>
                    <a:pt x="67602" y="97910"/>
                  </a:cubicBezTo>
                  <a:cubicBezTo>
                    <a:pt x="67255" y="106156"/>
                    <a:pt x="67001" y="111409"/>
                    <a:pt x="66830" y="113641"/>
                  </a:cubicBezTo>
                  <a:cubicBezTo>
                    <a:pt x="64934" y="115537"/>
                    <a:pt x="62448" y="116606"/>
                    <a:pt x="59355" y="116865"/>
                  </a:cubicBezTo>
                  <a:cubicBezTo>
                    <a:pt x="56263" y="117119"/>
                    <a:pt x="52470" y="117163"/>
                    <a:pt x="48004" y="116987"/>
                  </a:cubicBezTo>
                  <a:cubicBezTo>
                    <a:pt x="46979" y="116309"/>
                    <a:pt x="46240" y="114280"/>
                    <a:pt x="45816" y="110929"/>
                  </a:cubicBezTo>
                  <a:cubicBezTo>
                    <a:pt x="45380" y="107572"/>
                    <a:pt x="45171" y="103924"/>
                    <a:pt x="45171" y="99972"/>
                  </a:cubicBezTo>
                  <a:cubicBezTo>
                    <a:pt x="45171" y="96020"/>
                    <a:pt x="45303" y="92239"/>
                    <a:pt x="45557" y="88629"/>
                  </a:cubicBezTo>
                  <a:cubicBezTo>
                    <a:pt x="45816" y="85013"/>
                    <a:pt x="45948" y="82439"/>
                    <a:pt x="45948" y="80895"/>
                  </a:cubicBezTo>
                  <a:lnTo>
                    <a:pt x="45948" y="70059"/>
                  </a:lnTo>
                  <a:lnTo>
                    <a:pt x="3390" y="70059"/>
                  </a:lnTo>
                  <a:cubicBezTo>
                    <a:pt x="1494" y="68174"/>
                    <a:pt x="424" y="65721"/>
                    <a:pt x="170" y="62712"/>
                  </a:cubicBezTo>
                  <a:cubicBezTo>
                    <a:pt x="-89" y="59703"/>
                    <a:pt x="-56" y="55966"/>
                    <a:pt x="292" y="51496"/>
                  </a:cubicBezTo>
                  <a:cubicBezTo>
                    <a:pt x="981" y="50294"/>
                    <a:pt x="2960" y="49434"/>
                    <a:pt x="6229" y="48921"/>
                  </a:cubicBezTo>
                  <a:cubicBezTo>
                    <a:pt x="9492" y="48403"/>
                    <a:pt x="13103" y="48062"/>
                    <a:pt x="17061" y="47885"/>
                  </a:cubicBezTo>
                  <a:cubicBezTo>
                    <a:pt x="21014" y="47714"/>
                    <a:pt x="24796" y="47626"/>
                    <a:pt x="28407" y="47626"/>
                  </a:cubicBezTo>
                  <a:cubicBezTo>
                    <a:pt x="32023" y="47626"/>
                    <a:pt x="34597" y="47626"/>
                    <a:pt x="36141" y="47626"/>
                  </a:cubicBezTo>
                  <a:cubicBezTo>
                    <a:pt x="37348" y="47626"/>
                    <a:pt x="38853" y="47588"/>
                    <a:pt x="40661" y="47494"/>
                  </a:cubicBezTo>
                  <a:cubicBezTo>
                    <a:pt x="42464" y="47417"/>
                    <a:pt x="44564" y="47373"/>
                    <a:pt x="46979" y="47373"/>
                  </a:cubicBezTo>
                  <a:cubicBezTo>
                    <a:pt x="47144" y="42726"/>
                    <a:pt x="47365" y="38047"/>
                    <a:pt x="47624" y="33318"/>
                  </a:cubicBezTo>
                  <a:cubicBezTo>
                    <a:pt x="47878" y="28588"/>
                    <a:pt x="48137" y="24201"/>
                    <a:pt x="48396" y="20161"/>
                  </a:cubicBezTo>
                  <a:cubicBezTo>
                    <a:pt x="48649" y="16126"/>
                    <a:pt x="48909" y="12522"/>
                    <a:pt x="49168" y="9330"/>
                  </a:cubicBezTo>
                  <a:cubicBezTo>
                    <a:pt x="49421" y="6155"/>
                    <a:pt x="49724" y="3785"/>
                    <a:pt x="50072" y="2237"/>
                  </a:cubicBezTo>
                  <a:cubicBezTo>
                    <a:pt x="50750" y="1559"/>
                    <a:pt x="52133" y="1035"/>
                    <a:pt x="54195" y="688"/>
                  </a:cubicBezTo>
                  <a:cubicBezTo>
                    <a:pt x="56263" y="346"/>
                    <a:pt x="58412" y="131"/>
                    <a:pt x="60645" y="43"/>
                  </a:cubicBezTo>
                  <a:cubicBezTo>
                    <a:pt x="62878" y="-45"/>
                    <a:pt x="64901" y="4"/>
                    <a:pt x="66704" y="175"/>
                  </a:cubicBezTo>
                  <a:cubicBezTo>
                    <a:pt x="68501" y="352"/>
                    <a:pt x="69493" y="528"/>
                    <a:pt x="69664" y="69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0967" tIns="30467" rIns="60967" bIns="30467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200" kern="0">
                <a:solidFill>
                  <a:srgbClr val="629CAE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11" name="Google Shape;1946;p18">
              <a:extLst>
                <a:ext uri="{FF2B5EF4-FFF2-40B4-BE49-F238E27FC236}">
                  <a16:creationId xmlns:a16="http://schemas.microsoft.com/office/drawing/2014/main" id="{A2965B23-50C3-A20F-8EEA-4AD895A09D61}"/>
                </a:ext>
              </a:extLst>
            </p:cNvPr>
            <p:cNvSpPr/>
            <p:nvPr/>
          </p:nvSpPr>
          <p:spPr>
            <a:xfrm>
              <a:off x="5129251" y="8736219"/>
              <a:ext cx="117124" cy="63953"/>
            </a:xfrm>
            <a:custGeom>
              <a:avLst/>
              <a:gdLst/>
              <a:ahLst/>
              <a:cxnLst/>
              <a:rect l="l" t="t" r="r" b="b"/>
              <a:pathLst>
                <a:path w="117124" h="63953" extrusionOk="0">
                  <a:moveTo>
                    <a:pt x="116347" y="20890"/>
                  </a:moveTo>
                  <a:cubicBezTo>
                    <a:pt x="115145" y="21237"/>
                    <a:pt x="111749" y="21535"/>
                    <a:pt x="106159" y="21794"/>
                  </a:cubicBezTo>
                  <a:cubicBezTo>
                    <a:pt x="100569" y="22053"/>
                    <a:pt x="93910" y="22229"/>
                    <a:pt x="86176" y="22306"/>
                  </a:cubicBezTo>
                  <a:cubicBezTo>
                    <a:pt x="78441" y="22400"/>
                    <a:pt x="70095" y="22477"/>
                    <a:pt x="61159" y="22565"/>
                  </a:cubicBezTo>
                  <a:cubicBezTo>
                    <a:pt x="52217" y="22654"/>
                    <a:pt x="43794" y="22698"/>
                    <a:pt x="35883" y="22698"/>
                  </a:cubicBezTo>
                  <a:cubicBezTo>
                    <a:pt x="27972" y="22698"/>
                    <a:pt x="21054" y="22698"/>
                    <a:pt x="15128" y="22698"/>
                  </a:cubicBezTo>
                  <a:cubicBezTo>
                    <a:pt x="9190" y="22698"/>
                    <a:pt x="5282" y="22698"/>
                    <a:pt x="3391" y="22698"/>
                  </a:cubicBezTo>
                  <a:cubicBezTo>
                    <a:pt x="1495" y="20813"/>
                    <a:pt x="425" y="18360"/>
                    <a:pt x="166" y="15345"/>
                  </a:cubicBezTo>
                  <a:cubicBezTo>
                    <a:pt x="-93" y="12347"/>
                    <a:pt x="-49" y="8598"/>
                    <a:pt x="298" y="4134"/>
                  </a:cubicBezTo>
                  <a:cubicBezTo>
                    <a:pt x="988" y="2932"/>
                    <a:pt x="2961" y="2067"/>
                    <a:pt x="6225" y="1554"/>
                  </a:cubicBezTo>
                  <a:cubicBezTo>
                    <a:pt x="9494" y="1042"/>
                    <a:pt x="13099" y="695"/>
                    <a:pt x="17057" y="518"/>
                  </a:cubicBezTo>
                  <a:cubicBezTo>
                    <a:pt x="21010" y="353"/>
                    <a:pt x="24791" y="265"/>
                    <a:pt x="28408" y="265"/>
                  </a:cubicBezTo>
                  <a:cubicBezTo>
                    <a:pt x="32013" y="265"/>
                    <a:pt x="34599" y="265"/>
                    <a:pt x="36142" y="265"/>
                  </a:cubicBezTo>
                  <a:cubicBezTo>
                    <a:pt x="38028" y="265"/>
                    <a:pt x="41043" y="221"/>
                    <a:pt x="45166" y="132"/>
                  </a:cubicBezTo>
                  <a:cubicBezTo>
                    <a:pt x="49296" y="44"/>
                    <a:pt x="53981" y="0"/>
                    <a:pt x="59224" y="0"/>
                  </a:cubicBezTo>
                  <a:cubicBezTo>
                    <a:pt x="64472" y="0"/>
                    <a:pt x="69968" y="0"/>
                    <a:pt x="75729" y="0"/>
                  </a:cubicBezTo>
                  <a:cubicBezTo>
                    <a:pt x="81490" y="0"/>
                    <a:pt x="86947" y="44"/>
                    <a:pt x="92107" y="132"/>
                  </a:cubicBezTo>
                  <a:cubicBezTo>
                    <a:pt x="97267" y="221"/>
                    <a:pt x="101909" y="386"/>
                    <a:pt x="106033" y="645"/>
                  </a:cubicBezTo>
                  <a:cubicBezTo>
                    <a:pt x="110162" y="904"/>
                    <a:pt x="113166" y="1124"/>
                    <a:pt x="115062" y="1290"/>
                  </a:cubicBezTo>
                  <a:cubicBezTo>
                    <a:pt x="115752" y="1984"/>
                    <a:pt x="116264" y="3357"/>
                    <a:pt x="116612" y="5418"/>
                  </a:cubicBezTo>
                  <a:cubicBezTo>
                    <a:pt x="116953" y="7479"/>
                    <a:pt x="117124" y="9635"/>
                    <a:pt x="117124" y="11867"/>
                  </a:cubicBezTo>
                  <a:cubicBezTo>
                    <a:pt x="117124" y="14099"/>
                    <a:pt x="117036" y="16117"/>
                    <a:pt x="116871" y="17924"/>
                  </a:cubicBezTo>
                  <a:cubicBezTo>
                    <a:pt x="116694" y="19732"/>
                    <a:pt x="116523" y="20724"/>
                    <a:pt x="116347" y="20890"/>
                  </a:cubicBezTo>
                  <a:close/>
                  <a:moveTo>
                    <a:pt x="116347" y="62145"/>
                  </a:moveTo>
                  <a:cubicBezTo>
                    <a:pt x="115145" y="62493"/>
                    <a:pt x="111749" y="62796"/>
                    <a:pt x="106159" y="63049"/>
                  </a:cubicBezTo>
                  <a:cubicBezTo>
                    <a:pt x="100569" y="63308"/>
                    <a:pt x="93910" y="63485"/>
                    <a:pt x="86176" y="63568"/>
                  </a:cubicBezTo>
                  <a:cubicBezTo>
                    <a:pt x="78441" y="63656"/>
                    <a:pt x="70095" y="63738"/>
                    <a:pt x="61159" y="63821"/>
                  </a:cubicBezTo>
                  <a:cubicBezTo>
                    <a:pt x="52217" y="63909"/>
                    <a:pt x="43794" y="63953"/>
                    <a:pt x="35883" y="63953"/>
                  </a:cubicBezTo>
                  <a:cubicBezTo>
                    <a:pt x="27972" y="63953"/>
                    <a:pt x="21054" y="63953"/>
                    <a:pt x="15128" y="63953"/>
                  </a:cubicBezTo>
                  <a:cubicBezTo>
                    <a:pt x="9190" y="63953"/>
                    <a:pt x="5282" y="63953"/>
                    <a:pt x="3391" y="63953"/>
                  </a:cubicBezTo>
                  <a:cubicBezTo>
                    <a:pt x="1495" y="62068"/>
                    <a:pt x="425" y="59616"/>
                    <a:pt x="166" y="56601"/>
                  </a:cubicBezTo>
                  <a:cubicBezTo>
                    <a:pt x="-93" y="53602"/>
                    <a:pt x="-49" y="49854"/>
                    <a:pt x="298" y="45390"/>
                  </a:cubicBezTo>
                  <a:cubicBezTo>
                    <a:pt x="988" y="44188"/>
                    <a:pt x="2961" y="43323"/>
                    <a:pt x="6225" y="42810"/>
                  </a:cubicBezTo>
                  <a:cubicBezTo>
                    <a:pt x="9494" y="42298"/>
                    <a:pt x="13099" y="41950"/>
                    <a:pt x="17057" y="41774"/>
                  </a:cubicBezTo>
                  <a:cubicBezTo>
                    <a:pt x="21010" y="41609"/>
                    <a:pt x="24791" y="41520"/>
                    <a:pt x="28408" y="41520"/>
                  </a:cubicBezTo>
                  <a:cubicBezTo>
                    <a:pt x="32013" y="41520"/>
                    <a:pt x="34599" y="41520"/>
                    <a:pt x="36142" y="41520"/>
                  </a:cubicBezTo>
                  <a:cubicBezTo>
                    <a:pt x="38028" y="41520"/>
                    <a:pt x="41043" y="41476"/>
                    <a:pt x="45166" y="41388"/>
                  </a:cubicBezTo>
                  <a:cubicBezTo>
                    <a:pt x="49296" y="41300"/>
                    <a:pt x="53981" y="41256"/>
                    <a:pt x="59224" y="41256"/>
                  </a:cubicBezTo>
                  <a:cubicBezTo>
                    <a:pt x="64472" y="41256"/>
                    <a:pt x="69968" y="41256"/>
                    <a:pt x="75729" y="41256"/>
                  </a:cubicBezTo>
                  <a:cubicBezTo>
                    <a:pt x="81490" y="41256"/>
                    <a:pt x="86947" y="41300"/>
                    <a:pt x="92107" y="41388"/>
                  </a:cubicBezTo>
                  <a:cubicBezTo>
                    <a:pt x="97267" y="41476"/>
                    <a:pt x="101909" y="41647"/>
                    <a:pt x="106033" y="41901"/>
                  </a:cubicBezTo>
                  <a:cubicBezTo>
                    <a:pt x="110162" y="42160"/>
                    <a:pt x="113166" y="42380"/>
                    <a:pt x="115062" y="42546"/>
                  </a:cubicBezTo>
                  <a:cubicBezTo>
                    <a:pt x="115752" y="43240"/>
                    <a:pt x="116264" y="44612"/>
                    <a:pt x="116612" y="46674"/>
                  </a:cubicBezTo>
                  <a:cubicBezTo>
                    <a:pt x="116953" y="48741"/>
                    <a:pt x="117124" y="50890"/>
                    <a:pt x="117124" y="53123"/>
                  </a:cubicBezTo>
                  <a:cubicBezTo>
                    <a:pt x="117124" y="55355"/>
                    <a:pt x="117036" y="57372"/>
                    <a:pt x="116871" y="59180"/>
                  </a:cubicBezTo>
                  <a:cubicBezTo>
                    <a:pt x="116694" y="60988"/>
                    <a:pt x="116523" y="61980"/>
                    <a:pt x="116347" y="6214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0967" tIns="30467" rIns="60967" bIns="30467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200" kern="0">
                <a:solidFill>
                  <a:srgbClr val="629CAE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12" name="Google Shape;1947;p18">
              <a:extLst>
                <a:ext uri="{FF2B5EF4-FFF2-40B4-BE49-F238E27FC236}">
                  <a16:creationId xmlns:a16="http://schemas.microsoft.com/office/drawing/2014/main" id="{5E437C4C-C454-AF41-BE03-2EFED73A72BD}"/>
                </a:ext>
              </a:extLst>
            </p:cNvPr>
            <p:cNvSpPr/>
            <p:nvPr/>
          </p:nvSpPr>
          <p:spPr>
            <a:xfrm>
              <a:off x="5145101" y="8270669"/>
              <a:ext cx="79730" cy="23371"/>
            </a:xfrm>
            <a:custGeom>
              <a:avLst/>
              <a:gdLst/>
              <a:ahLst/>
              <a:cxnLst/>
              <a:rect l="l" t="t" r="r" b="b"/>
              <a:pathLst>
                <a:path w="79730" h="23371" extrusionOk="0">
                  <a:moveTo>
                    <a:pt x="78958" y="20274"/>
                  </a:moveTo>
                  <a:cubicBezTo>
                    <a:pt x="77751" y="20621"/>
                    <a:pt x="75254" y="20963"/>
                    <a:pt x="71478" y="21310"/>
                  </a:cubicBezTo>
                  <a:cubicBezTo>
                    <a:pt x="67696" y="21652"/>
                    <a:pt x="63308" y="21911"/>
                    <a:pt x="58324" y="22082"/>
                  </a:cubicBezTo>
                  <a:cubicBezTo>
                    <a:pt x="53335" y="22253"/>
                    <a:pt x="48004" y="22424"/>
                    <a:pt x="42337" y="22595"/>
                  </a:cubicBezTo>
                  <a:cubicBezTo>
                    <a:pt x="36659" y="22766"/>
                    <a:pt x="31246" y="22898"/>
                    <a:pt x="26086" y="22981"/>
                  </a:cubicBezTo>
                  <a:cubicBezTo>
                    <a:pt x="20931" y="23074"/>
                    <a:pt x="16323" y="23151"/>
                    <a:pt x="12293" y="23240"/>
                  </a:cubicBezTo>
                  <a:cubicBezTo>
                    <a:pt x="8252" y="23328"/>
                    <a:pt x="5286" y="23372"/>
                    <a:pt x="3390" y="23372"/>
                  </a:cubicBezTo>
                  <a:cubicBezTo>
                    <a:pt x="1493" y="21487"/>
                    <a:pt x="424" y="18990"/>
                    <a:pt x="170" y="15892"/>
                  </a:cubicBezTo>
                  <a:cubicBezTo>
                    <a:pt x="-89" y="12800"/>
                    <a:pt x="-56" y="9025"/>
                    <a:pt x="292" y="4549"/>
                  </a:cubicBezTo>
                  <a:cubicBezTo>
                    <a:pt x="981" y="3347"/>
                    <a:pt x="2960" y="2488"/>
                    <a:pt x="6229" y="1970"/>
                  </a:cubicBezTo>
                  <a:cubicBezTo>
                    <a:pt x="9487" y="1457"/>
                    <a:pt x="13103" y="1159"/>
                    <a:pt x="17061" y="1066"/>
                  </a:cubicBezTo>
                  <a:cubicBezTo>
                    <a:pt x="21014" y="988"/>
                    <a:pt x="24796" y="944"/>
                    <a:pt x="28407" y="944"/>
                  </a:cubicBezTo>
                  <a:cubicBezTo>
                    <a:pt x="32023" y="944"/>
                    <a:pt x="34597" y="944"/>
                    <a:pt x="36141" y="944"/>
                  </a:cubicBezTo>
                  <a:cubicBezTo>
                    <a:pt x="39068" y="944"/>
                    <a:pt x="42337" y="856"/>
                    <a:pt x="45943" y="685"/>
                  </a:cubicBezTo>
                  <a:cubicBezTo>
                    <a:pt x="49548" y="520"/>
                    <a:pt x="53247" y="343"/>
                    <a:pt x="57034" y="173"/>
                  </a:cubicBezTo>
                  <a:cubicBezTo>
                    <a:pt x="60811" y="2"/>
                    <a:pt x="64465" y="-42"/>
                    <a:pt x="67994" y="40"/>
                  </a:cubicBezTo>
                  <a:cubicBezTo>
                    <a:pt x="71516" y="129"/>
                    <a:pt x="74741" y="343"/>
                    <a:pt x="77663" y="685"/>
                  </a:cubicBezTo>
                  <a:cubicBezTo>
                    <a:pt x="78352" y="1374"/>
                    <a:pt x="78865" y="2747"/>
                    <a:pt x="79212" y="4814"/>
                  </a:cubicBezTo>
                  <a:cubicBezTo>
                    <a:pt x="79559" y="6875"/>
                    <a:pt x="79730" y="9030"/>
                    <a:pt x="79730" y="11257"/>
                  </a:cubicBezTo>
                  <a:cubicBezTo>
                    <a:pt x="79730" y="13500"/>
                    <a:pt x="79637" y="15512"/>
                    <a:pt x="79471" y="17320"/>
                  </a:cubicBezTo>
                  <a:cubicBezTo>
                    <a:pt x="79300" y="19111"/>
                    <a:pt x="79129" y="20098"/>
                    <a:pt x="78958" y="20274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0967" tIns="30467" rIns="60967" bIns="30467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200" kern="0">
                <a:solidFill>
                  <a:srgbClr val="629CAE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13" name="Google Shape;1948;p18">
              <a:extLst>
                <a:ext uri="{FF2B5EF4-FFF2-40B4-BE49-F238E27FC236}">
                  <a16:creationId xmlns:a16="http://schemas.microsoft.com/office/drawing/2014/main" id="{CABA2534-9B86-164D-FC84-D58BF67B84D4}"/>
                </a:ext>
              </a:extLst>
            </p:cNvPr>
            <p:cNvSpPr/>
            <p:nvPr/>
          </p:nvSpPr>
          <p:spPr>
            <a:xfrm>
              <a:off x="5114737" y="7694880"/>
              <a:ext cx="152162" cy="179498"/>
            </a:xfrm>
            <a:custGeom>
              <a:avLst/>
              <a:gdLst/>
              <a:ahLst/>
              <a:cxnLst/>
              <a:rect l="l" t="t" r="r" b="b"/>
              <a:pathLst>
                <a:path w="152162" h="179498" extrusionOk="0">
                  <a:moveTo>
                    <a:pt x="137344" y="22467"/>
                  </a:moveTo>
                  <a:cubicBezTo>
                    <a:pt x="133987" y="26590"/>
                    <a:pt x="130376" y="31148"/>
                    <a:pt x="126506" y="36131"/>
                  </a:cubicBezTo>
                  <a:cubicBezTo>
                    <a:pt x="122636" y="41119"/>
                    <a:pt x="118728" y="46278"/>
                    <a:pt x="114770" y="51602"/>
                  </a:cubicBezTo>
                  <a:cubicBezTo>
                    <a:pt x="110817" y="56938"/>
                    <a:pt x="107035" y="62091"/>
                    <a:pt x="103424" y="67080"/>
                  </a:cubicBezTo>
                  <a:cubicBezTo>
                    <a:pt x="99813" y="72068"/>
                    <a:pt x="96500" y="76665"/>
                    <a:pt x="93496" y="80870"/>
                  </a:cubicBezTo>
                  <a:cubicBezTo>
                    <a:pt x="90480" y="85087"/>
                    <a:pt x="88033" y="88476"/>
                    <a:pt x="86142" y="91056"/>
                  </a:cubicBezTo>
                  <a:cubicBezTo>
                    <a:pt x="89064" y="95532"/>
                    <a:pt x="92245" y="100079"/>
                    <a:pt x="95684" y="104720"/>
                  </a:cubicBezTo>
                  <a:cubicBezTo>
                    <a:pt x="99119" y="109361"/>
                    <a:pt x="102691" y="113924"/>
                    <a:pt x="106385" y="118389"/>
                  </a:cubicBezTo>
                  <a:cubicBezTo>
                    <a:pt x="110078" y="122865"/>
                    <a:pt x="113772" y="127114"/>
                    <a:pt x="117476" y="131154"/>
                  </a:cubicBezTo>
                  <a:cubicBezTo>
                    <a:pt x="121170" y="135194"/>
                    <a:pt x="124737" y="138843"/>
                    <a:pt x="128177" y="142112"/>
                  </a:cubicBezTo>
                  <a:cubicBezTo>
                    <a:pt x="130922" y="144686"/>
                    <a:pt x="133507" y="146968"/>
                    <a:pt x="135911" y="148941"/>
                  </a:cubicBezTo>
                  <a:cubicBezTo>
                    <a:pt x="138320" y="150914"/>
                    <a:pt x="140724" y="152678"/>
                    <a:pt x="143133" y="154227"/>
                  </a:cubicBezTo>
                  <a:cubicBezTo>
                    <a:pt x="144853" y="155434"/>
                    <a:pt x="146446" y="156459"/>
                    <a:pt x="147907" y="157319"/>
                  </a:cubicBezTo>
                  <a:cubicBezTo>
                    <a:pt x="149367" y="158179"/>
                    <a:pt x="150784" y="159039"/>
                    <a:pt x="152162" y="159898"/>
                  </a:cubicBezTo>
                  <a:cubicBezTo>
                    <a:pt x="150613" y="162472"/>
                    <a:pt x="148634" y="164886"/>
                    <a:pt x="146225" y="167113"/>
                  </a:cubicBezTo>
                  <a:cubicBezTo>
                    <a:pt x="143816" y="169357"/>
                    <a:pt x="141236" y="171153"/>
                    <a:pt x="138491" y="172537"/>
                  </a:cubicBezTo>
                  <a:cubicBezTo>
                    <a:pt x="135735" y="173909"/>
                    <a:pt x="133033" y="174725"/>
                    <a:pt x="130365" y="174979"/>
                  </a:cubicBezTo>
                  <a:cubicBezTo>
                    <a:pt x="127697" y="175238"/>
                    <a:pt x="125426" y="174769"/>
                    <a:pt x="123535" y="173562"/>
                  </a:cubicBezTo>
                  <a:lnTo>
                    <a:pt x="118893" y="169693"/>
                  </a:lnTo>
                  <a:cubicBezTo>
                    <a:pt x="118033" y="169004"/>
                    <a:pt x="117217" y="168364"/>
                    <a:pt x="116440" y="167764"/>
                  </a:cubicBezTo>
                  <a:cubicBezTo>
                    <a:pt x="115668" y="167163"/>
                    <a:pt x="114847" y="166512"/>
                    <a:pt x="113987" y="165823"/>
                  </a:cubicBezTo>
                  <a:cubicBezTo>
                    <a:pt x="112961" y="164451"/>
                    <a:pt x="111754" y="163117"/>
                    <a:pt x="110381" y="161827"/>
                  </a:cubicBezTo>
                  <a:cubicBezTo>
                    <a:pt x="108998" y="160543"/>
                    <a:pt x="107625" y="159209"/>
                    <a:pt x="106252" y="157831"/>
                  </a:cubicBezTo>
                  <a:cubicBezTo>
                    <a:pt x="104703" y="156459"/>
                    <a:pt x="103204" y="155125"/>
                    <a:pt x="101743" y="153835"/>
                  </a:cubicBezTo>
                  <a:cubicBezTo>
                    <a:pt x="100282" y="152551"/>
                    <a:pt x="99036" y="151305"/>
                    <a:pt x="98005" y="150098"/>
                  </a:cubicBezTo>
                  <a:cubicBezTo>
                    <a:pt x="97145" y="149073"/>
                    <a:pt x="95640" y="147436"/>
                    <a:pt x="93496" y="145204"/>
                  </a:cubicBezTo>
                  <a:cubicBezTo>
                    <a:pt x="91340" y="142972"/>
                    <a:pt x="89924" y="141252"/>
                    <a:pt x="89240" y="140045"/>
                  </a:cubicBezTo>
                  <a:lnTo>
                    <a:pt x="80729" y="129214"/>
                  </a:lnTo>
                  <a:cubicBezTo>
                    <a:pt x="79179" y="127329"/>
                    <a:pt x="77371" y="125218"/>
                    <a:pt x="75315" y="122898"/>
                  </a:cubicBezTo>
                  <a:cubicBezTo>
                    <a:pt x="73253" y="120577"/>
                    <a:pt x="71098" y="118472"/>
                    <a:pt x="68865" y="116581"/>
                  </a:cubicBezTo>
                  <a:cubicBezTo>
                    <a:pt x="68005" y="117099"/>
                    <a:pt x="66632" y="118433"/>
                    <a:pt x="64741" y="120577"/>
                  </a:cubicBezTo>
                  <a:cubicBezTo>
                    <a:pt x="62845" y="122732"/>
                    <a:pt x="60745" y="125262"/>
                    <a:pt x="58424" y="128183"/>
                  </a:cubicBezTo>
                  <a:cubicBezTo>
                    <a:pt x="56103" y="131110"/>
                    <a:pt x="53650" y="134290"/>
                    <a:pt x="51070" y="137724"/>
                  </a:cubicBezTo>
                  <a:cubicBezTo>
                    <a:pt x="48490" y="141164"/>
                    <a:pt x="46169" y="144520"/>
                    <a:pt x="44107" y="147778"/>
                  </a:cubicBezTo>
                  <a:cubicBezTo>
                    <a:pt x="41875" y="151217"/>
                    <a:pt x="39631" y="154662"/>
                    <a:pt x="37404" y="158096"/>
                  </a:cubicBezTo>
                  <a:cubicBezTo>
                    <a:pt x="35160" y="161535"/>
                    <a:pt x="33104" y="164716"/>
                    <a:pt x="31208" y="167637"/>
                  </a:cubicBezTo>
                  <a:cubicBezTo>
                    <a:pt x="29311" y="170216"/>
                    <a:pt x="27641" y="172537"/>
                    <a:pt x="26185" y="174598"/>
                  </a:cubicBezTo>
                  <a:cubicBezTo>
                    <a:pt x="24730" y="176660"/>
                    <a:pt x="23473" y="178291"/>
                    <a:pt x="22448" y="179498"/>
                  </a:cubicBezTo>
                  <a:cubicBezTo>
                    <a:pt x="21411" y="179498"/>
                    <a:pt x="19912" y="179151"/>
                    <a:pt x="17927" y="178462"/>
                  </a:cubicBezTo>
                  <a:cubicBezTo>
                    <a:pt x="15954" y="177773"/>
                    <a:pt x="13887" y="176952"/>
                    <a:pt x="11737" y="176009"/>
                  </a:cubicBezTo>
                  <a:cubicBezTo>
                    <a:pt x="9587" y="175067"/>
                    <a:pt x="7442" y="174080"/>
                    <a:pt x="5292" y="173044"/>
                  </a:cubicBezTo>
                  <a:cubicBezTo>
                    <a:pt x="3137" y="172008"/>
                    <a:pt x="1373" y="171148"/>
                    <a:pt x="0" y="170464"/>
                  </a:cubicBezTo>
                  <a:cubicBezTo>
                    <a:pt x="689" y="166512"/>
                    <a:pt x="2922" y="161094"/>
                    <a:pt x="6709" y="154221"/>
                  </a:cubicBezTo>
                  <a:cubicBezTo>
                    <a:pt x="10491" y="147348"/>
                    <a:pt x="15044" y="139951"/>
                    <a:pt x="20375" y="132042"/>
                  </a:cubicBezTo>
                  <a:cubicBezTo>
                    <a:pt x="26053" y="123796"/>
                    <a:pt x="31764" y="115798"/>
                    <a:pt x="37525" y="108065"/>
                  </a:cubicBezTo>
                  <a:cubicBezTo>
                    <a:pt x="43286" y="100332"/>
                    <a:pt x="47884" y="93977"/>
                    <a:pt x="51329" y="88989"/>
                  </a:cubicBezTo>
                  <a:cubicBezTo>
                    <a:pt x="47889" y="82281"/>
                    <a:pt x="44576" y="75965"/>
                    <a:pt x="41395" y="70034"/>
                  </a:cubicBezTo>
                  <a:cubicBezTo>
                    <a:pt x="38214" y="64098"/>
                    <a:pt x="35078" y="58261"/>
                    <a:pt x="31979" y="52495"/>
                  </a:cubicBezTo>
                  <a:cubicBezTo>
                    <a:pt x="28887" y="46741"/>
                    <a:pt x="25921" y="40937"/>
                    <a:pt x="23087" y="35095"/>
                  </a:cubicBezTo>
                  <a:cubicBezTo>
                    <a:pt x="20248" y="29247"/>
                    <a:pt x="17542" y="22974"/>
                    <a:pt x="14961" y="16272"/>
                  </a:cubicBezTo>
                  <a:cubicBezTo>
                    <a:pt x="15998" y="15412"/>
                    <a:pt x="17453" y="14464"/>
                    <a:pt x="19350" y="13433"/>
                  </a:cubicBezTo>
                  <a:cubicBezTo>
                    <a:pt x="21235" y="12408"/>
                    <a:pt x="23220" y="11333"/>
                    <a:pt x="25276" y="10214"/>
                  </a:cubicBezTo>
                  <a:cubicBezTo>
                    <a:pt x="27338" y="9101"/>
                    <a:pt x="29361" y="8026"/>
                    <a:pt x="31334" y="6996"/>
                  </a:cubicBezTo>
                  <a:cubicBezTo>
                    <a:pt x="33308" y="5959"/>
                    <a:pt x="35072" y="5105"/>
                    <a:pt x="36627" y="4416"/>
                  </a:cubicBezTo>
                  <a:cubicBezTo>
                    <a:pt x="38512" y="8373"/>
                    <a:pt x="40530" y="12667"/>
                    <a:pt x="42685" y="17303"/>
                  </a:cubicBezTo>
                  <a:cubicBezTo>
                    <a:pt x="44835" y="21943"/>
                    <a:pt x="47112" y="26755"/>
                    <a:pt x="49515" y="31743"/>
                  </a:cubicBezTo>
                  <a:cubicBezTo>
                    <a:pt x="52261" y="37244"/>
                    <a:pt x="55320" y="43214"/>
                    <a:pt x="58666" y="49662"/>
                  </a:cubicBezTo>
                  <a:cubicBezTo>
                    <a:pt x="62024" y="56111"/>
                    <a:pt x="65932" y="62516"/>
                    <a:pt x="70403" y="68871"/>
                  </a:cubicBezTo>
                  <a:cubicBezTo>
                    <a:pt x="71952" y="67322"/>
                    <a:pt x="73760" y="65481"/>
                    <a:pt x="75817" y="63326"/>
                  </a:cubicBezTo>
                  <a:cubicBezTo>
                    <a:pt x="77884" y="61177"/>
                    <a:pt x="80111" y="58647"/>
                    <a:pt x="82526" y="55720"/>
                  </a:cubicBezTo>
                  <a:cubicBezTo>
                    <a:pt x="84753" y="52799"/>
                    <a:pt x="87206" y="49574"/>
                    <a:pt x="89869" y="46052"/>
                  </a:cubicBezTo>
                  <a:cubicBezTo>
                    <a:pt x="92537" y="42525"/>
                    <a:pt x="95326" y="38876"/>
                    <a:pt x="98253" y="35095"/>
                  </a:cubicBezTo>
                  <a:cubicBezTo>
                    <a:pt x="101175" y="31314"/>
                    <a:pt x="104053" y="27577"/>
                    <a:pt x="106892" y="23878"/>
                  </a:cubicBezTo>
                  <a:cubicBezTo>
                    <a:pt x="109725" y="20185"/>
                    <a:pt x="112432" y="16784"/>
                    <a:pt x="115012" y="13692"/>
                  </a:cubicBezTo>
                  <a:cubicBezTo>
                    <a:pt x="117592" y="10600"/>
                    <a:pt x="119952" y="7850"/>
                    <a:pt x="122107" y="5447"/>
                  </a:cubicBezTo>
                  <a:cubicBezTo>
                    <a:pt x="124257" y="3038"/>
                    <a:pt x="126104" y="1236"/>
                    <a:pt x="127653" y="29"/>
                  </a:cubicBezTo>
                  <a:cubicBezTo>
                    <a:pt x="129538" y="-137"/>
                    <a:pt x="131605" y="414"/>
                    <a:pt x="133844" y="1704"/>
                  </a:cubicBezTo>
                  <a:cubicBezTo>
                    <a:pt x="136076" y="2994"/>
                    <a:pt x="138226" y="4929"/>
                    <a:pt x="140294" y="7503"/>
                  </a:cubicBezTo>
                  <a:cubicBezTo>
                    <a:pt x="140806" y="8368"/>
                    <a:pt x="141495" y="9140"/>
                    <a:pt x="142355" y="9823"/>
                  </a:cubicBezTo>
                  <a:cubicBezTo>
                    <a:pt x="143215" y="10512"/>
                    <a:pt x="144075" y="11113"/>
                    <a:pt x="144935" y="11631"/>
                  </a:cubicBezTo>
                  <a:lnTo>
                    <a:pt x="146220" y="12403"/>
                  </a:lnTo>
                  <a:cubicBezTo>
                    <a:pt x="143656" y="14982"/>
                    <a:pt x="140690" y="18339"/>
                    <a:pt x="137344" y="2246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0967" tIns="30467" rIns="60967" bIns="30467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200" kern="0">
                <a:solidFill>
                  <a:srgbClr val="629CAE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14" name="Google Shape;1949;p18">
              <a:extLst>
                <a:ext uri="{FF2B5EF4-FFF2-40B4-BE49-F238E27FC236}">
                  <a16:creationId xmlns:a16="http://schemas.microsoft.com/office/drawing/2014/main" id="{46663DB3-4508-A696-711E-FD23FDB4A6CF}"/>
                </a:ext>
              </a:extLst>
            </p:cNvPr>
            <p:cNvSpPr/>
            <p:nvPr/>
          </p:nvSpPr>
          <p:spPr>
            <a:xfrm>
              <a:off x="5108545" y="7219181"/>
              <a:ext cx="148817" cy="131952"/>
            </a:xfrm>
            <a:custGeom>
              <a:avLst/>
              <a:gdLst/>
              <a:ahLst/>
              <a:cxnLst/>
              <a:rect l="l" t="t" r="r" b="b"/>
              <a:pathLst>
                <a:path w="148817" h="131952" extrusionOk="0">
                  <a:moveTo>
                    <a:pt x="147841" y="77627"/>
                  </a:moveTo>
                  <a:cubicBezTo>
                    <a:pt x="146309" y="78068"/>
                    <a:pt x="141992" y="78448"/>
                    <a:pt x="134897" y="78779"/>
                  </a:cubicBezTo>
                  <a:cubicBezTo>
                    <a:pt x="127797" y="79104"/>
                    <a:pt x="119330" y="79324"/>
                    <a:pt x="109500" y="79434"/>
                  </a:cubicBezTo>
                  <a:cubicBezTo>
                    <a:pt x="99666" y="79545"/>
                    <a:pt x="89070" y="79655"/>
                    <a:pt x="77719" y="79765"/>
                  </a:cubicBezTo>
                  <a:cubicBezTo>
                    <a:pt x="66352" y="79875"/>
                    <a:pt x="55646" y="79931"/>
                    <a:pt x="45602" y="79931"/>
                  </a:cubicBezTo>
                  <a:cubicBezTo>
                    <a:pt x="35547" y="79931"/>
                    <a:pt x="26754" y="79931"/>
                    <a:pt x="19218" y="79931"/>
                  </a:cubicBezTo>
                  <a:cubicBezTo>
                    <a:pt x="11677" y="79931"/>
                    <a:pt x="6710" y="79931"/>
                    <a:pt x="4312" y="79931"/>
                  </a:cubicBezTo>
                  <a:cubicBezTo>
                    <a:pt x="1903" y="77533"/>
                    <a:pt x="536" y="74413"/>
                    <a:pt x="210" y="70594"/>
                  </a:cubicBezTo>
                  <a:cubicBezTo>
                    <a:pt x="-115" y="66779"/>
                    <a:pt x="-65" y="62023"/>
                    <a:pt x="376" y="56340"/>
                  </a:cubicBezTo>
                  <a:cubicBezTo>
                    <a:pt x="1241" y="54813"/>
                    <a:pt x="3761" y="53722"/>
                    <a:pt x="7912" y="53066"/>
                  </a:cubicBezTo>
                  <a:cubicBezTo>
                    <a:pt x="12063" y="52410"/>
                    <a:pt x="16644" y="51975"/>
                    <a:pt x="21677" y="51754"/>
                  </a:cubicBezTo>
                  <a:cubicBezTo>
                    <a:pt x="26705" y="51539"/>
                    <a:pt x="31512" y="51423"/>
                    <a:pt x="36093" y="51423"/>
                  </a:cubicBezTo>
                  <a:cubicBezTo>
                    <a:pt x="40685" y="51423"/>
                    <a:pt x="43959" y="51423"/>
                    <a:pt x="45927" y="51423"/>
                  </a:cubicBezTo>
                  <a:cubicBezTo>
                    <a:pt x="48326" y="51423"/>
                    <a:pt x="52151" y="51374"/>
                    <a:pt x="57394" y="51264"/>
                  </a:cubicBezTo>
                  <a:cubicBezTo>
                    <a:pt x="62642" y="51153"/>
                    <a:pt x="68585" y="51098"/>
                    <a:pt x="75261" y="51098"/>
                  </a:cubicBezTo>
                  <a:cubicBezTo>
                    <a:pt x="81920" y="51098"/>
                    <a:pt x="88910" y="51098"/>
                    <a:pt x="96226" y="51098"/>
                  </a:cubicBezTo>
                  <a:cubicBezTo>
                    <a:pt x="103541" y="51098"/>
                    <a:pt x="110482" y="51153"/>
                    <a:pt x="117042" y="51264"/>
                  </a:cubicBezTo>
                  <a:cubicBezTo>
                    <a:pt x="123591" y="51374"/>
                    <a:pt x="129489" y="51594"/>
                    <a:pt x="134732" y="51920"/>
                  </a:cubicBezTo>
                  <a:cubicBezTo>
                    <a:pt x="139975" y="52250"/>
                    <a:pt x="143801" y="52526"/>
                    <a:pt x="146204" y="52741"/>
                  </a:cubicBezTo>
                  <a:cubicBezTo>
                    <a:pt x="147069" y="53617"/>
                    <a:pt x="147731" y="55359"/>
                    <a:pt x="148161" y="57983"/>
                  </a:cubicBezTo>
                  <a:cubicBezTo>
                    <a:pt x="148602" y="60601"/>
                    <a:pt x="148817" y="63340"/>
                    <a:pt x="148817" y="66179"/>
                  </a:cubicBezTo>
                  <a:cubicBezTo>
                    <a:pt x="148817" y="69017"/>
                    <a:pt x="148707" y="71580"/>
                    <a:pt x="148492" y="73879"/>
                  </a:cubicBezTo>
                  <a:cubicBezTo>
                    <a:pt x="148277" y="76149"/>
                    <a:pt x="148062" y="77412"/>
                    <a:pt x="147841" y="77627"/>
                  </a:cubicBezTo>
                  <a:close/>
                  <a:moveTo>
                    <a:pt x="66567" y="129068"/>
                  </a:moveTo>
                  <a:cubicBezTo>
                    <a:pt x="62416" y="126886"/>
                    <a:pt x="59632" y="123882"/>
                    <a:pt x="58215" y="120056"/>
                  </a:cubicBezTo>
                  <a:cubicBezTo>
                    <a:pt x="56793" y="116237"/>
                    <a:pt x="56517" y="112472"/>
                    <a:pt x="57388" y="108752"/>
                  </a:cubicBezTo>
                  <a:cubicBezTo>
                    <a:pt x="58265" y="105042"/>
                    <a:pt x="60062" y="101708"/>
                    <a:pt x="62796" y="98759"/>
                  </a:cubicBezTo>
                  <a:cubicBezTo>
                    <a:pt x="65531" y="95810"/>
                    <a:pt x="68971" y="94008"/>
                    <a:pt x="73122" y="93357"/>
                  </a:cubicBezTo>
                  <a:cubicBezTo>
                    <a:pt x="79020" y="92486"/>
                    <a:pt x="83712" y="93523"/>
                    <a:pt x="87212" y="96471"/>
                  </a:cubicBezTo>
                  <a:cubicBezTo>
                    <a:pt x="90702" y="99420"/>
                    <a:pt x="92890" y="103025"/>
                    <a:pt x="93761" y="107280"/>
                  </a:cubicBezTo>
                  <a:cubicBezTo>
                    <a:pt x="94638" y="111541"/>
                    <a:pt x="93976" y="115912"/>
                    <a:pt x="91804" y="120387"/>
                  </a:cubicBezTo>
                  <a:cubicBezTo>
                    <a:pt x="89616" y="124868"/>
                    <a:pt x="85790" y="128308"/>
                    <a:pt x="80332" y="130711"/>
                  </a:cubicBezTo>
                  <a:cubicBezTo>
                    <a:pt x="77058" y="132017"/>
                    <a:pt x="74373" y="132298"/>
                    <a:pt x="72306" y="131526"/>
                  </a:cubicBezTo>
                  <a:cubicBezTo>
                    <a:pt x="70228" y="130760"/>
                    <a:pt x="68320" y="129945"/>
                    <a:pt x="66567" y="129068"/>
                  </a:cubicBezTo>
                  <a:close/>
                  <a:moveTo>
                    <a:pt x="68210" y="36343"/>
                  </a:moveTo>
                  <a:cubicBezTo>
                    <a:pt x="64059" y="34166"/>
                    <a:pt x="61269" y="31157"/>
                    <a:pt x="59853" y="27331"/>
                  </a:cubicBezTo>
                  <a:cubicBezTo>
                    <a:pt x="58430" y="23517"/>
                    <a:pt x="58160" y="19692"/>
                    <a:pt x="59037" y="15867"/>
                  </a:cubicBezTo>
                  <a:cubicBezTo>
                    <a:pt x="59902" y="12047"/>
                    <a:pt x="61710" y="8657"/>
                    <a:pt x="64445" y="5709"/>
                  </a:cubicBezTo>
                  <a:cubicBezTo>
                    <a:pt x="67168" y="2765"/>
                    <a:pt x="70613" y="957"/>
                    <a:pt x="74770" y="307"/>
                  </a:cubicBezTo>
                  <a:cubicBezTo>
                    <a:pt x="80663" y="-564"/>
                    <a:pt x="85421" y="417"/>
                    <a:pt x="89020" y="3256"/>
                  </a:cubicBezTo>
                  <a:cubicBezTo>
                    <a:pt x="92626" y="6094"/>
                    <a:pt x="94814" y="9699"/>
                    <a:pt x="95581" y="14064"/>
                  </a:cubicBezTo>
                  <a:cubicBezTo>
                    <a:pt x="96341" y="18435"/>
                    <a:pt x="95691" y="22911"/>
                    <a:pt x="93613" y="27497"/>
                  </a:cubicBezTo>
                  <a:cubicBezTo>
                    <a:pt x="91529" y="32083"/>
                    <a:pt x="87653" y="35577"/>
                    <a:pt x="81981" y="37980"/>
                  </a:cubicBezTo>
                  <a:cubicBezTo>
                    <a:pt x="78916" y="39287"/>
                    <a:pt x="76297" y="39568"/>
                    <a:pt x="74114" y="38796"/>
                  </a:cubicBezTo>
                  <a:cubicBezTo>
                    <a:pt x="71926" y="38035"/>
                    <a:pt x="69963" y="37220"/>
                    <a:pt x="68210" y="3634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0967" tIns="30467" rIns="60967" bIns="30467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200" kern="0">
                <a:solidFill>
                  <a:srgbClr val="629CAE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15" name="Google Shape;1950;p18">
              <a:extLst>
                <a:ext uri="{FF2B5EF4-FFF2-40B4-BE49-F238E27FC236}">
                  <a16:creationId xmlns:a16="http://schemas.microsoft.com/office/drawing/2014/main" id="{19F0C237-24DD-C356-B009-BBCBFB252EF6}"/>
                </a:ext>
              </a:extLst>
            </p:cNvPr>
            <p:cNvSpPr/>
            <p:nvPr/>
          </p:nvSpPr>
          <p:spPr>
            <a:xfrm>
              <a:off x="4128836" y="8176961"/>
              <a:ext cx="122849" cy="178665"/>
            </a:xfrm>
            <a:custGeom>
              <a:avLst/>
              <a:gdLst/>
              <a:ahLst/>
              <a:cxnLst/>
              <a:rect l="l" t="t" r="r" b="b"/>
              <a:pathLst>
                <a:path w="122849" h="178665" extrusionOk="0">
                  <a:moveTo>
                    <a:pt x="4463" y="152212"/>
                  </a:moveTo>
                  <a:cubicBezTo>
                    <a:pt x="10307" y="146711"/>
                    <a:pt x="16454" y="141602"/>
                    <a:pt x="22898" y="136873"/>
                  </a:cubicBezTo>
                  <a:cubicBezTo>
                    <a:pt x="29348" y="132144"/>
                    <a:pt x="35577" y="127034"/>
                    <a:pt x="41597" y="121528"/>
                  </a:cubicBezTo>
                  <a:cubicBezTo>
                    <a:pt x="46757" y="116887"/>
                    <a:pt x="52689" y="111392"/>
                    <a:pt x="59392" y="105031"/>
                  </a:cubicBezTo>
                  <a:cubicBezTo>
                    <a:pt x="66096" y="98670"/>
                    <a:pt x="72457" y="91968"/>
                    <a:pt x="78477" y="84913"/>
                  </a:cubicBezTo>
                  <a:cubicBezTo>
                    <a:pt x="84492" y="77874"/>
                    <a:pt x="89608" y="70604"/>
                    <a:pt x="93825" y="63125"/>
                  </a:cubicBezTo>
                  <a:cubicBezTo>
                    <a:pt x="98036" y="55651"/>
                    <a:pt x="100142" y="48386"/>
                    <a:pt x="100142" y="41337"/>
                  </a:cubicBezTo>
                  <a:cubicBezTo>
                    <a:pt x="100142" y="39104"/>
                    <a:pt x="99630" y="37043"/>
                    <a:pt x="98593" y="35147"/>
                  </a:cubicBezTo>
                  <a:cubicBezTo>
                    <a:pt x="96702" y="31542"/>
                    <a:pt x="93990" y="29178"/>
                    <a:pt x="90473" y="28053"/>
                  </a:cubicBezTo>
                  <a:cubicBezTo>
                    <a:pt x="86950" y="26940"/>
                    <a:pt x="83295" y="26378"/>
                    <a:pt x="79514" y="26378"/>
                  </a:cubicBezTo>
                  <a:lnTo>
                    <a:pt x="79514" y="26637"/>
                  </a:lnTo>
                  <a:cubicBezTo>
                    <a:pt x="77281" y="26637"/>
                    <a:pt x="74056" y="26808"/>
                    <a:pt x="69844" y="27149"/>
                  </a:cubicBezTo>
                  <a:cubicBezTo>
                    <a:pt x="65627" y="27497"/>
                    <a:pt x="60732" y="28566"/>
                    <a:pt x="55147" y="30374"/>
                  </a:cubicBezTo>
                  <a:cubicBezTo>
                    <a:pt x="49558" y="32182"/>
                    <a:pt x="43372" y="34938"/>
                    <a:pt x="36575" y="38630"/>
                  </a:cubicBezTo>
                  <a:cubicBezTo>
                    <a:pt x="29778" y="42323"/>
                    <a:pt x="22688" y="47521"/>
                    <a:pt x="15301" y="54229"/>
                  </a:cubicBezTo>
                  <a:cubicBezTo>
                    <a:pt x="14436" y="53711"/>
                    <a:pt x="13537" y="52901"/>
                    <a:pt x="12595" y="51776"/>
                  </a:cubicBezTo>
                  <a:cubicBezTo>
                    <a:pt x="11646" y="50657"/>
                    <a:pt x="10698" y="49456"/>
                    <a:pt x="9756" y="48160"/>
                  </a:cubicBezTo>
                  <a:cubicBezTo>
                    <a:pt x="8807" y="46876"/>
                    <a:pt x="7903" y="45586"/>
                    <a:pt x="7049" y="44291"/>
                  </a:cubicBezTo>
                  <a:cubicBezTo>
                    <a:pt x="6183" y="43007"/>
                    <a:pt x="5500" y="42015"/>
                    <a:pt x="4987" y="41326"/>
                  </a:cubicBezTo>
                  <a:cubicBezTo>
                    <a:pt x="4987" y="39264"/>
                    <a:pt x="5544" y="37197"/>
                    <a:pt x="6663" y="35136"/>
                  </a:cubicBezTo>
                  <a:cubicBezTo>
                    <a:pt x="7782" y="33075"/>
                    <a:pt x="9199" y="31101"/>
                    <a:pt x="10919" y="29211"/>
                  </a:cubicBezTo>
                  <a:cubicBezTo>
                    <a:pt x="12633" y="27315"/>
                    <a:pt x="14441" y="25595"/>
                    <a:pt x="16332" y="24052"/>
                  </a:cubicBezTo>
                  <a:cubicBezTo>
                    <a:pt x="18223" y="22503"/>
                    <a:pt x="19943" y="21042"/>
                    <a:pt x="21492" y="19670"/>
                  </a:cubicBezTo>
                  <a:cubicBezTo>
                    <a:pt x="22865" y="18468"/>
                    <a:pt x="24282" y="17305"/>
                    <a:pt x="25748" y="16186"/>
                  </a:cubicBezTo>
                  <a:cubicBezTo>
                    <a:pt x="27209" y="15073"/>
                    <a:pt x="28714" y="13998"/>
                    <a:pt x="30257" y="12962"/>
                  </a:cubicBezTo>
                  <a:cubicBezTo>
                    <a:pt x="35417" y="9357"/>
                    <a:pt x="41603" y="6392"/>
                    <a:pt x="48830" y="4071"/>
                  </a:cubicBezTo>
                  <a:cubicBezTo>
                    <a:pt x="56051" y="1751"/>
                    <a:pt x="63444" y="423"/>
                    <a:pt x="71008" y="75"/>
                  </a:cubicBezTo>
                  <a:cubicBezTo>
                    <a:pt x="78571" y="-266"/>
                    <a:pt x="85837" y="555"/>
                    <a:pt x="92799" y="2528"/>
                  </a:cubicBezTo>
                  <a:cubicBezTo>
                    <a:pt x="99762" y="4501"/>
                    <a:pt x="105567" y="7985"/>
                    <a:pt x="110209" y="12967"/>
                  </a:cubicBezTo>
                  <a:cubicBezTo>
                    <a:pt x="113301" y="16407"/>
                    <a:pt x="115578" y="19978"/>
                    <a:pt x="117039" y="23671"/>
                  </a:cubicBezTo>
                  <a:cubicBezTo>
                    <a:pt x="118500" y="27364"/>
                    <a:pt x="119834" y="31360"/>
                    <a:pt x="121036" y="35660"/>
                  </a:cubicBezTo>
                  <a:cubicBezTo>
                    <a:pt x="123268" y="43740"/>
                    <a:pt x="123439" y="51605"/>
                    <a:pt x="121554" y="59256"/>
                  </a:cubicBezTo>
                  <a:cubicBezTo>
                    <a:pt x="119657" y="66911"/>
                    <a:pt x="116565" y="74126"/>
                    <a:pt x="112265" y="80911"/>
                  </a:cubicBezTo>
                  <a:cubicBezTo>
                    <a:pt x="107965" y="87707"/>
                    <a:pt x="102981" y="94112"/>
                    <a:pt x="97309" y="100126"/>
                  </a:cubicBezTo>
                  <a:cubicBezTo>
                    <a:pt x="91631" y="106139"/>
                    <a:pt x="86046" y="111469"/>
                    <a:pt x="80545" y="116110"/>
                  </a:cubicBezTo>
                  <a:cubicBezTo>
                    <a:pt x="74006" y="121616"/>
                    <a:pt x="67733" y="127288"/>
                    <a:pt x="61719" y="133136"/>
                  </a:cubicBezTo>
                  <a:cubicBezTo>
                    <a:pt x="55699" y="138978"/>
                    <a:pt x="49943" y="145085"/>
                    <a:pt x="44436" y="151440"/>
                  </a:cubicBezTo>
                  <a:cubicBezTo>
                    <a:pt x="47358" y="151440"/>
                    <a:pt x="50197" y="151308"/>
                    <a:pt x="52948" y="151055"/>
                  </a:cubicBezTo>
                  <a:cubicBezTo>
                    <a:pt x="55699" y="150796"/>
                    <a:pt x="58532" y="150663"/>
                    <a:pt x="61459" y="150663"/>
                  </a:cubicBezTo>
                  <a:cubicBezTo>
                    <a:pt x="69707" y="150663"/>
                    <a:pt x="78692" y="150878"/>
                    <a:pt x="88411" y="151308"/>
                  </a:cubicBezTo>
                  <a:cubicBezTo>
                    <a:pt x="98119" y="151744"/>
                    <a:pt x="107110" y="151270"/>
                    <a:pt x="115363" y="149892"/>
                  </a:cubicBezTo>
                  <a:cubicBezTo>
                    <a:pt x="117077" y="150751"/>
                    <a:pt x="117767" y="151832"/>
                    <a:pt x="117425" y="153116"/>
                  </a:cubicBezTo>
                  <a:cubicBezTo>
                    <a:pt x="117077" y="154400"/>
                    <a:pt x="117337" y="155916"/>
                    <a:pt x="118197" y="157625"/>
                  </a:cubicBezTo>
                  <a:cubicBezTo>
                    <a:pt x="118197" y="159521"/>
                    <a:pt x="118329" y="161411"/>
                    <a:pt x="118582" y="163302"/>
                  </a:cubicBezTo>
                  <a:cubicBezTo>
                    <a:pt x="118841" y="165198"/>
                    <a:pt x="118968" y="167039"/>
                    <a:pt x="118968" y="168847"/>
                  </a:cubicBezTo>
                  <a:cubicBezTo>
                    <a:pt x="118968" y="170649"/>
                    <a:pt x="118753" y="172369"/>
                    <a:pt x="118323" y="174000"/>
                  </a:cubicBezTo>
                  <a:cubicBezTo>
                    <a:pt x="117893" y="175632"/>
                    <a:pt x="116907" y="177059"/>
                    <a:pt x="115357" y="178255"/>
                  </a:cubicBezTo>
                  <a:cubicBezTo>
                    <a:pt x="111747" y="178597"/>
                    <a:pt x="107959" y="178724"/>
                    <a:pt x="104012" y="178641"/>
                  </a:cubicBezTo>
                  <a:cubicBezTo>
                    <a:pt x="100054" y="178553"/>
                    <a:pt x="96272" y="178426"/>
                    <a:pt x="92667" y="178255"/>
                  </a:cubicBezTo>
                  <a:cubicBezTo>
                    <a:pt x="88191" y="178084"/>
                    <a:pt x="83251" y="177908"/>
                    <a:pt x="77838" y="177737"/>
                  </a:cubicBezTo>
                  <a:cubicBezTo>
                    <a:pt x="72419" y="177572"/>
                    <a:pt x="67391" y="177313"/>
                    <a:pt x="62749" y="176965"/>
                  </a:cubicBezTo>
                  <a:cubicBezTo>
                    <a:pt x="61371" y="176800"/>
                    <a:pt x="59916" y="176888"/>
                    <a:pt x="58367" y="177225"/>
                  </a:cubicBezTo>
                  <a:cubicBezTo>
                    <a:pt x="56818" y="177572"/>
                    <a:pt x="55357" y="177660"/>
                    <a:pt x="53984" y="177484"/>
                  </a:cubicBezTo>
                  <a:cubicBezTo>
                    <a:pt x="50197" y="177136"/>
                    <a:pt x="46073" y="177015"/>
                    <a:pt x="41603" y="177092"/>
                  </a:cubicBezTo>
                  <a:cubicBezTo>
                    <a:pt x="37132" y="177180"/>
                    <a:pt x="32617" y="177307"/>
                    <a:pt x="28063" y="177484"/>
                  </a:cubicBezTo>
                  <a:cubicBezTo>
                    <a:pt x="23504" y="177654"/>
                    <a:pt x="19039" y="177831"/>
                    <a:pt x="14651" y="177996"/>
                  </a:cubicBezTo>
                  <a:cubicBezTo>
                    <a:pt x="10268" y="178167"/>
                    <a:pt x="6272" y="178255"/>
                    <a:pt x="2661" y="178255"/>
                  </a:cubicBezTo>
                  <a:cubicBezTo>
                    <a:pt x="252" y="171382"/>
                    <a:pt x="-520" y="166052"/>
                    <a:pt x="340" y="162266"/>
                  </a:cubicBezTo>
                  <a:cubicBezTo>
                    <a:pt x="1194" y="158490"/>
                    <a:pt x="2567" y="155144"/>
                    <a:pt x="4463" y="15221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0967" tIns="30467" rIns="60967" bIns="30467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200" kern="0">
                <a:solidFill>
                  <a:srgbClr val="629CAE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16" name="Google Shape;1951;p18">
              <a:extLst>
                <a:ext uri="{FF2B5EF4-FFF2-40B4-BE49-F238E27FC236}">
                  <a16:creationId xmlns:a16="http://schemas.microsoft.com/office/drawing/2014/main" id="{07BACC44-B44A-491D-6A39-4227A2A51072}"/>
                </a:ext>
              </a:extLst>
            </p:cNvPr>
            <p:cNvSpPr/>
            <p:nvPr/>
          </p:nvSpPr>
          <p:spPr>
            <a:xfrm>
              <a:off x="4618982" y="8174203"/>
              <a:ext cx="131291" cy="181310"/>
            </a:xfrm>
            <a:custGeom>
              <a:avLst/>
              <a:gdLst/>
              <a:ahLst/>
              <a:cxnLst/>
              <a:rect l="l" t="t" r="r" b="b"/>
              <a:pathLst>
                <a:path w="131291" h="181310" extrusionOk="0">
                  <a:moveTo>
                    <a:pt x="96456" y="98501"/>
                  </a:moveTo>
                  <a:cubicBezTo>
                    <a:pt x="96114" y="98336"/>
                    <a:pt x="95855" y="98160"/>
                    <a:pt x="95684" y="97989"/>
                  </a:cubicBezTo>
                  <a:cubicBezTo>
                    <a:pt x="95514" y="97823"/>
                    <a:pt x="95260" y="97730"/>
                    <a:pt x="94913" y="97730"/>
                  </a:cubicBezTo>
                  <a:cubicBezTo>
                    <a:pt x="92680" y="95845"/>
                    <a:pt x="89802" y="94384"/>
                    <a:pt x="86274" y="93348"/>
                  </a:cubicBezTo>
                  <a:cubicBezTo>
                    <a:pt x="82752" y="92312"/>
                    <a:pt x="79014" y="91672"/>
                    <a:pt x="75061" y="91419"/>
                  </a:cubicBezTo>
                  <a:cubicBezTo>
                    <a:pt x="71109" y="91160"/>
                    <a:pt x="67239" y="91160"/>
                    <a:pt x="63457" y="91419"/>
                  </a:cubicBezTo>
                  <a:cubicBezTo>
                    <a:pt x="59670" y="91672"/>
                    <a:pt x="56494" y="92064"/>
                    <a:pt x="53915" y="92576"/>
                  </a:cubicBezTo>
                  <a:cubicBezTo>
                    <a:pt x="53402" y="92747"/>
                    <a:pt x="52404" y="92835"/>
                    <a:pt x="50949" y="92835"/>
                  </a:cubicBezTo>
                  <a:cubicBezTo>
                    <a:pt x="49482" y="92835"/>
                    <a:pt x="47983" y="92835"/>
                    <a:pt x="46439" y="92835"/>
                  </a:cubicBezTo>
                  <a:cubicBezTo>
                    <a:pt x="44885" y="92835"/>
                    <a:pt x="43380" y="92835"/>
                    <a:pt x="41919" y="92835"/>
                  </a:cubicBezTo>
                  <a:cubicBezTo>
                    <a:pt x="40458" y="92835"/>
                    <a:pt x="39466" y="92835"/>
                    <a:pt x="38953" y="92835"/>
                  </a:cubicBezTo>
                  <a:cubicBezTo>
                    <a:pt x="38606" y="92835"/>
                    <a:pt x="38440" y="91760"/>
                    <a:pt x="38440" y="89611"/>
                  </a:cubicBezTo>
                  <a:cubicBezTo>
                    <a:pt x="38440" y="87461"/>
                    <a:pt x="38517" y="85102"/>
                    <a:pt x="38694" y="82517"/>
                  </a:cubicBezTo>
                  <a:cubicBezTo>
                    <a:pt x="38870" y="79932"/>
                    <a:pt x="38997" y="77529"/>
                    <a:pt x="39085" y="75297"/>
                  </a:cubicBezTo>
                  <a:cubicBezTo>
                    <a:pt x="39173" y="73064"/>
                    <a:pt x="39041" y="71775"/>
                    <a:pt x="38694" y="71427"/>
                  </a:cubicBezTo>
                  <a:cubicBezTo>
                    <a:pt x="39383" y="71262"/>
                    <a:pt x="40287" y="71130"/>
                    <a:pt x="41406" y="71042"/>
                  </a:cubicBezTo>
                  <a:cubicBezTo>
                    <a:pt x="42520" y="70953"/>
                    <a:pt x="43727" y="70909"/>
                    <a:pt x="45011" y="70909"/>
                  </a:cubicBezTo>
                  <a:cubicBezTo>
                    <a:pt x="46307" y="70909"/>
                    <a:pt x="47547" y="70909"/>
                    <a:pt x="48755" y="70909"/>
                  </a:cubicBezTo>
                  <a:cubicBezTo>
                    <a:pt x="49956" y="70909"/>
                    <a:pt x="50905" y="70821"/>
                    <a:pt x="51588" y="70650"/>
                  </a:cubicBezTo>
                  <a:cubicBezTo>
                    <a:pt x="55370" y="69614"/>
                    <a:pt x="60227" y="68198"/>
                    <a:pt x="66158" y="66401"/>
                  </a:cubicBezTo>
                  <a:cubicBezTo>
                    <a:pt x="72096" y="64593"/>
                    <a:pt x="77851" y="62405"/>
                    <a:pt x="83441" y="59825"/>
                  </a:cubicBezTo>
                  <a:cubicBezTo>
                    <a:pt x="89031" y="57246"/>
                    <a:pt x="93794" y="54192"/>
                    <a:pt x="97757" y="50675"/>
                  </a:cubicBezTo>
                  <a:cubicBezTo>
                    <a:pt x="101710" y="47154"/>
                    <a:pt x="103683" y="43157"/>
                    <a:pt x="103683" y="38682"/>
                  </a:cubicBezTo>
                  <a:cubicBezTo>
                    <a:pt x="103683" y="35937"/>
                    <a:pt x="102823" y="33699"/>
                    <a:pt x="101103" y="31979"/>
                  </a:cubicBezTo>
                  <a:cubicBezTo>
                    <a:pt x="99389" y="30260"/>
                    <a:pt x="97322" y="28887"/>
                    <a:pt x="94913" y="27851"/>
                  </a:cubicBezTo>
                  <a:cubicBezTo>
                    <a:pt x="90960" y="26302"/>
                    <a:pt x="86622" y="25398"/>
                    <a:pt x="81892" y="25139"/>
                  </a:cubicBezTo>
                  <a:cubicBezTo>
                    <a:pt x="77162" y="24886"/>
                    <a:pt x="72823" y="25189"/>
                    <a:pt x="68871" y="26043"/>
                  </a:cubicBezTo>
                  <a:cubicBezTo>
                    <a:pt x="67834" y="26390"/>
                    <a:pt x="66550" y="26650"/>
                    <a:pt x="65001" y="26815"/>
                  </a:cubicBezTo>
                  <a:cubicBezTo>
                    <a:pt x="63452" y="26986"/>
                    <a:pt x="61864" y="27206"/>
                    <a:pt x="60227" y="27460"/>
                  </a:cubicBezTo>
                  <a:cubicBezTo>
                    <a:pt x="58595" y="27719"/>
                    <a:pt x="57046" y="27978"/>
                    <a:pt x="55585" y="28231"/>
                  </a:cubicBezTo>
                  <a:cubicBezTo>
                    <a:pt x="54118" y="28491"/>
                    <a:pt x="53049" y="28794"/>
                    <a:pt x="52360" y="29135"/>
                  </a:cubicBezTo>
                  <a:cubicBezTo>
                    <a:pt x="50464" y="29830"/>
                    <a:pt x="48788" y="30475"/>
                    <a:pt x="47327" y="31070"/>
                  </a:cubicBezTo>
                  <a:cubicBezTo>
                    <a:pt x="45866" y="31671"/>
                    <a:pt x="44449" y="32272"/>
                    <a:pt x="43076" y="32872"/>
                  </a:cubicBezTo>
                  <a:cubicBezTo>
                    <a:pt x="41693" y="33479"/>
                    <a:pt x="40276" y="34080"/>
                    <a:pt x="38821" y="34680"/>
                  </a:cubicBezTo>
                  <a:cubicBezTo>
                    <a:pt x="37360" y="35287"/>
                    <a:pt x="35684" y="36020"/>
                    <a:pt x="33793" y="36868"/>
                  </a:cubicBezTo>
                  <a:cubicBezTo>
                    <a:pt x="31726" y="37734"/>
                    <a:pt x="29664" y="38632"/>
                    <a:pt x="27602" y="39580"/>
                  </a:cubicBezTo>
                  <a:cubicBezTo>
                    <a:pt x="25535" y="40528"/>
                    <a:pt x="23302" y="41509"/>
                    <a:pt x="20893" y="42546"/>
                  </a:cubicBezTo>
                  <a:cubicBezTo>
                    <a:pt x="18831" y="43405"/>
                    <a:pt x="17200" y="42849"/>
                    <a:pt x="15992" y="40870"/>
                  </a:cubicBezTo>
                  <a:cubicBezTo>
                    <a:pt x="14791" y="38897"/>
                    <a:pt x="13842" y="36488"/>
                    <a:pt x="13159" y="33655"/>
                  </a:cubicBezTo>
                  <a:cubicBezTo>
                    <a:pt x="12470" y="30816"/>
                    <a:pt x="12001" y="28066"/>
                    <a:pt x="11742" y="25398"/>
                  </a:cubicBezTo>
                  <a:cubicBezTo>
                    <a:pt x="11483" y="22736"/>
                    <a:pt x="11439" y="21149"/>
                    <a:pt x="11610" y="20625"/>
                  </a:cubicBezTo>
                  <a:cubicBezTo>
                    <a:pt x="14190" y="18911"/>
                    <a:pt x="17288" y="17147"/>
                    <a:pt x="20893" y="15339"/>
                  </a:cubicBezTo>
                  <a:cubicBezTo>
                    <a:pt x="24510" y="13532"/>
                    <a:pt x="28159" y="11817"/>
                    <a:pt x="31853" y="10186"/>
                  </a:cubicBezTo>
                  <a:cubicBezTo>
                    <a:pt x="35546" y="8554"/>
                    <a:pt x="39030" y="7138"/>
                    <a:pt x="42299" y="5931"/>
                  </a:cubicBezTo>
                  <a:cubicBezTo>
                    <a:pt x="45557" y="4729"/>
                    <a:pt x="48143" y="3869"/>
                    <a:pt x="50034" y="3351"/>
                  </a:cubicBezTo>
                  <a:cubicBezTo>
                    <a:pt x="53986" y="2150"/>
                    <a:pt x="58032" y="1246"/>
                    <a:pt x="62151" y="645"/>
                  </a:cubicBezTo>
                  <a:cubicBezTo>
                    <a:pt x="66280" y="44"/>
                    <a:pt x="70574" y="-83"/>
                    <a:pt x="75050" y="254"/>
                  </a:cubicBezTo>
                  <a:lnTo>
                    <a:pt x="75309" y="0"/>
                  </a:lnTo>
                  <a:cubicBezTo>
                    <a:pt x="80293" y="513"/>
                    <a:pt x="85238" y="1284"/>
                    <a:pt x="90139" y="2321"/>
                  </a:cubicBezTo>
                  <a:cubicBezTo>
                    <a:pt x="95034" y="3346"/>
                    <a:pt x="99543" y="4939"/>
                    <a:pt x="103672" y="7094"/>
                  </a:cubicBezTo>
                  <a:cubicBezTo>
                    <a:pt x="107801" y="9243"/>
                    <a:pt x="111539" y="12032"/>
                    <a:pt x="114891" y="15472"/>
                  </a:cubicBezTo>
                  <a:cubicBezTo>
                    <a:pt x="118248" y="18911"/>
                    <a:pt x="120861" y="23122"/>
                    <a:pt x="122757" y="28110"/>
                  </a:cubicBezTo>
                  <a:cubicBezTo>
                    <a:pt x="124472" y="32404"/>
                    <a:pt x="125376" y="36191"/>
                    <a:pt x="125464" y="39454"/>
                  </a:cubicBezTo>
                  <a:cubicBezTo>
                    <a:pt x="125553" y="42722"/>
                    <a:pt x="125078" y="46415"/>
                    <a:pt x="124047" y="50543"/>
                  </a:cubicBezTo>
                  <a:cubicBezTo>
                    <a:pt x="123187" y="53812"/>
                    <a:pt x="121683" y="56816"/>
                    <a:pt x="119538" y="59566"/>
                  </a:cubicBezTo>
                  <a:cubicBezTo>
                    <a:pt x="117383" y="62322"/>
                    <a:pt x="114935" y="64769"/>
                    <a:pt x="112184" y="66919"/>
                  </a:cubicBezTo>
                  <a:cubicBezTo>
                    <a:pt x="109439" y="69074"/>
                    <a:pt x="106517" y="71047"/>
                    <a:pt x="103419" y="72844"/>
                  </a:cubicBezTo>
                  <a:cubicBezTo>
                    <a:pt x="100315" y="74652"/>
                    <a:pt x="97399" y="76239"/>
                    <a:pt x="94648" y="77617"/>
                  </a:cubicBezTo>
                  <a:cubicBezTo>
                    <a:pt x="99979" y="79166"/>
                    <a:pt x="104621" y="80930"/>
                    <a:pt x="108573" y="82903"/>
                  </a:cubicBezTo>
                  <a:cubicBezTo>
                    <a:pt x="112526" y="84882"/>
                    <a:pt x="116004" y="87158"/>
                    <a:pt x="119020" y="89743"/>
                  </a:cubicBezTo>
                  <a:cubicBezTo>
                    <a:pt x="122019" y="92317"/>
                    <a:pt x="124472" y="95332"/>
                    <a:pt x="126368" y="98766"/>
                  </a:cubicBezTo>
                  <a:cubicBezTo>
                    <a:pt x="128265" y="102205"/>
                    <a:pt x="129808" y="106245"/>
                    <a:pt x="131010" y="110886"/>
                  </a:cubicBezTo>
                  <a:cubicBezTo>
                    <a:pt x="132383" y="128761"/>
                    <a:pt x="128733" y="143759"/>
                    <a:pt x="120051" y="155879"/>
                  </a:cubicBezTo>
                  <a:cubicBezTo>
                    <a:pt x="111368" y="167994"/>
                    <a:pt x="98088" y="176036"/>
                    <a:pt x="80205" y="179988"/>
                  </a:cubicBezTo>
                  <a:cubicBezTo>
                    <a:pt x="74874" y="181024"/>
                    <a:pt x="69885" y="181448"/>
                    <a:pt x="65243" y="181272"/>
                  </a:cubicBezTo>
                  <a:cubicBezTo>
                    <a:pt x="63523" y="181272"/>
                    <a:pt x="61853" y="181184"/>
                    <a:pt x="60216" y="181019"/>
                  </a:cubicBezTo>
                  <a:cubicBezTo>
                    <a:pt x="58584" y="180848"/>
                    <a:pt x="56902" y="180671"/>
                    <a:pt x="55182" y="180500"/>
                  </a:cubicBezTo>
                  <a:cubicBezTo>
                    <a:pt x="50712" y="180159"/>
                    <a:pt x="45342" y="178830"/>
                    <a:pt x="39069" y="176510"/>
                  </a:cubicBezTo>
                  <a:cubicBezTo>
                    <a:pt x="32795" y="174189"/>
                    <a:pt x="26726" y="171737"/>
                    <a:pt x="20888" y="169157"/>
                  </a:cubicBezTo>
                  <a:cubicBezTo>
                    <a:pt x="14013" y="166065"/>
                    <a:pt x="7051" y="162708"/>
                    <a:pt x="0" y="159104"/>
                  </a:cubicBezTo>
                  <a:cubicBezTo>
                    <a:pt x="0" y="158756"/>
                    <a:pt x="88" y="157985"/>
                    <a:pt x="259" y="156783"/>
                  </a:cubicBezTo>
                  <a:cubicBezTo>
                    <a:pt x="424" y="155582"/>
                    <a:pt x="601" y="154292"/>
                    <a:pt x="772" y="152914"/>
                  </a:cubicBezTo>
                  <a:cubicBezTo>
                    <a:pt x="937" y="151541"/>
                    <a:pt x="1114" y="150290"/>
                    <a:pt x="1284" y="149177"/>
                  </a:cubicBezTo>
                  <a:cubicBezTo>
                    <a:pt x="1455" y="148058"/>
                    <a:pt x="1632" y="147325"/>
                    <a:pt x="1803" y="146978"/>
                  </a:cubicBezTo>
                  <a:cubicBezTo>
                    <a:pt x="2828" y="143886"/>
                    <a:pt x="3864" y="141609"/>
                    <a:pt x="4895" y="140149"/>
                  </a:cubicBezTo>
                  <a:cubicBezTo>
                    <a:pt x="5921" y="138688"/>
                    <a:pt x="6957" y="137012"/>
                    <a:pt x="7988" y="135122"/>
                  </a:cubicBezTo>
                  <a:cubicBezTo>
                    <a:pt x="9013" y="135463"/>
                    <a:pt x="10954" y="136450"/>
                    <a:pt x="13787" y="138087"/>
                  </a:cubicBezTo>
                  <a:cubicBezTo>
                    <a:pt x="16626" y="139719"/>
                    <a:pt x="19890" y="141565"/>
                    <a:pt x="23589" y="143632"/>
                  </a:cubicBezTo>
                  <a:cubicBezTo>
                    <a:pt x="27283" y="145693"/>
                    <a:pt x="31108" y="147672"/>
                    <a:pt x="35061" y="149557"/>
                  </a:cubicBezTo>
                  <a:cubicBezTo>
                    <a:pt x="39014" y="151453"/>
                    <a:pt x="42713" y="152826"/>
                    <a:pt x="46153" y="153685"/>
                  </a:cubicBezTo>
                  <a:cubicBezTo>
                    <a:pt x="53374" y="156430"/>
                    <a:pt x="60375" y="157467"/>
                    <a:pt x="67173" y="156778"/>
                  </a:cubicBezTo>
                  <a:cubicBezTo>
                    <a:pt x="73964" y="156089"/>
                    <a:pt x="80061" y="154286"/>
                    <a:pt x="85480" y="151365"/>
                  </a:cubicBezTo>
                  <a:cubicBezTo>
                    <a:pt x="90905" y="148444"/>
                    <a:pt x="95492" y="144701"/>
                    <a:pt x="99284" y="140149"/>
                  </a:cubicBezTo>
                  <a:cubicBezTo>
                    <a:pt x="103066" y="135596"/>
                    <a:pt x="105602" y="130823"/>
                    <a:pt x="106892" y="125834"/>
                  </a:cubicBezTo>
                  <a:cubicBezTo>
                    <a:pt x="108176" y="120852"/>
                    <a:pt x="108055" y="115952"/>
                    <a:pt x="106506" y="111140"/>
                  </a:cubicBezTo>
                  <a:cubicBezTo>
                    <a:pt x="104973" y="106328"/>
                    <a:pt x="101622" y="102117"/>
                    <a:pt x="96456" y="9850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0967" tIns="30467" rIns="60967" bIns="30467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200" kern="0">
                <a:solidFill>
                  <a:srgbClr val="629CAE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17" name="Google Shape;1952;p18">
              <a:extLst>
                <a:ext uri="{FF2B5EF4-FFF2-40B4-BE49-F238E27FC236}">
                  <a16:creationId xmlns:a16="http://schemas.microsoft.com/office/drawing/2014/main" id="{5F31325C-A5A6-3113-7B80-8BE06E14A838}"/>
                </a:ext>
              </a:extLst>
            </p:cNvPr>
            <p:cNvSpPr/>
            <p:nvPr/>
          </p:nvSpPr>
          <p:spPr>
            <a:xfrm>
              <a:off x="4138606" y="7182714"/>
              <a:ext cx="133884" cy="187637"/>
            </a:xfrm>
            <a:custGeom>
              <a:avLst/>
              <a:gdLst/>
              <a:ahLst/>
              <a:cxnLst/>
              <a:rect l="l" t="t" r="r" b="b"/>
              <a:pathLst>
                <a:path w="133884" h="187637" extrusionOk="0">
                  <a:moveTo>
                    <a:pt x="118664" y="33175"/>
                  </a:moveTo>
                  <a:cubicBezTo>
                    <a:pt x="120897" y="38334"/>
                    <a:pt x="121801" y="42589"/>
                    <a:pt x="121371" y="45940"/>
                  </a:cubicBezTo>
                  <a:cubicBezTo>
                    <a:pt x="120941" y="49297"/>
                    <a:pt x="120555" y="52604"/>
                    <a:pt x="120213" y="55867"/>
                  </a:cubicBezTo>
                  <a:cubicBezTo>
                    <a:pt x="120042" y="57763"/>
                    <a:pt x="119011" y="59951"/>
                    <a:pt x="117120" y="62442"/>
                  </a:cubicBezTo>
                  <a:cubicBezTo>
                    <a:pt x="115224" y="64934"/>
                    <a:pt x="112997" y="67469"/>
                    <a:pt x="110417" y="70049"/>
                  </a:cubicBezTo>
                  <a:cubicBezTo>
                    <a:pt x="107837" y="72628"/>
                    <a:pt x="105257" y="75037"/>
                    <a:pt x="102682" y="77269"/>
                  </a:cubicBezTo>
                  <a:cubicBezTo>
                    <a:pt x="100103" y="79507"/>
                    <a:pt x="98041" y="81227"/>
                    <a:pt x="96492" y="82428"/>
                  </a:cubicBezTo>
                  <a:cubicBezTo>
                    <a:pt x="96833" y="83117"/>
                    <a:pt x="98983" y="84363"/>
                    <a:pt x="102936" y="86165"/>
                  </a:cubicBezTo>
                  <a:cubicBezTo>
                    <a:pt x="106889" y="87973"/>
                    <a:pt x="111145" y="90679"/>
                    <a:pt x="115704" y="94290"/>
                  </a:cubicBezTo>
                  <a:cubicBezTo>
                    <a:pt x="120257" y="97894"/>
                    <a:pt x="124425" y="102712"/>
                    <a:pt x="128212" y="108731"/>
                  </a:cubicBezTo>
                  <a:cubicBezTo>
                    <a:pt x="131988" y="114749"/>
                    <a:pt x="133885" y="122312"/>
                    <a:pt x="133885" y="131423"/>
                  </a:cubicBezTo>
                  <a:cubicBezTo>
                    <a:pt x="133885" y="132282"/>
                    <a:pt x="133796" y="133186"/>
                    <a:pt x="133625" y="134129"/>
                  </a:cubicBezTo>
                  <a:cubicBezTo>
                    <a:pt x="133455" y="135077"/>
                    <a:pt x="133366" y="135975"/>
                    <a:pt x="133366" y="136835"/>
                  </a:cubicBezTo>
                  <a:lnTo>
                    <a:pt x="133107" y="137094"/>
                  </a:lnTo>
                  <a:cubicBezTo>
                    <a:pt x="132589" y="145004"/>
                    <a:pt x="130141" y="152136"/>
                    <a:pt x="125759" y="158497"/>
                  </a:cubicBezTo>
                  <a:cubicBezTo>
                    <a:pt x="121376" y="164857"/>
                    <a:pt x="115957" y="170231"/>
                    <a:pt x="109507" y="174613"/>
                  </a:cubicBezTo>
                  <a:cubicBezTo>
                    <a:pt x="103063" y="178995"/>
                    <a:pt x="95968" y="182302"/>
                    <a:pt x="88234" y="184540"/>
                  </a:cubicBezTo>
                  <a:cubicBezTo>
                    <a:pt x="80499" y="186772"/>
                    <a:pt x="73018" y="187720"/>
                    <a:pt x="65797" y="187378"/>
                  </a:cubicBezTo>
                  <a:lnTo>
                    <a:pt x="65797" y="187637"/>
                  </a:lnTo>
                  <a:cubicBezTo>
                    <a:pt x="62704" y="187467"/>
                    <a:pt x="59352" y="187119"/>
                    <a:pt x="55742" y="186601"/>
                  </a:cubicBezTo>
                  <a:cubicBezTo>
                    <a:pt x="52131" y="186083"/>
                    <a:pt x="48476" y="185400"/>
                    <a:pt x="44782" y="184540"/>
                  </a:cubicBezTo>
                  <a:cubicBezTo>
                    <a:pt x="41083" y="183680"/>
                    <a:pt x="37516" y="182561"/>
                    <a:pt x="34082" y="181189"/>
                  </a:cubicBezTo>
                  <a:cubicBezTo>
                    <a:pt x="30642" y="179811"/>
                    <a:pt x="27632" y="178267"/>
                    <a:pt x="25058" y="176548"/>
                  </a:cubicBezTo>
                  <a:cubicBezTo>
                    <a:pt x="23680" y="175688"/>
                    <a:pt x="22434" y="174745"/>
                    <a:pt x="21315" y="173709"/>
                  </a:cubicBezTo>
                  <a:cubicBezTo>
                    <a:pt x="20195" y="172678"/>
                    <a:pt x="18950" y="171736"/>
                    <a:pt x="17577" y="170871"/>
                  </a:cubicBezTo>
                  <a:cubicBezTo>
                    <a:pt x="14826" y="168985"/>
                    <a:pt x="12505" y="166836"/>
                    <a:pt x="10614" y="164427"/>
                  </a:cubicBezTo>
                  <a:cubicBezTo>
                    <a:pt x="8894" y="162195"/>
                    <a:pt x="7428" y="159786"/>
                    <a:pt x="6232" y="157207"/>
                  </a:cubicBezTo>
                  <a:cubicBezTo>
                    <a:pt x="5030" y="154627"/>
                    <a:pt x="3994" y="152053"/>
                    <a:pt x="3139" y="149474"/>
                  </a:cubicBezTo>
                  <a:cubicBezTo>
                    <a:pt x="-819" y="137271"/>
                    <a:pt x="-1034" y="126484"/>
                    <a:pt x="2494" y="117114"/>
                  </a:cubicBezTo>
                  <a:cubicBezTo>
                    <a:pt x="6017" y="107749"/>
                    <a:pt x="12163" y="99112"/>
                    <a:pt x="20929" y="91203"/>
                  </a:cubicBezTo>
                  <a:cubicBezTo>
                    <a:pt x="22301" y="89825"/>
                    <a:pt x="23856" y="88497"/>
                    <a:pt x="25570" y="87207"/>
                  </a:cubicBezTo>
                  <a:cubicBezTo>
                    <a:pt x="27285" y="85917"/>
                    <a:pt x="29010" y="84931"/>
                    <a:pt x="30730" y="84242"/>
                  </a:cubicBezTo>
                  <a:cubicBezTo>
                    <a:pt x="28498" y="82357"/>
                    <a:pt x="26386" y="79987"/>
                    <a:pt x="24413" y="77153"/>
                  </a:cubicBezTo>
                  <a:cubicBezTo>
                    <a:pt x="22434" y="74315"/>
                    <a:pt x="20587" y="71697"/>
                    <a:pt x="18872" y="69288"/>
                  </a:cubicBezTo>
                  <a:cubicBezTo>
                    <a:pt x="13883" y="61897"/>
                    <a:pt x="11430" y="54505"/>
                    <a:pt x="11518" y="47114"/>
                  </a:cubicBezTo>
                  <a:cubicBezTo>
                    <a:pt x="11607" y="39723"/>
                    <a:pt x="13498" y="32932"/>
                    <a:pt x="17197" y="26743"/>
                  </a:cubicBezTo>
                  <a:cubicBezTo>
                    <a:pt x="20890" y="20553"/>
                    <a:pt x="25962" y="15267"/>
                    <a:pt x="32412" y="10885"/>
                  </a:cubicBezTo>
                  <a:cubicBezTo>
                    <a:pt x="38856" y="6503"/>
                    <a:pt x="45863" y="3626"/>
                    <a:pt x="53432" y="2248"/>
                  </a:cubicBezTo>
                  <a:cubicBezTo>
                    <a:pt x="56177" y="1735"/>
                    <a:pt x="59016" y="1179"/>
                    <a:pt x="61943" y="573"/>
                  </a:cubicBezTo>
                  <a:cubicBezTo>
                    <a:pt x="64865" y="-28"/>
                    <a:pt x="67787" y="-155"/>
                    <a:pt x="70714" y="187"/>
                  </a:cubicBezTo>
                  <a:cubicBezTo>
                    <a:pt x="79827" y="1217"/>
                    <a:pt x="87302" y="2981"/>
                    <a:pt x="93151" y="5473"/>
                  </a:cubicBezTo>
                  <a:cubicBezTo>
                    <a:pt x="98994" y="7964"/>
                    <a:pt x="103680" y="10802"/>
                    <a:pt x="107208" y="13983"/>
                  </a:cubicBezTo>
                  <a:cubicBezTo>
                    <a:pt x="110731" y="17169"/>
                    <a:pt x="113311" y="20476"/>
                    <a:pt x="114948" y="23909"/>
                  </a:cubicBezTo>
                  <a:cubicBezTo>
                    <a:pt x="116558" y="27332"/>
                    <a:pt x="117804" y="30424"/>
                    <a:pt x="118664" y="33175"/>
                  </a:cubicBezTo>
                  <a:close/>
                  <a:moveTo>
                    <a:pt x="108609" y="129350"/>
                  </a:moveTo>
                  <a:cubicBezTo>
                    <a:pt x="108609" y="124538"/>
                    <a:pt x="107186" y="120239"/>
                    <a:pt x="104353" y="116458"/>
                  </a:cubicBezTo>
                  <a:cubicBezTo>
                    <a:pt x="101514" y="112677"/>
                    <a:pt x="97991" y="109497"/>
                    <a:pt x="93779" y="106917"/>
                  </a:cubicBezTo>
                  <a:cubicBezTo>
                    <a:pt x="89562" y="104338"/>
                    <a:pt x="85009" y="102320"/>
                    <a:pt x="80113" y="100860"/>
                  </a:cubicBezTo>
                  <a:cubicBezTo>
                    <a:pt x="75213" y="99399"/>
                    <a:pt x="70698" y="98583"/>
                    <a:pt x="66574" y="98407"/>
                  </a:cubicBezTo>
                  <a:cubicBezTo>
                    <a:pt x="60902" y="98065"/>
                    <a:pt x="56172" y="98969"/>
                    <a:pt x="52390" y="101113"/>
                  </a:cubicBezTo>
                  <a:cubicBezTo>
                    <a:pt x="48603" y="103263"/>
                    <a:pt x="44655" y="106057"/>
                    <a:pt x="40526" y="109497"/>
                  </a:cubicBezTo>
                  <a:cubicBezTo>
                    <a:pt x="36916" y="112423"/>
                    <a:pt x="34165" y="115901"/>
                    <a:pt x="32274" y="119936"/>
                  </a:cubicBezTo>
                  <a:cubicBezTo>
                    <a:pt x="30378" y="123976"/>
                    <a:pt x="29181" y="128314"/>
                    <a:pt x="28669" y="132960"/>
                  </a:cubicBezTo>
                  <a:cubicBezTo>
                    <a:pt x="27803" y="140181"/>
                    <a:pt x="29181" y="146156"/>
                    <a:pt x="32792" y="150879"/>
                  </a:cubicBezTo>
                  <a:cubicBezTo>
                    <a:pt x="36403" y="155608"/>
                    <a:pt x="41177" y="159086"/>
                    <a:pt x="47103" y="161324"/>
                  </a:cubicBezTo>
                  <a:cubicBezTo>
                    <a:pt x="53035" y="163562"/>
                    <a:pt x="59567" y="164549"/>
                    <a:pt x="66706" y="164289"/>
                  </a:cubicBezTo>
                  <a:cubicBezTo>
                    <a:pt x="73840" y="164030"/>
                    <a:pt x="80505" y="162575"/>
                    <a:pt x="86696" y="159908"/>
                  </a:cubicBezTo>
                  <a:cubicBezTo>
                    <a:pt x="92886" y="157245"/>
                    <a:pt x="98085" y="153376"/>
                    <a:pt x="102297" y="148300"/>
                  </a:cubicBezTo>
                  <a:cubicBezTo>
                    <a:pt x="106503" y="143234"/>
                    <a:pt x="108609" y="136918"/>
                    <a:pt x="108609" y="129350"/>
                  </a:cubicBezTo>
                  <a:close/>
                  <a:moveTo>
                    <a:pt x="90814" y="28275"/>
                  </a:moveTo>
                  <a:cubicBezTo>
                    <a:pt x="88063" y="25866"/>
                    <a:pt x="85053" y="24146"/>
                    <a:pt x="81789" y="23116"/>
                  </a:cubicBezTo>
                  <a:cubicBezTo>
                    <a:pt x="78520" y="22085"/>
                    <a:pt x="75086" y="21484"/>
                    <a:pt x="71475" y="21313"/>
                  </a:cubicBezTo>
                  <a:lnTo>
                    <a:pt x="71216" y="21572"/>
                  </a:lnTo>
                  <a:cubicBezTo>
                    <a:pt x="64678" y="21054"/>
                    <a:pt x="58360" y="22261"/>
                    <a:pt x="52258" y="25183"/>
                  </a:cubicBezTo>
                  <a:cubicBezTo>
                    <a:pt x="46149" y="28109"/>
                    <a:pt x="41469" y="31929"/>
                    <a:pt x="38200" y="36653"/>
                  </a:cubicBezTo>
                  <a:cubicBezTo>
                    <a:pt x="34931" y="41382"/>
                    <a:pt x="33641" y="46541"/>
                    <a:pt x="34330" y="52124"/>
                  </a:cubicBezTo>
                  <a:cubicBezTo>
                    <a:pt x="35019" y="57713"/>
                    <a:pt x="38884" y="62999"/>
                    <a:pt x="45934" y="67982"/>
                  </a:cubicBezTo>
                  <a:cubicBezTo>
                    <a:pt x="49887" y="69531"/>
                    <a:pt x="53156" y="70264"/>
                    <a:pt x="55736" y="70170"/>
                  </a:cubicBezTo>
                  <a:cubicBezTo>
                    <a:pt x="58316" y="70087"/>
                    <a:pt x="61750" y="69872"/>
                    <a:pt x="66056" y="69525"/>
                  </a:cubicBezTo>
                  <a:cubicBezTo>
                    <a:pt x="68978" y="69354"/>
                    <a:pt x="72247" y="68494"/>
                    <a:pt x="75858" y="66946"/>
                  </a:cubicBezTo>
                  <a:cubicBezTo>
                    <a:pt x="79463" y="65397"/>
                    <a:pt x="82859" y="63462"/>
                    <a:pt x="86045" y="61142"/>
                  </a:cubicBezTo>
                  <a:cubicBezTo>
                    <a:pt x="89220" y="58816"/>
                    <a:pt x="91933" y="56159"/>
                    <a:pt x="94171" y="53144"/>
                  </a:cubicBezTo>
                  <a:cubicBezTo>
                    <a:pt x="96404" y="50135"/>
                    <a:pt x="97611" y="46998"/>
                    <a:pt x="97782" y="43730"/>
                  </a:cubicBezTo>
                  <a:cubicBezTo>
                    <a:pt x="97782" y="42699"/>
                    <a:pt x="97649" y="41409"/>
                    <a:pt x="97396" y="39861"/>
                  </a:cubicBezTo>
                  <a:cubicBezTo>
                    <a:pt x="97137" y="38312"/>
                    <a:pt x="96707" y="36769"/>
                    <a:pt x="96106" y="35220"/>
                  </a:cubicBezTo>
                  <a:cubicBezTo>
                    <a:pt x="95499" y="33671"/>
                    <a:pt x="94728" y="32254"/>
                    <a:pt x="93785" y="30965"/>
                  </a:cubicBezTo>
                  <a:cubicBezTo>
                    <a:pt x="92831" y="29691"/>
                    <a:pt x="91844" y="28787"/>
                    <a:pt x="90814" y="2827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0967" tIns="30467" rIns="60967" bIns="30467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200" kern="0">
                <a:solidFill>
                  <a:srgbClr val="629CAE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18" name="Google Shape;1953;p18">
              <a:extLst>
                <a:ext uri="{FF2B5EF4-FFF2-40B4-BE49-F238E27FC236}">
                  <a16:creationId xmlns:a16="http://schemas.microsoft.com/office/drawing/2014/main" id="{4684EAFC-CAB0-AF3D-B97B-05CBF0D4C492}"/>
                </a:ext>
              </a:extLst>
            </p:cNvPr>
            <p:cNvSpPr/>
            <p:nvPr/>
          </p:nvSpPr>
          <p:spPr>
            <a:xfrm>
              <a:off x="4611026" y="7176700"/>
              <a:ext cx="125470" cy="186938"/>
            </a:xfrm>
            <a:custGeom>
              <a:avLst/>
              <a:gdLst/>
              <a:ahLst/>
              <a:cxnLst/>
              <a:rect l="l" t="t" r="r" b="b"/>
              <a:pathLst>
                <a:path w="125470" h="186938" extrusionOk="0">
                  <a:moveTo>
                    <a:pt x="68475" y="154193"/>
                  </a:moveTo>
                  <a:cubicBezTo>
                    <a:pt x="71744" y="151271"/>
                    <a:pt x="74577" y="148477"/>
                    <a:pt x="76986" y="145809"/>
                  </a:cubicBezTo>
                  <a:cubicBezTo>
                    <a:pt x="79395" y="143147"/>
                    <a:pt x="81457" y="140314"/>
                    <a:pt x="83177" y="137299"/>
                  </a:cubicBezTo>
                  <a:cubicBezTo>
                    <a:pt x="84897" y="134295"/>
                    <a:pt x="86358" y="131071"/>
                    <a:pt x="87565" y="127631"/>
                  </a:cubicBezTo>
                  <a:cubicBezTo>
                    <a:pt x="88767" y="124192"/>
                    <a:pt x="89886" y="120328"/>
                    <a:pt x="90912" y="116029"/>
                  </a:cubicBezTo>
                  <a:cubicBezTo>
                    <a:pt x="90741" y="116029"/>
                    <a:pt x="90658" y="115643"/>
                    <a:pt x="90658" y="114871"/>
                  </a:cubicBezTo>
                  <a:cubicBezTo>
                    <a:pt x="90658" y="114100"/>
                    <a:pt x="90697" y="113240"/>
                    <a:pt x="90790" y="112292"/>
                  </a:cubicBezTo>
                  <a:cubicBezTo>
                    <a:pt x="90867" y="111349"/>
                    <a:pt x="90912" y="110104"/>
                    <a:pt x="90912" y="108555"/>
                  </a:cubicBezTo>
                  <a:cubicBezTo>
                    <a:pt x="88503" y="110964"/>
                    <a:pt x="85884" y="113025"/>
                    <a:pt x="83050" y="114745"/>
                  </a:cubicBezTo>
                  <a:cubicBezTo>
                    <a:pt x="80211" y="116464"/>
                    <a:pt x="77334" y="118013"/>
                    <a:pt x="74412" y="119386"/>
                  </a:cubicBezTo>
                  <a:cubicBezTo>
                    <a:pt x="70625" y="121282"/>
                    <a:pt x="66066" y="122610"/>
                    <a:pt x="60740" y="123382"/>
                  </a:cubicBezTo>
                  <a:cubicBezTo>
                    <a:pt x="55410" y="124153"/>
                    <a:pt x="49952" y="124241"/>
                    <a:pt x="44362" y="123641"/>
                  </a:cubicBezTo>
                  <a:cubicBezTo>
                    <a:pt x="38772" y="123040"/>
                    <a:pt x="33226" y="121579"/>
                    <a:pt x="27725" y="119259"/>
                  </a:cubicBezTo>
                  <a:cubicBezTo>
                    <a:pt x="22223" y="116933"/>
                    <a:pt x="17366" y="113582"/>
                    <a:pt x="13154" y="109200"/>
                  </a:cubicBezTo>
                  <a:cubicBezTo>
                    <a:pt x="8937" y="104818"/>
                    <a:pt x="5586" y="99234"/>
                    <a:pt x="3099" y="92438"/>
                  </a:cubicBezTo>
                  <a:cubicBezTo>
                    <a:pt x="608" y="85648"/>
                    <a:pt x="-385" y="77529"/>
                    <a:pt x="133" y="68071"/>
                  </a:cubicBezTo>
                  <a:cubicBezTo>
                    <a:pt x="811" y="53112"/>
                    <a:pt x="4384" y="40567"/>
                    <a:pt x="10834" y="30425"/>
                  </a:cubicBezTo>
                  <a:cubicBezTo>
                    <a:pt x="17284" y="20283"/>
                    <a:pt x="25150" y="12677"/>
                    <a:pt x="34434" y="7606"/>
                  </a:cubicBezTo>
                  <a:cubicBezTo>
                    <a:pt x="43717" y="2535"/>
                    <a:pt x="53690" y="0"/>
                    <a:pt x="64346" y="0"/>
                  </a:cubicBezTo>
                  <a:cubicBezTo>
                    <a:pt x="75007" y="0"/>
                    <a:pt x="84848" y="2706"/>
                    <a:pt x="93883" y="8124"/>
                  </a:cubicBezTo>
                  <a:cubicBezTo>
                    <a:pt x="102907" y="13537"/>
                    <a:pt x="110427" y="21705"/>
                    <a:pt x="116446" y="32619"/>
                  </a:cubicBezTo>
                  <a:cubicBezTo>
                    <a:pt x="122461" y="43538"/>
                    <a:pt x="125471" y="57334"/>
                    <a:pt x="125471" y="74001"/>
                  </a:cubicBezTo>
                  <a:lnTo>
                    <a:pt x="125217" y="74261"/>
                  </a:lnTo>
                  <a:cubicBezTo>
                    <a:pt x="125217" y="84060"/>
                    <a:pt x="124313" y="93899"/>
                    <a:pt x="122505" y="103782"/>
                  </a:cubicBezTo>
                  <a:cubicBezTo>
                    <a:pt x="120697" y="113670"/>
                    <a:pt x="117907" y="123123"/>
                    <a:pt x="114126" y="132145"/>
                  </a:cubicBezTo>
                  <a:cubicBezTo>
                    <a:pt x="110338" y="141168"/>
                    <a:pt x="105355" y="149463"/>
                    <a:pt x="99164" y="157031"/>
                  </a:cubicBezTo>
                  <a:cubicBezTo>
                    <a:pt x="92973" y="164599"/>
                    <a:pt x="85493" y="170871"/>
                    <a:pt x="76727" y="175854"/>
                  </a:cubicBezTo>
                  <a:cubicBezTo>
                    <a:pt x="75520" y="176543"/>
                    <a:pt x="73668" y="177359"/>
                    <a:pt x="71181" y="178301"/>
                  </a:cubicBezTo>
                  <a:cubicBezTo>
                    <a:pt x="68690" y="179249"/>
                    <a:pt x="66104" y="180153"/>
                    <a:pt x="63447" y="181008"/>
                  </a:cubicBezTo>
                  <a:cubicBezTo>
                    <a:pt x="60779" y="181873"/>
                    <a:pt x="58199" y="182683"/>
                    <a:pt x="55713" y="183460"/>
                  </a:cubicBezTo>
                  <a:cubicBezTo>
                    <a:pt x="53221" y="184232"/>
                    <a:pt x="51280" y="184706"/>
                    <a:pt x="49908" y="184877"/>
                  </a:cubicBezTo>
                  <a:cubicBezTo>
                    <a:pt x="47499" y="185395"/>
                    <a:pt x="44787" y="185781"/>
                    <a:pt x="41782" y="186034"/>
                  </a:cubicBezTo>
                  <a:cubicBezTo>
                    <a:pt x="38772" y="186293"/>
                    <a:pt x="35856" y="186508"/>
                    <a:pt x="33017" y="186679"/>
                  </a:cubicBezTo>
                  <a:cubicBezTo>
                    <a:pt x="30178" y="186850"/>
                    <a:pt x="27636" y="186938"/>
                    <a:pt x="25404" y="186938"/>
                  </a:cubicBezTo>
                  <a:cubicBezTo>
                    <a:pt x="23171" y="186938"/>
                    <a:pt x="21534" y="186767"/>
                    <a:pt x="20508" y="186420"/>
                  </a:cubicBezTo>
                  <a:cubicBezTo>
                    <a:pt x="18441" y="186249"/>
                    <a:pt x="16848" y="185257"/>
                    <a:pt x="15734" y="183455"/>
                  </a:cubicBezTo>
                  <a:cubicBezTo>
                    <a:pt x="14615" y="181652"/>
                    <a:pt x="13926" y="179630"/>
                    <a:pt x="13667" y="177397"/>
                  </a:cubicBezTo>
                  <a:cubicBezTo>
                    <a:pt x="13414" y="175165"/>
                    <a:pt x="13546" y="173015"/>
                    <a:pt x="14059" y="170949"/>
                  </a:cubicBezTo>
                  <a:cubicBezTo>
                    <a:pt x="14571" y="168887"/>
                    <a:pt x="15343" y="167509"/>
                    <a:pt x="16379" y="166826"/>
                  </a:cubicBezTo>
                  <a:cubicBezTo>
                    <a:pt x="27548" y="166655"/>
                    <a:pt x="37659" y="165751"/>
                    <a:pt x="46683" y="164119"/>
                  </a:cubicBezTo>
                  <a:cubicBezTo>
                    <a:pt x="55713" y="162488"/>
                    <a:pt x="62968" y="159181"/>
                    <a:pt x="68475" y="154193"/>
                  </a:cubicBezTo>
                  <a:close/>
                  <a:moveTo>
                    <a:pt x="25404" y="76575"/>
                  </a:moveTo>
                  <a:cubicBezTo>
                    <a:pt x="26093" y="82247"/>
                    <a:pt x="28116" y="86888"/>
                    <a:pt x="31468" y="90498"/>
                  </a:cubicBezTo>
                  <a:cubicBezTo>
                    <a:pt x="34814" y="94108"/>
                    <a:pt x="38855" y="96776"/>
                    <a:pt x="43585" y="98496"/>
                  </a:cubicBezTo>
                  <a:cubicBezTo>
                    <a:pt x="48315" y="100216"/>
                    <a:pt x="53425" y="100987"/>
                    <a:pt x="58927" y="100816"/>
                  </a:cubicBezTo>
                  <a:cubicBezTo>
                    <a:pt x="64428" y="100645"/>
                    <a:pt x="69632" y="99444"/>
                    <a:pt x="74528" y="97206"/>
                  </a:cubicBezTo>
                  <a:cubicBezTo>
                    <a:pt x="79429" y="94974"/>
                    <a:pt x="83690" y="91749"/>
                    <a:pt x="87295" y="87538"/>
                  </a:cubicBezTo>
                  <a:cubicBezTo>
                    <a:pt x="90901" y="83327"/>
                    <a:pt x="93221" y="78124"/>
                    <a:pt x="94258" y="71940"/>
                  </a:cubicBezTo>
                  <a:cubicBezTo>
                    <a:pt x="94947" y="68501"/>
                    <a:pt x="95294" y="64808"/>
                    <a:pt x="95294" y="60850"/>
                  </a:cubicBezTo>
                  <a:cubicBezTo>
                    <a:pt x="95294" y="56898"/>
                    <a:pt x="94859" y="53200"/>
                    <a:pt x="93999" y="49766"/>
                  </a:cubicBezTo>
                  <a:cubicBezTo>
                    <a:pt x="92973" y="45120"/>
                    <a:pt x="91380" y="40870"/>
                    <a:pt x="89236" y="37001"/>
                  </a:cubicBezTo>
                  <a:cubicBezTo>
                    <a:pt x="87080" y="33131"/>
                    <a:pt x="84368" y="30001"/>
                    <a:pt x="81110" y="27587"/>
                  </a:cubicBezTo>
                  <a:cubicBezTo>
                    <a:pt x="77841" y="25183"/>
                    <a:pt x="74147" y="23591"/>
                    <a:pt x="70018" y="22819"/>
                  </a:cubicBezTo>
                  <a:cubicBezTo>
                    <a:pt x="65889" y="22047"/>
                    <a:pt x="61336" y="22433"/>
                    <a:pt x="56352" y="23982"/>
                  </a:cubicBezTo>
                  <a:cubicBezTo>
                    <a:pt x="53938" y="24671"/>
                    <a:pt x="51578" y="25360"/>
                    <a:pt x="49257" y="26043"/>
                  </a:cubicBezTo>
                  <a:cubicBezTo>
                    <a:pt x="46936" y="26732"/>
                    <a:pt x="44825" y="27763"/>
                    <a:pt x="42940" y="29135"/>
                  </a:cubicBezTo>
                  <a:cubicBezTo>
                    <a:pt x="39500" y="31544"/>
                    <a:pt x="36534" y="34598"/>
                    <a:pt x="34042" y="38290"/>
                  </a:cubicBezTo>
                  <a:cubicBezTo>
                    <a:pt x="31550" y="41989"/>
                    <a:pt x="29571" y="45985"/>
                    <a:pt x="28116" y="50279"/>
                  </a:cubicBezTo>
                  <a:cubicBezTo>
                    <a:pt x="26655" y="54578"/>
                    <a:pt x="25707" y="59009"/>
                    <a:pt x="25283" y="63557"/>
                  </a:cubicBezTo>
                  <a:cubicBezTo>
                    <a:pt x="24847" y="68115"/>
                    <a:pt x="24891" y="72447"/>
                    <a:pt x="25404" y="7657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0967" tIns="30467" rIns="60967" bIns="30467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200" kern="0">
                <a:solidFill>
                  <a:srgbClr val="629CAE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10" name="Picture 9">
            <a:extLst>
              <a:ext uri="{FF2B5EF4-FFF2-40B4-BE49-F238E27FC236}">
                <a16:creationId xmlns:a16="http://schemas.microsoft.com/office/drawing/2014/main" id="{C65805A4-A0E7-9547-5857-056D3D3C801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359160" y="2454312"/>
            <a:ext cx="7840973" cy="20045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156750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1000"/>
                                        <p:tgtEl>
                                          <p:spTgt spid="27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27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19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0" fill="hold"/>
                                        <p:tgtEl>
                                          <p:spTgt spid="29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0" fill="hold"/>
                                        <p:tgtEl>
                                          <p:spTgt spid="29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53" grpId="0" animBg="1"/>
      <p:bldP spid="275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Picture 2">
            <a:extLst>
              <a:ext uri="{FF2B5EF4-FFF2-40B4-BE49-F238E27FC236}">
                <a16:creationId xmlns:a16="http://schemas.microsoft.com/office/drawing/2014/main" id="{07B1859F-0E84-BA04-4907-78BBAE200DBE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611420" y="556911"/>
            <a:ext cx="11243849" cy="6150141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5E5E3AEF-836B-F792-D3FB-28455450F3A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25911" y="825948"/>
            <a:ext cx="10160880" cy="2584928"/>
          </a:xfrm>
          <a:prstGeom prst="rect">
            <a:avLst/>
          </a:prstGeom>
        </p:spPr>
      </p:pic>
      <p:pic>
        <p:nvPicPr>
          <p:cNvPr id="36" name="Picture 35">
            <a:hlinkClick r:id="rId5" action="ppaction://hlinksldjump"/>
            <a:extLst>
              <a:ext uri="{FF2B5EF4-FFF2-40B4-BE49-F238E27FC236}">
                <a16:creationId xmlns:a16="http://schemas.microsoft.com/office/drawing/2014/main" id="{CDEE8FE0-F595-0FF9-1BE6-B21429A5D24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6120" y="2312650"/>
            <a:ext cx="4010753" cy="4010753"/>
          </a:xfrm>
          <a:prstGeom prst="rect">
            <a:avLst/>
          </a:prstGeom>
        </p:spPr>
      </p:pic>
      <p:pic>
        <p:nvPicPr>
          <p:cNvPr id="37" name="Picture 2" descr="Hộp Quà Tặng Bưu Kiện Ruy-Băng Cây - Miễn Phí vector hình ảnh trên Pixabay">
            <a:hlinkClick r:id="rId7" action="ppaction://hlinksldjump"/>
            <a:extLst>
              <a:ext uri="{FF2B5EF4-FFF2-40B4-BE49-F238E27FC236}">
                <a16:creationId xmlns:a16="http://schemas.microsoft.com/office/drawing/2014/main" id="{926E6179-1DA3-A5CB-CDDC-DA80D10AC9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5350" y="2568351"/>
            <a:ext cx="3107468" cy="31973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8" name="图片 34" descr="1">
            <a:hlinkClick r:id="rId9" action="ppaction://hlinksldjump"/>
            <a:extLst>
              <a:ext uri="{FF2B5EF4-FFF2-40B4-BE49-F238E27FC236}">
                <a16:creationId xmlns:a16="http://schemas.microsoft.com/office/drawing/2014/main" id="{E0A84133-5028-6A58-5960-8478B5C4EB2F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-539290" y="4537897"/>
            <a:ext cx="13256223" cy="2622097"/>
          </a:xfrm>
          <a:prstGeom prst="rect">
            <a:avLst/>
          </a:prstGeom>
        </p:spPr>
      </p:pic>
      <p:pic>
        <p:nvPicPr>
          <p:cNvPr id="7" name="Picture 6">
            <a:hlinkClick r:id="rId5" action="ppaction://hlinksldjump"/>
            <a:extLst>
              <a:ext uri="{FF2B5EF4-FFF2-40B4-BE49-F238E27FC236}">
                <a16:creationId xmlns:a16="http://schemas.microsoft.com/office/drawing/2014/main" id="{718400D7-298C-44DF-AC80-7CB7C995974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2591" y="2312650"/>
            <a:ext cx="4010753" cy="40107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95564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Picture 2">
            <a:extLst>
              <a:ext uri="{FF2B5EF4-FFF2-40B4-BE49-F238E27FC236}">
                <a16:creationId xmlns:a16="http://schemas.microsoft.com/office/drawing/2014/main" id="{07B1859F-0E84-BA04-4907-78BBAE200DBE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739036" y="501474"/>
            <a:ext cx="11243849" cy="6150141"/>
          </a:xfrm>
          <a:prstGeom prst="rect">
            <a:avLst/>
          </a:prstGeom>
        </p:spPr>
      </p:pic>
      <p:pic>
        <p:nvPicPr>
          <p:cNvPr id="38" name="图片 34" descr="1">
            <a:hlinkClick r:id="rId5" action="ppaction://hlinksldjump"/>
            <a:extLst>
              <a:ext uri="{FF2B5EF4-FFF2-40B4-BE49-F238E27FC236}">
                <a16:creationId xmlns:a16="http://schemas.microsoft.com/office/drawing/2014/main" id="{E0A84133-5028-6A58-5960-8478B5C4EB2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-539290" y="4537897"/>
            <a:ext cx="13256223" cy="2622097"/>
          </a:xfrm>
          <a:prstGeom prst="rect">
            <a:avLst/>
          </a:prstGeom>
        </p:spPr>
      </p:pic>
      <p:grpSp>
        <p:nvGrpSpPr>
          <p:cNvPr id="5" name="Group 4">
            <a:extLst>
              <a:ext uri="{FF2B5EF4-FFF2-40B4-BE49-F238E27FC236}">
                <a16:creationId xmlns:a16="http://schemas.microsoft.com/office/drawing/2014/main" id="{5FB225C9-AC6B-86F3-5011-5069766A0A40}"/>
              </a:ext>
            </a:extLst>
          </p:cNvPr>
          <p:cNvGrpSpPr/>
          <p:nvPr/>
        </p:nvGrpSpPr>
        <p:grpSpPr>
          <a:xfrm>
            <a:off x="2569907" y="2572411"/>
            <a:ext cx="7668495" cy="2517767"/>
            <a:chOff x="3974297" y="187222"/>
            <a:chExt cx="8013141" cy="6709181"/>
          </a:xfrm>
        </p:grpSpPr>
        <p:sp>
          <p:nvSpPr>
            <p:cNvPr id="6" name="Rounded Rectangle 36">
              <a:extLst>
                <a:ext uri="{FF2B5EF4-FFF2-40B4-BE49-F238E27FC236}">
                  <a16:creationId xmlns:a16="http://schemas.microsoft.com/office/drawing/2014/main" id="{F3284822-268E-6542-C8A9-A9917FD15A7F}"/>
                </a:ext>
              </a:extLst>
            </p:cNvPr>
            <p:cNvSpPr/>
            <p:nvPr/>
          </p:nvSpPr>
          <p:spPr>
            <a:xfrm>
              <a:off x="4101118" y="301219"/>
              <a:ext cx="7787065" cy="6457245"/>
            </a:xfrm>
            <a:prstGeom prst="roundRect">
              <a:avLst/>
            </a:prstGeom>
            <a:solidFill>
              <a:sysClr val="window" lastClr="FFFFFF"/>
            </a:solidFill>
            <a:ln w="12700" cap="flat" cmpd="sng" algn="ctr">
              <a:solidFill>
                <a:srgbClr val="4472C4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defTabSz="1219170">
                <a:defRPr/>
              </a:pPr>
              <a:endParaRPr lang="en-US" sz="2400">
                <a:solidFill>
                  <a:prstClr val="white"/>
                </a:solidFill>
                <a:latin typeface="Calibri" panose="020F0502020204030204"/>
                <a:cs typeface="Arial"/>
                <a:sym typeface="Arial"/>
              </a:endParaRPr>
            </a:p>
          </p:txBody>
        </p:sp>
        <p:sp>
          <p:nvSpPr>
            <p:cNvPr id="7" name="Rounded Rectangle 37">
              <a:extLst>
                <a:ext uri="{FF2B5EF4-FFF2-40B4-BE49-F238E27FC236}">
                  <a16:creationId xmlns:a16="http://schemas.microsoft.com/office/drawing/2014/main" id="{36D8C5CE-63C3-6888-03F6-FDA3EB983DBC}"/>
                </a:ext>
              </a:extLst>
            </p:cNvPr>
            <p:cNvSpPr/>
            <p:nvPr/>
          </p:nvSpPr>
          <p:spPr>
            <a:xfrm>
              <a:off x="3974297" y="187222"/>
              <a:ext cx="8013141" cy="6709181"/>
            </a:xfrm>
            <a:prstGeom prst="roundRect">
              <a:avLst/>
            </a:prstGeom>
            <a:noFill/>
            <a:ln w="50800" cap="flat" cmpd="sng" algn="ctr">
              <a:solidFill>
                <a:srgbClr val="4472C4">
                  <a:shade val="50000"/>
                </a:srgbClr>
              </a:solidFill>
              <a:prstDash val="dash"/>
              <a:miter lim="800000"/>
            </a:ln>
            <a:effectLst/>
          </p:spPr>
          <p:txBody>
            <a:bodyPr rtlCol="0" anchor="ctr"/>
            <a:lstStyle/>
            <a:p>
              <a:pPr algn="ctr" defTabSz="1219170">
                <a:defRPr/>
              </a:pPr>
              <a:endParaRPr lang="en-US" sz="2400">
                <a:solidFill>
                  <a:prstClr val="white"/>
                </a:solidFill>
                <a:latin typeface="Calibri" panose="020F0502020204030204"/>
                <a:cs typeface="Arial"/>
                <a:sym typeface="Arial"/>
              </a:endParaRPr>
            </a:p>
          </p:txBody>
        </p:sp>
      </p:grpSp>
      <p:sp>
        <p:nvSpPr>
          <p:cNvPr id="8" name="TextBox 7">
            <a:extLst>
              <a:ext uri="{FF2B5EF4-FFF2-40B4-BE49-F238E27FC236}">
                <a16:creationId xmlns:a16="http://schemas.microsoft.com/office/drawing/2014/main" id="{7674FD87-CAE2-B201-3C5D-781B10196B14}"/>
              </a:ext>
            </a:extLst>
          </p:cNvPr>
          <p:cNvSpPr txBox="1"/>
          <p:nvPr/>
        </p:nvSpPr>
        <p:spPr>
          <a:xfrm>
            <a:off x="2041987" y="1381883"/>
            <a:ext cx="11505748" cy="748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170">
              <a:buClr>
                <a:srgbClr val="000000"/>
              </a:buClr>
            </a:pPr>
            <a:r>
              <a:rPr lang="en-US" sz="4267" b="1" kern="0" dirty="0" err="1">
                <a:solidFill>
                  <a:srgbClr val="A8E1F2">
                    <a:lumMod val="1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Điền</a:t>
            </a:r>
            <a:r>
              <a:rPr lang="en-US" sz="4267" b="1" kern="0" dirty="0">
                <a:solidFill>
                  <a:srgbClr val="A8E1F2">
                    <a:lumMod val="1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 </a:t>
            </a:r>
            <a:r>
              <a:rPr lang="en-US" sz="4267" b="1" kern="0" dirty="0" err="1">
                <a:solidFill>
                  <a:srgbClr val="A8E1F2">
                    <a:lumMod val="1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số</a:t>
            </a:r>
            <a:r>
              <a:rPr lang="en-US" sz="4267" b="1" kern="0" dirty="0">
                <a:solidFill>
                  <a:srgbClr val="A8E1F2">
                    <a:lumMod val="1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 </a:t>
            </a:r>
            <a:r>
              <a:rPr lang="en-US" sz="4267" b="1" kern="0" dirty="0" err="1">
                <a:solidFill>
                  <a:srgbClr val="A8E1F2">
                    <a:lumMod val="1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thích</a:t>
            </a:r>
            <a:r>
              <a:rPr lang="en-US" sz="4267" b="1" kern="0" dirty="0">
                <a:solidFill>
                  <a:srgbClr val="A8E1F2">
                    <a:lumMod val="1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 </a:t>
            </a:r>
            <a:r>
              <a:rPr lang="en-US" sz="4267" b="1" kern="0" dirty="0" err="1">
                <a:solidFill>
                  <a:srgbClr val="A8E1F2">
                    <a:lumMod val="1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hợp</a:t>
            </a:r>
            <a:r>
              <a:rPr lang="en-US" sz="4267" b="1" kern="0" dirty="0">
                <a:solidFill>
                  <a:srgbClr val="A8E1F2">
                    <a:lumMod val="1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 </a:t>
            </a:r>
            <a:r>
              <a:rPr lang="en-US" sz="4267" b="1" kern="0" dirty="0" err="1">
                <a:solidFill>
                  <a:srgbClr val="A8E1F2">
                    <a:lumMod val="1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vào</a:t>
            </a:r>
            <a:r>
              <a:rPr lang="en-US" sz="4267" b="1" kern="0" dirty="0">
                <a:solidFill>
                  <a:srgbClr val="A8E1F2">
                    <a:lumMod val="1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 </a:t>
            </a:r>
            <a:r>
              <a:rPr lang="en-US" sz="4267" b="1" kern="0" dirty="0" err="1">
                <a:solidFill>
                  <a:srgbClr val="A8E1F2">
                    <a:lumMod val="1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sau</a:t>
            </a:r>
            <a:r>
              <a:rPr lang="en-US" sz="4267" b="1" kern="0" dirty="0">
                <a:solidFill>
                  <a:srgbClr val="A8E1F2">
                    <a:lumMod val="1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 </a:t>
            </a:r>
            <a:r>
              <a:rPr lang="en-US" sz="4267" b="1" kern="0" dirty="0" err="1">
                <a:solidFill>
                  <a:srgbClr val="A8E1F2">
                    <a:lumMod val="1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hộp</a:t>
            </a:r>
            <a:r>
              <a:rPr lang="en-US" sz="4267" b="1" kern="0" dirty="0">
                <a:solidFill>
                  <a:srgbClr val="A8E1F2">
                    <a:lumMod val="1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 </a:t>
            </a:r>
            <a:r>
              <a:rPr lang="en-US" sz="4267" b="1" kern="0" dirty="0" err="1">
                <a:solidFill>
                  <a:srgbClr val="A8E1F2">
                    <a:lumMod val="1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quà</a:t>
            </a:r>
            <a:r>
              <a:rPr lang="en-US" sz="4267" b="1" kern="0" dirty="0">
                <a:solidFill>
                  <a:srgbClr val="A8E1F2">
                    <a:lumMod val="1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?</a:t>
            </a:r>
            <a:endParaRPr lang="vi-VN" sz="4267" b="1" kern="0" dirty="0">
              <a:solidFill>
                <a:srgbClr val="A8E1F2">
                  <a:lumMod val="10000"/>
                </a:srgbClr>
              </a:solidFill>
              <a:latin typeface="Cambria" panose="02040503050406030204" pitchFamily="18" charset="0"/>
              <a:ea typeface="Cambria" panose="02040503050406030204" pitchFamily="18" charset="0"/>
              <a:cs typeface="Arial"/>
              <a:sym typeface="Arial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DF0761F-11B7-3E51-6642-321F57C6B664}"/>
              </a:ext>
            </a:extLst>
          </p:cNvPr>
          <p:cNvSpPr txBox="1"/>
          <p:nvPr/>
        </p:nvSpPr>
        <p:spPr>
          <a:xfrm>
            <a:off x="2835092" y="2852775"/>
            <a:ext cx="7895464" cy="9130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170">
              <a:buClr>
                <a:srgbClr val="000000"/>
              </a:buClr>
            </a:pPr>
            <a:r>
              <a:rPr lang="en-US" sz="5333" b="1" kern="0" dirty="0">
                <a:solidFill>
                  <a:srgbClr val="A8E1F2">
                    <a:lumMod val="1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34 512; 34 522; 34 532; </a:t>
            </a:r>
            <a:endParaRPr lang="vi-VN" sz="5333" b="1" kern="0" dirty="0">
              <a:solidFill>
                <a:srgbClr val="A8E1F2">
                  <a:lumMod val="10000"/>
                </a:srgbClr>
              </a:solidFill>
              <a:latin typeface="Cambria" panose="02040503050406030204" pitchFamily="18" charset="0"/>
              <a:ea typeface="Cambria" panose="02040503050406030204" pitchFamily="18" charset="0"/>
              <a:cs typeface="Arial"/>
              <a:sym typeface="Arial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4A2858E-A39E-37CC-6C9A-C0A917AEFBA9}"/>
              </a:ext>
            </a:extLst>
          </p:cNvPr>
          <p:cNvSpPr txBox="1"/>
          <p:nvPr/>
        </p:nvSpPr>
        <p:spPr>
          <a:xfrm>
            <a:off x="5196275" y="3885640"/>
            <a:ext cx="2598587" cy="9130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170">
              <a:buClr>
                <a:srgbClr val="000000"/>
              </a:buClr>
            </a:pPr>
            <a:r>
              <a:rPr lang="en-US" sz="5333" b="1" kern="0" dirty="0">
                <a:solidFill>
                  <a:srgbClr val="A8E1F2">
                    <a:lumMod val="1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;34 552 </a:t>
            </a:r>
            <a:endParaRPr lang="vi-VN" sz="5333" b="1" kern="0" dirty="0">
              <a:solidFill>
                <a:srgbClr val="A8E1F2">
                  <a:lumMod val="10000"/>
                </a:srgbClr>
              </a:solidFill>
              <a:latin typeface="Cambria" panose="02040503050406030204" pitchFamily="18" charset="0"/>
              <a:ea typeface="Cambria" panose="02040503050406030204" pitchFamily="18" charset="0"/>
              <a:cs typeface="Arial"/>
              <a:sym typeface="Arial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DA3688B-9BD6-F18A-0FDB-B7CF659D658C}"/>
              </a:ext>
            </a:extLst>
          </p:cNvPr>
          <p:cNvSpPr txBox="1"/>
          <p:nvPr/>
        </p:nvSpPr>
        <p:spPr>
          <a:xfrm>
            <a:off x="2746272" y="3974658"/>
            <a:ext cx="2598587" cy="9130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170">
              <a:buClr>
                <a:srgbClr val="000000"/>
              </a:buClr>
            </a:pPr>
            <a:r>
              <a:rPr lang="en-US" sz="5333" b="1" kern="0" dirty="0">
                <a:solidFill>
                  <a:srgbClr val="FF657D">
                    <a:lumMod val="5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34 542 </a:t>
            </a:r>
            <a:endParaRPr lang="vi-VN" sz="5333" b="1" kern="0" dirty="0">
              <a:solidFill>
                <a:srgbClr val="FF657D">
                  <a:lumMod val="50000"/>
                </a:srgbClr>
              </a:solidFill>
              <a:latin typeface="Cambria" panose="02040503050406030204" pitchFamily="18" charset="0"/>
              <a:ea typeface="Cambria" panose="02040503050406030204" pitchFamily="18" charset="0"/>
              <a:cs typeface="Arial"/>
              <a:sym typeface="Arial"/>
            </a:endParaRPr>
          </a:p>
        </p:txBody>
      </p:sp>
      <p:pic>
        <p:nvPicPr>
          <p:cNvPr id="36" name="Picture 35">
            <a:extLst>
              <a:ext uri="{FF2B5EF4-FFF2-40B4-BE49-F238E27FC236}">
                <a16:creationId xmlns:a16="http://schemas.microsoft.com/office/drawing/2014/main" id="{CDEE8FE0-F595-0FF9-1BE6-B21429A5D24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1045" y="3448127"/>
            <a:ext cx="3521127" cy="19969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488374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Picture 2">
            <a:extLst>
              <a:ext uri="{FF2B5EF4-FFF2-40B4-BE49-F238E27FC236}">
                <a16:creationId xmlns:a16="http://schemas.microsoft.com/office/drawing/2014/main" id="{07B1859F-0E84-BA04-4907-78BBAE200DBE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739036" y="501474"/>
            <a:ext cx="11243849" cy="6150141"/>
          </a:xfrm>
          <a:prstGeom prst="rect">
            <a:avLst/>
          </a:prstGeom>
        </p:spPr>
      </p:pic>
      <p:pic>
        <p:nvPicPr>
          <p:cNvPr id="38" name="图片 34" descr="1">
            <a:hlinkClick r:id="rId5" action="ppaction://hlinksldjump"/>
            <a:extLst>
              <a:ext uri="{FF2B5EF4-FFF2-40B4-BE49-F238E27FC236}">
                <a16:creationId xmlns:a16="http://schemas.microsoft.com/office/drawing/2014/main" id="{E0A84133-5028-6A58-5960-8478B5C4EB2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-539290" y="4537897"/>
            <a:ext cx="13256223" cy="2622097"/>
          </a:xfrm>
          <a:prstGeom prst="rect">
            <a:avLst/>
          </a:prstGeom>
        </p:spPr>
      </p:pic>
      <p:grpSp>
        <p:nvGrpSpPr>
          <p:cNvPr id="5" name="Group 4">
            <a:extLst>
              <a:ext uri="{FF2B5EF4-FFF2-40B4-BE49-F238E27FC236}">
                <a16:creationId xmlns:a16="http://schemas.microsoft.com/office/drawing/2014/main" id="{5FB225C9-AC6B-86F3-5011-5069766A0A40}"/>
              </a:ext>
            </a:extLst>
          </p:cNvPr>
          <p:cNvGrpSpPr/>
          <p:nvPr/>
        </p:nvGrpSpPr>
        <p:grpSpPr>
          <a:xfrm>
            <a:off x="2569907" y="2572411"/>
            <a:ext cx="7668495" cy="2517767"/>
            <a:chOff x="3974297" y="187222"/>
            <a:chExt cx="8013141" cy="6709181"/>
          </a:xfrm>
        </p:grpSpPr>
        <p:sp>
          <p:nvSpPr>
            <p:cNvPr id="6" name="Rounded Rectangle 36">
              <a:extLst>
                <a:ext uri="{FF2B5EF4-FFF2-40B4-BE49-F238E27FC236}">
                  <a16:creationId xmlns:a16="http://schemas.microsoft.com/office/drawing/2014/main" id="{F3284822-268E-6542-C8A9-A9917FD15A7F}"/>
                </a:ext>
              </a:extLst>
            </p:cNvPr>
            <p:cNvSpPr/>
            <p:nvPr/>
          </p:nvSpPr>
          <p:spPr>
            <a:xfrm>
              <a:off x="4101118" y="301219"/>
              <a:ext cx="7787065" cy="6457245"/>
            </a:xfrm>
            <a:prstGeom prst="roundRect">
              <a:avLst/>
            </a:prstGeom>
            <a:solidFill>
              <a:sysClr val="window" lastClr="FFFFFF"/>
            </a:solidFill>
            <a:ln w="12700" cap="flat" cmpd="sng" algn="ctr">
              <a:solidFill>
                <a:srgbClr val="4472C4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defTabSz="1219170">
                <a:defRPr/>
              </a:pPr>
              <a:endParaRPr lang="en-US" sz="2400">
                <a:solidFill>
                  <a:prstClr val="white"/>
                </a:solidFill>
                <a:latin typeface="Calibri" panose="020F0502020204030204"/>
                <a:cs typeface="Arial"/>
                <a:sym typeface="Arial"/>
              </a:endParaRPr>
            </a:p>
          </p:txBody>
        </p:sp>
        <p:sp>
          <p:nvSpPr>
            <p:cNvPr id="7" name="Rounded Rectangle 37">
              <a:extLst>
                <a:ext uri="{FF2B5EF4-FFF2-40B4-BE49-F238E27FC236}">
                  <a16:creationId xmlns:a16="http://schemas.microsoft.com/office/drawing/2014/main" id="{36D8C5CE-63C3-6888-03F6-FDA3EB983DBC}"/>
                </a:ext>
              </a:extLst>
            </p:cNvPr>
            <p:cNvSpPr/>
            <p:nvPr/>
          </p:nvSpPr>
          <p:spPr>
            <a:xfrm>
              <a:off x="3974297" y="187222"/>
              <a:ext cx="8013141" cy="6709181"/>
            </a:xfrm>
            <a:prstGeom prst="roundRect">
              <a:avLst/>
            </a:prstGeom>
            <a:noFill/>
            <a:ln w="50800" cap="flat" cmpd="sng" algn="ctr">
              <a:solidFill>
                <a:srgbClr val="4472C4">
                  <a:shade val="50000"/>
                </a:srgbClr>
              </a:solidFill>
              <a:prstDash val="dash"/>
              <a:miter lim="800000"/>
            </a:ln>
            <a:effectLst/>
          </p:spPr>
          <p:txBody>
            <a:bodyPr rtlCol="0" anchor="ctr"/>
            <a:lstStyle/>
            <a:p>
              <a:pPr algn="ctr" defTabSz="1219170">
                <a:defRPr/>
              </a:pPr>
              <a:endParaRPr lang="en-US" sz="2400">
                <a:solidFill>
                  <a:prstClr val="white"/>
                </a:solidFill>
                <a:latin typeface="Calibri" panose="020F0502020204030204"/>
                <a:cs typeface="Arial"/>
                <a:sym typeface="Arial"/>
              </a:endParaRPr>
            </a:p>
          </p:txBody>
        </p:sp>
      </p:grpSp>
      <p:sp>
        <p:nvSpPr>
          <p:cNvPr id="8" name="TextBox 7">
            <a:extLst>
              <a:ext uri="{FF2B5EF4-FFF2-40B4-BE49-F238E27FC236}">
                <a16:creationId xmlns:a16="http://schemas.microsoft.com/office/drawing/2014/main" id="{7674FD87-CAE2-B201-3C5D-781B10196B14}"/>
              </a:ext>
            </a:extLst>
          </p:cNvPr>
          <p:cNvSpPr txBox="1"/>
          <p:nvPr/>
        </p:nvSpPr>
        <p:spPr>
          <a:xfrm>
            <a:off x="1703119" y="1289814"/>
            <a:ext cx="10646789" cy="748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170">
              <a:buClr>
                <a:srgbClr val="000000"/>
              </a:buClr>
              <a:defRPr/>
            </a:pPr>
            <a:r>
              <a:rPr lang="en-US" sz="4267" b="1" kern="0" dirty="0" err="1">
                <a:solidFill>
                  <a:srgbClr val="A8E1F2">
                    <a:lumMod val="1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Điền</a:t>
            </a:r>
            <a:r>
              <a:rPr lang="en-US" sz="4267" b="1" kern="0" dirty="0">
                <a:solidFill>
                  <a:srgbClr val="A8E1F2">
                    <a:lumMod val="1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 </a:t>
            </a:r>
            <a:r>
              <a:rPr lang="en-US" sz="4267" b="1" kern="0" dirty="0" err="1">
                <a:solidFill>
                  <a:srgbClr val="A8E1F2">
                    <a:lumMod val="1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số</a:t>
            </a:r>
            <a:r>
              <a:rPr lang="en-US" sz="4267" b="1" kern="0" dirty="0">
                <a:solidFill>
                  <a:srgbClr val="A8E1F2">
                    <a:lumMod val="1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 </a:t>
            </a:r>
            <a:r>
              <a:rPr lang="en-US" sz="4267" b="1" kern="0" dirty="0" err="1">
                <a:solidFill>
                  <a:srgbClr val="A8E1F2">
                    <a:lumMod val="1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thích</a:t>
            </a:r>
            <a:r>
              <a:rPr lang="en-US" sz="4267" b="1" kern="0" dirty="0">
                <a:solidFill>
                  <a:srgbClr val="A8E1F2">
                    <a:lumMod val="1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 </a:t>
            </a:r>
            <a:r>
              <a:rPr lang="en-US" sz="4267" b="1" kern="0" dirty="0" err="1">
                <a:solidFill>
                  <a:srgbClr val="A8E1F2">
                    <a:lumMod val="1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hợp</a:t>
            </a:r>
            <a:r>
              <a:rPr lang="en-US" sz="4267" b="1" kern="0" dirty="0">
                <a:solidFill>
                  <a:srgbClr val="A8E1F2">
                    <a:lumMod val="1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 </a:t>
            </a:r>
            <a:r>
              <a:rPr lang="en-US" sz="4267" b="1" kern="0" dirty="0" err="1">
                <a:solidFill>
                  <a:srgbClr val="A8E1F2">
                    <a:lumMod val="1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vào</a:t>
            </a:r>
            <a:r>
              <a:rPr lang="en-US" sz="4267" b="1" kern="0" dirty="0">
                <a:solidFill>
                  <a:srgbClr val="A8E1F2">
                    <a:lumMod val="1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 </a:t>
            </a:r>
            <a:r>
              <a:rPr lang="en-US" sz="4267" b="1" kern="0" dirty="0" err="1">
                <a:solidFill>
                  <a:srgbClr val="A8E1F2">
                    <a:lumMod val="1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sau</a:t>
            </a:r>
            <a:r>
              <a:rPr lang="en-US" sz="4267" b="1" kern="0" dirty="0">
                <a:solidFill>
                  <a:srgbClr val="A8E1F2">
                    <a:lumMod val="1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 </a:t>
            </a:r>
            <a:r>
              <a:rPr lang="en-US" sz="4267" b="1" kern="0" dirty="0" err="1">
                <a:solidFill>
                  <a:srgbClr val="A8E1F2">
                    <a:lumMod val="1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hộp</a:t>
            </a:r>
            <a:r>
              <a:rPr lang="en-US" sz="4267" b="1" kern="0" dirty="0">
                <a:solidFill>
                  <a:srgbClr val="A8E1F2">
                    <a:lumMod val="1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 </a:t>
            </a:r>
            <a:r>
              <a:rPr lang="en-US" sz="4267" b="1" kern="0" dirty="0" err="1">
                <a:solidFill>
                  <a:srgbClr val="A8E1F2">
                    <a:lumMod val="1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quà</a:t>
            </a:r>
            <a:r>
              <a:rPr lang="en-US" sz="4267" b="1" kern="0" dirty="0">
                <a:solidFill>
                  <a:srgbClr val="A8E1F2">
                    <a:lumMod val="1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?</a:t>
            </a:r>
            <a:endParaRPr lang="vi-VN" sz="4267" b="1" kern="0" dirty="0">
              <a:solidFill>
                <a:srgbClr val="A8E1F2">
                  <a:lumMod val="10000"/>
                </a:srgbClr>
              </a:solidFill>
              <a:latin typeface="Cambria" panose="02040503050406030204" pitchFamily="18" charset="0"/>
              <a:ea typeface="Cambria" panose="02040503050406030204" pitchFamily="18" charset="0"/>
              <a:cs typeface="Arial"/>
              <a:sym typeface="Arial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DF0761F-11B7-3E51-6642-321F57C6B664}"/>
              </a:ext>
            </a:extLst>
          </p:cNvPr>
          <p:cNvSpPr txBox="1"/>
          <p:nvPr/>
        </p:nvSpPr>
        <p:spPr>
          <a:xfrm>
            <a:off x="2835092" y="2852775"/>
            <a:ext cx="7895464" cy="9130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170">
              <a:buClr>
                <a:srgbClr val="000000"/>
              </a:buClr>
              <a:defRPr/>
            </a:pPr>
            <a:r>
              <a:rPr lang="en-US" sz="5333" b="1" kern="0" dirty="0">
                <a:solidFill>
                  <a:srgbClr val="A8E1F2">
                    <a:lumMod val="1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67 825; 67 925; </a:t>
            </a:r>
            <a:endParaRPr lang="vi-VN" sz="5333" b="1" kern="0" dirty="0">
              <a:solidFill>
                <a:srgbClr val="A8E1F2">
                  <a:lumMod val="10000"/>
                </a:srgbClr>
              </a:solidFill>
              <a:latin typeface="Cambria" panose="02040503050406030204" pitchFamily="18" charset="0"/>
              <a:ea typeface="Cambria" panose="02040503050406030204" pitchFamily="18" charset="0"/>
              <a:cs typeface="Arial"/>
              <a:sym typeface="Arial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4A2858E-A39E-37CC-6C9A-C0A917AEFBA9}"/>
              </a:ext>
            </a:extLst>
          </p:cNvPr>
          <p:cNvSpPr txBox="1"/>
          <p:nvPr/>
        </p:nvSpPr>
        <p:spPr>
          <a:xfrm>
            <a:off x="5196275" y="3885641"/>
            <a:ext cx="2598587" cy="9130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170">
              <a:buClr>
                <a:srgbClr val="000000"/>
              </a:buClr>
              <a:defRPr/>
            </a:pPr>
            <a:r>
              <a:rPr lang="en-US" sz="5333" b="1" kern="0" dirty="0">
                <a:solidFill>
                  <a:srgbClr val="A8E1F2">
                    <a:lumMod val="1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;</a:t>
            </a:r>
            <a:endParaRPr lang="vi-VN" sz="5333" b="1" kern="0" dirty="0">
              <a:solidFill>
                <a:srgbClr val="A8E1F2">
                  <a:lumMod val="10000"/>
                </a:srgbClr>
              </a:solidFill>
              <a:latin typeface="Cambria" panose="02040503050406030204" pitchFamily="18" charset="0"/>
              <a:ea typeface="Cambria" panose="02040503050406030204" pitchFamily="18" charset="0"/>
              <a:cs typeface="Arial"/>
              <a:sym typeface="Arial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DA3688B-9BD6-F18A-0FDB-B7CF659D658C}"/>
              </a:ext>
            </a:extLst>
          </p:cNvPr>
          <p:cNvSpPr txBox="1"/>
          <p:nvPr/>
        </p:nvSpPr>
        <p:spPr>
          <a:xfrm>
            <a:off x="7794861" y="2869840"/>
            <a:ext cx="2598587" cy="9130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170">
              <a:buClr>
                <a:srgbClr val="000000"/>
              </a:buClr>
              <a:defRPr/>
            </a:pPr>
            <a:r>
              <a:rPr lang="en-US" sz="5333" b="1" kern="0" dirty="0">
                <a:solidFill>
                  <a:srgbClr val="FF657D">
                    <a:lumMod val="5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68 025</a:t>
            </a:r>
            <a:endParaRPr lang="vi-VN" sz="5333" b="1" kern="0" dirty="0">
              <a:solidFill>
                <a:srgbClr val="FF657D">
                  <a:lumMod val="50000"/>
                </a:srgbClr>
              </a:solidFill>
              <a:latin typeface="Cambria" panose="02040503050406030204" pitchFamily="18" charset="0"/>
              <a:ea typeface="Cambria" panose="02040503050406030204" pitchFamily="18" charset="0"/>
              <a:cs typeface="Arial"/>
              <a:sym typeface="Arial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4C6A19B-D0CD-399E-F04D-EEF042F8E499}"/>
              </a:ext>
            </a:extLst>
          </p:cNvPr>
          <p:cNvSpPr txBox="1"/>
          <p:nvPr/>
        </p:nvSpPr>
        <p:spPr>
          <a:xfrm>
            <a:off x="2835092" y="3885640"/>
            <a:ext cx="2598587" cy="9130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170">
              <a:buClr>
                <a:srgbClr val="000000"/>
              </a:buClr>
              <a:defRPr/>
            </a:pPr>
            <a:r>
              <a:rPr lang="en-US" sz="5333" b="1" kern="0" dirty="0">
                <a:solidFill>
                  <a:srgbClr val="A8E1F2">
                    <a:lumMod val="1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68 125</a:t>
            </a:r>
            <a:endParaRPr lang="vi-VN" sz="5333" b="1" kern="0" dirty="0">
              <a:solidFill>
                <a:srgbClr val="A8E1F2">
                  <a:lumMod val="10000"/>
                </a:srgbClr>
              </a:solidFill>
              <a:latin typeface="Cambria" panose="02040503050406030204" pitchFamily="18" charset="0"/>
              <a:ea typeface="Cambria" panose="02040503050406030204" pitchFamily="18" charset="0"/>
              <a:cs typeface="Arial"/>
              <a:sym typeface="Arial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8E70243-96BB-05E9-E2CC-53141FFA3C1F}"/>
              </a:ext>
            </a:extLst>
          </p:cNvPr>
          <p:cNvSpPr txBox="1"/>
          <p:nvPr/>
        </p:nvSpPr>
        <p:spPr>
          <a:xfrm>
            <a:off x="5462312" y="3900511"/>
            <a:ext cx="2598587" cy="9130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170">
              <a:buClr>
                <a:srgbClr val="000000"/>
              </a:buClr>
              <a:defRPr/>
            </a:pPr>
            <a:r>
              <a:rPr lang="en-US" sz="5333" b="1" kern="0" dirty="0">
                <a:solidFill>
                  <a:srgbClr val="FF657D">
                    <a:lumMod val="5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68 225</a:t>
            </a:r>
            <a:endParaRPr lang="vi-VN" sz="5333" b="1" kern="0" dirty="0">
              <a:solidFill>
                <a:srgbClr val="FF657D">
                  <a:lumMod val="50000"/>
                </a:srgbClr>
              </a:solidFill>
              <a:latin typeface="Cambria" panose="02040503050406030204" pitchFamily="18" charset="0"/>
              <a:ea typeface="Cambria" panose="02040503050406030204" pitchFamily="18" charset="0"/>
              <a:cs typeface="Arial"/>
              <a:sym typeface="Arial"/>
            </a:endParaRPr>
          </a:p>
        </p:txBody>
      </p:sp>
      <p:pic>
        <p:nvPicPr>
          <p:cNvPr id="2" name="Picture 2" descr="Hộp Quà Tặng Bưu Kiện Ruy-Băng Cây - Miễn Phí vector hình ảnh trên Pixabay">
            <a:extLst>
              <a:ext uri="{FF2B5EF4-FFF2-40B4-BE49-F238E27FC236}">
                <a16:creationId xmlns:a16="http://schemas.microsoft.com/office/drawing/2014/main" id="{89192509-A6D0-241F-A129-A052DC6D8E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91122" y="3637634"/>
            <a:ext cx="2256844" cy="15668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Hộp Quà Tặng Bưu Kiện Ruy-Băng Cây - Miễn Phí vector hình ảnh trên Pixabay">
            <a:extLst>
              <a:ext uri="{FF2B5EF4-FFF2-40B4-BE49-F238E27FC236}">
                <a16:creationId xmlns:a16="http://schemas.microsoft.com/office/drawing/2014/main" id="{DA113CC9-6A5E-DD40-64FD-4294F87318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37445" y="2541847"/>
            <a:ext cx="2256844" cy="15668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987809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  <p:bldLst>
      <p:bldP spid="11" grpId="0"/>
      <p:bldP spid="4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ath Mystery Escape Room by Slidesgo">
  <a:themeElements>
    <a:clrScheme name="Simple Light">
      <a:dk1>
        <a:srgbClr val="629CAE"/>
      </a:dk1>
      <a:lt1>
        <a:srgbClr val="72B5CA"/>
      </a:lt1>
      <a:dk2>
        <a:srgbClr val="A8E1F2"/>
      </a:dk2>
      <a:lt2>
        <a:srgbClr val="9F7494"/>
      </a:lt2>
      <a:accent1>
        <a:srgbClr val="B885AB"/>
      </a:accent1>
      <a:accent2>
        <a:srgbClr val="E6C7DE"/>
      </a:accent2>
      <a:accent3>
        <a:srgbClr val="C44253"/>
      </a:accent3>
      <a:accent4>
        <a:srgbClr val="FF657D"/>
      </a:accent4>
      <a:accent5>
        <a:srgbClr val="FAC539"/>
      </a:accent5>
      <a:accent6>
        <a:srgbClr val="FFE15F"/>
      </a:accent6>
      <a:hlink>
        <a:srgbClr val="000000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9Slide.vn</Template>
  <TotalTime>98</TotalTime>
  <Words>483</Words>
  <Application>Microsoft Office PowerPoint</Application>
  <PresentationFormat>Widescreen</PresentationFormat>
  <Paragraphs>54</Paragraphs>
  <Slides>12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13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12</vt:i4>
      </vt:variant>
    </vt:vector>
  </HeadingPairs>
  <TitlesOfParts>
    <vt:vector size="27" baseType="lpstr">
      <vt:lpstr>#9Slide05 Authentica Regular</vt:lpstr>
      <vt:lpstr>#9Slide07 HoneyCream</vt:lpstr>
      <vt:lpstr>851tegakizatsu</vt:lpstr>
      <vt:lpstr>Arial</vt:lpstr>
      <vt:lpstr>Bahiana</vt:lpstr>
      <vt:lpstr>Bebas Neue</vt:lpstr>
      <vt:lpstr>Calibri</vt:lpstr>
      <vt:lpstr>Calibri Light</vt:lpstr>
      <vt:lpstr>Cambria</vt:lpstr>
      <vt:lpstr>Didact Gothic</vt:lpstr>
      <vt:lpstr>inpin heiti</vt:lpstr>
      <vt:lpstr>Wingdings</vt:lpstr>
      <vt:lpstr>思源黑体 CN Medium</vt:lpstr>
      <vt:lpstr>Office Theme</vt:lpstr>
      <vt:lpstr>Math Mystery Escape Room by Slidesgo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03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>9Slide.vn</Manager>
  <Company>9Slide.vn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>9Slide.vn</dc:subject>
  <dc:creator>HP</dc:creator>
  <cp:keywords>MT50</cp:keywords>
  <dc:description>9Slide.vn</dc:description>
  <cp:lastModifiedBy>Thuy Linhh</cp:lastModifiedBy>
  <cp:revision>32</cp:revision>
  <dcterms:created xsi:type="dcterms:W3CDTF">2023-07-25T09:58:46Z</dcterms:created>
  <dcterms:modified xsi:type="dcterms:W3CDTF">2025-09-15T03:29:21Z</dcterms:modified>
  <cp:category>9Slide.vn</cp:category>
  <cp:version>MT50</cp:version>
</cp:coreProperties>
</file>