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6"/>
  </p:notesMasterIdLst>
  <p:sldIdLst>
    <p:sldId id="265" r:id="rId2"/>
    <p:sldId id="3232" r:id="rId3"/>
    <p:sldId id="379" r:id="rId4"/>
    <p:sldId id="380" r:id="rId5"/>
    <p:sldId id="381" r:id="rId6"/>
    <p:sldId id="382" r:id="rId7"/>
    <p:sldId id="2007577235" r:id="rId8"/>
    <p:sldId id="2007577236" r:id="rId9"/>
    <p:sldId id="2007577237" r:id="rId10"/>
    <p:sldId id="386" r:id="rId11"/>
    <p:sldId id="288" r:id="rId12"/>
    <p:sldId id="291" r:id="rId13"/>
    <p:sldId id="292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FAE3-1D47-4AFE-A661-9D1F289BEA59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8EA6-FBBE-4BDD-8D2B-E7933970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9425-A665-4653-BFC6-8C19A349B1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7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9425-A665-4653-BFC6-8C19A349B1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4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FAB48-5899-4091-B672-35A4342902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4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0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1" r:id="rId3"/>
    <p:sldLayoutId id="214748373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13.png"/><Relationship Id="rId5" Type="http://schemas.microsoft.com/office/2007/relationships/media" Target="../media/media2.mp4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13.png"/><Relationship Id="rId5" Type="http://schemas.microsoft.com/office/2007/relationships/media" Target="../media/media2.mp4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12.png"/><Relationship Id="rId5" Type="http://schemas.microsoft.com/office/2007/relationships/media" Target="../media/media2.mp4"/><Relationship Id="rId10" Type="http://schemas.openxmlformats.org/officeDocument/2006/relationships/image" Target="../media/image9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13.png"/><Relationship Id="rId5" Type="http://schemas.microsoft.com/office/2007/relationships/media" Target="../media/media2.mp4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13.png"/><Relationship Id="rId5" Type="http://schemas.microsoft.com/office/2007/relationships/media" Target="../media/media2.mp4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FA835C-D96C-4400-B1C2-323EF5F1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8" t="3079" r="13875" b="51334"/>
          <a:stretch/>
        </p:blipFill>
        <p:spPr>
          <a:xfrm>
            <a:off x="10958981" y="93579"/>
            <a:ext cx="1003902" cy="276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C6D73B-16F2-A253-EB40-2F0ABE477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510" y1="51016" x2="58542" y2="51172"/>
                        <a14:foregroundMark x1="52031" y1="77578" x2="51458" y2="83125"/>
                        <a14:foregroundMark x1="58438" y1="52969" x2="61667" y2="50469"/>
                        <a14:foregroundMark x1="62396" y1="49141" x2="63594" y2="47188"/>
                        <a14:backgroundMark x1="37344" y1="22031" x2="37448" y2="51016"/>
                        <a14:backgroundMark x1="64323" y1="22422" x2="63958" y2="40469"/>
                        <a14:backgroundMark x1="49167" y1="78125" x2="49167" y2="78125"/>
                        <a14:backgroundMark x1="49375" y1="77891" x2="49375" y2="77891"/>
                        <a14:backgroundMark x1="43490" y1="41250" x2="43490" y2="41250"/>
                        <a14:backgroundMark x1="62031" y1="48125" x2="62552" y2="45938"/>
                        <a14:backgroundMark x1="62760" y1="49141" x2="64479" y2="46797"/>
                      </a14:backgroundRemoval>
                    </a14:imgEffect>
                  </a14:imgLayer>
                </a14:imgProps>
              </a:ext>
            </a:extLst>
          </a:blip>
          <a:srcRect l="33735" r="34096"/>
          <a:stretch/>
        </p:blipFill>
        <p:spPr>
          <a:xfrm>
            <a:off x="442232" y="1598126"/>
            <a:ext cx="2708366" cy="5612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1353B-EF7F-ED6C-9E20-DE6931BAC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951" y="1131807"/>
            <a:ext cx="4450466" cy="646232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76B2E21-3C99-2A97-104E-CD307CEDF35A}"/>
              </a:ext>
            </a:extLst>
          </p:cNvPr>
          <p:cNvSpPr/>
          <p:nvPr/>
        </p:nvSpPr>
        <p:spPr>
          <a:xfrm>
            <a:off x="3170239" y="389217"/>
            <a:ext cx="5579718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7E43D-3851-34A3-16E3-4555ED4A23AC}"/>
              </a:ext>
            </a:extLst>
          </p:cNvPr>
          <p:cNvSpPr txBox="1"/>
          <p:nvPr/>
        </p:nvSpPr>
        <p:spPr>
          <a:xfrm>
            <a:off x="2819400" y="2209800"/>
            <a:ext cx="851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1534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33C70B7-4C72-0928-250B-EC671A293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/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0127B-A685-C3E5-C672-F23E17A2C73E}"/>
              </a:ext>
            </a:extLst>
          </p:cNvPr>
          <p:cNvSpPr/>
          <p:nvPr/>
        </p:nvSpPr>
        <p:spPr>
          <a:xfrm>
            <a:off x="237014" y="158929"/>
            <a:ext cx="7519620" cy="3815167"/>
          </a:xfrm>
          <a:custGeom>
            <a:avLst/>
            <a:gdLst>
              <a:gd name="connsiteX0" fmla="*/ 0 w 7519620"/>
              <a:gd name="connsiteY0" fmla="*/ 635874 h 3815167"/>
              <a:gd name="connsiteX1" fmla="*/ 635874 w 7519620"/>
              <a:gd name="connsiteY1" fmla="*/ 0 h 3815167"/>
              <a:gd name="connsiteX2" fmla="*/ 1267603 w 7519620"/>
              <a:gd name="connsiteY2" fmla="*/ 0 h 3815167"/>
              <a:gd name="connsiteX3" fmla="*/ 2086769 w 7519620"/>
              <a:gd name="connsiteY3" fmla="*/ 0 h 3815167"/>
              <a:gd name="connsiteX4" fmla="*/ 2593541 w 7519620"/>
              <a:gd name="connsiteY4" fmla="*/ 0 h 3815167"/>
              <a:gd name="connsiteX5" fmla="*/ 3162791 w 7519620"/>
              <a:gd name="connsiteY5" fmla="*/ 0 h 3815167"/>
              <a:gd name="connsiteX6" fmla="*/ 3669563 w 7519620"/>
              <a:gd name="connsiteY6" fmla="*/ 0 h 3815167"/>
              <a:gd name="connsiteX7" fmla="*/ 4426250 w 7519620"/>
              <a:gd name="connsiteY7" fmla="*/ 0 h 3815167"/>
              <a:gd name="connsiteX8" fmla="*/ 5245415 w 7519620"/>
              <a:gd name="connsiteY8" fmla="*/ 0 h 3815167"/>
              <a:gd name="connsiteX9" fmla="*/ 5752187 w 7519620"/>
              <a:gd name="connsiteY9" fmla="*/ 0 h 3815167"/>
              <a:gd name="connsiteX10" fmla="*/ 6883746 w 7519620"/>
              <a:gd name="connsiteY10" fmla="*/ 0 h 3815167"/>
              <a:gd name="connsiteX11" fmla="*/ 7519620 w 7519620"/>
              <a:gd name="connsiteY11" fmla="*/ 635874 h 3815167"/>
              <a:gd name="connsiteX12" fmla="*/ 7519620 w 7519620"/>
              <a:gd name="connsiteY12" fmla="*/ 1220860 h 3815167"/>
              <a:gd name="connsiteX13" fmla="*/ 7519620 w 7519620"/>
              <a:gd name="connsiteY13" fmla="*/ 1882149 h 3815167"/>
              <a:gd name="connsiteX14" fmla="*/ 7519620 w 7519620"/>
              <a:gd name="connsiteY14" fmla="*/ 2467136 h 3815167"/>
              <a:gd name="connsiteX15" fmla="*/ 7519620 w 7519620"/>
              <a:gd name="connsiteY15" fmla="*/ 3179293 h 3815167"/>
              <a:gd name="connsiteX16" fmla="*/ 6883746 w 7519620"/>
              <a:gd name="connsiteY16" fmla="*/ 3815167 h 3815167"/>
              <a:gd name="connsiteX17" fmla="*/ 6252017 w 7519620"/>
              <a:gd name="connsiteY17" fmla="*/ 3815167 h 3815167"/>
              <a:gd name="connsiteX18" fmla="*/ 5557809 w 7519620"/>
              <a:gd name="connsiteY18" fmla="*/ 3815167 h 3815167"/>
              <a:gd name="connsiteX19" fmla="*/ 5051037 w 7519620"/>
              <a:gd name="connsiteY19" fmla="*/ 3815167 h 3815167"/>
              <a:gd name="connsiteX20" fmla="*/ 4356829 w 7519620"/>
              <a:gd name="connsiteY20" fmla="*/ 3815167 h 3815167"/>
              <a:gd name="connsiteX21" fmla="*/ 3537663 w 7519620"/>
              <a:gd name="connsiteY21" fmla="*/ 3815167 h 3815167"/>
              <a:gd name="connsiteX22" fmla="*/ 2843455 w 7519620"/>
              <a:gd name="connsiteY22" fmla="*/ 3815167 h 3815167"/>
              <a:gd name="connsiteX23" fmla="*/ 2086769 w 7519620"/>
              <a:gd name="connsiteY23" fmla="*/ 3815167 h 3815167"/>
              <a:gd name="connsiteX24" fmla="*/ 1455039 w 7519620"/>
              <a:gd name="connsiteY24" fmla="*/ 3815167 h 3815167"/>
              <a:gd name="connsiteX25" fmla="*/ 635874 w 7519620"/>
              <a:gd name="connsiteY25" fmla="*/ 3815167 h 3815167"/>
              <a:gd name="connsiteX26" fmla="*/ 0 w 7519620"/>
              <a:gd name="connsiteY26" fmla="*/ 3179293 h 3815167"/>
              <a:gd name="connsiteX27" fmla="*/ 0 w 7519620"/>
              <a:gd name="connsiteY27" fmla="*/ 2619741 h 3815167"/>
              <a:gd name="connsiteX28" fmla="*/ 0 w 7519620"/>
              <a:gd name="connsiteY28" fmla="*/ 1983886 h 3815167"/>
              <a:gd name="connsiteX29" fmla="*/ 0 w 7519620"/>
              <a:gd name="connsiteY29" fmla="*/ 1424334 h 3815167"/>
              <a:gd name="connsiteX30" fmla="*/ 0 w 7519620"/>
              <a:gd name="connsiteY30" fmla="*/ 635874 h 381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19620" h="3815167" fill="none" extrusionOk="0">
                <a:moveTo>
                  <a:pt x="0" y="635874"/>
                </a:moveTo>
                <a:cubicBezTo>
                  <a:pt x="55962" y="273175"/>
                  <a:pt x="251783" y="-4081"/>
                  <a:pt x="635874" y="0"/>
                </a:cubicBezTo>
                <a:cubicBezTo>
                  <a:pt x="763806" y="-31039"/>
                  <a:pt x="1062632" y="2197"/>
                  <a:pt x="1267603" y="0"/>
                </a:cubicBezTo>
                <a:cubicBezTo>
                  <a:pt x="1472574" y="-2197"/>
                  <a:pt x="1754195" y="-8496"/>
                  <a:pt x="2086769" y="0"/>
                </a:cubicBezTo>
                <a:cubicBezTo>
                  <a:pt x="2419343" y="8496"/>
                  <a:pt x="2398907" y="16470"/>
                  <a:pt x="2593541" y="0"/>
                </a:cubicBezTo>
                <a:cubicBezTo>
                  <a:pt x="2788175" y="-16470"/>
                  <a:pt x="2994594" y="-10478"/>
                  <a:pt x="3162791" y="0"/>
                </a:cubicBezTo>
                <a:cubicBezTo>
                  <a:pt x="3330988" y="10478"/>
                  <a:pt x="3533628" y="22343"/>
                  <a:pt x="3669563" y="0"/>
                </a:cubicBezTo>
                <a:cubicBezTo>
                  <a:pt x="3805498" y="-22343"/>
                  <a:pt x="4082764" y="-22798"/>
                  <a:pt x="4426250" y="0"/>
                </a:cubicBezTo>
                <a:cubicBezTo>
                  <a:pt x="4769736" y="22798"/>
                  <a:pt x="4890698" y="-15916"/>
                  <a:pt x="5245415" y="0"/>
                </a:cubicBezTo>
                <a:cubicBezTo>
                  <a:pt x="5600133" y="15916"/>
                  <a:pt x="5539085" y="19722"/>
                  <a:pt x="5752187" y="0"/>
                </a:cubicBezTo>
                <a:cubicBezTo>
                  <a:pt x="5965289" y="-19722"/>
                  <a:pt x="6363992" y="26366"/>
                  <a:pt x="6883746" y="0"/>
                </a:cubicBezTo>
                <a:cubicBezTo>
                  <a:pt x="7249669" y="-34055"/>
                  <a:pt x="7476203" y="350112"/>
                  <a:pt x="7519620" y="635874"/>
                </a:cubicBezTo>
                <a:cubicBezTo>
                  <a:pt x="7520969" y="786688"/>
                  <a:pt x="7498076" y="950670"/>
                  <a:pt x="7519620" y="1220860"/>
                </a:cubicBezTo>
                <a:cubicBezTo>
                  <a:pt x="7541164" y="1491050"/>
                  <a:pt x="7495276" y="1732106"/>
                  <a:pt x="7519620" y="1882149"/>
                </a:cubicBezTo>
                <a:cubicBezTo>
                  <a:pt x="7543964" y="2032192"/>
                  <a:pt x="7513859" y="2247665"/>
                  <a:pt x="7519620" y="2467136"/>
                </a:cubicBezTo>
                <a:cubicBezTo>
                  <a:pt x="7525381" y="2686607"/>
                  <a:pt x="7529962" y="2876282"/>
                  <a:pt x="7519620" y="3179293"/>
                </a:cubicBezTo>
                <a:cubicBezTo>
                  <a:pt x="7527960" y="3551947"/>
                  <a:pt x="7237647" y="3757172"/>
                  <a:pt x="6883746" y="3815167"/>
                </a:cubicBezTo>
                <a:cubicBezTo>
                  <a:pt x="6663449" y="3810962"/>
                  <a:pt x="6454183" y="3797576"/>
                  <a:pt x="6252017" y="3815167"/>
                </a:cubicBezTo>
                <a:cubicBezTo>
                  <a:pt x="6049851" y="3832758"/>
                  <a:pt x="5891746" y="3832184"/>
                  <a:pt x="5557809" y="3815167"/>
                </a:cubicBezTo>
                <a:cubicBezTo>
                  <a:pt x="5223872" y="3798150"/>
                  <a:pt x="5261597" y="3812280"/>
                  <a:pt x="5051037" y="3815167"/>
                </a:cubicBezTo>
                <a:cubicBezTo>
                  <a:pt x="4840477" y="3818054"/>
                  <a:pt x="4547976" y="3819965"/>
                  <a:pt x="4356829" y="3815167"/>
                </a:cubicBezTo>
                <a:cubicBezTo>
                  <a:pt x="4165682" y="3810369"/>
                  <a:pt x="3836686" y="3836694"/>
                  <a:pt x="3537663" y="3815167"/>
                </a:cubicBezTo>
                <a:cubicBezTo>
                  <a:pt x="3238640" y="3793640"/>
                  <a:pt x="3099638" y="3794871"/>
                  <a:pt x="2843455" y="3815167"/>
                </a:cubicBezTo>
                <a:cubicBezTo>
                  <a:pt x="2587272" y="3835463"/>
                  <a:pt x="2311719" y="3816137"/>
                  <a:pt x="2086769" y="3815167"/>
                </a:cubicBezTo>
                <a:cubicBezTo>
                  <a:pt x="1861819" y="3814197"/>
                  <a:pt x="1712193" y="3784249"/>
                  <a:pt x="1455039" y="3815167"/>
                </a:cubicBezTo>
                <a:cubicBezTo>
                  <a:pt x="1197885" y="3846086"/>
                  <a:pt x="928540" y="3799859"/>
                  <a:pt x="635874" y="3815167"/>
                </a:cubicBezTo>
                <a:cubicBezTo>
                  <a:pt x="249109" y="3886937"/>
                  <a:pt x="-9086" y="3493497"/>
                  <a:pt x="0" y="3179293"/>
                </a:cubicBezTo>
                <a:cubicBezTo>
                  <a:pt x="-14645" y="2962239"/>
                  <a:pt x="18229" y="2794711"/>
                  <a:pt x="0" y="2619741"/>
                </a:cubicBezTo>
                <a:cubicBezTo>
                  <a:pt x="-18229" y="2444771"/>
                  <a:pt x="-25085" y="2114426"/>
                  <a:pt x="0" y="1983886"/>
                </a:cubicBezTo>
                <a:cubicBezTo>
                  <a:pt x="25085" y="1853346"/>
                  <a:pt x="4514" y="1682375"/>
                  <a:pt x="0" y="1424334"/>
                </a:cubicBezTo>
                <a:cubicBezTo>
                  <a:pt x="-4514" y="1166293"/>
                  <a:pt x="-18110" y="849166"/>
                  <a:pt x="0" y="635874"/>
                </a:cubicBezTo>
                <a:close/>
              </a:path>
              <a:path w="7519620" h="3815167" stroke="0" extrusionOk="0">
                <a:moveTo>
                  <a:pt x="0" y="635874"/>
                </a:moveTo>
                <a:cubicBezTo>
                  <a:pt x="75793" y="311982"/>
                  <a:pt x="277985" y="-38620"/>
                  <a:pt x="635874" y="0"/>
                </a:cubicBezTo>
                <a:cubicBezTo>
                  <a:pt x="750466" y="6478"/>
                  <a:pt x="1044133" y="-7239"/>
                  <a:pt x="1205125" y="0"/>
                </a:cubicBezTo>
                <a:cubicBezTo>
                  <a:pt x="1366117" y="7239"/>
                  <a:pt x="1517833" y="-10091"/>
                  <a:pt x="1774375" y="0"/>
                </a:cubicBezTo>
                <a:cubicBezTo>
                  <a:pt x="2030917" y="10091"/>
                  <a:pt x="2284370" y="6588"/>
                  <a:pt x="2531062" y="0"/>
                </a:cubicBezTo>
                <a:cubicBezTo>
                  <a:pt x="2777754" y="-6588"/>
                  <a:pt x="3137827" y="-12998"/>
                  <a:pt x="3350227" y="0"/>
                </a:cubicBezTo>
                <a:cubicBezTo>
                  <a:pt x="3562628" y="12998"/>
                  <a:pt x="3816546" y="14590"/>
                  <a:pt x="4044435" y="0"/>
                </a:cubicBezTo>
                <a:cubicBezTo>
                  <a:pt x="4272324" y="-14590"/>
                  <a:pt x="4531767" y="-2176"/>
                  <a:pt x="4676165" y="0"/>
                </a:cubicBezTo>
                <a:cubicBezTo>
                  <a:pt x="4820563" y="2176"/>
                  <a:pt x="5003574" y="-15076"/>
                  <a:pt x="5182936" y="0"/>
                </a:cubicBezTo>
                <a:cubicBezTo>
                  <a:pt x="5362298" y="15076"/>
                  <a:pt x="5728969" y="-12563"/>
                  <a:pt x="5877144" y="0"/>
                </a:cubicBezTo>
                <a:cubicBezTo>
                  <a:pt x="6025319" y="12563"/>
                  <a:pt x="6443772" y="17552"/>
                  <a:pt x="6883746" y="0"/>
                </a:cubicBezTo>
                <a:cubicBezTo>
                  <a:pt x="7236579" y="17062"/>
                  <a:pt x="7597640" y="265541"/>
                  <a:pt x="7519620" y="635874"/>
                </a:cubicBezTo>
                <a:cubicBezTo>
                  <a:pt x="7493699" y="903874"/>
                  <a:pt x="7548975" y="1104091"/>
                  <a:pt x="7519620" y="1322597"/>
                </a:cubicBezTo>
                <a:cubicBezTo>
                  <a:pt x="7490265" y="1541103"/>
                  <a:pt x="7509065" y="1810201"/>
                  <a:pt x="7519620" y="2009320"/>
                </a:cubicBezTo>
                <a:cubicBezTo>
                  <a:pt x="7530175" y="2208439"/>
                  <a:pt x="7533658" y="2321139"/>
                  <a:pt x="7519620" y="2619741"/>
                </a:cubicBezTo>
                <a:cubicBezTo>
                  <a:pt x="7505582" y="2918343"/>
                  <a:pt x="7511624" y="2992946"/>
                  <a:pt x="7519620" y="3179293"/>
                </a:cubicBezTo>
                <a:cubicBezTo>
                  <a:pt x="7560598" y="3548797"/>
                  <a:pt x="7268924" y="3801408"/>
                  <a:pt x="6883746" y="3815167"/>
                </a:cubicBezTo>
                <a:cubicBezTo>
                  <a:pt x="6578498" y="3787285"/>
                  <a:pt x="6533912" y="3808023"/>
                  <a:pt x="6252017" y="3815167"/>
                </a:cubicBezTo>
                <a:cubicBezTo>
                  <a:pt x="5970122" y="3822311"/>
                  <a:pt x="5860638" y="3824480"/>
                  <a:pt x="5495330" y="3815167"/>
                </a:cubicBezTo>
                <a:cubicBezTo>
                  <a:pt x="5130022" y="3805854"/>
                  <a:pt x="4852077" y="3814331"/>
                  <a:pt x="4676165" y="3815167"/>
                </a:cubicBezTo>
                <a:cubicBezTo>
                  <a:pt x="4500253" y="3816003"/>
                  <a:pt x="4283685" y="3812855"/>
                  <a:pt x="4106914" y="3815167"/>
                </a:cubicBezTo>
                <a:cubicBezTo>
                  <a:pt x="3930143" y="3817479"/>
                  <a:pt x="3546701" y="3826096"/>
                  <a:pt x="3350227" y="3815167"/>
                </a:cubicBezTo>
                <a:cubicBezTo>
                  <a:pt x="3153753" y="3804238"/>
                  <a:pt x="2993349" y="3812181"/>
                  <a:pt x="2843455" y="3815167"/>
                </a:cubicBezTo>
                <a:cubicBezTo>
                  <a:pt x="2693561" y="3818153"/>
                  <a:pt x="2312976" y="3812354"/>
                  <a:pt x="2024290" y="3815167"/>
                </a:cubicBezTo>
                <a:cubicBezTo>
                  <a:pt x="1735605" y="3817980"/>
                  <a:pt x="1578330" y="3819440"/>
                  <a:pt x="1330082" y="3815167"/>
                </a:cubicBezTo>
                <a:cubicBezTo>
                  <a:pt x="1081834" y="3810894"/>
                  <a:pt x="928993" y="3799146"/>
                  <a:pt x="635874" y="3815167"/>
                </a:cubicBezTo>
                <a:cubicBezTo>
                  <a:pt x="275324" y="3765625"/>
                  <a:pt x="-70824" y="3550487"/>
                  <a:pt x="0" y="3179293"/>
                </a:cubicBezTo>
                <a:cubicBezTo>
                  <a:pt x="-24432" y="2915389"/>
                  <a:pt x="-20106" y="2747630"/>
                  <a:pt x="0" y="2594307"/>
                </a:cubicBezTo>
                <a:cubicBezTo>
                  <a:pt x="20106" y="2440984"/>
                  <a:pt x="31313" y="2176198"/>
                  <a:pt x="0" y="1907584"/>
                </a:cubicBezTo>
                <a:cubicBezTo>
                  <a:pt x="-31313" y="1638970"/>
                  <a:pt x="6039" y="1580210"/>
                  <a:pt x="0" y="1348031"/>
                </a:cubicBezTo>
                <a:cubicBezTo>
                  <a:pt x="-6039" y="1115852"/>
                  <a:pt x="23072" y="835072"/>
                  <a:pt x="0" y="63587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Để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tặng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quả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táo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yêu thương,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hãy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3600" b="1" dirty="0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đưa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lời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khuyên cho các bạn trong các tình huống mà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gặp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nhé! </a:t>
            </a:r>
          </a:p>
        </p:txBody>
      </p:sp>
    </p:spTree>
    <p:extLst>
      <p:ext uri="{BB962C8B-B14F-4D97-AF65-F5344CB8AC3E}">
        <p14:creationId xmlns:p14="http://schemas.microsoft.com/office/powerpoint/2010/main" val="1553612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pic>
        <p:nvPicPr>
          <p:cNvPr id="12" name="Hình ảnh 11" descr="Ảnh có chứa văn bản, búp bê, đồ chơi&#10;&#10;Mô tả được tạo tự động">
            <a:extLst>
              <a:ext uri="{FF2B5EF4-FFF2-40B4-BE49-F238E27FC236}">
                <a16:creationId xmlns:a16="http://schemas.microsoft.com/office/drawing/2014/main" id="{0896275C-0331-42D8-3500-4E234761C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35" r="41927">
                        <a14:foregroundMark x1="41927" y1="54630" x2="41250" y2="54352"/>
                        <a14:foregroundMark x1="16979" y1="82500" x2="14635" y2="79167"/>
                        <a14:foregroundMark x1="13333" y1="79815" x2="14740" y2="81296"/>
                        <a14:foregroundMark x1="12865" y1="80000" x2="11615" y2="8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r="56524" b="12508"/>
          <a:stretch/>
        </p:blipFill>
        <p:spPr>
          <a:xfrm flipH="1">
            <a:off x="9235310" y="2954271"/>
            <a:ext cx="3578954" cy="3732932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7972250" cy="1923994"/>
            <a:chOff x="-70641" y="-340250"/>
            <a:chExt cx="12129291" cy="1923994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322000"/>
            </a:xfrm>
            <a:custGeom>
              <a:avLst/>
              <a:gdLst>
                <a:gd name="connsiteX0" fmla="*/ 0 w 7770037"/>
                <a:gd name="connsiteY0" fmla="*/ 220338 h 1322000"/>
                <a:gd name="connsiteX1" fmla="*/ 220338 w 7770037"/>
                <a:gd name="connsiteY1" fmla="*/ 0 h 1322000"/>
                <a:gd name="connsiteX2" fmla="*/ 813350 w 7770037"/>
                <a:gd name="connsiteY2" fmla="*/ 0 h 1322000"/>
                <a:gd name="connsiteX3" fmla="*/ 1626243 w 7770037"/>
                <a:gd name="connsiteY3" fmla="*/ 0 h 1322000"/>
                <a:gd name="connsiteX4" fmla="*/ 2072667 w 7770037"/>
                <a:gd name="connsiteY4" fmla="*/ 0 h 1322000"/>
                <a:gd name="connsiteX5" fmla="*/ 2592386 w 7770037"/>
                <a:gd name="connsiteY5" fmla="*/ 0 h 1322000"/>
                <a:gd name="connsiteX6" fmla="*/ 3038810 w 7770037"/>
                <a:gd name="connsiteY6" fmla="*/ 0 h 1322000"/>
                <a:gd name="connsiteX7" fmla="*/ 3778410 w 7770037"/>
                <a:gd name="connsiteY7" fmla="*/ 0 h 1322000"/>
                <a:gd name="connsiteX8" fmla="*/ 4591302 w 7770037"/>
                <a:gd name="connsiteY8" fmla="*/ 0 h 1322000"/>
                <a:gd name="connsiteX9" fmla="*/ 5037727 w 7770037"/>
                <a:gd name="connsiteY9" fmla="*/ 0 h 1322000"/>
                <a:gd name="connsiteX10" fmla="*/ 5557445 w 7770037"/>
                <a:gd name="connsiteY10" fmla="*/ 0 h 1322000"/>
                <a:gd name="connsiteX11" fmla="*/ 6297045 w 7770037"/>
                <a:gd name="connsiteY11" fmla="*/ 0 h 1322000"/>
                <a:gd name="connsiteX12" fmla="*/ 6890057 w 7770037"/>
                <a:gd name="connsiteY12" fmla="*/ 0 h 1322000"/>
                <a:gd name="connsiteX13" fmla="*/ 7549699 w 7770037"/>
                <a:gd name="connsiteY13" fmla="*/ 0 h 1322000"/>
                <a:gd name="connsiteX14" fmla="*/ 7770037 w 7770037"/>
                <a:gd name="connsiteY14" fmla="*/ 220338 h 1322000"/>
                <a:gd name="connsiteX15" fmla="*/ 7770037 w 7770037"/>
                <a:gd name="connsiteY15" fmla="*/ 678626 h 1322000"/>
                <a:gd name="connsiteX16" fmla="*/ 7770037 w 7770037"/>
                <a:gd name="connsiteY16" fmla="*/ 1101662 h 1322000"/>
                <a:gd name="connsiteX17" fmla="*/ 7549699 w 7770037"/>
                <a:gd name="connsiteY17" fmla="*/ 1322000 h 1322000"/>
                <a:gd name="connsiteX18" fmla="*/ 6736806 w 7770037"/>
                <a:gd name="connsiteY18" fmla="*/ 1322000 h 1322000"/>
                <a:gd name="connsiteX19" fmla="*/ 6290382 w 7770037"/>
                <a:gd name="connsiteY19" fmla="*/ 1322000 h 1322000"/>
                <a:gd name="connsiteX20" fmla="*/ 5624076 w 7770037"/>
                <a:gd name="connsiteY20" fmla="*/ 1322000 h 1322000"/>
                <a:gd name="connsiteX21" fmla="*/ 4811183 w 7770037"/>
                <a:gd name="connsiteY21" fmla="*/ 1322000 h 1322000"/>
                <a:gd name="connsiteX22" fmla="*/ 4144878 w 7770037"/>
                <a:gd name="connsiteY22" fmla="*/ 1322000 h 1322000"/>
                <a:gd name="connsiteX23" fmla="*/ 3405279 w 7770037"/>
                <a:gd name="connsiteY23" fmla="*/ 1322000 h 1322000"/>
                <a:gd name="connsiteX24" fmla="*/ 2812267 w 7770037"/>
                <a:gd name="connsiteY24" fmla="*/ 1322000 h 1322000"/>
                <a:gd name="connsiteX25" fmla="*/ 2072667 w 7770037"/>
                <a:gd name="connsiteY25" fmla="*/ 1322000 h 1322000"/>
                <a:gd name="connsiteX26" fmla="*/ 1626243 w 7770037"/>
                <a:gd name="connsiteY26" fmla="*/ 1322000 h 1322000"/>
                <a:gd name="connsiteX27" fmla="*/ 1179818 w 7770037"/>
                <a:gd name="connsiteY27" fmla="*/ 1322000 h 1322000"/>
                <a:gd name="connsiteX28" fmla="*/ 220338 w 7770037"/>
                <a:gd name="connsiteY28" fmla="*/ 1322000 h 1322000"/>
                <a:gd name="connsiteX29" fmla="*/ 0 w 7770037"/>
                <a:gd name="connsiteY29" fmla="*/ 1101662 h 1322000"/>
                <a:gd name="connsiteX30" fmla="*/ 0 w 7770037"/>
                <a:gd name="connsiteY30" fmla="*/ 661000 h 1322000"/>
                <a:gd name="connsiteX31" fmla="*/ 0 w 7770037"/>
                <a:gd name="connsiteY31" fmla="*/ 220338 h 13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770037" h="1322000" fill="none" extrusionOk="0">
                  <a:moveTo>
                    <a:pt x="0" y="220338"/>
                  </a:moveTo>
                  <a:cubicBezTo>
                    <a:pt x="25589" y="93384"/>
                    <a:pt x="85530" y="-1627"/>
                    <a:pt x="220338" y="0"/>
                  </a:cubicBezTo>
                  <a:cubicBezTo>
                    <a:pt x="351372" y="2852"/>
                    <a:pt x="676929" y="-14570"/>
                    <a:pt x="813350" y="0"/>
                  </a:cubicBezTo>
                  <a:cubicBezTo>
                    <a:pt x="949771" y="14570"/>
                    <a:pt x="1325958" y="37917"/>
                    <a:pt x="1626243" y="0"/>
                  </a:cubicBezTo>
                  <a:cubicBezTo>
                    <a:pt x="1926528" y="-37917"/>
                    <a:pt x="1861180" y="-14795"/>
                    <a:pt x="2072667" y="0"/>
                  </a:cubicBezTo>
                  <a:cubicBezTo>
                    <a:pt x="2284154" y="14795"/>
                    <a:pt x="2405980" y="-9858"/>
                    <a:pt x="2592386" y="0"/>
                  </a:cubicBezTo>
                  <a:cubicBezTo>
                    <a:pt x="2778792" y="9858"/>
                    <a:pt x="2906478" y="-10709"/>
                    <a:pt x="3038810" y="0"/>
                  </a:cubicBezTo>
                  <a:cubicBezTo>
                    <a:pt x="3171142" y="10709"/>
                    <a:pt x="3548509" y="-19237"/>
                    <a:pt x="3778410" y="0"/>
                  </a:cubicBezTo>
                  <a:cubicBezTo>
                    <a:pt x="4008311" y="19237"/>
                    <a:pt x="4355474" y="-19199"/>
                    <a:pt x="4591302" y="0"/>
                  </a:cubicBezTo>
                  <a:cubicBezTo>
                    <a:pt x="4827130" y="19199"/>
                    <a:pt x="4861784" y="-22156"/>
                    <a:pt x="5037727" y="0"/>
                  </a:cubicBezTo>
                  <a:cubicBezTo>
                    <a:pt x="5213670" y="22156"/>
                    <a:pt x="5420841" y="-5114"/>
                    <a:pt x="5557445" y="0"/>
                  </a:cubicBezTo>
                  <a:cubicBezTo>
                    <a:pt x="5694049" y="5114"/>
                    <a:pt x="6126882" y="-14227"/>
                    <a:pt x="6297045" y="0"/>
                  </a:cubicBezTo>
                  <a:cubicBezTo>
                    <a:pt x="6467208" y="14227"/>
                    <a:pt x="6643496" y="-19410"/>
                    <a:pt x="6890057" y="0"/>
                  </a:cubicBezTo>
                  <a:cubicBezTo>
                    <a:pt x="7136618" y="19410"/>
                    <a:pt x="7333730" y="7557"/>
                    <a:pt x="7549699" y="0"/>
                  </a:cubicBezTo>
                  <a:cubicBezTo>
                    <a:pt x="7663028" y="2718"/>
                    <a:pt x="7770909" y="88847"/>
                    <a:pt x="7770037" y="220338"/>
                  </a:cubicBezTo>
                  <a:cubicBezTo>
                    <a:pt x="7763504" y="371156"/>
                    <a:pt x="7777732" y="582318"/>
                    <a:pt x="7770037" y="678626"/>
                  </a:cubicBezTo>
                  <a:cubicBezTo>
                    <a:pt x="7762342" y="774934"/>
                    <a:pt x="7750263" y="967120"/>
                    <a:pt x="7770037" y="1101662"/>
                  </a:cubicBezTo>
                  <a:cubicBezTo>
                    <a:pt x="7768136" y="1210796"/>
                    <a:pt x="7661445" y="1328275"/>
                    <a:pt x="7549699" y="1322000"/>
                  </a:cubicBezTo>
                  <a:cubicBezTo>
                    <a:pt x="7223117" y="1348673"/>
                    <a:pt x="6995720" y="1317479"/>
                    <a:pt x="6736806" y="1322000"/>
                  </a:cubicBezTo>
                  <a:cubicBezTo>
                    <a:pt x="6477892" y="1326521"/>
                    <a:pt x="6498116" y="1323986"/>
                    <a:pt x="6290382" y="1322000"/>
                  </a:cubicBezTo>
                  <a:cubicBezTo>
                    <a:pt x="6082648" y="1320014"/>
                    <a:pt x="5910449" y="1290059"/>
                    <a:pt x="5624076" y="1322000"/>
                  </a:cubicBezTo>
                  <a:cubicBezTo>
                    <a:pt x="5337703" y="1353941"/>
                    <a:pt x="4993178" y="1294472"/>
                    <a:pt x="4811183" y="1322000"/>
                  </a:cubicBezTo>
                  <a:cubicBezTo>
                    <a:pt x="4629188" y="1349528"/>
                    <a:pt x="4373231" y="1322390"/>
                    <a:pt x="4144878" y="1322000"/>
                  </a:cubicBezTo>
                  <a:cubicBezTo>
                    <a:pt x="3916526" y="1321610"/>
                    <a:pt x="3686992" y="1296182"/>
                    <a:pt x="3405279" y="1322000"/>
                  </a:cubicBezTo>
                  <a:cubicBezTo>
                    <a:pt x="3123566" y="1347818"/>
                    <a:pt x="2948993" y="1350250"/>
                    <a:pt x="2812267" y="1322000"/>
                  </a:cubicBezTo>
                  <a:cubicBezTo>
                    <a:pt x="2675541" y="1293750"/>
                    <a:pt x="2302885" y="1336517"/>
                    <a:pt x="2072667" y="1322000"/>
                  </a:cubicBezTo>
                  <a:cubicBezTo>
                    <a:pt x="1842449" y="1307483"/>
                    <a:pt x="1816690" y="1315552"/>
                    <a:pt x="1626243" y="1322000"/>
                  </a:cubicBezTo>
                  <a:cubicBezTo>
                    <a:pt x="1435796" y="1328448"/>
                    <a:pt x="1369435" y="1302357"/>
                    <a:pt x="1179818" y="1322000"/>
                  </a:cubicBezTo>
                  <a:cubicBezTo>
                    <a:pt x="990201" y="1341643"/>
                    <a:pt x="565595" y="1366363"/>
                    <a:pt x="220338" y="1322000"/>
                  </a:cubicBezTo>
                  <a:cubicBezTo>
                    <a:pt x="117267" y="1334486"/>
                    <a:pt x="13376" y="1232458"/>
                    <a:pt x="0" y="1101662"/>
                  </a:cubicBezTo>
                  <a:cubicBezTo>
                    <a:pt x="17797" y="901749"/>
                    <a:pt x="12612" y="852694"/>
                    <a:pt x="0" y="661000"/>
                  </a:cubicBezTo>
                  <a:cubicBezTo>
                    <a:pt x="-12612" y="469306"/>
                    <a:pt x="-18625" y="407354"/>
                    <a:pt x="0" y="220338"/>
                  </a:cubicBezTo>
                  <a:close/>
                </a:path>
                <a:path w="7770037" h="1322000" stroke="0" extrusionOk="0">
                  <a:moveTo>
                    <a:pt x="0" y="220338"/>
                  </a:moveTo>
                  <a:cubicBezTo>
                    <a:pt x="20024" y="105859"/>
                    <a:pt x="97197" y="-8364"/>
                    <a:pt x="220338" y="0"/>
                  </a:cubicBezTo>
                  <a:cubicBezTo>
                    <a:pt x="451846" y="19606"/>
                    <a:pt x="614129" y="5812"/>
                    <a:pt x="740056" y="0"/>
                  </a:cubicBezTo>
                  <a:cubicBezTo>
                    <a:pt x="865983" y="-5812"/>
                    <a:pt x="1130665" y="-25642"/>
                    <a:pt x="1259775" y="0"/>
                  </a:cubicBezTo>
                  <a:cubicBezTo>
                    <a:pt x="1388885" y="25642"/>
                    <a:pt x="1764600" y="13314"/>
                    <a:pt x="1999374" y="0"/>
                  </a:cubicBezTo>
                  <a:cubicBezTo>
                    <a:pt x="2234148" y="-13314"/>
                    <a:pt x="2417049" y="-5367"/>
                    <a:pt x="2812267" y="0"/>
                  </a:cubicBezTo>
                  <a:cubicBezTo>
                    <a:pt x="3207485" y="5367"/>
                    <a:pt x="3337773" y="-27487"/>
                    <a:pt x="3478572" y="0"/>
                  </a:cubicBezTo>
                  <a:cubicBezTo>
                    <a:pt x="3619371" y="27487"/>
                    <a:pt x="3845031" y="-2574"/>
                    <a:pt x="4071584" y="0"/>
                  </a:cubicBezTo>
                  <a:cubicBezTo>
                    <a:pt x="4298137" y="2574"/>
                    <a:pt x="4337450" y="17661"/>
                    <a:pt x="4518009" y="0"/>
                  </a:cubicBezTo>
                  <a:cubicBezTo>
                    <a:pt x="4698568" y="-17661"/>
                    <a:pt x="4926618" y="-23941"/>
                    <a:pt x="5184314" y="0"/>
                  </a:cubicBezTo>
                  <a:cubicBezTo>
                    <a:pt x="5442011" y="23941"/>
                    <a:pt x="5629894" y="-12706"/>
                    <a:pt x="5850620" y="0"/>
                  </a:cubicBezTo>
                  <a:cubicBezTo>
                    <a:pt x="6071346" y="12706"/>
                    <a:pt x="6264685" y="8075"/>
                    <a:pt x="6370338" y="0"/>
                  </a:cubicBezTo>
                  <a:cubicBezTo>
                    <a:pt x="6475991" y="-8075"/>
                    <a:pt x="6712456" y="-8732"/>
                    <a:pt x="6816763" y="0"/>
                  </a:cubicBezTo>
                  <a:cubicBezTo>
                    <a:pt x="6921070" y="8732"/>
                    <a:pt x="7330846" y="3305"/>
                    <a:pt x="7549699" y="0"/>
                  </a:cubicBezTo>
                  <a:cubicBezTo>
                    <a:pt x="7663593" y="1812"/>
                    <a:pt x="7763842" y="101655"/>
                    <a:pt x="7770037" y="220338"/>
                  </a:cubicBezTo>
                  <a:cubicBezTo>
                    <a:pt x="7755433" y="343277"/>
                    <a:pt x="7755117" y="565917"/>
                    <a:pt x="7770037" y="678626"/>
                  </a:cubicBezTo>
                  <a:cubicBezTo>
                    <a:pt x="7784957" y="791335"/>
                    <a:pt x="7789394" y="907907"/>
                    <a:pt x="7770037" y="1101662"/>
                  </a:cubicBezTo>
                  <a:cubicBezTo>
                    <a:pt x="7794937" y="1231175"/>
                    <a:pt x="7658030" y="1319264"/>
                    <a:pt x="7549699" y="1322000"/>
                  </a:cubicBezTo>
                  <a:cubicBezTo>
                    <a:pt x="7338364" y="1360123"/>
                    <a:pt x="7054887" y="1282754"/>
                    <a:pt x="6736806" y="1322000"/>
                  </a:cubicBezTo>
                  <a:cubicBezTo>
                    <a:pt x="6418725" y="1361246"/>
                    <a:pt x="6212482" y="1337713"/>
                    <a:pt x="5923913" y="1322000"/>
                  </a:cubicBezTo>
                  <a:cubicBezTo>
                    <a:pt x="5635344" y="1306287"/>
                    <a:pt x="5590095" y="1333003"/>
                    <a:pt x="5404195" y="1322000"/>
                  </a:cubicBezTo>
                  <a:cubicBezTo>
                    <a:pt x="5218295" y="1310997"/>
                    <a:pt x="5022193" y="1307639"/>
                    <a:pt x="4664596" y="1322000"/>
                  </a:cubicBezTo>
                  <a:cubicBezTo>
                    <a:pt x="4306999" y="1336361"/>
                    <a:pt x="4367481" y="1318262"/>
                    <a:pt x="4218171" y="1322000"/>
                  </a:cubicBezTo>
                  <a:cubicBezTo>
                    <a:pt x="4068861" y="1325738"/>
                    <a:pt x="3750564" y="1318237"/>
                    <a:pt x="3405279" y="1322000"/>
                  </a:cubicBezTo>
                  <a:cubicBezTo>
                    <a:pt x="3059994" y="1325763"/>
                    <a:pt x="3032084" y="1314168"/>
                    <a:pt x="2738973" y="1322000"/>
                  </a:cubicBezTo>
                  <a:cubicBezTo>
                    <a:pt x="2445862" y="1329832"/>
                    <a:pt x="2320465" y="1287179"/>
                    <a:pt x="1999374" y="1322000"/>
                  </a:cubicBezTo>
                  <a:cubicBezTo>
                    <a:pt x="1678283" y="1356821"/>
                    <a:pt x="1616777" y="1325386"/>
                    <a:pt x="1406362" y="1322000"/>
                  </a:cubicBezTo>
                  <a:cubicBezTo>
                    <a:pt x="1195947" y="1318614"/>
                    <a:pt x="609381" y="1369365"/>
                    <a:pt x="220338" y="1322000"/>
                  </a:cubicBezTo>
                  <a:cubicBezTo>
                    <a:pt x="93445" y="1312478"/>
                    <a:pt x="-13793" y="1229253"/>
                    <a:pt x="0" y="1101662"/>
                  </a:cubicBezTo>
                  <a:cubicBezTo>
                    <a:pt x="-14497" y="931915"/>
                    <a:pt x="273" y="842905"/>
                    <a:pt x="0" y="652187"/>
                  </a:cubicBezTo>
                  <a:cubicBezTo>
                    <a:pt x="-273" y="461470"/>
                    <a:pt x="20409" y="426080"/>
                    <a:pt x="0" y="22033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34278" y="383415"/>
              <a:ext cx="110207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chai.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214677" cy="2928783"/>
            <a:chOff x="-67251" y="2060660"/>
            <a:chExt cx="5415529" cy="292878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2928783"/>
            </a:xfrm>
            <a:custGeom>
              <a:avLst/>
              <a:gdLst>
                <a:gd name="connsiteX0" fmla="*/ 0 w 4870191"/>
                <a:gd name="connsiteY0" fmla="*/ 488140 h 2928783"/>
                <a:gd name="connsiteX1" fmla="*/ 488140 w 4870191"/>
                <a:gd name="connsiteY1" fmla="*/ 0 h 2928783"/>
                <a:gd name="connsiteX2" fmla="*/ 4382051 w 4870191"/>
                <a:gd name="connsiteY2" fmla="*/ 0 h 2928783"/>
                <a:gd name="connsiteX3" fmla="*/ 4870191 w 4870191"/>
                <a:gd name="connsiteY3" fmla="*/ 488140 h 2928783"/>
                <a:gd name="connsiteX4" fmla="*/ 4870191 w 4870191"/>
                <a:gd name="connsiteY4" fmla="*/ 2440643 h 2928783"/>
                <a:gd name="connsiteX5" fmla="*/ 4382051 w 4870191"/>
                <a:gd name="connsiteY5" fmla="*/ 2928783 h 2928783"/>
                <a:gd name="connsiteX6" fmla="*/ 488140 w 4870191"/>
                <a:gd name="connsiteY6" fmla="*/ 2928783 h 2928783"/>
                <a:gd name="connsiteX7" fmla="*/ 0 w 4870191"/>
                <a:gd name="connsiteY7" fmla="*/ 2440643 h 2928783"/>
                <a:gd name="connsiteX8" fmla="*/ 0 w 4870191"/>
                <a:gd name="connsiteY8" fmla="*/ 488140 h 292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0191" h="2928783" fill="none" extrusionOk="0">
                  <a:moveTo>
                    <a:pt x="0" y="488140"/>
                  </a:moveTo>
                  <a:cubicBezTo>
                    <a:pt x="-23883" y="264507"/>
                    <a:pt x="255632" y="8873"/>
                    <a:pt x="488140" y="0"/>
                  </a:cubicBezTo>
                  <a:cubicBezTo>
                    <a:pt x="2009004" y="-80614"/>
                    <a:pt x="3654225" y="110273"/>
                    <a:pt x="4382051" y="0"/>
                  </a:cubicBezTo>
                  <a:cubicBezTo>
                    <a:pt x="4696754" y="-16393"/>
                    <a:pt x="4882367" y="197399"/>
                    <a:pt x="4870191" y="488140"/>
                  </a:cubicBezTo>
                  <a:cubicBezTo>
                    <a:pt x="4970530" y="1019157"/>
                    <a:pt x="4773138" y="2204660"/>
                    <a:pt x="4870191" y="2440643"/>
                  </a:cubicBezTo>
                  <a:cubicBezTo>
                    <a:pt x="4900149" y="2717896"/>
                    <a:pt x="4663931" y="2932892"/>
                    <a:pt x="4382051" y="2928783"/>
                  </a:cubicBezTo>
                  <a:cubicBezTo>
                    <a:pt x="2770798" y="3032558"/>
                    <a:pt x="1099612" y="2913658"/>
                    <a:pt x="488140" y="2928783"/>
                  </a:cubicBezTo>
                  <a:cubicBezTo>
                    <a:pt x="175357" y="2901112"/>
                    <a:pt x="6988" y="2709510"/>
                    <a:pt x="0" y="2440643"/>
                  </a:cubicBezTo>
                  <a:cubicBezTo>
                    <a:pt x="-55249" y="1505599"/>
                    <a:pt x="88465" y="1147362"/>
                    <a:pt x="0" y="488140"/>
                  </a:cubicBezTo>
                  <a:close/>
                </a:path>
                <a:path w="4870191" h="2928783" stroke="0" extrusionOk="0">
                  <a:moveTo>
                    <a:pt x="0" y="488140"/>
                  </a:moveTo>
                  <a:cubicBezTo>
                    <a:pt x="2115" y="211099"/>
                    <a:pt x="225210" y="46955"/>
                    <a:pt x="488140" y="0"/>
                  </a:cubicBezTo>
                  <a:cubicBezTo>
                    <a:pt x="1844360" y="-62017"/>
                    <a:pt x="3894082" y="121337"/>
                    <a:pt x="4382051" y="0"/>
                  </a:cubicBezTo>
                  <a:cubicBezTo>
                    <a:pt x="4641506" y="-48999"/>
                    <a:pt x="4859097" y="244611"/>
                    <a:pt x="4870191" y="488140"/>
                  </a:cubicBezTo>
                  <a:cubicBezTo>
                    <a:pt x="4806687" y="1148364"/>
                    <a:pt x="5009331" y="1731592"/>
                    <a:pt x="4870191" y="2440643"/>
                  </a:cubicBezTo>
                  <a:cubicBezTo>
                    <a:pt x="4880309" y="2749007"/>
                    <a:pt x="4679321" y="2909357"/>
                    <a:pt x="4382051" y="2928783"/>
                  </a:cubicBezTo>
                  <a:cubicBezTo>
                    <a:pt x="2947059" y="3047864"/>
                    <a:pt x="1538829" y="2830089"/>
                    <a:pt x="488140" y="2928783"/>
                  </a:cubicBezTo>
                  <a:cubicBezTo>
                    <a:pt x="226376" y="2973187"/>
                    <a:pt x="39772" y="2727534"/>
                    <a:pt x="0" y="2440643"/>
                  </a:cubicBezTo>
                  <a:cubicBezTo>
                    <a:pt x="-76736" y="1546676"/>
                    <a:pt x="-9177" y="1037953"/>
                    <a:pt x="0" y="48814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55389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vậy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nắp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chai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rất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cứng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ảnh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hưởng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đến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răng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miệng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6C95BB8-CBAA-9152-F4E1-E7ECC987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98350" y="4491089"/>
            <a:ext cx="1390092" cy="1482558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2568B9-FE07-66F1-75B1-A042CA973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2108" y="99391"/>
            <a:ext cx="330153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2266 -0.04723 C 0.02735 -0.05787 0.03451 -0.06343 0.04193 -0.06343 C 0.0504 -0.06343 0.0573 -0.05787 0.06198 -0.04723 L 0.08477 2.96296E-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17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7338 L 0.08633 -0.06389 C 0.10429 -0.06157 0.13138 -0.06041 0.16002 -0.06041 C 0.19219 -0.06041 0.2181 -0.06157 0.23607 -0.06389 L 0.32291 -0.0733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8200850" cy="1644927"/>
            <a:chOff x="-70641" y="-340250"/>
            <a:chExt cx="12164262" cy="1590859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954253"/>
            </a:xfrm>
            <a:custGeom>
              <a:avLst/>
              <a:gdLst>
                <a:gd name="connsiteX0" fmla="*/ 0 w 7969860"/>
                <a:gd name="connsiteY0" fmla="*/ 164451 h 986685"/>
                <a:gd name="connsiteX1" fmla="*/ 164451 w 7969860"/>
                <a:gd name="connsiteY1" fmla="*/ 0 h 986685"/>
                <a:gd name="connsiteX2" fmla="*/ 706264 w 7969860"/>
                <a:gd name="connsiteY2" fmla="*/ 0 h 986685"/>
                <a:gd name="connsiteX3" fmla="*/ 1248078 w 7969860"/>
                <a:gd name="connsiteY3" fmla="*/ 0 h 986685"/>
                <a:gd name="connsiteX4" fmla="*/ 2095529 w 7969860"/>
                <a:gd name="connsiteY4" fmla="*/ 0 h 986685"/>
                <a:gd name="connsiteX5" fmla="*/ 2560933 w 7969860"/>
                <a:gd name="connsiteY5" fmla="*/ 0 h 986685"/>
                <a:gd name="connsiteX6" fmla="*/ 3102747 w 7969860"/>
                <a:gd name="connsiteY6" fmla="*/ 0 h 986685"/>
                <a:gd name="connsiteX7" fmla="*/ 3568150 w 7969860"/>
                <a:gd name="connsiteY7" fmla="*/ 0 h 986685"/>
                <a:gd name="connsiteX8" fmla="*/ 4339193 w 7969860"/>
                <a:gd name="connsiteY8" fmla="*/ 0 h 986685"/>
                <a:gd name="connsiteX9" fmla="*/ 5186644 w 7969860"/>
                <a:gd name="connsiteY9" fmla="*/ 0 h 986685"/>
                <a:gd name="connsiteX10" fmla="*/ 5652048 w 7969860"/>
                <a:gd name="connsiteY10" fmla="*/ 0 h 986685"/>
                <a:gd name="connsiteX11" fmla="*/ 6193861 w 7969860"/>
                <a:gd name="connsiteY11" fmla="*/ 0 h 986685"/>
                <a:gd name="connsiteX12" fmla="*/ 6964904 w 7969860"/>
                <a:gd name="connsiteY12" fmla="*/ 0 h 986685"/>
                <a:gd name="connsiteX13" fmla="*/ 7805409 w 7969860"/>
                <a:gd name="connsiteY13" fmla="*/ 0 h 986685"/>
                <a:gd name="connsiteX14" fmla="*/ 7969860 w 7969860"/>
                <a:gd name="connsiteY14" fmla="*/ 164451 h 986685"/>
                <a:gd name="connsiteX15" fmla="*/ 7969860 w 7969860"/>
                <a:gd name="connsiteY15" fmla="*/ 822234 h 986685"/>
                <a:gd name="connsiteX16" fmla="*/ 7805409 w 7969860"/>
                <a:gd name="connsiteY16" fmla="*/ 986685 h 986685"/>
                <a:gd name="connsiteX17" fmla="*/ 7110776 w 7969860"/>
                <a:gd name="connsiteY17" fmla="*/ 986685 h 986685"/>
                <a:gd name="connsiteX18" fmla="*/ 6568963 w 7969860"/>
                <a:gd name="connsiteY18" fmla="*/ 986685 h 986685"/>
                <a:gd name="connsiteX19" fmla="*/ 5874331 w 7969860"/>
                <a:gd name="connsiteY19" fmla="*/ 986685 h 986685"/>
                <a:gd name="connsiteX20" fmla="*/ 5408927 w 7969860"/>
                <a:gd name="connsiteY20" fmla="*/ 986685 h 986685"/>
                <a:gd name="connsiteX21" fmla="*/ 4714294 w 7969860"/>
                <a:gd name="connsiteY21" fmla="*/ 986685 h 986685"/>
                <a:gd name="connsiteX22" fmla="*/ 3866842 w 7969860"/>
                <a:gd name="connsiteY22" fmla="*/ 986685 h 986685"/>
                <a:gd name="connsiteX23" fmla="*/ 3172210 w 7969860"/>
                <a:gd name="connsiteY23" fmla="*/ 986685 h 986685"/>
                <a:gd name="connsiteX24" fmla="*/ 2401168 w 7969860"/>
                <a:gd name="connsiteY24" fmla="*/ 986685 h 986685"/>
                <a:gd name="connsiteX25" fmla="*/ 1782945 w 7969860"/>
                <a:gd name="connsiteY25" fmla="*/ 986685 h 986685"/>
                <a:gd name="connsiteX26" fmla="*/ 1011903 w 7969860"/>
                <a:gd name="connsiteY26" fmla="*/ 986685 h 986685"/>
                <a:gd name="connsiteX27" fmla="*/ 164451 w 7969860"/>
                <a:gd name="connsiteY27" fmla="*/ 986685 h 986685"/>
                <a:gd name="connsiteX28" fmla="*/ 0 w 7969860"/>
                <a:gd name="connsiteY28" fmla="*/ 822234 h 986685"/>
                <a:gd name="connsiteX29" fmla="*/ 0 w 7969860"/>
                <a:gd name="connsiteY29" fmla="*/ 164451 h 98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69860" h="986685" fill="none" extrusionOk="0">
                  <a:moveTo>
                    <a:pt x="0" y="164451"/>
                  </a:moveTo>
                  <a:cubicBezTo>
                    <a:pt x="16795" y="78985"/>
                    <a:pt x="63924" y="10194"/>
                    <a:pt x="164451" y="0"/>
                  </a:cubicBezTo>
                  <a:cubicBezTo>
                    <a:pt x="312860" y="-8476"/>
                    <a:pt x="580872" y="-12590"/>
                    <a:pt x="706264" y="0"/>
                  </a:cubicBezTo>
                  <a:cubicBezTo>
                    <a:pt x="831656" y="12590"/>
                    <a:pt x="1059690" y="451"/>
                    <a:pt x="1248078" y="0"/>
                  </a:cubicBezTo>
                  <a:cubicBezTo>
                    <a:pt x="1436466" y="-451"/>
                    <a:pt x="1786178" y="369"/>
                    <a:pt x="2095529" y="0"/>
                  </a:cubicBezTo>
                  <a:cubicBezTo>
                    <a:pt x="2404880" y="-369"/>
                    <a:pt x="2410440" y="3518"/>
                    <a:pt x="2560933" y="0"/>
                  </a:cubicBezTo>
                  <a:cubicBezTo>
                    <a:pt x="2711426" y="-3518"/>
                    <a:pt x="2912484" y="-1494"/>
                    <a:pt x="3102747" y="0"/>
                  </a:cubicBezTo>
                  <a:cubicBezTo>
                    <a:pt x="3293010" y="1494"/>
                    <a:pt x="3353388" y="2260"/>
                    <a:pt x="3568150" y="0"/>
                  </a:cubicBezTo>
                  <a:cubicBezTo>
                    <a:pt x="3782912" y="-2260"/>
                    <a:pt x="4103104" y="-7628"/>
                    <a:pt x="4339193" y="0"/>
                  </a:cubicBezTo>
                  <a:cubicBezTo>
                    <a:pt x="4575282" y="7628"/>
                    <a:pt x="4825984" y="-22148"/>
                    <a:pt x="5186644" y="0"/>
                  </a:cubicBezTo>
                  <a:cubicBezTo>
                    <a:pt x="5547304" y="22148"/>
                    <a:pt x="5469238" y="-2590"/>
                    <a:pt x="5652048" y="0"/>
                  </a:cubicBezTo>
                  <a:cubicBezTo>
                    <a:pt x="5834858" y="2590"/>
                    <a:pt x="6078943" y="-21590"/>
                    <a:pt x="6193861" y="0"/>
                  </a:cubicBezTo>
                  <a:cubicBezTo>
                    <a:pt x="6308779" y="21590"/>
                    <a:pt x="6773458" y="12494"/>
                    <a:pt x="6964904" y="0"/>
                  </a:cubicBezTo>
                  <a:cubicBezTo>
                    <a:pt x="7156350" y="-12494"/>
                    <a:pt x="7615646" y="12862"/>
                    <a:pt x="7805409" y="0"/>
                  </a:cubicBezTo>
                  <a:cubicBezTo>
                    <a:pt x="7900249" y="-4235"/>
                    <a:pt x="7970991" y="69806"/>
                    <a:pt x="7969860" y="164451"/>
                  </a:cubicBezTo>
                  <a:cubicBezTo>
                    <a:pt x="7940205" y="464813"/>
                    <a:pt x="7959774" y="658661"/>
                    <a:pt x="7969860" y="822234"/>
                  </a:cubicBezTo>
                  <a:cubicBezTo>
                    <a:pt x="7981771" y="910586"/>
                    <a:pt x="7886575" y="972928"/>
                    <a:pt x="7805409" y="986685"/>
                  </a:cubicBezTo>
                  <a:cubicBezTo>
                    <a:pt x="7532398" y="962185"/>
                    <a:pt x="7336153" y="963428"/>
                    <a:pt x="7110776" y="986685"/>
                  </a:cubicBezTo>
                  <a:cubicBezTo>
                    <a:pt x="6885399" y="1009942"/>
                    <a:pt x="6764593" y="1008350"/>
                    <a:pt x="6568963" y="986685"/>
                  </a:cubicBezTo>
                  <a:cubicBezTo>
                    <a:pt x="6373333" y="965020"/>
                    <a:pt x="6035159" y="963483"/>
                    <a:pt x="5874331" y="986685"/>
                  </a:cubicBezTo>
                  <a:cubicBezTo>
                    <a:pt x="5713503" y="1009887"/>
                    <a:pt x="5557968" y="993685"/>
                    <a:pt x="5408927" y="986685"/>
                  </a:cubicBezTo>
                  <a:cubicBezTo>
                    <a:pt x="5259886" y="979685"/>
                    <a:pt x="4867801" y="964350"/>
                    <a:pt x="4714294" y="986685"/>
                  </a:cubicBezTo>
                  <a:cubicBezTo>
                    <a:pt x="4560787" y="1009020"/>
                    <a:pt x="4154024" y="961294"/>
                    <a:pt x="3866842" y="986685"/>
                  </a:cubicBezTo>
                  <a:cubicBezTo>
                    <a:pt x="3579660" y="1012076"/>
                    <a:pt x="3464413" y="999816"/>
                    <a:pt x="3172210" y="986685"/>
                  </a:cubicBezTo>
                  <a:cubicBezTo>
                    <a:pt x="2880007" y="973554"/>
                    <a:pt x="2663478" y="975040"/>
                    <a:pt x="2401168" y="986685"/>
                  </a:cubicBezTo>
                  <a:cubicBezTo>
                    <a:pt x="2138858" y="998330"/>
                    <a:pt x="2035075" y="991438"/>
                    <a:pt x="1782945" y="986685"/>
                  </a:cubicBezTo>
                  <a:cubicBezTo>
                    <a:pt x="1530815" y="981932"/>
                    <a:pt x="1269082" y="998498"/>
                    <a:pt x="1011903" y="986685"/>
                  </a:cubicBezTo>
                  <a:cubicBezTo>
                    <a:pt x="754724" y="974872"/>
                    <a:pt x="376303" y="968962"/>
                    <a:pt x="164451" y="986685"/>
                  </a:cubicBezTo>
                  <a:cubicBezTo>
                    <a:pt x="64095" y="981015"/>
                    <a:pt x="-2298" y="902844"/>
                    <a:pt x="0" y="822234"/>
                  </a:cubicBezTo>
                  <a:cubicBezTo>
                    <a:pt x="9248" y="627276"/>
                    <a:pt x="-4247" y="305382"/>
                    <a:pt x="0" y="164451"/>
                  </a:cubicBezTo>
                  <a:close/>
                </a:path>
                <a:path w="7969860" h="986685" stroke="0" extrusionOk="0">
                  <a:moveTo>
                    <a:pt x="0" y="164451"/>
                  </a:moveTo>
                  <a:cubicBezTo>
                    <a:pt x="15038" y="79042"/>
                    <a:pt x="72167" y="-8408"/>
                    <a:pt x="164451" y="0"/>
                  </a:cubicBezTo>
                  <a:cubicBezTo>
                    <a:pt x="298137" y="20586"/>
                    <a:pt x="438071" y="24286"/>
                    <a:pt x="706264" y="0"/>
                  </a:cubicBezTo>
                  <a:cubicBezTo>
                    <a:pt x="974457" y="-24286"/>
                    <a:pt x="1050885" y="-31"/>
                    <a:pt x="1248078" y="0"/>
                  </a:cubicBezTo>
                  <a:cubicBezTo>
                    <a:pt x="1445271" y="31"/>
                    <a:pt x="1660080" y="16156"/>
                    <a:pt x="2019120" y="0"/>
                  </a:cubicBezTo>
                  <a:cubicBezTo>
                    <a:pt x="2378160" y="-16156"/>
                    <a:pt x="2587712" y="25132"/>
                    <a:pt x="2866572" y="0"/>
                  </a:cubicBezTo>
                  <a:cubicBezTo>
                    <a:pt x="3145432" y="-25132"/>
                    <a:pt x="3379499" y="-13882"/>
                    <a:pt x="3561204" y="0"/>
                  </a:cubicBezTo>
                  <a:cubicBezTo>
                    <a:pt x="3742909" y="13882"/>
                    <a:pt x="3997578" y="-26808"/>
                    <a:pt x="4179427" y="0"/>
                  </a:cubicBezTo>
                  <a:cubicBezTo>
                    <a:pt x="4361276" y="26808"/>
                    <a:pt x="4517051" y="-9874"/>
                    <a:pt x="4644831" y="0"/>
                  </a:cubicBezTo>
                  <a:cubicBezTo>
                    <a:pt x="4772611" y="9874"/>
                    <a:pt x="5021215" y="6483"/>
                    <a:pt x="5339463" y="0"/>
                  </a:cubicBezTo>
                  <a:cubicBezTo>
                    <a:pt x="5657711" y="-6483"/>
                    <a:pt x="5710908" y="-1907"/>
                    <a:pt x="6034096" y="0"/>
                  </a:cubicBezTo>
                  <a:cubicBezTo>
                    <a:pt x="6357284" y="1907"/>
                    <a:pt x="6348696" y="-18306"/>
                    <a:pt x="6575909" y="0"/>
                  </a:cubicBezTo>
                  <a:cubicBezTo>
                    <a:pt x="6803122" y="18306"/>
                    <a:pt x="6829413" y="17201"/>
                    <a:pt x="7041313" y="0"/>
                  </a:cubicBezTo>
                  <a:cubicBezTo>
                    <a:pt x="7253213" y="-17201"/>
                    <a:pt x="7495685" y="490"/>
                    <a:pt x="7805409" y="0"/>
                  </a:cubicBezTo>
                  <a:cubicBezTo>
                    <a:pt x="7880065" y="3758"/>
                    <a:pt x="7959163" y="78817"/>
                    <a:pt x="7969860" y="164451"/>
                  </a:cubicBezTo>
                  <a:cubicBezTo>
                    <a:pt x="7961339" y="420947"/>
                    <a:pt x="7944880" y="628416"/>
                    <a:pt x="7969860" y="822234"/>
                  </a:cubicBezTo>
                  <a:cubicBezTo>
                    <a:pt x="7974844" y="915286"/>
                    <a:pt x="7903091" y="983909"/>
                    <a:pt x="7805409" y="986685"/>
                  </a:cubicBezTo>
                  <a:cubicBezTo>
                    <a:pt x="7621544" y="972950"/>
                    <a:pt x="7355291" y="967157"/>
                    <a:pt x="7187186" y="986685"/>
                  </a:cubicBezTo>
                  <a:cubicBezTo>
                    <a:pt x="7019081" y="1006213"/>
                    <a:pt x="6684467" y="994179"/>
                    <a:pt x="6416144" y="986685"/>
                  </a:cubicBezTo>
                  <a:cubicBezTo>
                    <a:pt x="6147821" y="979191"/>
                    <a:pt x="5861802" y="1009384"/>
                    <a:pt x="5568692" y="986685"/>
                  </a:cubicBezTo>
                  <a:cubicBezTo>
                    <a:pt x="5275582" y="963986"/>
                    <a:pt x="5237728" y="992938"/>
                    <a:pt x="5026879" y="986685"/>
                  </a:cubicBezTo>
                  <a:cubicBezTo>
                    <a:pt x="4816030" y="980432"/>
                    <a:pt x="4429707" y="1014205"/>
                    <a:pt x="4255837" y="986685"/>
                  </a:cubicBezTo>
                  <a:cubicBezTo>
                    <a:pt x="4081967" y="959165"/>
                    <a:pt x="3960975" y="977769"/>
                    <a:pt x="3790433" y="986685"/>
                  </a:cubicBezTo>
                  <a:cubicBezTo>
                    <a:pt x="3619891" y="995601"/>
                    <a:pt x="3185208" y="995815"/>
                    <a:pt x="2942981" y="986685"/>
                  </a:cubicBezTo>
                  <a:cubicBezTo>
                    <a:pt x="2700754" y="977555"/>
                    <a:pt x="2539581" y="1014408"/>
                    <a:pt x="2248349" y="986685"/>
                  </a:cubicBezTo>
                  <a:cubicBezTo>
                    <a:pt x="1957117" y="958962"/>
                    <a:pt x="1666043" y="1010278"/>
                    <a:pt x="1477307" y="986685"/>
                  </a:cubicBezTo>
                  <a:cubicBezTo>
                    <a:pt x="1288571" y="963092"/>
                    <a:pt x="1044204" y="991674"/>
                    <a:pt x="859084" y="986685"/>
                  </a:cubicBezTo>
                  <a:cubicBezTo>
                    <a:pt x="673964" y="981696"/>
                    <a:pt x="414773" y="958078"/>
                    <a:pt x="164451" y="986685"/>
                  </a:cubicBezTo>
                  <a:cubicBezTo>
                    <a:pt x="65085" y="971056"/>
                    <a:pt x="-11199" y="917850"/>
                    <a:pt x="0" y="822234"/>
                  </a:cubicBezTo>
                  <a:cubicBezTo>
                    <a:pt x="15903" y="574117"/>
                    <a:pt x="-8674" y="486854"/>
                    <a:pt x="0" y="164451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78034" y="89734"/>
              <a:ext cx="11115587" cy="116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, Na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47903A8-A4B4-0DE4-E122-97F299DB3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6667" l="44740" r="88854">
                        <a14:foregroundMark x1="65521" y1="7963" x2="66198" y2="9352"/>
                        <a14:foregroundMark x1="66094" y1="4167" x2="66458" y2="5833"/>
                        <a14:foregroundMark x1="45990" y1="44352" x2="44740" y2="43796"/>
                        <a14:foregroundMark x1="64115" y1="32685" x2="74167" y2="57130"/>
                        <a14:foregroundMark x1="67240" y1="67130" x2="73542" y2="77130"/>
                        <a14:foregroundMark x1="73542" y1="77130" x2="73542" y2="77315"/>
                        <a14:foregroundMark x1="79740" y1="61667" x2="83125" y2="75463"/>
                        <a14:foregroundMark x1="57917" y1="66667" x2="64219" y2="77963"/>
                        <a14:foregroundMark x1="55208" y1="65000" x2="57240" y2="82130"/>
                        <a14:foregroundMark x1="57240" y1="82130" x2="57240" y2="82130"/>
                        <a14:foregroundMark x1="52083" y1="59167" x2="62240" y2="61759"/>
                        <a14:foregroundMark x1="62240" y1="61759" x2="63073" y2="61667"/>
                        <a14:foregroundMark x1="59792" y1="57130" x2="55937" y2="58333"/>
                        <a14:foregroundMark x1="53854" y1="58333" x2="53854" y2="57963"/>
                        <a14:foregroundMark x1="51719" y1="58333" x2="52760" y2="63333"/>
                        <a14:foregroundMark x1="59427" y1="76852" x2="60365" y2="81296"/>
                        <a14:foregroundMark x1="62344" y1="79630" x2="63646" y2="82685"/>
                        <a14:foregroundMark x1="66563" y1="66296" x2="67708" y2="74352"/>
                        <a14:foregroundMark x1="67708" y1="74352" x2="72344" y2="79630"/>
                        <a14:foregroundMark x1="72344" y1="79630" x2="76146" y2="77500"/>
                        <a14:foregroundMark x1="54635" y1="61019" x2="53125" y2="55833"/>
                        <a14:foregroundMark x1="56615" y1="94167" x2="61250" y2="96667"/>
                        <a14:foregroundMark x1="61250" y1="96667" x2="61667" y2="94630"/>
                        <a14:foregroundMark x1="58594" y1="72963" x2="53021" y2="81852"/>
                        <a14:foregroundMark x1="54167" y1="65185" x2="51823" y2="70833"/>
                        <a14:foregroundMark x1="51823" y1="70833" x2="50573" y2="78148"/>
                        <a14:foregroundMark x1="57240" y1="65463" x2="56615" y2="90648"/>
                        <a14:foregroundMark x1="56615" y1="90648" x2="56875" y2="91019"/>
                        <a14:foregroundMark x1="52656" y1="74167" x2="59323" y2="90000"/>
                        <a14:foregroundMark x1="60365" y1="84630" x2="61302" y2="93796"/>
                        <a14:foregroundMark x1="61302" y1="93796" x2="61406" y2="93981"/>
                        <a14:foregroundMark x1="61302" y1="76667" x2="62708" y2="89167"/>
                        <a14:foregroundMark x1="62708" y1="89167" x2="62708" y2="89167"/>
                        <a14:foregroundMark x1="64115" y1="75833" x2="64948" y2="87315"/>
                        <a14:foregroundMark x1="64219" y1="80000" x2="65052" y2="87315"/>
                        <a14:foregroundMark x1="64583" y1="86019" x2="64115" y2="90463"/>
                        <a14:foregroundMark x1="64010" y1="77685" x2="65260" y2="85463"/>
                        <a14:foregroundMark x1="65260" y1="85463" x2="65365" y2="85648"/>
                        <a14:foregroundMark x1="65260" y1="88796" x2="64115" y2="89630"/>
                        <a14:foregroundMark x1="56510" y1="68333" x2="60885" y2="64722"/>
                        <a14:foregroundMark x1="60885" y1="64722" x2="61094" y2="64167"/>
                        <a14:foregroundMark x1="52552" y1="85648" x2="57083" y2="93796"/>
                        <a14:foregroundMark x1="50677" y1="72500" x2="51302" y2="83611"/>
                        <a14:foregroundMark x1="51302" y1="83611" x2="51042" y2="84352"/>
                        <a14:foregroundMark x1="50208" y1="88148" x2="52083" y2="91019"/>
                        <a14:foregroundMark x1="49844" y1="90185" x2="51615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5" r="5535"/>
          <a:stretch/>
        </p:blipFill>
        <p:spPr>
          <a:xfrm flipH="1">
            <a:off x="6173537" y="1457324"/>
            <a:ext cx="4530154" cy="465625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4F3509C-8732-07B3-62B7-3B690DF0A5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91019" l="2552" r="38802">
                        <a14:foregroundMark x1="9010" y1="73056" x2="9479" y2="73889"/>
                        <a14:foregroundMark x1="3125" y1="80741" x2="3750" y2="81019"/>
                        <a14:foregroundMark x1="2969" y1="77685" x2="2969" y2="77685"/>
                        <a14:foregroundMark x1="3438" y1="83796" x2="255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56" t="20261" r="56726" b="1055"/>
          <a:stretch/>
        </p:blipFill>
        <p:spPr>
          <a:xfrm>
            <a:off x="6694843" y="2603980"/>
            <a:ext cx="5497157" cy="444577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732931"/>
            <a:chOff x="-67251" y="2060660"/>
            <a:chExt cx="5415529" cy="3732931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82630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có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thể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béo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phì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bệnh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về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tim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mạch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405E3-66BC-9874-978E-4F9AF877D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1657" y="248478"/>
            <a:ext cx="4030343" cy="25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6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829 L 0.08399 -0.05209 C 0.10131 -0.05949 0.128 -0.06343 0.15547 -0.06343 C 0.18685 -0.06343 0.2125 -0.05949 0.22995 -0.05209 L 0.31459 -0.01829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1" y="-340250"/>
            <a:ext cx="8479145" cy="2311926"/>
            <a:chOff x="-70641" y="-340250"/>
            <a:chExt cx="12129291" cy="2311926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8264075"/>
                <a:gd name="connsiteY0" fmla="*/ 302130 h 1812746"/>
                <a:gd name="connsiteX1" fmla="*/ 302130 w 8264075"/>
                <a:gd name="connsiteY1" fmla="*/ 0 h 1812746"/>
                <a:gd name="connsiteX2" fmla="*/ 921879 w 8264075"/>
                <a:gd name="connsiteY2" fmla="*/ 0 h 1812746"/>
                <a:gd name="connsiteX3" fmla="*/ 1771422 w 8264075"/>
                <a:gd name="connsiteY3" fmla="*/ 0 h 1812746"/>
                <a:gd name="connsiteX4" fmla="*/ 2237974 w 8264075"/>
                <a:gd name="connsiteY4" fmla="*/ 0 h 1812746"/>
                <a:gd name="connsiteX5" fmla="*/ 2781125 w 8264075"/>
                <a:gd name="connsiteY5" fmla="*/ 0 h 1812746"/>
                <a:gd name="connsiteX6" fmla="*/ 3247677 w 8264075"/>
                <a:gd name="connsiteY6" fmla="*/ 0 h 1812746"/>
                <a:gd name="connsiteX7" fmla="*/ 4020622 w 8264075"/>
                <a:gd name="connsiteY7" fmla="*/ 0 h 1812746"/>
                <a:gd name="connsiteX8" fmla="*/ 4870165 w 8264075"/>
                <a:gd name="connsiteY8" fmla="*/ 0 h 1812746"/>
                <a:gd name="connsiteX9" fmla="*/ 5336717 w 8264075"/>
                <a:gd name="connsiteY9" fmla="*/ 0 h 1812746"/>
                <a:gd name="connsiteX10" fmla="*/ 5879868 w 8264075"/>
                <a:gd name="connsiteY10" fmla="*/ 0 h 1812746"/>
                <a:gd name="connsiteX11" fmla="*/ 6652813 w 8264075"/>
                <a:gd name="connsiteY11" fmla="*/ 0 h 1812746"/>
                <a:gd name="connsiteX12" fmla="*/ 7272562 w 8264075"/>
                <a:gd name="connsiteY12" fmla="*/ 0 h 1812746"/>
                <a:gd name="connsiteX13" fmla="*/ 7961945 w 8264075"/>
                <a:gd name="connsiteY13" fmla="*/ 0 h 1812746"/>
                <a:gd name="connsiteX14" fmla="*/ 8264075 w 8264075"/>
                <a:gd name="connsiteY14" fmla="*/ 302130 h 1812746"/>
                <a:gd name="connsiteX15" fmla="*/ 8264075 w 8264075"/>
                <a:gd name="connsiteY15" fmla="*/ 930543 h 1812746"/>
                <a:gd name="connsiteX16" fmla="*/ 8264075 w 8264075"/>
                <a:gd name="connsiteY16" fmla="*/ 1510616 h 1812746"/>
                <a:gd name="connsiteX17" fmla="*/ 7961945 w 8264075"/>
                <a:gd name="connsiteY17" fmla="*/ 1812746 h 1812746"/>
                <a:gd name="connsiteX18" fmla="*/ 7112402 w 8264075"/>
                <a:gd name="connsiteY18" fmla="*/ 1812746 h 1812746"/>
                <a:gd name="connsiteX19" fmla="*/ 6645850 w 8264075"/>
                <a:gd name="connsiteY19" fmla="*/ 1812746 h 1812746"/>
                <a:gd name="connsiteX20" fmla="*/ 5949503 w 8264075"/>
                <a:gd name="connsiteY20" fmla="*/ 1812746 h 1812746"/>
                <a:gd name="connsiteX21" fmla="*/ 5099960 w 8264075"/>
                <a:gd name="connsiteY21" fmla="*/ 1812746 h 1812746"/>
                <a:gd name="connsiteX22" fmla="*/ 4403613 w 8264075"/>
                <a:gd name="connsiteY22" fmla="*/ 1812746 h 1812746"/>
                <a:gd name="connsiteX23" fmla="*/ 3630668 w 8264075"/>
                <a:gd name="connsiteY23" fmla="*/ 1812746 h 1812746"/>
                <a:gd name="connsiteX24" fmla="*/ 3010919 w 8264075"/>
                <a:gd name="connsiteY24" fmla="*/ 1812746 h 1812746"/>
                <a:gd name="connsiteX25" fmla="*/ 2237974 w 8264075"/>
                <a:gd name="connsiteY25" fmla="*/ 1812746 h 1812746"/>
                <a:gd name="connsiteX26" fmla="*/ 1771422 w 8264075"/>
                <a:gd name="connsiteY26" fmla="*/ 1812746 h 1812746"/>
                <a:gd name="connsiteX27" fmla="*/ 1304869 w 8264075"/>
                <a:gd name="connsiteY27" fmla="*/ 1812746 h 1812746"/>
                <a:gd name="connsiteX28" fmla="*/ 302130 w 8264075"/>
                <a:gd name="connsiteY28" fmla="*/ 1812746 h 1812746"/>
                <a:gd name="connsiteX29" fmla="*/ 0 w 8264075"/>
                <a:gd name="connsiteY29" fmla="*/ 1510616 h 1812746"/>
                <a:gd name="connsiteX30" fmla="*/ 0 w 8264075"/>
                <a:gd name="connsiteY30" fmla="*/ 906373 h 1812746"/>
                <a:gd name="connsiteX31" fmla="*/ 0 w 8264075"/>
                <a:gd name="connsiteY31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64075" h="1812746" fill="none" extrusionOk="0">
                  <a:moveTo>
                    <a:pt x="0" y="302130"/>
                  </a:moveTo>
                  <a:cubicBezTo>
                    <a:pt x="6077" y="134018"/>
                    <a:pt x="97278" y="-4711"/>
                    <a:pt x="302130" y="0"/>
                  </a:cubicBezTo>
                  <a:cubicBezTo>
                    <a:pt x="535130" y="-28780"/>
                    <a:pt x="673258" y="-25639"/>
                    <a:pt x="921879" y="0"/>
                  </a:cubicBezTo>
                  <a:cubicBezTo>
                    <a:pt x="1170500" y="25639"/>
                    <a:pt x="1455579" y="-33545"/>
                    <a:pt x="1771422" y="0"/>
                  </a:cubicBezTo>
                  <a:cubicBezTo>
                    <a:pt x="2087265" y="33545"/>
                    <a:pt x="2101229" y="-17717"/>
                    <a:pt x="2237974" y="0"/>
                  </a:cubicBezTo>
                  <a:cubicBezTo>
                    <a:pt x="2374719" y="17717"/>
                    <a:pt x="2598700" y="-6553"/>
                    <a:pt x="2781125" y="0"/>
                  </a:cubicBezTo>
                  <a:cubicBezTo>
                    <a:pt x="2963550" y="6553"/>
                    <a:pt x="3054926" y="21137"/>
                    <a:pt x="3247677" y="0"/>
                  </a:cubicBezTo>
                  <a:cubicBezTo>
                    <a:pt x="3440428" y="-21137"/>
                    <a:pt x="3857430" y="-36188"/>
                    <a:pt x="4020622" y="0"/>
                  </a:cubicBezTo>
                  <a:cubicBezTo>
                    <a:pt x="4183814" y="36188"/>
                    <a:pt x="4461066" y="-11729"/>
                    <a:pt x="4870165" y="0"/>
                  </a:cubicBezTo>
                  <a:cubicBezTo>
                    <a:pt x="5279264" y="11729"/>
                    <a:pt x="5124574" y="4840"/>
                    <a:pt x="5336717" y="0"/>
                  </a:cubicBezTo>
                  <a:cubicBezTo>
                    <a:pt x="5548860" y="-4840"/>
                    <a:pt x="5668467" y="-4214"/>
                    <a:pt x="5879868" y="0"/>
                  </a:cubicBezTo>
                  <a:cubicBezTo>
                    <a:pt x="6091269" y="4214"/>
                    <a:pt x="6279389" y="121"/>
                    <a:pt x="6652813" y="0"/>
                  </a:cubicBezTo>
                  <a:cubicBezTo>
                    <a:pt x="7026237" y="-121"/>
                    <a:pt x="7048724" y="18109"/>
                    <a:pt x="7272562" y="0"/>
                  </a:cubicBezTo>
                  <a:cubicBezTo>
                    <a:pt x="7496400" y="-18109"/>
                    <a:pt x="7724517" y="10400"/>
                    <a:pt x="7961945" y="0"/>
                  </a:cubicBezTo>
                  <a:cubicBezTo>
                    <a:pt x="8122468" y="2060"/>
                    <a:pt x="8265984" y="113826"/>
                    <a:pt x="8264075" y="302130"/>
                  </a:cubicBezTo>
                  <a:cubicBezTo>
                    <a:pt x="8235213" y="611839"/>
                    <a:pt x="8294644" y="735536"/>
                    <a:pt x="8264075" y="930543"/>
                  </a:cubicBezTo>
                  <a:cubicBezTo>
                    <a:pt x="8233506" y="1125550"/>
                    <a:pt x="8278532" y="1300902"/>
                    <a:pt x="8264075" y="1510616"/>
                  </a:cubicBezTo>
                  <a:cubicBezTo>
                    <a:pt x="8262890" y="1669651"/>
                    <a:pt x="8106726" y="1826680"/>
                    <a:pt x="7961945" y="1812746"/>
                  </a:cubicBezTo>
                  <a:cubicBezTo>
                    <a:pt x="7585021" y="1845385"/>
                    <a:pt x="7514998" y="1850104"/>
                    <a:pt x="7112402" y="1812746"/>
                  </a:cubicBezTo>
                  <a:cubicBezTo>
                    <a:pt x="6709806" y="1775388"/>
                    <a:pt x="6805992" y="1800609"/>
                    <a:pt x="6645850" y="1812746"/>
                  </a:cubicBezTo>
                  <a:cubicBezTo>
                    <a:pt x="6485708" y="1824883"/>
                    <a:pt x="6168706" y="1793557"/>
                    <a:pt x="5949503" y="1812746"/>
                  </a:cubicBezTo>
                  <a:cubicBezTo>
                    <a:pt x="5730300" y="1831935"/>
                    <a:pt x="5479389" y="1817037"/>
                    <a:pt x="5099960" y="1812746"/>
                  </a:cubicBezTo>
                  <a:cubicBezTo>
                    <a:pt x="4720531" y="1808455"/>
                    <a:pt x="4713795" y="1846624"/>
                    <a:pt x="4403613" y="1812746"/>
                  </a:cubicBezTo>
                  <a:cubicBezTo>
                    <a:pt x="4093431" y="1778868"/>
                    <a:pt x="3846502" y="1817708"/>
                    <a:pt x="3630668" y="1812746"/>
                  </a:cubicBezTo>
                  <a:cubicBezTo>
                    <a:pt x="3414835" y="1807784"/>
                    <a:pt x="3180058" y="1807254"/>
                    <a:pt x="3010919" y="1812746"/>
                  </a:cubicBezTo>
                  <a:cubicBezTo>
                    <a:pt x="2841780" y="1818238"/>
                    <a:pt x="2611280" y="1846700"/>
                    <a:pt x="2237974" y="1812746"/>
                  </a:cubicBezTo>
                  <a:cubicBezTo>
                    <a:pt x="1864668" y="1778792"/>
                    <a:pt x="1872506" y="1790890"/>
                    <a:pt x="1771422" y="1812746"/>
                  </a:cubicBezTo>
                  <a:cubicBezTo>
                    <a:pt x="1670338" y="1834602"/>
                    <a:pt x="1429597" y="1829133"/>
                    <a:pt x="1304869" y="1812746"/>
                  </a:cubicBezTo>
                  <a:cubicBezTo>
                    <a:pt x="1180141" y="1796359"/>
                    <a:pt x="786047" y="1798259"/>
                    <a:pt x="302130" y="1812746"/>
                  </a:cubicBezTo>
                  <a:cubicBezTo>
                    <a:pt x="153382" y="1824894"/>
                    <a:pt x="29921" y="1697849"/>
                    <a:pt x="0" y="1510616"/>
                  </a:cubicBezTo>
                  <a:cubicBezTo>
                    <a:pt x="14823" y="1236387"/>
                    <a:pt x="-18199" y="1068333"/>
                    <a:pt x="0" y="906373"/>
                  </a:cubicBezTo>
                  <a:cubicBezTo>
                    <a:pt x="18199" y="744413"/>
                    <a:pt x="-24577" y="592629"/>
                    <a:pt x="0" y="302130"/>
                  </a:cubicBezTo>
                  <a:close/>
                </a:path>
                <a:path w="8264075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48136" y="3789"/>
                    <a:pt x="667728" y="24375"/>
                    <a:pt x="845281" y="0"/>
                  </a:cubicBezTo>
                  <a:cubicBezTo>
                    <a:pt x="1022834" y="-24375"/>
                    <a:pt x="1271203" y="3725"/>
                    <a:pt x="1388431" y="0"/>
                  </a:cubicBezTo>
                  <a:cubicBezTo>
                    <a:pt x="1505659" y="-3725"/>
                    <a:pt x="1944677" y="-23011"/>
                    <a:pt x="2161376" y="0"/>
                  </a:cubicBezTo>
                  <a:cubicBezTo>
                    <a:pt x="2378076" y="23011"/>
                    <a:pt x="2673332" y="29175"/>
                    <a:pt x="3010919" y="0"/>
                  </a:cubicBezTo>
                  <a:cubicBezTo>
                    <a:pt x="3348506" y="-29175"/>
                    <a:pt x="3462865" y="-5565"/>
                    <a:pt x="3707266" y="0"/>
                  </a:cubicBezTo>
                  <a:cubicBezTo>
                    <a:pt x="3951667" y="5565"/>
                    <a:pt x="4105897" y="-7679"/>
                    <a:pt x="4327015" y="0"/>
                  </a:cubicBezTo>
                  <a:cubicBezTo>
                    <a:pt x="4548133" y="7679"/>
                    <a:pt x="4654507" y="-15824"/>
                    <a:pt x="4793567" y="0"/>
                  </a:cubicBezTo>
                  <a:cubicBezTo>
                    <a:pt x="4932627" y="15824"/>
                    <a:pt x="5258483" y="354"/>
                    <a:pt x="5489914" y="0"/>
                  </a:cubicBezTo>
                  <a:cubicBezTo>
                    <a:pt x="5721345" y="-354"/>
                    <a:pt x="5927973" y="-30522"/>
                    <a:pt x="6186261" y="0"/>
                  </a:cubicBezTo>
                  <a:cubicBezTo>
                    <a:pt x="6444549" y="30522"/>
                    <a:pt x="6613192" y="7311"/>
                    <a:pt x="6729411" y="0"/>
                  </a:cubicBezTo>
                  <a:cubicBezTo>
                    <a:pt x="6845630" y="-7311"/>
                    <a:pt x="6976058" y="-5613"/>
                    <a:pt x="7195964" y="0"/>
                  </a:cubicBezTo>
                  <a:cubicBezTo>
                    <a:pt x="7415870" y="5613"/>
                    <a:pt x="7787050" y="-24945"/>
                    <a:pt x="7961945" y="0"/>
                  </a:cubicBezTo>
                  <a:cubicBezTo>
                    <a:pt x="8124159" y="1080"/>
                    <a:pt x="8237201" y="148306"/>
                    <a:pt x="8264075" y="302130"/>
                  </a:cubicBezTo>
                  <a:cubicBezTo>
                    <a:pt x="8293441" y="602775"/>
                    <a:pt x="8272302" y="773661"/>
                    <a:pt x="8264075" y="930543"/>
                  </a:cubicBezTo>
                  <a:cubicBezTo>
                    <a:pt x="8255848" y="1087425"/>
                    <a:pt x="8275135" y="1298801"/>
                    <a:pt x="8264075" y="1510616"/>
                  </a:cubicBezTo>
                  <a:cubicBezTo>
                    <a:pt x="8302265" y="1689477"/>
                    <a:pt x="8113270" y="1809564"/>
                    <a:pt x="7961945" y="1812746"/>
                  </a:cubicBezTo>
                  <a:cubicBezTo>
                    <a:pt x="7560787" y="1804559"/>
                    <a:pt x="7297361" y="1798790"/>
                    <a:pt x="7112402" y="1812746"/>
                  </a:cubicBezTo>
                  <a:cubicBezTo>
                    <a:pt x="6927443" y="1826702"/>
                    <a:pt x="6552245" y="1852429"/>
                    <a:pt x="6262859" y="1812746"/>
                  </a:cubicBezTo>
                  <a:cubicBezTo>
                    <a:pt x="5973473" y="1773063"/>
                    <a:pt x="5855627" y="1837727"/>
                    <a:pt x="5719708" y="1812746"/>
                  </a:cubicBezTo>
                  <a:cubicBezTo>
                    <a:pt x="5583789" y="1787765"/>
                    <a:pt x="5150063" y="1781033"/>
                    <a:pt x="4946763" y="1812746"/>
                  </a:cubicBezTo>
                  <a:cubicBezTo>
                    <a:pt x="4743464" y="1844459"/>
                    <a:pt x="4614330" y="1825446"/>
                    <a:pt x="4480211" y="1812746"/>
                  </a:cubicBezTo>
                  <a:cubicBezTo>
                    <a:pt x="4346092" y="1800046"/>
                    <a:pt x="3851688" y="1780404"/>
                    <a:pt x="3630668" y="1812746"/>
                  </a:cubicBezTo>
                  <a:cubicBezTo>
                    <a:pt x="3409648" y="1845088"/>
                    <a:pt x="3231103" y="1807330"/>
                    <a:pt x="2934321" y="1812746"/>
                  </a:cubicBezTo>
                  <a:cubicBezTo>
                    <a:pt x="2637539" y="1818162"/>
                    <a:pt x="2500870" y="1780737"/>
                    <a:pt x="2161376" y="1812746"/>
                  </a:cubicBezTo>
                  <a:cubicBezTo>
                    <a:pt x="1821882" y="1844755"/>
                    <a:pt x="1734885" y="1829826"/>
                    <a:pt x="1541627" y="1812746"/>
                  </a:cubicBezTo>
                  <a:cubicBezTo>
                    <a:pt x="1348369" y="1795666"/>
                    <a:pt x="636547" y="1842972"/>
                    <a:pt x="302130" y="1812746"/>
                  </a:cubicBezTo>
                  <a:cubicBezTo>
                    <a:pt x="132208" y="1807148"/>
                    <a:pt x="-22016" y="1686899"/>
                    <a:pt x="0" y="1510616"/>
                  </a:cubicBezTo>
                  <a:cubicBezTo>
                    <a:pt x="3541" y="1254194"/>
                    <a:pt x="-13436" y="1051073"/>
                    <a:pt x="0" y="894288"/>
                  </a:cubicBezTo>
                  <a:cubicBezTo>
                    <a:pt x="13436" y="737503"/>
                    <a:pt x="-16495" y="498202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1303108" y="105033"/>
              <a:ext cx="101314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958123"/>
            <a:chOff x="-67251" y="2060660"/>
            <a:chExt cx="5415529" cy="395812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391596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 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xem phim đáng sợ khiến bạn cảm thấy sợ hãi và nhạy cảm hơn. Thần kinh sẽ luôn trong trạng thái cảnh giác, lo sợ.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440980" y="5082982"/>
            <a:ext cx="799961" cy="853173"/>
          </a:xfrm>
          <a:prstGeom prst="rect">
            <a:avLst/>
          </a:prstGeom>
        </p:spPr>
      </p:pic>
      <p:pic>
        <p:nvPicPr>
          <p:cNvPr id="8" name="Hình ảnh 7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7EC62A66-2C20-4E01-EE20-90AAAB830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6" r="27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36"/>
          <a:stretch/>
        </p:blipFill>
        <p:spPr>
          <a:xfrm>
            <a:off x="8480178" y="1488976"/>
            <a:ext cx="1953395" cy="3630699"/>
          </a:xfrm>
          <a:prstGeom prst="rect">
            <a:avLst/>
          </a:prstGeom>
        </p:spPr>
      </p:pic>
      <p:pic>
        <p:nvPicPr>
          <p:cNvPr id="9" name="Hình ảnh 8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5D0B42D4-7390-8FF8-3120-D718FF087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7945297" y="2889211"/>
            <a:ext cx="4592032" cy="39687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506A1AA-F3BE-1DE9-B7A9-4C89B19A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77227" y="4488009"/>
            <a:ext cx="957846" cy="102156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7F8325C-F178-2E46-3465-B9346894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435182"/>
            <a:ext cx="957846" cy="102156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E6A00A4-5D4B-2927-FC28-8156A1F2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982977"/>
            <a:ext cx="957846" cy="102156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243C921-6FC2-D0BB-0DC2-BF6A0EFFC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313234" y="4516693"/>
            <a:ext cx="957846" cy="102156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BEF9B35F-90D9-2915-92B5-49AA3D0C2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216600" y="4969008"/>
            <a:ext cx="957846" cy="102156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43B9059-D4E4-2AEF-D3BB-9B357F600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4138" y="3926479"/>
            <a:ext cx="957846" cy="1021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D935-2F85-7682-F608-87D16A6E40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8383" y="322400"/>
            <a:ext cx="3576840" cy="19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8268 0.119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59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41888 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93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2877 0.201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00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25729 -0.124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622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3438 -0.23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166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8151 -0.074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37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6653 0.0615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FA835C-D96C-4400-B1C2-323EF5F1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8" t="3079" r="13875" b="51334"/>
          <a:stretch/>
        </p:blipFill>
        <p:spPr>
          <a:xfrm>
            <a:off x="10958981" y="93579"/>
            <a:ext cx="1003902" cy="2762864"/>
          </a:xfrm>
          <a:prstGeom prst="rect">
            <a:avLst/>
          </a:prstGeom>
        </p:spPr>
      </p:pic>
      <p:pic>
        <p:nvPicPr>
          <p:cNvPr id="3" name="Picture 8" descr="Teacher talking with her students on white background">
            <a:extLst>
              <a:ext uri="{FF2B5EF4-FFF2-40B4-BE49-F238E27FC236}">
                <a16:creationId xmlns:a16="http://schemas.microsoft.com/office/drawing/2014/main" id="{5B36FDBD-EA21-5D67-20F3-62538832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58BDF-1FE3-BB1C-4FF3-1E88F2F19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329" y="1099858"/>
            <a:ext cx="510889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libri Light" panose="020F0302020204030204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400175"/>
            <a:ext cx="7256883" cy="1704051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5" y="1994028"/>
            <a:ext cx="7186081" cy="71862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 ngoài của mỗi loài vật là khác nhau để thích nghi với điều kiện và môi trường sống của từng loài.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phủ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485900"/>
            <a:ext cx="6642100" cy="1755304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gỗ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Chén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 là việc làm giúp tiết kiệm và bảo vệ môi trường.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ủ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Miệng, thực quản, dạ dày, ruột non, ruột già và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 Cơ quan tuần hoàn gồm tim và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…..?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84459" y="426388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hổi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Gan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Não nằm trong hộp sọ, tủy sống nằm trong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20514" y="4320375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93984" y="348283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8562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422</Words>
  <Application>Microsoft Office PowerPoint</Application>
  <PresentationFormat>Widescreen</PresentationFormat>
  <Paragraphs>43</Paragraphs>
  <Slides>14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等线</vt:lpstr>
      <vt:lpstr>Gluten</vt:lpstr>
      <vt:lpstr>Tahoma</vt:lpstr>
      <vt:lpstr>Times New Roman</vt:lpstr>
      <vt:lpstr>仓耳今楷05-6763 W05</vt:lpstr>
      <vt:lpstr>Office Theme</vt:lpstr>
      <vt:lpstr>PowerPoint Presentation</vt:lpstr>
      <vt:lpstr>PowerPoint Presentation</vt:lpstr>
      <vt:lpstr>PowerPoint Presentation</vt:lpstr>
      <vt:lpstr>Điền vào dấu chấm  …..bên ngoài của mỗi loài vật là khác nhau để thích nghi với điều kiện và môi trường sống của từng loài.</vt:lpstr>
      <vt:lpstr>Điền vào dấu chấm Con người sử dụng rất gỗ để sản xuất…</vt:lpstr>
      <vt:lpstr>Đâu là việc làm giúp tiết kiệm và bảo vệ môi trường.</vt:lpstr>
      <vt:lpstr>Cơ quan tiêu hóa gồm: Miệng, thực quản, dạ dày, ruột non, ruột già và …..?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Linhh</cp:lastModifiedBy>
  <cp:revision>24</cp:revision>
  <dcterms:created xsi:type="dcterms:W3CDTF">2023-01-28T11:45:26Z</dcterms:created>
  <dcterms:modified xsi:type="dcterms:W3CDTF">2025-06-16T03:03:26Z</dcterms:modified>
</cp:coreProperties>
</file>