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86" r:id="rId2"/>
    <p:sldId id="2858" r:id="rId3"/>
    <p:sldId id="2882" r:id="rId4"/>
    <p:sldId id="2855" r:id="rId5"/>
    <p:sldId id="2883" r:id="rId6"/>
    <p:sldId id="2865" r:id="rId7"/>
    <p:sldId id="2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EE52E-C12F-4E19-BBAB-B7BFECAE1AFD}"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F3614-C681-4BB9-98D9-DD16548ACB2E}" type="slidenum">
              <a:rPr lang="en-US" smtClean="0"/>
              <a:t>‹#›</a:t>
            </a:fld>
            <a:endParaRPr lang="en-US"/>
          </a:p>
        </p:txBody>
      </p:sp>
    </p:spTree>
    <p:extLst>
      <p:ext uri="{BB962C8B-B14F-4D97-AF65-F5344CB8AC3E}">
        <p14:creationId xmlns:p14="http://schemas.microsoft.com/office/powerpoint/2010/main" val="245501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D768-FE41-43FD-AE61-807F5F1E1F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16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777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13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136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7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F5DCF1-92C2-85D7-FF07-E0BCF975638B}"/>
              </a:ext>
            </a:extLst>
          </p:cNvPr>
          <p:cNvSpPr/>
          <p:nvPr/>
        </p:nvSpPr>
        <p:spPr>
          <a:xfrm>
            <a:off x="864037" y="772998"/>
            <a:ext cx="11010680" cy="5449802"/>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DCBA2C56-FF40-7C14-AE04-F12FECC5FF1A}"/>
              </a:ext>
            </a:extLst>
          </p:cNvPr>
          <p:cNvSpPr txBox="1"/>
          <p:nvPr/>
        </p:nvSpPr>
        <p:spPr>
          <a:xfrm>
            <a:off x="1871421" y="772998"/>
            <a:ext cx="85979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Thứ</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ngày</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tháng</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 </a:t>
            </a:r>
            <a:r>
              <a:rPr kumimoji="0" lang="en-US" sz="44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năm</a:t>
            </a:r>
            <a:r>
              <a:rPr kumimoji="0" lang="en-US" sz="44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2023</a:t>
            </a:r>
          </a:p>
        </p:txBody>
      </p:sp>
      <p:pic>
        <p:nvPicPr>
          <p:cNvPr id="3" name="Picture 2">
            <a:extLst>
              <a:ext uri="{FF2B5EF4-FFF2-40B4-BE49-F238E27FC236}">
                <a16:creationId xmlns:a16="http://schemas.microsoft.com/office/drawing/2014/main" id="{67AFFE84-AB8E-2C18-D4F5-F7E35EF22066}"/>
              </a:ext>
            </a:extLst>
          </p:cNvPr>
          <p:cNvPicPr>
            <a:picLocks noChangeAspect="1"/>
          </p:cNvPicPr>
          <p:nvPr/>
        </p:nvPicPr>
        <p:blipFill>
          <a:blip r:embed="rId4"/>
          <a:stretch>
            <a:fillRect/>
          </a:stretch>
        </p:blipFill>
        <p:spPr>
          <a:xfrm>
            <a:off x="4009053" y="1608551"/>
            <a:ext cx="4840644" cy="707197"/>
          </a:xfrm>
          <a:prstGeom prst="rect">
            <a:avLst/>
          </a:prstGeom>
        </p:spPr>
      </p:pic>
      <p:pic>
        <p:nvPicPr>
          <p:cNvPr id="8" name="Picture 7">
            <a:extLst>
              <a:ext uri="{FF2B5EF4-FFF2-40B4-BE49-F238E27FC236}">
                <a16:creationId xmlns:a16="http://schemas.microsoft.com/office/drawing/2014/main" id="{7B6E132F-3288-47C5-9438-B572FE512F66}"/>
              </a:ext>
            </a:extLst>
          </p:cNvPr>
          <p:cNvPicPr>
            <a:picLocks noChangeAspect="1"/>
          </p:cNvPicPr>
          <p:nvPr/>
        </p:nvPicPr>
        <p:blipFill>
          <a:blip r:embed="rId5"/>
          <a:stretch>
            <a:fillRect/>
          </a:stretch>
        </p:blipFill>
        <p:spPr>
          <a:xfrm>
            <a:off x="1734281" y="2450127"/>
            <a:ext cx="9504488" cy="1938696"/>
          </a:xfrm>
          <a:prstGeom prst="rect">
            <a:avLst/>
          </a:prstGeom>
        </p:spPr>
      </p:pic>
      <p:pic>
        <p:nvPicPr>
          <p:cNvPr id="11" name="Picture 10">
            <a:extLst>
              <a:ext uri="{FF2B5EF4-FFF2-40B4-BE49-F238E27FC236}">
                <a16:creationId xmlns:a16="http://schemas.microsoft.com/office/drawing/2014/main" id="{65A2B60D-76E0-AD8E-F448-A6D66BCC3B9F}"/>
              </a:ext>
            </a:extLst>
          </p:cNvPr>
          <p:cNvPicPr>
            <a:picLocks noChangeAspect="1"/>
          </p:cNvPicPr>
          <p:nvPr/>
        </p:nvPicPr>
        <p:blipFill>
          <a:blip r:embed="rId6"/>
          <a:stretch>
            <a:fillRect/>
          </a:stretch>
        </p:blipFill>
        <p:spPr>
          <a:xfrm>
            <a:off x="5410841" y="4283155"/>
            <a:ext cx="2780017" cy="1072989"/>
          </a:xfrm>
          <a:prstGeom prst="rect">
            <a:avLst/>
          </a:prstGeom>
        </p:spPr>
      </p:pic>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D3D610D5-644A-C351-306E-58FD7D2D75E3}"/>
              </a:ext>
            </a:extLst>
          </p:cNvPr>
          <p:cNvPicPr>
            <a:picLocks noChangeAspect="1"/>
          </p:cNvPicPr>
          <p:nvPr/>
        </p:nvPicPr>
        <p:blipFill>
          <a:blip r:embed="rId8"/>
          <a:stretch>
            <a:fillRect/>
          </a:stretch>
        </p:blipFill>
        <p:spPr>
          <a:xfrm>
            <a:off x="4027329" y="1099858"/>
            <a:ext cx="5108891" cy="2048434"/>
          </a:xfrm>
          <a:prstGeom prst="rect">
            <a:avLst/>
          </a:prstGeom>
        </p:spPr>
      </p:pic>
    </p:spTree>
    <p:extLst>
      <p:ext uri="{BB962C8B-B14F-4D97-AF65-F5344CB8AC3E}">
        <p14:creationId xmlns:p14="http://schemas.microsoft.com/office/powerpoint/2010/main" val="14490484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1E687BD5-F190-D140-D637-B4C3E2A27131}"/>
              </a:ext>
            </a:extLst>
          </p:cNvPr>
          <p:cNvPicPr>
            <a:picLocks noChangeAspect="1"/>
          </p:cNvPicPr>
          <p:nvPr/>
        </p:nvPicPr>
        <p:blipFill>
          <a:blip r:embed="rId9"/>
          <a:stretch>
            <a:fillRect/>
          </a:stretch>
        </p:blipFill>
        <p:spPr>
          <a:xfrm>
            <a:off x="3637578" y="1163485"/>
            <a:ext cx="4840644" cy="2054530"/>
          </a:xfrm>
          <a:prstGeom prst="rect">
            <a:avLst/>
          </a:prstGeom>
        </p:spPr>
      </p:pic>
    </p:spTree>
    <p:extLst>
      <p:ext uri="{BB962C8B-B14F-4D97-AF65-F5344CB8AC3E}">
        <p14:creationId xmlns:p14="http://schemas.microsoft.com/office/powerpoint/2010/main" val="6651323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Buổi chiều, các bạn đang trên đường đi học về. Mỗi bạn đang đi về phương nào? Vì sao em biết?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70FA480-ECBA-EA5D-957F-B4E6B544FC64}"/>
              </a:ext>
            </a:extLst>
          </p:cNvPr>
          <p:cNvPicPr>
            <a:picLocks noChangeAspect="1"/>
          </p:cNvPicPr>
          <p:nvPr/>
        </p:nvPicPr>
        <p:blipFill>
          <a:blip r:embed="rId2"/>
          <a:stretch>
            <a:fillRect/>
          </a:stretch>
        </p:blipFill>
        <p:spPr>
          <a:xfrm>
            <a:off x="2090737" y="1614487"/>
            <a:ext cx="8796338" cy="3083971"/>
          </a:xfrm>
          <a:prstGeom prst="rect">
            <a:avLst/>
          </a:prstGeom>
        </p:spPr>
      </p:pic>
      <p:sp>
        <p:nvSpPr>
          <p:cNvPr id="5" name="TextBox 4">
            <a:extLst>
              <a:ext uri="{FF2B5EF4-FFF2-40B4-BE49-F238E27FC236}">
                <a16:creationId xmlns:a16="http://schemas.microsoft.com/office/drawing/2014/main" id="{61D131D3-DCEA-1614-CFAF-41D896C5F985}"/>
              </a:ext>
            </a:extLst>
          </p:cNvPr>
          <p:cNvSpPr txBox="1"/>
          <p:nvPr/>
        </p:nvSpPr>
        <p:spPr>
          <a:xfrm>
            <a:off x="2002661" y="5282744"/>
            <a:ext cx="9417813" cy="612934"/>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Buổi chiều, Mặt trời sắp lặn ở phương nào?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B9B6AA-A860-2318-B262-7BEE16DC02CA}"/>
              </a:ext>
            </a:extLst>
          </p:cNvPr>
          <p:cNvSpPr txBox="1"/>
          <p:nvPr/>
        </p:nvSpPr>
        <p:spPr>
          <a:xfrm>
            <a:off x="5086350" y="5915025"/>
            <a:ext cx="3000375" cy="646331"/>
          </a:xfrm>
          <a:prstGeom prst="rect">
            <a:avLst/>
          </a:prstGeom>
          <a:noFill/>
        </p:spPr>
        <p:txBody>
          <a:bodyPr wrap="square" rtlCol="0">
            <a:spAutoFit/>
          </a:bodyPr>
          <a:lstStyle/>
          <a:p>
            <a:r>
              <a:rPr lang="en-US" sz="3600" b="1" dirty="0" err="1">
                <a:solidFill>
                  <a:srgbClr val="FF0000"/>
                </a:solidFill>
                <a:latin typeface="Calibri" panose="020F0502020204030204" pitchFamily="34" charset="0"/>
                <a:cs typeface="Calibri" panose="020F0502020204030204" pitchFamily="34" charset="0"/>
              </a:rPr>
              <a:t>Phương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Tây</a:t>
            </a:r>
            <a:endParaRPr lang="en-US" sz="3600" b="1" dirty="0">
              <a:solidFill>
                <a:srgbClr val="FF0000"/>
              </a:solidFill>
              <a:latin typeface="Calibri" panose="020F0502020204030204" pitchFamily="34" charset="0"/>
              <a:cs typeface="Calibri" panose="020F0502020204030204" pitchFamily="34" charset="0"/>
            </a:endParaRPr>
          </a:p>
        </p:txBody>
      </p:sp>
      <p:sp>
        <p:nvSpPr>
          <p:cNvPr id="9" name="矩形: 圆角 6">
            <a:extLst>
              <a:ext uri="{FF2B5EF4-FFF2-40B4-BE49-F238E27FC236}">
                <a16:creationId xmlns:a16="http://schemas.microsoft.com/office/drawing/2014/main" id="{E663C681-DE37-E40C-3C84-458070636D0F}"/>
              </a:ext>
            </a:extLst>
          </p:cNvPr>
          <p:cNvSpPr/>
          <p:nvPr/>
        </p:nvSpPr>
        <p:spPr>
          <a:xfrm>
            <a:off x="1717675" y="398174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nam</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ngược</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Đông.</a:t>
            </a:r>
            <a:endParaRPr lang="zh-CN" altLang="en-US" sz="2400" b="1" dirty="0">
              <a:solidFill>
                <a:srgbClr val="FF0000"/>
              </a:solidFill>
              <a:latin typeface="Cambria" panose="02040503050406030204" pitchFamily="18" charset="0"/>
            </a:endParaRPr>
          </a:p>
        </p:txBody>
      </p:sp>
      <p:sp>
        <p:nvSpPr>
          <p:cNvPr id="10" name="矩形: 圆角 6">
            <a:extLst>
              <a:ext uri="{FF2B5EF4-FFF2-40B4-BE49-F238E27FC236}">
                <a16:creationId xmlns:a16="http://schemas.microsoft.com/office/drawing/2014/main" id="{2BB999C4-A368-736C-4C13-60020E5C8937}"/>
              </a:ext>
            </a:extLst>
          </p:cNvPr>
          <p:cNvSpPr/>
          <p:nvPr/>
        </p:nvSpPr>
        <p:spPr>
          <a:xfrm>
            <a:off x="6527800" y="396269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nữ</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cùng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Tây</a:t>
            </a:r>
            <a:endParaRPr lang="zh-CN" alt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54545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Viết một bức thư cho bạn ở nơi xa, kể về nơi em sống theo một trong hai cách gợi ý sau: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C04578C-0A45-8DBF-876A-650F682D1BD3}"/>
              </a:ext>
            </a:extLst>
          </p:cNvPr>
          <p:cNvPicPr>
            <a:picLocks noChangeAspect="1"/>
          </p:cNvPicPr>
          <p:nvPr/>
        </p:nvPicPr>
        <p:blipFill>
          <a:blip r:embed="rId2"/>
          <a:stretch>
            <a:fillRect/>
          </a:stretch>
        </p:blipFill>
        <p:spPr>
          <a:xfrm>
            <a:off x="1580528" y="1771649"/>
            <a:ext cx="9187818" cy="2667001"/>
          </a:xfrm>
          <a:prstGeom prst="rect">
            <a:avLst/>
          </a:prstGeom>
        </p:spPr>
      </p:pic>
    </p:spTree>
    <p:extLst>
      <p:ext uri="{BB962C8B-B14F-4D97-AF65-F5344CB8AC3E}">
        <p14:creationId xmlns:p14="http://schemas.microsoft.com/office/powerpoint/2010/main" val="3493032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C9F77-DE8F-DFD8-35E5-9F523B6FB05D}"/>
              </a:ext>
            </a:extLst>
          </p:cNvPr>
          <p:cNvPicPr>
            <a:picLocks noChangeAspect="1"/>
          </p:cNvPicPr>
          <p:nvPr/>
        </p:nvPicPr>
        <p:blipFill>
          <a:blip r:embed="rId2"/>
          <a:stretch>
            <a:fillRect/>
          </a:stretch>
        </p:blipFill>
        <p:spPr>
          <a:xfrm>
            <a:off x="4550410" y="0"/>
            <a:ext cx="2932522" cy="1953525"/>
          </a:xfrm>
          <a:prstGeom prst="rect">
            <a:avLst/>
          </a:prstGeom>
        </p:spPr>
      </p:pic>
      <p:sp>
        <p:nvSpPr>
          <p:cNvPr id="5" name="矩形: 圆角 6">
            <a:extLst>
              <a:ext uri="{FF2B5EF4-FFF2-40B4-BE49-F238E27FC236}">
                <a16:creationId xmlns:a16="http://schemas.microsoft.com/office/drawing/2014/main" id="{C32B460D-1292-AAB3-74E0-75B6E55825BF}"/>
              </a:ext>
            </a:extLst>
          </p:cNvPr>
          <p:cNvSpPr/>
          <p:nvPr/>
        </p:nvSpPr>
        <p:spPr>
          <a:xfrm>
            <a:off x="466725" y="1962150"/>
            <a:ext cx="10839450" cy="4324349"/>
          </a:xfrm>
          <a:prstGeom prst="roundRect">
            <a:avLst>
              <a:gd name="adj" fmla="val 25110"/>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ltLang="zh-CN" sz="3200" b="1" dirty="0">
                <a:solidFill>
                  <a:srgbClr val="002060"/>
                </a:solidFill>
                <a:latin typeface="Cambria" panose="02040503050406030204" pitchFamily="18" charset="0"/>
                <a:ea typeface="Cambria" panose="02040503050406030204" pitchFamily="18" charset="0"/>
              </a:rPr>
              <a:t>Em sống ở nông thôn. Nơi đây là một vùng quê thanh bình với không khí trong lành. Những cánh đồng thẳng cánh cò bay. Những ngôi làng chìm trong bình yên. Xa xa là những dãy núi cao san sát, những ngọn đồi thoải nấp sau lùm cây. Có một con sông uốn lượn chảy qua cánh đồng. Những đêm trăng sáng, mặt sông óng ánh như tấm lụa. Em yêu quê hương của mình rất nhiều.</a:t>
            </a:r>
            <a:endParaRPr lang="zh-CN" alt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037237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 boy and girl in traditional costume&quot; Sticker for Sale by binhlum  | Redbubble">
            <a:extLst>
              <a:ext uri="{FF2B5EF4-FFF2-40B4-BE49-F238E27FC236}">
                <a16:creationId xmlns:a16="http://schemas.microsoft.com/office/drawing/2014/main" id="{F7FB9E20-D742-22A1-46B0-D129868FF8F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833" b="76667" l="54000" r="86667">
                        <a14:foregroundMark x1="86833" y1="36333" x2="86833" y2="36333"/>
                        <a14:foregroundMark x1="78167" y1="38500" x2="75667" y2="46500"/>
                        <a14:foregroundMark x1="67167" y1="44167" x2="62667" y2="47167"/>
                        <a14:foregroundMark x1="61667" y1="41833" x2="67667" y2="48000"/>
                        <a14:foregroundMark x1="73333" y1="76333" x2="73333" y2="76333"/>
                        <a14:foregroundMark x1="70000" y1="21833" x2="70000" y2="21833"/>
                      </a14:backgroundRemoval>
                    </a14:imgEffect>
                  </a14:imgLayer>
                </a14:imgProps>
              </a:ext>
              <a:ext uri="{28A0092B-C50C-407E-A947-70E740481C1C}">
                <a14:useLocalDpi xmlns:a14="http://schemas.microsoft.com/office/drawing/2010/main" val="0"/>
              </a:ext>
            </a:extLst>
          </a:blip>
          <a:srcRect l="49999" t="15371" r="9695" b="16514"/>
          <a:stretch/>
        </p:blipFill>
        <p:spPr bwMode="auto">
          <a:xfrm>
            <a:off x="6273905" y="0"/>
            <a:ext cx="273240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etnamese boy and girl in traditional costume&quot; Sticker for Sale by binhlum  | Redbubble">
            <a:extLst>
              <a:ext uri="{FF2B5EF4-FFF2-40B4-BE49-F238E27FC236}">
                <a16:creationId xmlns:a16="http://schemas.microsoft.com/office/drawing/2014/main" id="{DD0B1B16-B00E-7CF0-C249-83CA94481C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1167" b="78500" l="6000" r="45000">
                        <a14:foregroundMark x1="29500" y1="21833" x2="29500" y2="21167"/>
                        <a14:foregroundMark x1="32500" y1="41000" x2="35500" y2="46667"/>
                        <a14:foregroundMark x1="23333" y1="43667" x2="21000" y2="47833"/>
                      </a14:backgroundRemoval>
                    </a14:imgEffect>
                  </a14:imgLayer>
                </a14:imgProps>
              </a:ext>
              <a:ext uri="{28A0092B-C50C-407E-A947-70E740481C1C}">
                <a14:useLocalDpi xmlns:a14="http://schemas.microsoft.com/office/drawing/2010/main" val="0"/>
              </a:ext>
            </a:extLst>
          </a:blip>
          <a:srcRect l="1162" t="15600" r="50000" b="14457"/>
          <a:stretch/>
        </p:blipFill>
        <p:spPr bwMode="auto">
          <a:xfrm>
            <a:off x="2174227" y="-118337"/>
            <a:ext cx="3328268" cy="4766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BFA024-0F9D-916D-C8D5-E157BC71E53B}"/>
              </a:ext>
            </a:extLst>
          </p:cNvPr>
          <p:cNvSpPr txBox="1"/>
          <p:nvPr/>
        </p:nvSpPr>
        <p:spPr>
          <a:xfrm>
            <a:off x="1219200" y="4063544"/>
            <a:ext cx="9772650" cy="1362075"/>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en-US" sz="4000" b="1" dirty="0" err="1">
                <a:solidFill>
                  <a:prstClr val="black"/>
                </a:solidFill>
                <a:latin typeface="Calibri" panose="020F0502020204030204" pitchFamily="34" charset="0"/>
                <a:cs typeface="Calibri" panose="020F0502020204030204" pitchFamily="34" charset="0"/>
              </a:rPr>
              <a:t>Nêu</a:t>
            </a:r>
            <a:r>
              <a:rPr lang="en-US" sz="4000" b="1" dirty="0">
                <a:solidFill>
                  <a:prstClr val="black"/>
                </a:solidFill>
                <a:latin typeface="Calibri" panose="020F0502020204030204" pitchFamily="34" charset="0"/>
                <a:cs typeface="Calibri" panose="020F0502020204030204" pitchFamily="34" charset="0"/>
              </a:rPr>
              <a:t> c</a:t>
            </a:r>
            <a:r>
              <a:rPr lang="vi-VN" sz="4000" b="1" dirty="0">
                <a:solidFill>
                  <a:prstClr val="black"/>
                </a:solidFill>
                <a:latin typeface="Calibri" panose="020F0502020204030204" pitchFamily="34" charset="0"/>
                <a:cs typeface="Calibri" panose="020F0502020204030204" pitchFamily="34" charset="0"/>
              </a:rPr>
              <a:t>ảm nghĩ </a:t>
            </a:r>
            <a:r>
              <a:rPr lang="en-US" sz="4000" b="1" dirty="0" err="1">
                <a:solidFill>
                  <a:prstClr val="black"/>
                </a:solidFill>
                <a:latin typeface="Calibri" panose="020F0502020204030204" pitchFamily="34" charset="0"/>
                <a:cs typeface="Calibri" panose="020F0502020204030204" pitchFamily="34" charset="0"/>
              </a:rPr>
              <a:t>của</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vi-VN" sz="4000" b="1" dirty="0">
                <a:solidFill>
                  <a:prstClr val="black"/>
                </a:solidFill>
                <a:latin typeface="Calibri" panose="020F0502020204030204" pitchFamily="34" charset="0"/>
                <a:cs typeface="Calibri" panose="020F0502020204030204" pitchFamily="34" charset="0"/>
              </a:rPr>
              <a:t>về quê hương, đất nước mình được viết trong thư</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494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216</Words>
  <Application>Microsoft Office PowerPoint</Application>
  <PresentationFormat>Widescreen</PresentationFormat>
  <Paragraphs>11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Linhh</cp:lastModifiedBy>
  <cp:revision>16</cp:revision>
  <dcterms:created xsi:type="dcterms:W3CDTF">2023-01-28T06:51:33Z</dcterms:created>
  <dcterms:modified xsi:type="dcterms:W3CDTF">2025-06-16T02:59:07Z</dcterms:modified>
</cp:coreProperties>
</file>