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90" r:id="rId2"/>
    <p:sldId id="2643" r:id="rId3"/>
    <p:sldId id="2644" r:id="rId4"/>
    <p:sldId id="2645" r:id="rId5"/>
    <p:sldId id="2646" r:id="rId6"/>
    <p:sldId id="2647" r:id="rId7"/>
    <p:sldId id="283" r:id="rId8"/>
    <p:sldId id="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EBC5B-0343-4C1B-9968-E3B6185D35B9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DAF46-618E-412D-B638-73AF33AB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6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38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12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5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35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70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98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0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5224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2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60632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11" r:id="rId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E3FC039A-0BAC-4C72-BDF0-9EB279943A08}"/>
              </a:ext>
            </a:extLst>
          </p:cNvPr>
          <p:cNvSpPr/>
          <p:nvPr/>
        </p:nvSpPr>
        <p:spPr>
          <a:xfrm>
            <a:off x="5789355" y="1656600"/>
            <a:ext cx="4892563" cy="639977"/>
          </a:xfrm>
          <a:prstGeom prst="round2DiagRect">
            <a:avLst/>
          </a:prstGeom>
          <a:solidFill>
            <a:srgbClr val="99FF99">
              <a:alpha val="38000"/>
            </a:srgbClr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nhiên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xã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hội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D7F499-91BE-450B-9DC0-DA94204A43BD}"/>
              </a:ext>
            </a:extLst>
          </p:cNvPr>
          <p:cNvSpPr txBox="1"/>
          <p:nvPr/>
        </p:nvSpPr>
        <p:spPr>
          <a:xfrm>
            <a:off x="4650261" y="861888"/>
            <a:ext cx="6746799" cy="59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CF089-0CF2-EF56-3CED-D802FDBA8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768" y="2780100"/>
            <a:ext cx="6913463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314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8389BD7A-4835-7783-B243-7B0992301482}"/>
              </a:ext>
            </a:extLst>
          </p:cNvPr>
          <p:cNvSpPr/>
          <p:nvPr/>
        </p:nvSpPr>
        <p:spPr>
          <a:xfrm flipH="1">
            <a:off x="5078186" y="2579914"/>
            <a:ext cx="6819900" cy="230208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 dạng địa hình hồ vì đây là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vùng trũng tụ nước, bao quanh là đất cao.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99B7B-FDA6-283A-633D-1AF5577A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11" y="124245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6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8389BD7A-4835-7783-B243-7B0992301482}"/>
              </a:ext>
            </a:extLst>
          </p:cNvPr>
          <p:cNvSpPr/>
          <p:nvPr/>
        </p:nvSpPr>
        <p:spPr>
          <a:xfrm flipH="1">
            <a:off x="5067300" y="2710543"/>
            <a:ext cx="6819900" cy="230208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 dạng địa hình sông vì đây là dòng nước lớn chảy trên cao xuống thấp.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99B7B-FDA6-283A-633D-1AF5577A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11" y="124245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2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8389BD7A-4835-7783-B243-7B0992301482}"/>
              </a:ext>
            </a:extLst>
          </p:cNvPr>
          <p:cNvSpPr/>
          <p:nvPr/>
        </p:nvSpPr>
        <p:spPr>
          <a:xfrm flipH="1">
            <a:off x="5067300" y="2667000"/>
            <a:ext cx="6819900" cy="230208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 dạng địa hình núi vì nhô cao, đỉnh nhọn và dốc.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99B7B-FDA6-283A-633D-1AF5577A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11" y="124245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56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8389BD7A-4835-7783-B243-7B0992301482}"/>
              </a:ext>
            </a:extLst>
          </p:cNvPr>
          <p:cNvSpPr/>
          <p:nvPr/>
        </p:nvSpPr>
        <p:spPr>
          <a:xfrm flipH="1">
            <a:off x="5067300" y="2667000"/>
            <a:ext cx="6819900" cy="230208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 dạng địa hình Cao nguyên vì nằm ở sát chân núi, cao nhưng bằng phẳng.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99B7B-FDA6-283A-633D-1AF5577A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11" y="124245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3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8389BD7A-4835-7783-B243-7B0992301482}"/>
              </a:ext>
            </a:extLst>
          </p:cNvPr>
          <p:cNvSpPr/>
          <p:nvPr/>
        </p:nvSpPr>
        <p:spPr>
          <a:xfrm flipH="1">
            <a:off x="5067300" y="2667000"/>
            <a:ext cx="6819900" cy="230208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 dạng địa hình đồi vì đây là vùng đất nhô cao nhưng đỉnh tròn, dốc thoải.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99B7B-FDA6-283A-633D-1AF5577A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11" y="124245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4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68F847-9BF2-419C-87B9-A06DE74C3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t="59748" r="6680" b="14788"/>
          <a:stretch/>
        </p:blipFill>
        <p:spPr>
          <a:xfrm rot="1740227" flipH="1">
            <a:off x="6432" y="2043892"/>
            <a:ext cx="616813" cy="14145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FC88B42-4A28-46AF-A8DB-0A19BD669C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63288" r="71452" b="17023"/>
          <a:stretch/>
        </p:blipFill>
        <p:spPr>
          <a:xfrm rot="2802488" flipH="1">
            <a:off x="-20514" y="4110708"/>
            <a:ext cx="938520" cy="1664236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C0A7672-6BB5-42AF-91E1-F036DC632A00}"/>
              </a:ext>
            </a:extLst>
          </p:cNvPr>
          <p:cNvSpPr/>
          <p:nvPr/>
        </p:nvSpPr>
        <p:spPr>
          <a:xfrm>
            <a:off x="1225335" y="2234042"/>
            <a:ext cx="9892608" cy="3114094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CD5D65-3EBF-4F1B-AD22-A1A28A1609BF}"/>
              </a:ext>
            </a:extLst>
          </p:cNvPr>
          <p:cNvGrpSpPr/>
          <p:nvPr/>
        </p:nvGrpSpPr>
        <p:grpSpPr>
          <a:xfrm>
            <a:off x="1491014" y="1116941"/>
            <a:ext cx="3108271" cy="803854"/>
            <a:chOff x="3977443" y="-1656991"/>
            <a:chExt cx="3108271" cy="803854"/>
          </a:xfrm>
        </p:grpSpPr>
        <p:sp>
          <p:nvSpPr>
            <p:cNvPr id="21" name="矩形: 圆角 6">
              <a:extLst>
                <a:ext uri="{FF2B5EF4-FFF2-40B4-BE49-F238E27FC236}">
                  <a16:creationId xmlns:a16="http://schemas.microsoft.com/office/drawing/2014/main" id="{796C3DB8-C15A-4A2F-B8E2-3A701E9A43C8}"/>
                </a:ext>
              </a:extLst>
            </p:cNvPr>
            <p:cNvSpPr/>
            <p:nvPr/>
          </p:nvSpPr>
          <p:spPr>
            <a:xfrm>
              <a:off x="3977443" y="-1656991"/>
              <a:ext cx="3108271" cy="786121"/>
            </a:xfrm>
            <a:prstGeom prst="roundRect">
              <a:avLst>
                <a:gd name="adj" fmla="val 50000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loo 2 ExtraBold" panose="03080902040302020200" pitchFamily="66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ECD6DF-3AF7-49A5-B835-6AE6A5AE58BA}"/>
                </a:ext>
              </a:extLst>
            </p:cNvPr>
            <p:cNvSpPr txBox="1"/>
            <p:nvPr/>
          </p:nvSpPr>
          <p:spPr>
            <a:xfrm>
              <a:off x="4149092" y="-1561023"/>
              <a:ext cx="276497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ea typeface="等线" panose="02010600030101010101" pitchFamily="2" charset="-122"/>
                  <a:cs typeface="Baloo 2 ExtraBold" panose="03080902040302020200" pitchFamily="66" charset="0"/>
                </a:rPr>
                <a:t>LUẬT CHƠI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E40EE0C-EDEE-4646-9E17-5B004BB00D84}"/>
              </a:ext>
            </a:extLst>
          </p:cNvPr>
          <p:cNvSpPr txBox="1"/>
          <p:nvPr/>
        </p:nvSpPr>
        <p:spPr>
          <a:xfrm>
            <a:off x="1464419" y="2252872"/>
            <a:ext cx="7335557" cy="300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lnSpc>
                <a:spcPct val="1200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Khi 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!”,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HS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HS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nl-NL" sz="3200" b="1" noProof="0" dirty="0"/>
              <a:t>k</a:t>
            </a:r>
            <a:r>
              <a:rPr lang="nl-NL" sz="3200" b="1" dirty="0"/>
              <a:t>ể được tên một số núi, đồi, cao nguyên, đồng bằng, sông, hồ, biển </a:t>
            </a:r>
          </a:p>
          <a:p>
            <a:pPr lvl="0" algn="just" defTabSz="457200">
              <a:lnSpc>
                <a:spcPct val="1200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Ví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Hồng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43679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40">
            <a:extLst>
              <a:ext uri="{FF2B5EF4-FFF2-40B4-BE49-F238E27FC236}">
                <a16:creationId xmlns:a16="http://schemas.microsoft.com/office/drawing/2014/main" id="{1703DE5A-3214-7AF4-FDEF-62F64AD90B8D}"/>
              </a:ext>
            </a:extLst>
          </p:cNvPr>
          <p:cNvSpPr/>
          <p:nvPr/>
        </p:nvSpPr>
        <p:spPr>
          <a:xfrm>
            <a:off x="393406" y="1486781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F27F36-A653-BA39-8D53-004260FD561F}"/>
              </a:ext>
            </a:extLst>
          </p:cNvPr>
          <p:cNvSpPr txBox="1"/>
          <p:nvPr/>
        </p:nvSpPr>
        <p:spPr>
          <a:xfrm>
            <a:off x="2156874" y="2057457"/>
            <a:ext cx="9350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ề nhà vẽ tranh về cảnh địa hình quê hương mình giống bạn Minh, sau đó chia sẻ cùng người thân và cả lớp.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5A286-1FA5-705D-7626-6B8DC631EECC}"/>
              </a:ext>
            </a:extLst>
          </p:cNvPr>
          <p:cNvSpPr txBox="1"/>
          <p:nvPr/>
        </p:nvSpPr>
        <p:spPr>
          <a:xfrm>
            <a:off x="3025564" y="225383"/>
            <a:ext cx="6086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964B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rgbClr val="964B00"/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DẶN DÒ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75FD2-DB5D-B46E-AC05-3DE87F1BF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1974806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uiExpand="1" build="p"/>
    </p:bldLst>
  </p:timing>
</p:sld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178</Words>
  <Application>Microsoft Office PowerPoint</Application>
  <PresentationFormat>Widescreen</PresentationFormat>
  <Paragraphs>19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Arial</vt:lpstr>
      <vt:lpstr>Bahnschrift</vt:lpstr>
      <vt:lpstr>Baloo 2 ExtraBold</vt:lpstr>
      <vt:lpstr>Calibri</vt:lpstr>
      <vt:lpstr>Cambria</vt:lpstr>
      <vt:lpstr>等线</vt:lpstr>
      <vt:lpstr>SVN-Poky's</vt:lpstr>
      <vt:lpstr>思源黑体 CN Bold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40</cp:revision>
  <dcterms:created xsi:type="dcterms:W3CDTF">2023-01-25T05:12:18Z</dcterms:created>
  <dcterms:modified xsi:type="dcterms:W3CDTF">2025-06-06T12:02:37Z</dcterms:modified>
</cp:coreProperties>
</file>