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65" r:id="rId4"/>
    <p:sldId id="4368" r:id="rId5"/>
    <p:sldId id="4370" r:id="rId6"/>
    <p:sldId id="4371" r:id="rId7"/>
    <p:sldId id="4372" r:id="rId8"/>
    <p:sldId id="4373" r:id="rId9"/>
    <p:sldId id="4374" r:id="rId10"/>
    <p:sldId id="4375" r:id="rId11"/>
    <p:sldId id="4376" r:id="rId12"/>
    <p:sldId id="4377" r:id="rId13"/>
    <p:sldId id="43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72E2-D2EB-4022-A77E-37780D4748F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2B1C0-679F-44D0-9234-AC52D93CA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6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4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12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9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6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6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8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47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0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5" r:id="rId4"/>
  </p:sldLayoutIdLs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1241770" y="2504661"/>
            <a:ext cx="3885580" cy="3306378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577470" y="2713383"/>
            <a:ext cx="4235342" cy="3237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3747052" y="3707295"/>
            <a:ext cx="5034613" cy="3426419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0FD747-D39E-3CED-6F66-27EFB8F1BAAA}"/>
              </a:ext>
            </a:extLst>
          </p:cNvPr>
          <p:cNvSpPr txBox="1"/>
          <p:nvPr/>
        </p:nvSpPr>
        <p:spPr>
          <a:xfrm>
            <a:off x="3861352" y="884583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AE0F4-1306-A5BE-C864-764CE10104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3586" y="1439111"/>
            <a:ext cx="583437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DA468-5AAE-64C7-E6F2-B96D957FF4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9274" y="2451987"/>
            <a:ext cx="980931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Mỹ  tiếp giáp với Bắc Băng Dương, Đại Tây Dương, Thái Bình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990599" y="1676401"/>
            <a:ext cx="1876426" cy="28860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889724" y="13417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E0268F9-82E5-BC94-2929-9EB3CCF4AE9C}"/>
              </a:ext>
            </a:extLst>
          </p:cNvPr>
          <p:cNvSpPr/>
          <p:nvPr/>
        </p:nvSpPr>
        <p:spPr>
          <a:xfrm rot="1433246">
            <a:off x="2546824" y="219895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E04FC36-E9DB-D19D-2356-6BC6B45892F2}"/>
              </a:ext>
            </a:extLst>
          </p:cNvPr>
          <p:cNvSpPr/>
          <p:nvPr/>
        </p:nvSpPr>
        <p:spPr>
          <a:xfrm rot="1433246">
            <a:off x="1165699" y="267520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Đại Dương tiếp giáp với Thái Bình Dương, Ấn Độ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4371975" y="3409950"/>
            <a:ext cx="819150" cy="790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432524" y="21227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0FB597-CBEE-851C-EDB6-7D6AB4B54466}"/>
              </a:ext>
            </a:extLst>
          </p:cNvPr>
          <p:cNvSpPr/>
          <p:nvPr/>
        </p:nvSpPr>
        <p:spPr>
          <a:xfrm rot="1433246">
            <a:off x="4099400" y="30276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Nam Cực tiếp giáp với Thái Bình Dương, Đại Tây Dương, Ấn Độ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1666874" y="4410075"/>
            <a:ext cx="3667125" cy="6000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268B02A-F95A-5ADB-026F-EDBE168F8DDC}"/>
              </a:ext>
            </a:extLst>
          </p:cNvPr>
          <p:cNvSpPr/>
          <p:nvPr/>
        </p:nvSpPr>
        <p:spPr>
          <a:xfrm rot="1433246">
            <a:off x="2422997" y="21513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05250AC-7983-4B6C-BC82-E74C9C4BF69C}"/>
              </a:ext>
            </a:extLst>
          </p:cNvPr>
          <p:cNvSpPr/>
          <p:nvPr/>
        </p:nvSpPr>
        <p:spPr>
          <a:xfrm rot="1433246">
            <a:off x="4166072" y="3199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6A4F8A-6214-76DD-566A-6AB31281003F}"/>
              </a:ext>
            </a:extLst>
          </p:cNvPr>
          <p:cNvGrpSpPr/>
          <p:nvPr/>
        </p:nvGrpSpPr>
        <p:grpSpPr>
          <a:xfrm>
            <a:off x="5229225" y="1405579"/>
            <a:ext cx="6686675" cy="2547296"/>
            <a:chOff x="179877" y="1551249"/>
            <a:chExt cx="8115273" cy="560752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19A613A-8B93-5185-83FE-B32ECD037B8C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F0C750E4-A685-0E3F-73A2-D3B66FE00D43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31" name="圆角矩形 14">
                  <a:extLst>
                    <a:ext uri="{FF2B5EF4-FFF2-40B4-BE49-F238E27FC236}">
                      <a16:creationId xmlns:a16="http://schemas.microsoft.com/office/drawing/2014/main" id="{B3E12241-722D-0018-774C-3757F2D6073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24" name="圆角矩形 13">
                  <a:extLst>
                    <a:ext uri="{FF2B5EF4-FFF2-40B4-BE49-F238E27FC236}">
                      <a16:creationId xmlns:a16="http://schemas.microsoft.com/office/drawing/2014/main" id="{9645064D-8BBE-89DD-4E9B-7779E09EB79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4" name="文本框 17">
                <a:extLst>
                  <a:ext uri="{FF2B5EF4-FFF2-40B4-BE49-F238E27FC236}">
                    <a16:creationId xmlns:a16="http://schemas.microsoft.com/office/drawing/2014/main" id="{475A08F7-EF32-2577-DD57-1DF3285B6C65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Việt Nam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nằm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ở </a:t>
                </a: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</a:t>
                </a:r>
                <a:r>
                  <a:rPr lang="en-US" sz="33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tiếp giáp với Thái Bình Dương, Ấn Độ Dương, Bắc Băng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18F87C1-2EA6-A5B4-A5AF-DA79887B37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A6BBCC1-D481-1768-799A-AAF739F34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4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41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0A629-B372-7B51-28F2-CF38CC39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4" y="1133474"/>
            <a:ext cx="10201275" cy="3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1" name="Text Box 4">
            <a:extLst>
              <a:ext uri="{FF2B5EF4-FFF2-40B4-BE49-F238E27FC236}">
                <a16:creationId xmlns:a16="http://schemas.microsoft.com/office/drawing/2014/main" id="{49F3B967-72CA-41A9-A2BB-D30E4FA79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36" y="1356247"/>
            <a:ext cx="10225039" cy="15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vi-VN" altLang="zh-C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Tìm và nói được tên các châu lục và đại dương trên quả địa cầu.</a:t>
            </a: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vi-VN" altLang="zh-CN" sz="2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 được vị trí của Việt Nam trên quả địa cầu.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43C24F1E-A1D4-4625-A71D-B9B37E56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48" y="560396"/>
            <a:ext cx="47120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sz="3200">
                <a:solidFill>
                  <a:srgbClr val="0070C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quả địa cầu, em hãy: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Chỉ đại dương và lục địa.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 xét diện tích của hai phần này.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02618-9D6D-CF70-3EB4-54039196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1423987"/>
            <a:ext cx="7713303" cy="511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514975" y="1519601"/>
            <a:ext cx="6133954" cy="3814511"/>
            <a:chOff x="322404" y="1865156"/>
            <a:chExt cx="7910975" cy="5293615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9483" cy="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Tên 6 châu lục là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: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châu Á, châu Âu, châu Phi, châu Mĩ, châu Đại Dương, châu Nam Cực và có 4 đại dương là Bắc Băng Dương, Thái Bình Dương, Đạo Tây Dương, Ấn độ Dương).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19945025">
              <a:off x="322404" y="1865156"/>
              <a:ext cx="1564325" cy="1539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5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1143000" y="333375"/>
            <a:ext cx="9286746" cy="933479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vị trí của Việt Nam trên lược đồ.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4" y="1452562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22E4BED-6C69-6B36-A808-F0E6BE3AFC9E}"/>
              </a:ext>
            </a:extLst>
          </p:cNvPr>
          <p:cNvSpPr/>
          <p:nvPr/>
        </p:nvSpPr>
        <p:spPr>
          <a:xfrm rot="3696114">
            <a:off x="8137998" y="2941902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762126"/>
            <a:chOff x="1317" y="3053"/>
            <a:chExt cx="29536" cy="545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5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uan sát quả địa cầu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 châu lục tiếp giáp với đại dương nào?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Việt Nam nằm ở châu lục nào? Tiếp giáp với biển thuộc đại dương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49" y="20145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1F644-3A75-59B3-44F8-B165617AFC86}"/>
              </a:ext>
            </a:extLst>
          </p:cNvPr>
          <p:cNvGrpSpPr/>
          <p:nvPr/>
        </p:nvGrpSpPr>
        <p:grpSpPr>
          <a:xfrm>
            <a:off x="7775030" y="44807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215EBE-6200-BFD9-9105-1857F220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F58A00-CCF4-FD38-39A1-22205212C39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 tiếp giáp với Bắc Băng Dương, Thái Bình Dương, Ấn Độ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156673" y="22465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FF23B-AC03-9510-839F-5851B1CD34A3}"/>
              </a:ext>
            </a:extLst>
          </p:cNvPr>
          <p:cNvSpPr/>
          <p:nvPr/>
        </p:nvSpPr>
        <p:spPr>
          <a:xfrm>
            <a:off x="3409950" y="1771650"/>
            <a:ext cx="1704974" cy="1552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2E259E8-94BA-445C-DC2E-3C3D199B45A5}"/>
              </a:ext>
            </a:extLst>
          </p:cNvPr>
          <p:cNvSpPr/>
          <p:nvPr/>
        </p:nvSpPr>
        <p:spPr>
          <a:xfrm rot="1433246">
            <a:off x="4175598" y="31324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345512" y="23196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Âu tiếp giáp với Bắc Băng Dương, Đại Tây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2432523" y="2056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1B3E3-C08D-5D87-49FB-9ED959B1A071}"/>
              </a:ext>
            </a:extLst>
          </p:cNvPr>
          <p:cNvSpPr/>
          <p:nvPr/>
        </p:nvSpPr>
        <p:spPr>
          <a:xfrm>
            <a:off x="2638424" y="2105026"/>
            <a:ext cx="1181101" cy="7715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Phi tiếp giáp với Ấn Độ Dương, Đại Tây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3985099" y="2894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2486024" y="2838451"/>
            <a:ext cx="1181101" cy="13430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432524" y="21227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300</Words>
  <Application>Microsoft Office PowerPoint</Application>
  <PresentationFormat>Widescreen</PresentationFormat>
  <Paragraphs>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Cambria</vt:lpstr>
      <vt:lpstr>等线</vt:lpstr>
      <vt:lpstr>Palatino Linotype</vt:lpstr>
      <vt:lpstr>Wingdings</vt:lpstr>
      <vt:lpstr>字魂7号-温暖童稚体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37</cp:revision>
  <dcterms:created xsi:type="dcterms:W3CDTF">2023-01-25T02:46:23Z</dcterms:created>
  <dcterms:modified xsi:type="dcterms:W3CDTF">2025-04-29T08:59:02Z</dcterms:modified>
</cp:coreProperties>
</file>