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7" r:id="rId2"/>
    <p:sldId id="316" r:id="rId3"/>
    <p:sldId id="307" r:id="rId4"/>
    <p:sldId id="312" r:id="rId5"/>
    <p:sldId id="298" r:id="rId6"/>
    <p:sldId id="493" r:id="rId7"/>
    <p:sldId id="317" r:id="rId8"/>
    <p:sldId id="494" r:id="rId9"/>
    <p:sldId id="304" r:id="rId10"/>
    <p:sldId id="11544" r:id="rId11"/>
    <p:sldId id="11545" r:id="rId12"/>
    <p:sldId id="313" r:id="rId13"/>
    <p:sldId id="7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C1273-D53D-4B25-AB11-E37B46BDA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9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7734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1984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3174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5"/>
    </p:custDataLst>
    <p:extLst>
      <p:ext uri="{BB962C8B-B14F-4D97-AF65-F5344CB8AC3E}">
        <p14:creationId xmlns:p14="http://schemas.microsoft.com/office/powerpoint/2010/main" val="38426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22.png"/><Relationship Id="rId3" Type="http://schemas.microsoft.com/office/2007/relationships/hdphoto" Target="../media/hdphoto2.wdp"/><Relationship Id="rId21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5" Type="http://schemas.openxmlformats.org/officeDocument/2006/relationships/image" Target="../media/image19.png"/><Relationship Id="rId10" Type="http://schemas.microsoft.com/office/2007/relationships/hdphoto" Target="../media/hdphoto6.wdp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12" Type="http://schemas.openxmlformats.org/officeDocument/2006/relationships/image" Target="../media/image28.png"/><Relationship Id="rId17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7.gif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9CD571-DA9D-D14F-17DE-84AB74D56724}"/>
              </a:ext>
            </a:extLst>
          </p:cNvPr>
          <p:cNvSpPr txBox="1"/>
          <p:nvPr/>
        </p:nvSpPr>
        <p:spPr>
          <a:xfrm>
            <a:off x="4802544" y="3244334"/>
            <a:ext cx="25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1AC31-8C97-449F-9A02-D7BA598EC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8251" y="2206666"/>
            <a:ext cx="7809653" cy="19874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A0667DB-B0B1-43B4-8494-8B3E716C35A0}"/>
              </a:ext>
            </a:extLst>
          </p:cNvPr>
          <p:cNvSpPr txBox="1"/>
          <p:nvPr/>
        </p:nvSpPr>
        <p:spPr>
          <a:xfrm>
            <a:off x="3988076" y="744607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E07806-0EB8-4BF3-B56F-1F065735A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4288" y="1426171"/>
            <a:ext cx="49381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2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8507894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3. Chia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151" y="1797533"/>
            <a:ext cx="6731484" cy="3595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616" y="1199943"/>
            <a:ext cx="10510707" cy="4634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012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1" y="-228174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7DF00-7235-4520-A9E6-201BB7BED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947" y="1161667"/>
            <a:ext cx="890702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8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5" y="0"/>
            <a:ext cx="263631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99" y="2576500"/>
            <a:ext cx="6686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66" y="1636323"/>
            <a:ext cx="55478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00645" y="1813638"/>
            <a:ext cx="5248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CF745-5984-4BB8-B152-4BE15820F47B}"/>
              </a:ext>
            </a:extLst>
          </p:cNvPr>
          <p:cNvGrpSpPr/>
          <p:nvPr/>
        </p:nvGrpSpPr>
        <p:grpSpPr>
          <a:xfrm>
            <a:off x="4795979" y="813742"/>
            <a:ext cx="6500639" cy="5429896"/>
            <a:chOff x="4795979" y="813742"/>
            <a:chExt cx="6500639" cy="54298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6EEFB3-AB23-46B0-AD1B-2275BFC0C3CF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13">
              <a:extLst>
                <a:ext uri="{FF2B5EF4-FFF2-40B4-BE49-F238E27FC236}">
                  <a16:creationId xmlns:a16="http://schemas.microsoft.com/office/drawing/2014/main" id="{F154D2E0-194F-43FF-B26F-102C846C8EFB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4C05F1-EA02-4F1B-90DF-94C584AFF00D}"/>
              </a:ext>
            </a:extLst>
          </p:cNvPr>
          <p:cNvSpPr txBox="1"/>
          <p:nvPr/>
        </p:nvSpPr>
        <p:spPr>
          <a:xfrm>
            <a:off x="6452870" y="2685248"/>
            <a:ext cx="4328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PHÁ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6" y="195891"/>
            <a:ext cx="2666241" cy="2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ticker Transparent Cute Png Download - Rainbow Cartoon Png Clipart - Full  Size Clipart (#2132105) - PinClipart">
            <a:extLst>
              <a:ext uri="{FF2B5EF4-FFF2-40B4-BE49-F238E27FC236}">
                <a16:creationId xmlns:a16="http://schemas.microsoft.com/office/drawing/2014/main" id="{4D732E72-9A54-41E0-B9A5-1005CE75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10" y="-163057"/>
            <a:ext cx="8784726" cy="500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79" y="3573686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8" y="1850607"/>
            <a:ext cx="3821727" cy="51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64946E82-FE84-4717-908A-16C85B6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1" y="1010289"/>
            <a:ext cx="1150628" cy="11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948" y="2893441"/>
            <a:ext cx="888819" cy="8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ủ đề các đồ dùng học tập">
            <a:extLst>
              <a:ext uri="{FF2B5EF4-FFF2-40B4-BE49-F238E27FC236}">
                <a16:creationId xmlns:a16="http://schemas.microsoft.com/office/drawing/2014/main" id="{6A4B2F52-8746-476A-921D-05A94879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35" y="453722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4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4" y="1764610"/>
            <a:ext cx="474345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3391" y="1730859"/>
            <a:ext cx="3257550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5738" y="1701868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571211" y="4519820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387837" y="4470124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836716" y="4450246"/>
            <a:ext cx="2891459" cy="946702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09850" y="866198"/>
            <a:ext cx="6896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 hành thu thập thông tin về một số chất và hoạt động có hại cho cơ quan tiêu hoá, tuần hoàn, thần kinh.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1570383" y="2230762"/>
            <a:ext cx="6430603" cy="3623386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Chuẩn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bị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Đồ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dùng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học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Phiếu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" descr="Emotion,People,Play PNG Clipart - Royalty Free SVG / PNG">
            <a:extLst>
              <a:ext uri="{FF2B5EF4-FFF2-40B4-BE49-F238E27FC236}">
                <a16:creationId xmlns:a16="http://schemas.microsoft.com/office/drawing/2014/main" id="{4FA61828-EFA5-4CF6-B28D-D29B3FA2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9" y="3347334"/>
            <a:ext cx="3999771" cy="31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93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3856382" cy="1361661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2.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Thực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hành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7D44A7-FE61-4167-9FB3-0B5E59DE3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663" y="2043526"/>
            <a:ext cx="8401808" cy="39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8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87" y="141128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-1807888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8" y="-1866464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1" y="4861796"/>
            <a:ext cx="12246750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5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6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419860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5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729"/>
            <a:ext cx="7648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400" b="1" i="1" dirty="0"/>
              <a:t>Thuốc, lá, rượu,ma tuý ... là chất kích thích rất có hại đối với cơ quan tiêu hoá, tuần hoàn và thần kinh</a:t>
            </a:r>
            <a:endParaRPr kumimoji="0" lang="en-US" sz="4400" b="1" i="1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04" y="101199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40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378</Words>
  <Application>Microsoft Office PowerPoint</Application>
  <PresentationFormat>Widescreen</PresentationFormat>
  <Paragraphs>25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微软雅黑</vt:lpstr>
      <vt:lpstr>Arial</vt:lpstr>
      <vt:lpstr>Calibri</vt:lpstr>
      <vt:lpstr>Coiny</vt:lpstr>
      <vt:lpstr>Open Sans</vt:lpstr>
      <vt:lpstr>SVN-Poky's</vt:lpstr>
      <vt:lpstr>Times New Roman</vt:lpstr>
      <vt:lpstr>Wingdings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15</cp:revision>
  <dcterms:created xsi:type="dcterms:W3CDTF">2023-01-21T00:18:54Z</dcterms:created>
  <dcterms:modified xsi:type="dcterms:W3CDTF">2025-04-01T10:34:11Z</dcterms:modified>
</cp:coreProperties>
</file>