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7" r:id="rId2"/>
    <p:sldId id="258" r:id="rId3"/>
    <p:sldId id="259" r:id="rId4"/>
    <p:sldId id="279" r:id="rId5"/>
    <p:sldId id="261" r:id="rId6"/>
    <p:sldId id="280" r:id="rId7"/>
    <p:sldId id="281" r:id="rId8"/>
    <p:sldId id="283" r:id="rId9"/>
    <p:sldId id="285" r:id="rId10"/>
    <p:sldId id="286" r:id="rId11"/>
    <p:sldId id="287" r:id="rId12"/>
    <p:sldId id="264" r:id="rId13"/>
    <p:sldId id="284"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2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0666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C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728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476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632F69-D75D-4152-9EE4-B046CAFDEB5E}"/>
              </a:ext>
            </a:extLst>
          </p:cNvPr>
          <p:cNvSpPr txBox="1"/>
          <p:nvPr/>
        </p:nvSpPr>
        <p:spPr>
          <a:xfrm>
            <a:off x="3924300" y="1038225"/>
            <a:ext cx="6696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3"/>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4"/>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Calibri"/>
                <a:ea typeface="LNTH-LuoLuoNotangYuanTi 1"/>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TotalTime>
  <Words>371</Words>
  <Application>Microsoft Office PowerPoint</Application>
  <PresentationFormat>Widescreen</PresentationFormat>
  <Paragraphs>38</Paragraphs>
  <Slides>14</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微软雅黑</vt:lpstr>
      <vt:lpstr>宋体</vt:lpstr>
      <vt:lpstr>Arial</vt:lpstr>
      <vt:lpstr>Calibri</vt:lpstr>
      <vt:lpstr>Calibri Light</vt:lpstr>
      <vt:lpstr>Cambria</vt:lpstr>
      <vt:lpstr>等线</vt:lpstr>
      <vt:lpstr>HappyZcool-2016</vt:lpstr>
      <vt:lpstr>LNTH-LuoLuoNotangYuanTi 1</vt:lpstr>
      <vt:lpstr>Times New Roman</vt:lpstr>
      <vt:lpstr>字魂37号-波纹乖乖体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26</cp:revision>
  <dcterms:created xsi:type="dcterms:W3CDTF">2023-01-23T10:04:02Z</dcterms:created>
  <dcterms:modified xsi:type="dcterms:W3CDTF">2025-04-15T11:29:23Z</dcterms:modified>
</cp:coreProperties>
</file>