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314" r:id="rId2"/>
    <p:sldId id="2664" r:id="rId3"/>
    <p:sldId id="2669" r:id="rId4"/>
    <p:sldId id="2671" r:id="rId5"/>
    <p:sldId id="2672" r:id="rId6"/>
    <p:sldId id="2673" r:id="rId7"/>
    <p:sldId id="262" r:id="rId8"/>
    <p:sldId id="2674" r:id="rId9"/>
    <p:sldId id="295" r:id="rId10"/>
    <p:sldId id="2666" r:id="rId11"/>
    <p:sldId id="299" r:id="rId12"/>
    <p:sldId id="2667" r:id="rId13"/>
    <p:sldId id="310" r:id="rId14"/>
    <p:sldId id="2668" r:id="rId15"/>
    <p:sldId id="283" r:id="rId16"/>
    <p:sldId id="26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05" autoAdjust="0"/>
  </p:normalViewPr>
  <p:slideViewPr>
    <p:cSldViewPr snapToGrid="0">
      <p:cViewPr varScale="1">
        <p:scale>
          <a:sx n="63" d="100"/>
          <a:sy n="63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9170-FA20-472C-A74F-A793F9B06A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C24B-4DF4-4FA3-AF57-FCD9F059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9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3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6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6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68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7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9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44DA942-2575-45CC-896C-302456FE700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8173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21" Type="http://schemas.openxmlformats.org/officeDocument/2006/relationships/slide" Target="slide7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microsoft.com/office/2007/relationships/hdphoto" Target="../media/hdphoto9.wdp"/><Relationship Id="rId2" Type="http://schemas.openxmlformats.org/officeDocument/2006/relationships/image" Target="../media/image22.jpg"/><Relationship Id="rId16" Type="http://schemas.openxmlformats.org/officeDocument/2006/relationships/image" Target="../media/image30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7.gif"/><Relationship Id="rId5" Type="http://schemas.openxmlformats.org/officeDocument/2006/relationships/image" Target="../media/image24.png"/><Relationship Id="rId15" Type="http://schemas.microsoft.com/office/2007/relationships/hdphoto" Target="../media/hdphoto8.wdp"/><Relationship Id="rId23" Type="http://schemas.openxmlformats.org/officeDocument/2006/relationships/slide" Target="slide8.xml"/><Relationship Id="rId10" Type="http://schemas.microsoft.com/office/2007/relationships/hdphoto" Target="../media/hdphoto6.wdp"/><Relationship Id="rId19" Type="http://schemas.microsoft.com/office/2007/relationships/hdphoto" Target="../media/hdphoto10.wdp"/><Relationship Id="rId4" Type="http://schemas.microsoft.com/office/2007/relationships/hdphoto" Target="../media/hdphoto3.wdp"/><Relationship Id="rId9" Type="http://schemas.openxmlformats.org/officeDocument/2006/relationships/image" Target="../media/image26.png"/><Relationship Id="rId14" Type="http://schemas.openxmlformats.org/officeDocument/2006/relationships/image" Target="../media/image29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5.wmf"/><Relationship Id="rId3" Type="http://schemas.openxmlformats.org/officeDocument/2006/relationships/audio" Target="../media/audio2.wav"/><Relationship Id="rId7" Type="http://schemas.openxmlformats.org/officeDocument/2006/relationships/image" Target="../media/image22.jp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0" Type="http://schemas.microsoft.com/office/2007/relationships/hdphoto" Target="../media/hdphoto11.wdp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1.wdp"/><Relationship Id="rId3" Type="http://schemas.openxmlformats.org/officeDocument/2006/relationships/audio" Target="../media/audio3.wav"/><Relationship Id="rId7" Type="http://schemas.openxmlformats.org/officeDocument/2006/relationships/image" Target="../media/image22.jp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4.xml"/><Relationship Id="rId5" Type="http://schemas.openxmlformats.org/officeDocument/2006/relationships/audio" Target="../media/audio4.wav"/><Relationship Id="rId10" Type="http://schemas.openxmlformats.org/officeDocument/2006/relationships/image" Target="../media/image35.wmf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1.wdp"/><Relationship Id="rId3" Type="http://schemas.openxmlformats.org/officeDocument/2006/relationships/audio" Target="../media/audio2.wav"/><Relationship Id="rId7" Type="http://schemas.openxmlformats.org/officeDocument/2006/relationships/image" Target="../media/image22.jp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4.xml"/><Relationship Id="rId5" Type="http://schemas.openxmlformats.org/officeDocument/2006/relationships/audio" Target="../media/audio4.wav"/><Relationship Id="rId10" Type="http://schemas.openxmlformats.org/officeDocument/2006/relationships/image" Target="../media/image35.wmf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1.wdp"/><Relationship Id="rId3" Type="http://schemas.openxmlformats.org/officeDocument/2006/relationships/audio" Target="../media/audio3.wav"/><Relationship Id="rId7" Type="http://schemas.openxmlformats.org/officeDocument/2006/relationships/image" Target="../media/image22.jp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4.xml"/><Relationship Id="rId5" Type="http://schemas.openxmlformats.org/officeDocument/2006/relationships/audio" Target="../media/audio4.wav"/><Relationship Id="rId10" Type="http://schemas.openxmlformats.org/officeDocument/2006/relationships/image" Target="../media/image35.wmf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247790-3E73-835C-6A98-2AC2285D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D0037D-2A8A-45E1-1B13-1AB70147B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1184364" y="4324351"/>
            <a:ext cx="11007636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1EA3AD-DAD9-180E-8C2F-6E40C4014EFC}"/>
              </a:ext>
            </a:extLst>
          </p:cNvPr>
          <p:cNvSpPr/>
          <p:nvPr/>
        </p:nvSpPr>
        <p:spPr>
          <a:xfrm>
            <a:off x="3190875" y="126051"/>
            <a:ext cx="8818246" cy="3244318"/>
          </a:xfrm>
          <a:custGeom>
            <a:avLst/>
            <a:gdLst>
              <a:gd name="connsiteX0" fmla="*/ 0 w 8818246"/>
              <a:gd name="connsiteY0" fmla="*/ 540730 h 3244318"/>
              <a:gd name="connsiteX1" fmla="*/ 540730 w 8818246"/>
              <a:gd name="connsiteY1" fmla="*/ 0 h 3244318"/>
              <a:gd name="connsiteX2" fmla="*/ 8277516 w 8818246"/>
              <a:gd name="connsiteY2" fmla="*/ 0 h 3244318"/>
              <a:gd name="connsiteX3" fmla="*/ 8818246 w 8818246"/>
              <a:gd name="connsiteY3" fmla="*/ 540730 h 3244318"/>
              <a:gd name="connsiteX4" fmla="*/ 8818246 w 8818246"/>
              <a:gd name="connsiteY4" fmla="*/ 2703588 h 3244318"/>
              <a:gd name="connsiteX5" fmla="*/ 8277516 w 8818246"/>
              <a:gd name="connsiteY5" fmla="*/ 3244318 h 3244318"/>
              <a:gd name="connsiteX6" fmla="*/ 540730 w 8818246"/>
              <a:gd name="connsiteY6" fmla="*/ 3244318 h 3244318"/>
              <a:gd name="connsiteX7" fmla="*/ 0 w 8818246"/>
              <a:gd name="connsiteY7" fmla="*/ 2703588 h 3244318"/>
              <a:gd name="connsiteX8" fmla="*/ 0 w 8818246"/>
              <a:gd name="connsiteY8" fmla="*/ 540730 h 324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8246" h="3244318" fill="none" extrusionOk="0">
                <a:moveTo>
                  <a:pt x="0" y="540730"/>
                </a:moveTo>
                <a:cubicBezTo>
                  <a:pt x="1952" y="294917"/>
                  <a:pt x="246550" y="7481"/>
                  <a:pt x="540730" y="0"/>
                </a:cubicBezTo>
                <a:cubicBezTo>
                  <a:pt x="3405660" y="72427"/>
                  <a:pt x="7198782" y="61419"/>
                  <a:pt x="8277516" y="0"/>
                </a:cubicBezTo>
                <a:cubicBezTo>
                  <a:pt x="8569350" y="-46830"/>
                  <a:pt x="8769343" y="227301"/>
                  <a:pt x="8818246" y="540730"/>
                </a:cubicBezTo>
                <a:cubicBezTo>
                  <a:pt x="8919122" y="1168155"/>
                  <a:pt x="8710933" y="1813310"/>
                  <a:pt x="8818246" y="2703588"/>
                </a:cubicBezTo>
                <a:cubicBezTo>
                  <a:pt x="8827426" y="2955634"/>
                  <a:pt x="8537182" y="3200630"/>
                  <a:pt x="8277516" y="3244318"/>
                </a:cubicBezTo>
                <a:cubicBezTo>
                  <a:pt x="5741502" y="3274145"/>
                  <a:pt x="3558894" y="3165012"/>
                  <a:pt x="540730" y="3244318"/>
                </a:cubicBezTo>
                <a:cubicBezTo>
                  <a:pt x="246487" y="3243821"/>
                  <a:pt x="-15609" y="3005311"/>
                  <a:pt x="0" y="2703588"/>
                </a:cubicBezTo>
                <a:cubicBezTo>
                  <a:pt x="50037" y="2075726"/>
                  <a:pt x="770" y="1190802"/>
                  <a:pt x="0" y="540730"/>
                </a:cubicBezTo>
                <a:close/>
              </a:path>
              <a:path w="8818246" h="3244318" stroke="0" extrusionOk="0">
                <a:moveTo>
                  <a:pt x="0" y="540730"/>
                </a:moveTo>
                <a:cubicBezTo>
                  <a:pt x="41013" y="253272"/>
                  <a:pt x="260113" y="37545"/>
                  <a:pt x="540730" y="0"/>
                </a:cubicBezTo>
                <a:cubicBezTo>
                  <a:pt x="3004254" y="123000"/>
                  <a:pt x="5999947" y="-96860"/>
                  <a:pt x="8277516" y="0"/>
                </a:cubicBezTo>
                <a:cubicBezTo>
                  <a:pt x="8538921" y="-28376"/>
                  <a:pt x="8826498" y="225456"/>
                  <a:pt x="8818246" y="540730"/>
                </a:cubicBezTo>
                <a:cubicBezTo>
                  <a:pt x="8821419" y="1519958"/>
                  <a:pt x="8912513" y="1844637"/>
                  <a:pt x="8818246" y="2703588"/>
                </a:cubicBezTo>
                <a:cubicBezTo>
                  <a:pt x="8794034" y="3010997"/>
                  <a:pt x="8553780" y="3240657"/>
                  <a:pt x="8277516" y="3244318"/>
                </a:cubicBezTo>
                <a:cubicBezTo>
                  <a:pt x="4615270" y="3083611"/>
                  <a:pt x="3176343" y="3283985"/>
                  <a:pt x="540730" y="3244318"/>
                </a:cubicBezTo>
                <a:cubicBezTo>
                  <a:pt x="226611" y="3241191"/>
                  <a:pt x="-43279" y="2982618"/>
                  <a:pt x="0" y="2703588"/>
                </a:cubicBezTo>
                <a:cubicBezTo>
                  <a:pt x="32216" y="1942999"/>
                  <a:pt x="57206" y="1529947"/>
                  <a:pt x="0" y="54073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98CA19-7CAD-024E-1174-B82865086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3711" b="23013"/>
          <a:stretch/>
        </p:blipFill>
        <p:spPr>
          <a:xfrm>
            <a:off x="0" y="5357877"/>
            <a:ext cx="2816200" cy="1500123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00CF1D53-0BB7-E526-174B-F3BBAD5F7FFB}"/>
              </a:ext>
            </a:extLst>
          </p:cNvPr>
          <p:cNvSpPr txBox="1"/>
          <p:nvPr/>
        </p:nvSpPr>
        <p:spPr>
          <a:xfrm>
            <a:off x="4333401" y="231573"/>
            <a:ext cx="67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</a:t>
            </a:r>
            <a:endParaRPr kumimoji="0" lang="zh-CN" altLang="en-US" sz="32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72AFF6E-642D-2074-DDB0-742405DFD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2224" y="3622468"/>
            <a:ext cx="5434436" cy="32355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536A9E-916E-B58E-2883-E385F627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16" y="3303639"/>
            <a:ext cx="2563009" cy="35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F88434-8C4F-4C10-A80D-5D6DE320BC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3525" y="833653"/>
            <a:ext cx="4743307" cy="714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8E3BA-067C-4AFB-B5F9-26D7561E2E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4601" y="1545272"/>
            <a:ext cx="878509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8C0B19-126B-4AFA-BCCD-3C22D79F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55" y="1934493"/>
            <a:ext cx="4951049" cy="414681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745413-499B-407D-888E-A961738A2949}"/>
              </a:ext>
            </a:extLst>
          </p:cNvPr>
          <p:cNvGrpSpPr/>
          <p:nvPr/>
        </p:nvGrpSpPr>
        <p:grpSpPr>
          <a:xfrm>
            <a:off x="0" y="1616300"/>
            <a:ext cx="6676736" cy="2878582"/>
            <a:chOff x="4224760" y="3092560"/>
            <a:chExt cx="6676736" cy="287858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B41284-6194-4B8D-AED1-0273994F2065}"/>
                </a:ext>
              </a:extLst>
            </p:cNvPr>
            <p:cNvSpPr/>
            <p:nvPr/>
          </p:nvSpPr>
          <p:spPr>
            <a:xfrm>
              <a:off x="4812006" y="3781254"/>
              <a:ext cx="6089490" cy="2189888"/>
            </a:xfrm>
            <a:custGeom>
              <a:avLst/>
              <a:gdLst>
                <a:gd name="connsiteX0" fmla="*/ 0 w 6089490"/>
                <a:gd name="connsiteY0" fmla="*/ 364989 h 2189888"/>
                <a:gd name="connsiteX1" fmla="*/ 364989 w 6089490"/>
                <a:gd name="connsiteY1" fmla="*/ 0 h 2189888"/>
                <a:gd name="connsiteX2" fmla="*/ 5724501 w 6089490"/>
                <a:gd name="connsiteY2" fmla="*/ 0 h 2189888"/>
                <a:gd name="connsiteX3" fmla="*/ 6089490 w 6089490"/>
                <a:gd name="connsiteY3" fmla="*/ 364989 h 2189888"/>
                <a:gd name="connsiteX4" fmla="*/ 6089490 w 6089490"/>
                <a:gd name="connsiteY4" fmla="*/ 1824899 h 2189888"/>
                <a:gd name="connsiteX5" fmla="*/ 5724501 w 6089490"/>
                <a:gd name="connsiteY5" fmla="*/ 2189888 h 2189888"/>
                <a:gd name="connsiteX6" fmla="*/ 364989 w 6089490"/>
                <a:gd name="connsiteY6" fmla="*/ 2189888 h 2189888"/>
                <a:gd name="connsiteX7" fmla="*/ 0 w 6089490"/>
                <a:gd name="connsiteY7" fmla="*/ 1824899 h 2189888"/>
                <a:gd name="connsiteX8" fmla="*/ 0 w 6089490"/>
                <a:gd name="connsiteY8" fmla="*/ 364989 h 21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2189888" fill="none" extrusionOk="0">
                  <a:moveTo>
                    <a:pt x="0" y="364989"/>
                  </a:moveTo>
                  <a:cubicBezTo>
                    <a:pt x="-21691" y="154339"/>
                    <a:pt x="188530" y="28593"/>
                    <a:pt x="364989" y="0"/>
                  </a:cubicBezTo>
                  <a:cubicBezTo>
                    <a:pt x="1084308" y="-61902"/>
                    <a:pt x="4479714" y="-101778"/>
                    <a:pt x="5724501" y="0"/>
                  </a:cubicBezTo>
                  <a:cubicBezTo>
                    <a:pt x="5900613" y="-7985"/>
                    <a:pt x="6096521" y="154041"/>
                    <a:pt x="6089490" y="364989"/>
                  </a:cubicBezTo>
                  <a:cubicBezTo>
                    <a:pt x="6142927" y="746874"/>
                    <a:pt x="5975221" y="1577097"/>
                    <a:pt x="6089490" y="1824899"/>
                  </a:cubicBezTo>
                  <a:cubicBezTo>
                    <a:pt x="6076415" y="2020076"/>
                    <a:pt x="5918971" y="2157033"/>
                    <a:pt x="5724501" y="2189888"/>
                  </a:cubicBezTo>
                  <a:cubicBezTo>
                    <a:pt x="3725047" y="2047496"/>
                    <a:pt x="1972365" y="2300989"/>
                    <a:pt x="364989" y="2189888"/>
                  </a:cubicBezTo>
                  <a:cubicBezTo>
                    <a:pt x="134107" y="2204550"/>
                    <a:pt x="-2040" y="2035779"/>
                    <a:pt x="0" y="1824899"/>
                  </a:cubicBezTo>
                  <a:cubicBezTo>
                    <a:pt x="85792" y="1140875"/>
                    <a:pt x="96987" y="879860"/>
                    <a:pt x="0" y="364989"/>
                  </a:cubicBezTo>
                  <a:close/>
                </a:path>
                <a:path w="6089490" h="2189888" stroke="0" extrusionOk="0">
                  <a:moveTo>
                    <a:pt x="0" y="364989"/>
                  </a:moveTo>
                  <a:cubicBezTo>
                    <a:pt x="-13146" y="146037"/>
                    <a:pt x="155594" y="-13075"/>
                    <a:pt x="364989" y="0"/>
                  </a:cubicBezTo>
                  <a:cubicBezTo>
                    <a:pt x="2597327" y="-164947"/>
                    <a:pt x="3076100" y="-52288"/>
                    <a:pt x="5724501" y="0"/>
                  </a:cubicBezTo>
                  <a:cubicBezTo>
                    <a:pt x="5923829" y="-35247"/>
                    <a:pt x="6075662" y="165625"/>
                    <a:pt x="6089490" y="364989"/>
                  </a:cubicBezTo>
                  <a:cubicBezTo>
                    <a:pt x="5988436" y="611161"/>
                    <a:pt x="6143518" y="1374272"/>
                    <a:pt x="6089490" y="1824899"/>
                  </a:cubicBezTo>
                  <a:cubicBezTo>
                    <a:pt x="6111115" y="2054398"/>
                    <a:pt x="5918668" y="2176403"/>
                    <a:pt x="5724501" y="2189888"/>
                  </a:cubicBezTo>
                  <a:cubicBezTo>
                    <a:pt x="3979928" y="2348429"/>
                    <a:pt x="2684557" y="2048052"/>
                    <a:pt x="364989" y="2189888"/>
                  </a:cubicBezTo>
                  <a:cubicBezTo>
                    <a:pt x="161554" y="2222506"/>
                    <a:pt x="26085" y="2017407"/>
                    <a:pt x="0" y="1824899"/>
                  </a:cubicBezTo>
                  <a:cubicBezTo>
                    <a:pt x="-10335" y="1530813"/>
                    <a:pt x="51609" y="680122"/>
                    <a:pt x="0" y="364989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La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m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ột kim màu đỏ, các kim còn lại màu đen. Kim màu đỏ chỉ phương bắc.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BED1BB6-D6CA-4A38-A0EA-7AA6326B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4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2">
            <a:extLst>
              <a:ext uri="{FF2B5EF4-FFF2-40B4-BE49-F238E27FC236}">
                <a16:creationId xmlns:a16="http://schemas.microsoft.com/office/drawing/2014/main" id="{12C26D27-EA16-1AB0-D84A-BF11F371001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9" name="图片 3">
              <a:extLst>
                <a:ext uri="{FF2B5EF4-FFF2-40B4-BE49-F238E27FC236}">
                  <a16:creationId xmlns:a16="http://schemas.microsoft.com/office/drawing/2014/main" id="{9EEE3B78-35EC-671F-7B6F-ECDDC1644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91E06616-6ACD-50A5-38A7-678E78D0D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0D0C993A-D8CC-86B1-B380-0987EB9F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00C4B69F-F59C-6517-8481-7F32FA48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04581E4C-E6EF-FCDE-C008-3AFE55C7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A34BF787-DFF5-2FF0-369B-DB0632FC8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8" name="图片 10">
              <a:extLst>
                <a:ext uri="{FF2B5EF4-FFF2-40B4-BE49-F238E27FC236}">
                  <a16:creationId xmlns:a16="http://schemas.microsoft.com/office/drawing/2014/main" id="{277CD510-B042-4965-0F2A-55B8BE34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40014B-B598-4323-8471-C9F2F1D8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37" y="784205"/>
            <a:ext cx="4688660" cy="366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ướng dẫn chi tiết cách làm và cách sử dụng la bàn">
            <a:extLst>
              <a:ext uri="{FF2B5EF4-FFF2-40B4-BE49-F238E27FC236}">
                <a16:creationId xmlns:a16="http://schemas.microsoft.com/office/drawing/2014/main" id="{04725F48-CF93-4B8E-A3C3-C65D9C62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50585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191816"/>
          </a:xfrm>
          <a:custGeom>
            <a:avLst/>
            <a:gdLst>
              <a:gd name="connsiteX0" fmla="*/ 0 w 8835528"/>
              <a:gd name="connsiteY0" fmla="*/ 198640 h 1191816"/>
              <a:gd name="connsiteX1" fmla="*/ 198640 w 8835528"/>
              <a:gd name="connsiteY1" fmla="*/ 0 h 1191816"/>
              <a:gd name="connsiteX2" fmla="*/ 8636888 w 8835528"/>
              <a:gd name="connsiteY2" fmla="*/ 0 h 1191816"/>
              <a:gd name="connsiteX3" fmla="*/ 8835528 w 8835528"/>
              <a:gd name="connsiteY3" fmla="*/ 198640 h 1191816"/>
              <a:gd name="connsiteX4" fmla="*/ 8835528 w 8835528"/>
              <a:gd name="connsiteY4" fmla="*/ 993176 h 1191816"/>
              <a:gd name="connsiteX5" fmla="*/ 8636888 w 8835528"/>
              <a:gd name="connsiteY5" fmla="*/ 1191816 h 1191816"/>
              <a:gd name="connsiteX6" fmla="*/ 198640 w 8835528"/>
              <a:gd name="connsiteY6" fmla="*/ 1191816 h 1191816"/>
              <a:gd name="connsiteX7" fmla="*/ 0 w 8835528"/>
              <a:gd name="connsiteY7" fmla="*/ 993176 h 1191816"/>
              <a:gd name="connsiteX8" fmla="*/ 0 w 8835528"/>
              <a:gd name="connsiteY8" fmla="*/ 198640 h 11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191816" fill="none" extrusionOk="0">
                <a:moveTo>
                  <a:pt x="0" y="198640"/>
                </a:moveTo>
                <a:cubicBezTo>
                  <a:pt x="-21052" y="83443"/>
                  <a:pt x="94733" y="9349"/>
                  <a:pt x="198640" y="0"/>
                </a:cubicBezTo>
                <a:cubicBezTo>
                  <a:pt x="2984807" y="-97001"/>
                  <a:pt x="6020243" y="-161121"/>
                  <a:pt x="8636888" y="0"/>
                </a:cubicBezTo>
                <a:cubicBezTo>
                  <a:pt x="8761387" y="15248"/>
                  <a:pt x="8849274" y="80949"/>
                  <a:pt x="8835528" y="198640"/>
                </a:cubicBezTo>
                <a:cubicBezTo>
                  <a:pt x="8827791" y="378652"/>
                  <a:pt x="8868689" y="721779"/>
                  <a:pt x="8835528" y="993176"/>
                </a:cubicBezTo>
                <a:cubicBezTo>
                  <a:pt x="8827921" y="1116025"/>
                  <a:pt x="8756953" y="1181745"/>
                  <a:pt x="8636888" y="1191816"/>
                </a:cubicBezTo>
                <a:cubicBezTo>
                  <a:pt x="6297486" y="1272036"/>
                  <a:pt x="3477372" y="1082049"/>
                  <a:pt x="198640" y="1191816"/>
                </a:cubicBezTo>
                <a:cubicBezTo>
                  <a:pt x="86350" y="1204479"/>
                  <a:pt x="17433" y="1095811"/>
                  <a:pt x="0" y="993176"/>
                </a:cubicBezTo>
                <a:cubicBezTo>
                  <a:pt x="1656" y="909774"/>
                  <a:pt x="41614" y="285726"/>
                  <a:pt x="0" y="198640"/>
                </a:cubicBezTo>
                <a:close/>
              </a:path>
              <a:path w="8835528" h="1191816" stroke="0" extrusionOk="0">
                <a:moveTo>
                  <a:pt x="0" y="198640"/>
                </a:moveTo>
                <a:cubicBezTo>
                  <a:pt x="5063" y="73974"/>
                  <a:pt x="75306" y="6688"/>
                  <a:pt x="198640" y="0"/>
                </a:cubicBezTo>
                <a:cubicBezTo>
                  <a:pt x="1537346" y="24874"/>
                  <a:pt x="6489892" y="-137718"/>
                  <a:pt x="8636888" y="0"/>
                </a:cubicBezTo>
                <a:cubicBezTo>
                  <a:pt x="8734596" y="-8090"/>
                  <a:pt x="8850651" y="73805"/>
                  <a:pt x="8835528" y="198640"/>
                </a:cubicBezTo>
                <a:cubicBezTo>
                  <a:pt x="8885457" y="486763"/>
                  <a:pt x="8896277" y="696521"/>
                  <a:pt x="8835528" y="993176"/>
                </a:cubicBezTo>
                <a:cubicBezTo>
                  <a:pt x="8829185" y="1104655"/>
                  <a:pt x="8737935" y="1172398"/>
                  <a:pt x="8636888" y="1191816"/>
                </a:cubicBezTo>
                <a:cubicBezTo>
                  <a:pt x="5786599" y="1178810"/>
                  <a:pt x="3403247" y="1064315"/>
                  <a:pt x="198640" y="1191816"/>
                </a:cubicBezTo>
                <a:cubicBezTo>
                  <a:pt x="85184" y="1187298"/>
                  <a:pt x="-4209" y="1111560"/>
                  <a:pt x="0" y="993176"/>
                </a:cubicBezTo>
                <a:cubicBezTo>
                  <a:pt x="-27474" y="789788"/>
                  <a:pt x="66846" y="404732"/>
                  <a:pt x="0" y="198640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2</a:t>
            </a:r>
            <a:r>
              <a:rPr kumimoji="1" lang="en-US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.</a:t>
            </a: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 Nêu các bước xác định phương trong không gian bằng la bàn.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F11CB-EC47-4F07-9036-7C85A8DC9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51" y="1802062"/>
            <a:ext cx="2801096" cy="445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BAA8D-3112-429F-B6B4-6C9A3DF9C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06" y="1820823"/>
            <a:ext cx="2911942" cy="448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0331F-00A9-411F-9A8C-21F10911F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370" y="1910737"/>
            <a:ext cx="2862722" cy="4418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19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9E9097-822C-41D0-87B4-B3A8B0F6B0FB}"/>
              </a:ext>
            </a:extLst>
          </p:cNvPr>
          <p:cNvGrpSpPr/>
          <p:nvPr/>
        </p:nvGrpSpPr>
        <p:grpSpPr>
          <a:xfrm>
            <a:off x="4791732" y="3665680"/>
            <a:ext cx="5082689" cy="381933"/>
            <a:chOff x="4531763" y="904319"/>
            <a:chExt cx="3274666" cy="206375"/>
          </a:xfrm>
        </p:grpSpPr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4B1454A8-65BF-44E2-BEC0-49BE3A4FDA7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39">
              <a:extLst>
                <a:ext uri="{FF2B5EF4-FFF2-40B4-BE49-F238E27FC236}">
                  <a16:creationId xmlns:a16="http://schemas.microsoft.com/office/drawing/2014/main" id="{E7EC73A7-FE8B-4EA2-973A-762E2A16EB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1941277B-8FD2-4D0E-AA78-AA770188C27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129D9DB2-B4B8-46C1-A7DE-88094151426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08828E92-5E2C-4BAF-9AF1-E3A9FD0F246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139">
              <a:extLst>
                <a:ext uri="{FF2B5EF4-FFF2-40B4-BE49-F238E27FC236}">
                  <a16:creationId xmlns:a16="http://schemas.microsoft.com/office/drawing/2014/main" id="{3F7B4E2C-E9DD-47F1-8351-3D9B51B55E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139">
              <a:extLst>
                <a:ext uri="{FF2B5EF4-FFF2-40B4-BE49-F238E27FC236}">
                  <a16:creationId xmlns:a16="http://schemas.microsoft.com/office/drawing/2014/main" id="{4755A21F-9DC6-4F3E-A3E1-9C53AF13825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39">
              <a:extLst>
                <a:ext uri="{FF2B5EF4-FFF2-40B4-BE49-F238E27FC236}">
                  <a16:creationId xmlns:a16="http://schemas.microsoft.com/office/drawing/2014/main" id="{B4B86D21-2123-416E-AB4D-B870A586E14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39">
              <a:extLst>
                <a:ext uri="{FF2B5EF4-FFF2-40B4-BE49-F238E27FC236}">
                  <a16:creationId xmlns:a16="http://schemas.microsoft.com/office/drawing/2014/main" id="{31030AE4-C629-4270-9BC5-9FF3EAAEA9A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id="{73737199-6866-49F6-BA8C-9760D0547A2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95DE8B06-7978-460E-AA20-FF40D6C6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850" y="1485181"/>
            <a:ext cx="3168402" cy="515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982" y="1538630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C315D0-A4CB-40EA-B94C-AAC9CAFB9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064" y="2492104"/>
            <a:ext cx="58587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191816"/>
          </a:xfrm>
          <a:custGeom>
            <a:avLst/>
            <a:gdLst>
              <a:gd name="connsiteX0" fmla="*/ 0 w 8835528"/>
              <a:gd name="connsiteY0" fmla="*/ 198640 h 1191816"/>
              <a:gd name="connsiteX1" fmla="*/ 198640 w 8835528"/>
              <a:gd name="connsiteY1" fmla="*/ 0 h 1191816"/>
              <a:gd name="connsiteX2" fmla="*/ 8636888 w 8835528"/>
              <a:gd name="connsiteY2" fmla="*/ 0 h 1191816"/>
              <a:gd name="connsiteX3" fmla="*/ 8835528 w 8835528"/>
              <a:gd name="connsiteY3" fmla="*/ 198640 h 1191816"/>
              <a:gd name="connsiteX4" fmla="*/ 8835528 w 8835528"/>
              <a:gd name="connsiteY4" fmla="*/ 993176 h 1191816"/>
              <a:gd name="connsiteX5" fmla="*/ 8636888 w 8835528"/>
              <a:gd name="connsiteY5" fmla="*/ 1191816 h 1191816"/>
              <a:gd name="connsiteX6" fmla="*/ 198640 w 8835528"/>
              <a:gd name="connsiteY6" fmla="*/ 1191816 h 1191816"/>
              <a:gd name="connsiteX7" fmla="*/ 0 w 8835528"/>
              <a:gd name="connsiteY7" fmla="*/ 993176 h 1191816"/>
              <a:gd name="connsiteX8" fmla="*/ 0 w 8835528"/>
              <a:gd name="connsiteY8" fmla="*/ 198640 h 11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191816" fill="none" extrusionOk="0">
                <a:moveTo>
                  <a:pt x="0" y="198640"/>
                </a:moveTo>
                <a:cubicBezTo>
                  <a:pt x="-21052" y="83443"/>
                  <a:pt x="94733" y="9349"/>
                  <a:pt x="198640" y="0"/>
                </a:cubicBezTo>
                <a:cubicBezTo>
                  <a:pt x="2984807" y="-97001"/>
                  <a:pt x="6020243" y="-161121"/>
                  <a:pt x="8636888" y="0"/>
                </a:cubicBezTo>
                <a:cubicBezTo>
                  <a:pt x="8761387" y="15248"/>
                  <a:pt x="8849274" y="80949"/>
                  <a:pt x="8835528" y="198640"/>
                </a:cubicBezTo>
                <a:cubicBezTo>
                  <a:pt x="8827791" y="378652"/>
                  <a:pt x="8868689" y="721779"/>
                  <a:pt x="8835528" y="993176"/>
                </a:cubicBezTo>
                <a:cubicBezTo>
                  <a:pt x="8827921" y="1116025"/>
                  <a:pt x="8756953" y="1181745"/>
                  <a:pt x="8636888" y="1191816"/>
                </a:cubicBezTo>
                <a:cubicBezTo>
                  <a:pt x="6297486" y="1272036"/>
                  <a:pt x="3477372" y="1082049"/>
                  <a:pt x="198640" y="1191816"/>
                </a:cubicBezTo>
                <a:cubicBezTo>
                  <a:pt x="86350" y="1204479"/>
                  <a:pt x="17433" y="1095811"/>
                  <a:pt x="0" y="993176"/>
                </a:cubicBezTo>
                <a:cubicBezTo>
                  <a:pt x="1656" y="909774"/>
                  <a:pt x="41614" y="285726"/>
                  <a:pt x="0" y="198640"/>
                </a:cubicBezTo>
                <a:close/>
              </a:path>
              <a:path w="8835528" h="1191816" stroke="0" extrusionOk="0">
                <a:moveTo>
                  <a:pt x="0" y="198640"/>
                </a:moveTo>
                <a:cubicBezTo>
                  <a:pt x="5063" y="73974"/>
                  <a:pt x="75306" y="6688"/>
                  <a:pt x="198640" y="0"/>
                </a:cubicBezTo>
                <a:cubicBezTo>
                  <a:pt x="1537346" y="24874"/>
                  <a:pt x="6489892" y="-137718"/>
                  <a:pt x="8636888" y="0"/>
                </a:cubicBezTo>
                <a:cubicBezTo>
                  <a:pt x="8734596" y="-8090"/>
                  <a:pt x="8850651" y="73805"/>
                  <a:pt x="8835528" y="198640"/>
                </a:cubicBezTo>
                <a:cubicBezTo>
                  <a:pt x="8885457" y="486763"/>
                  <a:pt x="8896277" y="696521"/>
                  <a:pt x="8835528" y="993176"/>
                </a:cubicBezTo>
                <a:cubicBezTo>
                  <a:pt x="8829185" y="1104655"/>
                  <a:pt x="8737935" y="1172398"/>
                  <a:pt x="8636888" y="1191816"/>
                </a:cubicBezTo>
                <a:cubicBezTo>
                  <a:pt x="5786599" y="1178810"/>
                  <a:pt x="3403247" y="1064315"/>
                  <a:pt x="198640" y="1191816"/>
                </a:cubicBezTo>
                <a:cubicBezTo>
                  <a:pt x="85184" y="1187298"/>
                  <a:pt x="-4209" y="1111560"/>
                  <a:pt x="0" y="993176"/>
                </a:cubicBezTo>
                <a:cubicBezTo>
                  <a:pt x="-27474" y="789788"/>
                  <a:pt x="66846" y="404732"/>
                  <a:pt x="0" y="198640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Thực hành xác định các phương trong không gian bằng la bàn.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6DE73-9AD1-450A-B75A-8F11B68B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62" y="1639046"/>
            <a:ext cx="7111905" cy="4279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DC6E638-A56E-4FDB-8907-813E791BE377}"/>
              </a:ext>
            </a:extLst>
          </p:cNvPr>
          <p:cNvGrpSpPr/>
          <p:nvPr/>
        </p:nvGrpSpPr>
        <p:grpSpPr>
          <a:xfrm>
            <a:off x="7907012" y="4328366"/>
            <a:ext cx="4416970" cy="2156586"/>
            <a:chOff x="892354" y="3758439"/>
            <a:chExt cx="4278451" cy="2175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2EE4E8-FB4D-44D9-9854-AB6EBE36A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45B1107-571E-4229-A48E-C9EA99A89DAF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5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DA7CCDA-47A8-425D-A1DB-5E71CBAF4AFE}"/>
              </a:ext>
            </a:extLst>
          </p:cNvPr>
          <p:cNvGrpSpPr/>
          <p:nvPr/>
        </p:nvGrpSpPr>
        <p:grpSpPr>
          <a:xfrm>
            <a:off x="685075" y="1933617"/>
            <a:ext cx="2581308" cy="3181025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:a16="http://schemas.microsoft.com/office/drawing/2014/main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:a16="http://schemas.microsoft.com/office/drawing/2014/main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:a16="http://schemas.microsoft.com/office/drawing/2014/main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27ACE9A-D21E-4123-BF79-5E74CCD0C7E5}"/>
              </a:ext>
            </a:extLst>
          </p:cNvPr>
          <p:cNvGrpSpPr/>
          <p:nvPr/>
        </p:nvGrpSpPr>
        <p:grpSpPr>
          <a:xfrm>
            <a:off x="4183288" y="1305363"/>
            <a:ext cx="6977839" cy="845387"/>
            <a:chOff x="1149989" y="3194004"/>
            <a:chExt cx="6977839" cy="84538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48EFD2F-F01F-418C-8E9B-3EF0FC26482F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B92F78E-893C-4254-86F8-EF4A0ED41B44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86DF282-E488-49F1-B848-273113240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267F8DAB-643A-469C-94E6-61324F477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8A6B81A0-7526-4AD4-B168-2815B677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5855A489-0074-4D95-A192-673DDF0C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891A9741-2B23-4E59-A7B8-B21AD9E0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F5F2254E-34A8-4F53-9C6D-95923EED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D3D2EDC-A780-5222-70ED-A38D32339686}"/>
              </a:ext>
            </a:extLst>
          </p:cNvPr>
          <p:cNvSpPr txBox="1"/>
          <p:nvPr/>
        </p:nvSpPr>
        <p:spPr>
          <a:xfrm>
            <a:off x="4026491" y="76546"/>
            <a:ext cx="4211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LNTH-LuoLuoNotangYuanTi 1"/>
                <a:cs typeface="LNTH-LuoLuoNotangYuanTi 1" pitchFamily="2" charset="-128"/>
              </a:rPr>
              <a:t>DẶN DÒ</a:t>
            </a:r>
          </a:p>
        </p:txBody>
      </p:sp>
      <p:grpSp>
        <p:nvGrpSpPr>
          <p:cNvPr id="69" name="组合 23">
            <a:extLst>
              <a:ext uri="{FF2B5EF4-FFF2-40B4-BE49-F238E27FC236}">
                <a16:creationId xmlns:a16="http://schemas.microsoft.com/office/drawing/2014/main" id="{1D31B6F8-6E01-CA29-B64C-EC668A35E068}"/>
              </a:ext>
            </a:extLst>
          </p:cNvPr>
          <p:cNvGrpSpPr/>
          <p:nvPr/>
        </p:nvGrpSpPr>
        <p:grpSpPr>
          <a:xfrm>
            <a:off x="4159576" y="2497108"/>
            <a:ext cx="6977839" cy="845387"/>
            <a:chOff x="1149989" y="3194004"/>
            <a:chExt cx="6977839" cy="845387"/>
          </a:xfrm>
        </p:grpSpPr>
        <p:sp>
          <p:nvSpPr>
            <p:cNvPr id="70" name="文本框 32">
              <a:extLst>
                <a:ext uri="{FF2B5EF4-FFF2-40B4-BE49-F238E27FC236}">
                  <a16:creationId xmlns:a16="http://schemas.microsoft.com/office/drawing/2014/main" id="{1B0D6269-24CB-A854-8EC9-558D95B804E2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71" name="组合 25">
              <a:extLst>
                <a:ext uri="{FF2B5EF4-FFF2-40B4-BE49-F238E27FC236}">
                  <a16:creationId xmlns:a16="http://schemas.microsoft.com/office/drawing/2014/main" id="{F26E5724-101A-F174-F6B0-343EBF8D1494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72" name="Freeform 108">
                <a:extLst>
                  <a:ext uri="{FF2B5EF4-FFF2-40B4-BE49-F238E27FC236}">
                    <a16:creationId xmlns:a16="http://schemas.microsoft.com/office/drawing/2014/main" id="{29B7E860-CF5B-B8B2-687F-BB648C971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Freeform 109">
                <a:extLst>
                  <a:ext uri="{FF2B5EF4-FFF2-40B4-BE49-F238E27FC236}">
                    <a16:creationId xmlns:a16="http://schemas.microsoft.com/office/drawing/2014/main" id="{490FBFF8-C588-05B9-376A-0A3E0C307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110">
                <a:extLst>
                  <a:ext uri="{FF2B5EF4-FFF2-40B4-BE49-F238E27FC236}">
                    <a16:creationId xmlns:a16="http://schemas.microsoft.com/office/drawing/2014/main" id="{B9C4E6EE-E658-B354-2E0D-16206245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Freeform 111">
                <a:extLst>
                  <a:ext uri="{FF2B5EF4-FFF2-40B4-BE49-F238E27FC236}">
                    <a16:creationId xmlns:a16="http://schemas.microsoft.com/office/drawing/2014/main" id="{98F74AC1-D749-9490-29BC-A21611470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Freeform 112">
                <a:extLst>
                  <a:ext uri="{FF2B5EF4-FFF2-40B4-BE49-F238E27FC236}">
                    <a16:creationId xmlns:a16="http://schemas.microsoft.com/office/drawing/2014/main" id="{75EA0A0D-2A35-BA59-B754-9808F2E3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Freeform 113">
                <a:extLst>
                  <a:ext uri="{FF2B5EF4-FFF2-40B4-BE49-F238E27FC236}">
                    <a16:creationId xmlns:a16="http://schemas.microsoft.com/office/drawing/2014/main" id="{48A8A453-50E0-FDF2-2DDB-42DA9B816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78" name="组合 23">
            <a:extLst>
              <a:ext uri="{FF2B5EF4-FFF2-40B4-BE49-F238E27FC236}">
                <a16:creationId xmlns:a16="http://schemas.microsoft.com/office/drawing/2014/main" id="{617719EC-966F-A1D0-099C-8CC189825086}"/>
              </a:ext>
            </a:extLst>
          </p:cNvPr>
          <p:cNvGrpSpPr/>
          <p:nvPr/>
        </p:nvGrpSpPr>
        <p:grpSpPr>
          <a:xfrm>
            <a:off x="4135864" y="3688853"/>
            <a:ext cx="6977839" cy="845387"/>
            <a:chOff x="1149989" y="3194004"/>
            <a:chExt cx="6977839" cy="845387"/>
          </a:xfrm>
        </p:grpSpPr>
        <p:sp>
          <p:nvSpPr>
            <p:cNvPr id="79" name="文本框 32">
              <a:extLst>
                <a:ext uri="{FF2B5EF4-FFF2-40B4-BE49-F238E27FC236}">
                  <a16:creationId xmlns:a16="http://schemas.microsoft.com/office/drawing/2014/main" id="{CC0D848B-71DD-F1B1-D1C9-21018D221B9A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0" name="组合 25">
              <a:extLst>
                <a:ext uri="{FF2B5EF4-FFF2-40B4-BE49-F238E27FC236}">
                  <a16:creationId xmlns:a16="http://schemas.microsoft.com/office/drawing/2014/main" id="{2901A01D-9D04-9FDE-C401-329F1633608B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81" name="Freeform 108">
                <a:extLst>
                  <a:ext uri="{FF2B5EF4-FFF2-40B4-BE49-F238E27FC236}">
                    <a16:creationId xmlns:a16="http://schemas.microsoft.com/office/drawing/2014/main" id="{705CC809-A7DB-A1EF-FEBD-E2158B0A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109">
                <a:extLst>
                  <a:ext uri="{FF2B5EF4-FFF2-40B4-BE49-F238E27FC236}">
                    <a16:creationId xmlns:a16="http://schemas.microsoft.com/office/drawing/2014/main" id="{E26CC408-EFC3-30F1-31AF-6EF26DDF2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110">
                <a:extLst>
                  <a:ext uri="{FF2B5EF4-FFF2-40B4-BE49-F238E27FC236}">
                    <a16:creationId xmlns:a16="http://schemas.microsoft.com/office/drawing/2014/main" id="{816A41A5-FE3E-6B0A-E869-B865E2B45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111">
                <a:extLst>
                  <a:ext uri="{FF2B5EF4-FFF2-40B4-BE49-F238E27FC236}">
                    <a16:creationId xmlns:a16="http://schemas.microsoft.com/office/drawing/2014/main" id="{AC4064E1-2250-C519-F134-8719F9B0C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Freeform 112">
                <a:extLst>
                  <a:ext uri="{FF2B5EF4-FFF2-40B4-BE49-F238E27FC236}">
                    <a16:creationId xmlns:a16="http://schemas.microsoft.com/office/drawing/2014/main" id="{523B04CA-3E60-7EAB-DC2F-D6F994D87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113">
                <a:extLst>
                  <a:ext uri="{FF2B5EF4-FFF2-40B4-BE49-F238E27FC236}">
                    <a16:creationId xmlns:a16="http://schemas.microsoft.com/office/drawing/2014/main" id="{993729C3-B6B7-1F73-0788-C7B53AC1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7" name="组合 23">
            <a:extLst>
              <a:ext uri="{FF2B5EF4-FFF2-40B4-BE49-F238E27FC236}">
                <a16:creationId xmlns:a16="http://schemas.microsoft.com/office/drawing/2014/main" id="{9A8830B5-8A4B-70AB-D74C-46D887F77625}"/>
              </a:ext>
            </a:extLst>
          </p:cNvPr>
          <p:cNvGrpSpPr/>
          <p:nvPr/>
        </p:nvGrpSpPr>
        <p:grpSpPr>
          <a:xfrm>
            <a:off x="4112152" y="4880598"/>
            <a:ext cx="6977839" cy="845387"/>
            <a:chOff x="1149989" y="3194004"/>
            <a:chExt cx="6977839" cy="845387"/>
          </a:xfrm>
        </p:grpSpPr>
        <p:sp>
          <p:nvSpPr>
            <p:cNvPr id="88" name="文本框 32">
              <a:extLst>
                <a:ext uri="{FF2B5EF4-FFF2-40B4-BE49-F238E27FC236}">
                  <a16:creationId xmlns:a16="http://schemas.microsoft.com/office/drawing/2014/main" id="{9CA1A788-4DB3-0FB0-3271-CD777E49E405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GV ĐIỀN Ở ĐÂY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9" name="组合 25">
              <a:extLst>
                <a:ext uri="{FF2B5EF4-FFF2-40B4-BE49-F238E27FC236}">
                  <a16:creationId xmlns:a16="http://schemas.microsoft.com/office/drawing/2014/main" id="{1E5670EC-B23E-5799-2628-E36CDD21DAA0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90" name="Freeform 108">
                <a:extLst>
                  <a:ext uri="{FF2B5EF4-FFF2-40B4-BE49-F238E27FC236}">
                    <a16:creationId xmlns:a16="http://schemas.microsoft.com/office/drawing/2014/main" id="{7FE64933-6E4D-CCBD-D4CE-216C4BA7E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109">
                <a:extLst>
                  <a:ext uri="{FF2B5EF4-FFF2-40B4-BE49-F238E27FC236}">
                    <a16:creationId xmlns:a16="http://schemas.microsoft.com/office/drawing/2014/main" id="{7BD7119F-A6A8-FB13-E376-CC5DD0FACA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Freeform 110">
                <a:extLst>
                  <a:ext uri="{FF2B5EF4-FFF2-40B4-BE49-F238E27FC236}">
                    <a16:creationId xmlns:a16="http://schemas.microsoft.com/office/drawing/2014/main" id="{D8742AA9-9C76-B600-DC10-8F9F2CA47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Freeform 111">
                <a:extLst>
                  <a:ext uri="{FF2B5EF4-FFF2-40B4-BE49-F238E27FC236}">
                    <a16:creationId xmlns:a16="http://schemas.microsoft.com/office/drawing/2014/main" id="{2F5BD8A2-A100-553D-17D3-09113A996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Freeform 112">
                <a:extLst>
                  <a:ext uri="{FF2B5EF4-FFF2-40B4-BE49-F238E27FC236}">
                    <a16:creationId xmlns:a16="http://schemas.microsoft.com/office/drawing/2014/main" id="{4E3AABB0-D822-A410-1F6C-CD41B77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113">
                <a:extLst>
                  <a:ext uri="{FF2B5EF4-FFF2-40B4-BE49-F238E27FC236}">
                    <a16:creationId xmlns:a16="http://schemas.microsoft.com/office/drawing/2014/main" id="{8E3709E1-A8EF-FA13-EDD2-4C4004E97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50" name="图片 9">
            <a:extLst>
              <a:ext uri="{FF2B5EF4-FFF2-40B4-BE49-F238E27FC236}">
                <a16:creationId xmlns:a16="http://schemas.microsoft.com/office/drawing/2014/main" id="{935F1A4A-5134-3366-D4A5-71D7D54F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51" name="图片 19">
            <a:extLst>
              <a:ext uri="{FF2B5EF4-FFF2-40B4-BE49-F238E27FC236}">
                <a16:creationId xmlns:a16="http://schemas.microsoft.com/office/drawing/2014/main" id="{9E3CBD86-092A-62C2-3C7A-9A0A3DE1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grpSp>
        <p:nvGrpSpPr>
          <p:cNvPr id="52" name="组合 25">
            <a:extLst>
              <a:ext uri="{FF2B5EF4-FFF2-40B4-BE49-F238E27FC236}">
                <a16:creationId xmlns:a16="http://schemas.microsoft.com/office/drawing/2014/main" id="{1E18EC02-E66E-AB8D-E013-4B359E997D95}"/>
              </a:ext>
            </a:extLst>
          </p:cNvPr>
          <p:cNvGrpSpPr/>
          <p:nvPr/>
        </p:nvGrpSpPr>
        <p:grpSpPr>
          <a:xfrm rot="1359389">
            <a:off x="10445182" y="175390"/>
            <a:ext cx="1443509" cy="1337751"/>
            <a:chOff x="10101876" y="4297860"/>
            <a:chExt cx="1826037" cy="1763786"/>
          </a:xfrm>
        </p:grpSpPr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BFCC463-54D3-572C-D49B-3FD245A0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45F2C962-9415-B5F2-050A-308065598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8">
              <a:extLst>
                <a:ext uri="{FF2B5EF4-FFF2-40B4-BE49-F238E27FC236}">
                  <a16:creationId xmlns:a16="http://schemas.microsoft.com/office/drawing/2014/main" id="{6EDA97F5-2DDC-E2BD-7ECE-9197E464B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4E2D596C-2A95-A0B5-6245-4149B869F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20">
              <a:extLst>
                <a:ext uri="{FF2B5EF4-FFF2-40B4-BE49-F238E27FC236}">
                  <a16:creationId xmlns:a16="http://schemas.microsoft.com/office/drawing/2014/main" id="{6DF44200-7318-E65D-D93B-A831FE56A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21">
              <a:extLst>
                <a:ext uri="{FF2B5EF4-FFF2-40B4-BE49-F238E27FC236}">
                  <a16:creationId xmlns:a16="http://schemas.microsoft.com/office/drawing/2014/main" id="{BB420260-E8A7-A65E-2DB7-B26F8279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9" name="图片 48">
            <a:extLst>
              <a:ext uri="{FF2B5EF4-FFF2-40B4-BE49-F238E27FC236}">
                <a16:creationId xmlns:a16="http://schemas.microsoft.com/office/drawing/2014/main" id="{780FE54E-EAD9-7027-A02E-62D8A546DD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521" y="254868"/>
            <a:ext cx="646843" cy="457729"/>
          </a:xfrm>
          <a:prstGeom prst="rect">
            <a:avLst/>
          </a:prstGeom>
        </p:spPr>
      </p:pic>
      <p:grpSp>
        <p:nvGrpSpPr>
          <p:cNvPr id="60" name="组合 2">
            <a:extLst>
              <a:ext uri="{FF2B5EF4-FFF2-40B4-BE49-F238E27FC236}">
                <a16:creationId xmlns:a16="http://schemas.microsoft.com/office/drawing/2014/main" id="{0CAD9FCC-6E5A-4563-87D6-993E1243FBAF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61" name="图片 3">
              <a:extLst>
                <a:ext uri="{FF2B5EF4-FFF2-40B4-BE49-F238E27FC236}">
                  <a16:creationId xmlns:a16="http://schemas.microsoft.com/office/drawing/2014/main" id="{F033FCAC-DAA1-115A-008C-34FED76E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62" name="图片 4">
              <a:extLst>
                <a:ext uri="{FF2B5EF4-FFF2-40B4-BE49-F238E27FC236}">
                  <a16:creationId xmlns:a16="http://schemas.microsoft.com/office/drawing/2014/main" id="{47EEE44B-E692-240A-04CA-2246DD04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3" name="图片 5">
              <a:extLst>
                <a:ext uri="{FF2B5EF4-FFF2-40B4-BE49-F238E27FC236}">
                  <a16:creationId xmlns:a16="http://schemas.microsoft.com/office/drawing/2014/main" id="{F4D4EE54-BE9C-AA6E-DDC5-78DFADB6D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4" name="图片 7">
              <a:extLst>
                <a:ext uri="{FF2B5EF4-FFF2-40B4-BE49-F238E27FC236}">
                  <a16:creationId xmlns:a16="http://schemas.microsoft.com/office/drawing/2014/main" id="{09462F1E-F99D-9B50-D379-678A3C12D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65" name="图片 8">
              <a:extLst>
                <a:ext uri="{FF2B5EF4-FFF2-40B4-BE49-F238E27FC236}">
                  <a16:creationId xmlns:a16="http://schemas.microsoft.com/office/drawing/2014/main" id="{5DC37BB3-DD47-BBAC-CCEF-122440649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66" name="图片 9">
              <a:extLst>
                <a:ext uri="{FF2B5EF4-FFF2-40B4-BE49-F238E27FC236}">
                  <a16:creationId xmlns:a16="http://schemas.microsoft.com/office/drawing/2014/main" id="{AABFAC71-5DED-FABD-865B-100255BD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67" name="图片 10">
              <a:extLst>
                <a:ext uri="{FF2B5EF4-FFF2-40B4-BE49-F238E27FC236}">
                  <a16:creationId xmlns:a16="http://schemas.microsoft.com/office/drawing/2014/main" id="{A04CAE16-1D7E-2462-69B9-379BED39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736646"/>
          </a:xfrm>
          <a:custGeom>
            <a:avLst/>
            <a:gdLst>
              <a:gd name="connsiteX0" fmla="*/ 0 w 8835528"/>
              <a:gd name="connsiteY0" fmla="*/ 289447 h 1736646"/>
              <a:gd name="connsiteX1" fmla="*/ 289447 w 8835528"/>
              <a:gd name="connsiteY1" fmla="*/ 0 h 1736646"/>
              <a:gd name="connsiteX2" fmla="*/ 8546081 w 8835528"/>
              <a:gd name="connsiteY2" fmla="*/ 0 h 1736646"/>
              <a:gd name="connsiteX3" fmla="*/ 8835528 w 8835528"/>
              <a:gd name="connsiteY3" fmla="*/ 289447 h 1736646"/>
              <a:gd name="connsiteX4" fmla="*/ 8835528 w 8835528"/>
              <a:gd name="connsiteY4" fmla="*/ 1447199 h 1736646"/>
              <a:gd name="connsiteX5" fmla="*/ 8546081 w 8835528"/>
              <a:gd name="connsiteY5" fmla="*/ 1736646 h 1736646"/>
              <a:gd name="connsiteX6" fmla="*/ 289447 w 8835528"/>
              <a:gd name="connsiteY6" fmla="*/ 1736646 h 1736646"/>
              <a:gd name="connsiteX7" fmla="*/ 0 w 8835528"/>
              <a:gd name="connsiteY7" fmla="*/ 1447199 h 1736646"/>
              <a:gd name="connsiteX8" fmla="*/ 0 w 8835528"/>
              <a:gd name="connsiteY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736646" fill="none" extrusionOk="0">
                <a:moveTo>
                  <a:pt x="0" y="289447"/>
                </a:moveTo>
                <a:cubicBezTo>
                  <a:pt x="-3693" y="128627"/>
                  <a:pt x="143378" y="22230"/>
                  <a:pt x="289447" y="0"/>
                </a:cubicBezTo>
                <a:cubicBezTo>
                  <a:pt x="2357238" y="-97001"/>
                  <a:pt x="5442598" y="-161121"/>
                  <a:pt x="8546081" y="0"/>
                </a:cubicBezTo>
                <a:cubicBezTo>
                  <a:pt x="8726655" y="21355"/>
                  <a:pt x="8843686" y="124851"/>
                  <a:pt x="8835528" y="289447"/>
                </a:cubicBezTo>
                <a:cubicBezTo>
                  <a:pt x="8778210" y="452437"/>
                  <a:pt x="8752728" y="1306430"/>
                  <a:pt x="8835528" y="1447199"/>
                </a:cubicBezTo>
                <a:cubicBezTo>
                  <a:pt x="8823805" y="1627309"/>
                  <a:pt x="8712516" y="1730250"/>
                  <a:pt x="8546081" y="1736646"/>
                </a:cubicBezTo>
                <a:cubicBezTo>
                  <a:pt x="5465742" y="1816866"/>
                  <a:pt x="3562819" y="1626879"/>
                  <a:pt x="289447" y="1736646"/>
                </a:cubicBezTo>
                <a:cubicBezTo>
                  <a:pt x="128215" y="1743383"/>
                  <a:pt x="17846" y="1599818"/>
                  <a:pt x="0" y="1447199"/>
                </a:cubicBezTo>
                <a:cubicBezTo>
                  <a:pt x="93026" y="1136217"/>
                  <a:pt x="-67729" y="445385"/>
                  <a:pt x="0" y="289447"/>
                </a:cubicBezTo>
                <a:close/>
              </a:path>
              <a:path w="8835528" h="1736646" stroke="0" extrusionOk="0">
                <a:moveTo>
                  <a:pt x="0" y="289447"/>
                </a:moveTo>
                <a:cubicBezTo>
                  <a:pt x="2864" y="121128"/>
                  <a:pt x="104001" y="12559"/>
                  <a:pt x="289447" y="0"/>
                </a:cubicBezTo>
                <a:cubicBezTo>
                  <a:pt x="3062903" y="24874"/>
                  <a:pt x="4974255" y="-137718"/>
                  <a:pt x="8546081" y="0"/>
                </a:cubicBezTo>
                <a:cubicBezTo>
                  <a:pt x="8690092" y="-10685"/>
                  <a:pt x="8852025" y="113086"/>
                  <a:pt x="8835528" y="289447"/>
                </a:cubicBezTo>
                <a:cubicBezTo>
                  <a:pt x="8937142" y="641874"/>
                  <a:pt x="8919333" y="1218869"/>
                  <a:pt x="8835528" y="1447199"/>
                </a:cubicBezTo>
                <a:cubicBezTo>
                  <a:pt x="8825184" y="1609947"/>
                  <a:pt x="8699189" y="1721511"/>
                  <a:pt x="8546081" y="1736646"/>
                </a:cubicBezTo>
                <a:cubicBezTo>
                  <a:pt x="4563465" y="1723640"/>
                  <a:pt x="4040736" y="1609145"/>
                  <a:pt x="289447" y="1736646"/>
                </a:cubicBezTo>
                <a:cubicBezTo>
                  <a:pt x="124605" y="1730641"/>
                  <a:pt x="-10762" y="1629244"/>
                  <a:pt x="0" y="1447199"/>
                </a:cubicBezTo>
                <a:cubicBezTo>
                  <a:pt x="1505" y="1296275"/>
                  <a:pt x="10950" y="572949"/>
                  <a:pt x="0" y="289447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Dựa vào phương Mặt Trời mọc, lặn hoặc la bàn, em hãy xác định xem cửa chính của lớp học, cổng trường... quay về phương nào.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6D907-1C8A-4F2B-947E-48418D5D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7" y="2406669"/>
            <a:ext cx="5114925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B5550-6CD9-4851-B6EC-AD156E40B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18" y="2463819"/>
            <a:ext cx="5146024" cy="26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428" y="953132"/>
            <a:ext cx="1399401" cy="114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16E10-BFB5-4FB0-A84E-38528236FC64}"/>
              </a:ext>
            </a:extLst>
          </p:cNvPr>
          <p:cNvSpPr txBox="1"/>
          <p:nvPr/>
        </p:nvSpPr>
        <p:spPr>
          <a:xfrm>
            <a:off x="1739982" y="1242668"/>
            <a:ext cx="74700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42C9EB-DF83-4352-85A5-E3F378F047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06" y="2213379"/>
            <a:ext cx="4171535" cy="43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1200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000" y1="5100" x2="24500" y2="23600"/>
                        <a14:foregroundMark x1="36625" y1="64400" x2="39125" y2="85900"/>
                        <a14:foregroundMark x1="14975" y1="81758" x2="14975" y2="9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655" y="3664527"/>
            <a:ext cx="2499360" cy="3124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01969" y="274115"/>
            <a:ext cx="10292862" cy="13645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GIÚP CHÚ </a:t>
            </a:r>
            <a:r>
              <a:rPr kumimoji="0" lang="en-US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BỘ ĐỘI HÀNH QUÂN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000" y1="5100" x2="24500" y2="23600"/>
                        <a14:foregroundMark x1="36625" y1="64400" x2="39125" y2="85900"/>
                        <a14:foregroundMark x1="14975" y1="81758" x2="14975" y2="9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27951"/>
            <a:ext cx="2499360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000" y1="5100" x2="24500" y2="23600"/>
                        <a14:foregroundMark x1="36625" y1="64400" x2="39125" y2="85900"/>
                        <a14:foregroundMark x1="14975" y1="81758" x2="14975" y2="9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64527"/>
            <a:ext cx="2499360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000" y1="5100" x2="24500" y2="23600"/>
                        <a14:foregroundMark x1="36625" y1="64400" x2="39125" y2="85900"/>
                        <a14:foregroundMark x1="14975" y1="81758" x2="14975" y2="9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706368"/>
            <a:ext cx="2499360" cy="3124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2050" y="1724072"/>
            <a:ext cx="2552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96" y="3212554"/>
            <a:ext cx="1887616" cy="9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90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54386" y="1433827"/>
            <a:ext cx="3663684" cy="3378078"/>
            <a:chOff x="3203115" y="1491102"/>
            <a:chExt cx="3663684" cy="337807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6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5516" flipH="1">
              <a:off x="3203115" y="1491102"/>
              <a:ext cx="1797923" cy="1797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333" r="100000">
                          <a14:foregroundMark x1="1778" y1="81964" x2="3222" y2="86607"/>
                          <a14:foregroundMark x1="38111" y1="92679" x2="39556" y2="99643"/>
                          <a14:foregroundMark x1="98556" y1="77143" x2="97444" y2="819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62291" y="2750820"/>
              <a:ext cx="3404508" cy="211836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1" y="3407833"/>
            <a:ext cx="1866901" cy="298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1000" y="3480897"/>
            <a:ext cx="1828800" cy="2924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2" y="25244"/>
            <a:ext cx="1021884" cy="10218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21" b="89700" l="0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79" y="3853365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8605" l="8171" r="91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0" r="15501"/>
          <a:stretch/>
        </p:blipFill>
        <p:spPr bwMode="auto">
          <a:xfrm>
            <a:off x="4403092" y="3986328"/>
            <a:ext cx="66402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333" r="100000">
                        <a14:foregroundMark x1="1778" y1="81964" x2="3222" y2="86607"/>
                        <a14:foregroundMark x1="38111" y1="92679" x2="39556" y2="99643"/>
                        <a14:foregroundMark x1="98556" y1="77143" x2="97444" y2="8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1615"/>
            <a:ext cx="767442" cy="477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28" y="3216705"/>
            <a:ext cx="2099846" cy="209984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21" b="89700" l="0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73" b="17597"/>
          <a:stretch/>
        </p:blipFill>
        <p:spPr bwMode="auto">
          <a:xfrm>
            <a:off x="3374392" y="330005"/>
            <a:ext cx="1028700" cy="6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000" b="98605" l="8171" r="91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0" r="15501"/>
          <a:stretch/>
        </p:blipFill>
        <p:spPr bwMode="auto">
          <a:xfrm>
            <a:off x="5446875" y="277958"/>
            <a:ext cx="358405" cy="49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Connector 8">
            <a:hlinkClick r:id="rId20" action="ppaction://hlinksldjump"/>
          </p:cNvPr>
          <p:cNvSpPr/>
          <p:nvPr/>
        </p:nvSpPr>
        <p:spPr>
          <a:xfrm>
            <a:off x="2539973" y="1002321"/>
            <a:ext cx="548848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Flowchart: Connector 16">
            <a:hlinkClick r:id="rId21" action="ppaction://hlinksldjump"/>
          </p:cNvPr>
          <p:cNvSpPr/>
          <p:nvPr/>
        </p:nvSpPr>
        <p:spPr>
          <a:xfrm>
            <a:off x="4420305" y="1049499"/>
            <a:ext cx="548846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8" name="Flowchart: Connector 17">
            <a:hlinkClick r:id="rId22" action="ppaction://hlinksldjump"/>
          </p:cNvPr>
          <p:cNvSpPr/>
          <p:nvPr/>
        </p:nvSpPr>
        <p:spPr>
          <a:xfrm>
            <a:off x="3531756" y="1017534"/>
            <a:ext cx="548847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9" name="Flowchart: Connector 18">
            <a:hlinkClick r:id="rId23" action="ppaction://hlinksldjump"/>
          </p:cNvPr>
          <p:cNvSpPr/>
          <p:nvPr/>
        </p:nvSpPr>
        <p:spPr>
          <a:xfrm>
            <a:off x="5374473" y="1022614"/>
            <a:ext cx="548846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1145526" y="5977662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938537" y="405445"/>
            <a:ext cx="6871871" cy="3091108"/>
          </a:xfrm>
          <a:prstGeom prst="cloudCallout">
            <a:avLst>
              <a:gd name="adj1" fmla="val 36333"/>
              <a:gd name="adj2" fmla="val 976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bằng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506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96" y="2702390"/>
            <a:ext cx="2490362" cy="39821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4185775" y="2702391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4162129" y="367606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4196661" y="4617326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53" y="2702390"/>
            <a:ext cx="672947" cy="59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52" y="3766171"/>
            <a:ext cx="672128" cy="537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98" y="4670460"/>
            <a:ext cx="672129" cy="59065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87078" y="968774"/>
            <a:ext cx="5008434" cy="14583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9" name="Picture 115" descr="ALRMCLOK">
            <a:extLst>
              <a:ext uri="{FF2B5EF4-FFF2-40B4-BE49-F238E27FC236}">
                <a16:creationId xmlns:a16="http://schemas.microsoft.com/office/drawing/2014/main" id="{011350EB-94A1-4D5C-8E5D-3A867B9F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1" y="357111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176">
            <a:extLst>
              <a:ext uri="{FF2B5EF4-FFF2-40B4-BE49-F238E27FC236}">
                <a16:creationId xmlns:a16="http://schemas.microsoft.com/office/drawing/2014/main" id="{F8F9A5C4-3B93-4B7E-AD65-C4DC19ED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211" y="395211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1" name="Oval 176">
            <a:extLst>
              <a:ext uri="{FF2B5EF4-FFF2-40B4-BE49-F238E27FC236}">
                <a16:creationId xmlns:a16="http://schemas.microsoft.com/office/drawing/2014/main" id="{021BE1C9-7042-4DC6-92F4-690B05B6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211" y="395211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Oval 176">
            <a:extLst>
              <a:ext uri="{FF2B5EF4-FFF2-40B4-BE49-F238E27FC236}">
                <a16:creationId xmlns:a16="http://schemas.microsoft.com/office/drawing/2014/main" id="{8CE9CD14-911C-4B4D-B193-61BCB975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211" y="397434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6D0E072C-4FF2-4E23-81BD-5B9D83AC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49" y="395211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176">
            <a:extLst>
              <a:ext uri="{FF2B5EF4-FFF2-40B4-BE49-F238E27FC236}">
                <a16:creationId xmlns:a16="http://schemas.microsoft.com/office/drawing/2014/main" id="{DC9CBC7E-BFAD-4989-9729-CFFB3453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211" y="397434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Oval 176">
            <a:extLst>
              <a:ext uri="{FF2B5EF4-FFF2-40B4-BE49-F238E27FC236}">
                <a16:creationId xmlns:a16="http://schemas.microsoft.com/office/drawing/2014/main" id="{586ECAAE-F508-44A6-884B-6EE88F6B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74" y="395053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Oval 176">
            <a:extLst>
              <a:ext uri="{FF2B5EF4-FFF2-40B4-BE49-F238E27FC236}">
                <a16:creationId xmlns:a16="http://schemas.microsoft.com/office/drawing/2014/main" id="{C12A6B1E-E17E-4D9E-A6E3-814C45BA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749" y="394894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Oval 176">
            <a:extLst>
              <a:ext uri="{FF2B5EF4-FFF2-40B4-BE49-F238E27FC236}">
                <a16:creationId xmlns:a16="http://schemas.microsoft.com/office/drawing/2014/main" id="{D8E75436-39CB-47FF-8EDD-DD91708A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49" y="395211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Oval 176">
            <a:extLst>
              <a:ext uri="{FF2B5EF4-FFF2-40B4-BE49-F238E27FC236}">
                <a16:creationId xmlns:a16="http://schemas.microsoft.com/office/drawing/2014/main" id="{37623C66-498D-4D29-90A8-03DB6199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511" y="394894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176">
            <a:extLst>
              <a:ext uri="{FF2B5EF4-FFF2-40B4-BE49-F238E27FC236}">
                <a16:creationId xmlns:a16="http://schemas.microsoft.com/office/drawing/2014/main" id="{6102BB85-DD61-4923-84CC-B2D968D5C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911" y="394259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Oval 176">
            <a:extLst>
              <a:ext uri="{FF2B5EF4-FFF2-40B4-BE49-F238E27FC236}">
                <a16:creationId xmlns:a16="http://schemas.microsoft.com/office/drawing/2014/main" id="{05F18891-3D19-4ED1-8868-66C2318E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211" y="396005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34378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4401366" y="278520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tây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4401366" y="4538556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7" y="2838252"/>
            <a:ext cx="672128" cy="537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03" y="4591690"/>
            <a:ext cx="672129" cy="590658"/>
          </a:xfrm>
          <a:prstGeom prst="rect">
            <a:avLst/>
          </a:prstGeom>
        </p:spPr>
      </p:pic>
      <p:pic>
        <p:nvPicPr>
          <p:cNvPr id="27" name="Picture 115" descr="ALRMCLOK">
            <a:extLst>
              <a:ext uri="{FF2B5EF4-FFF2-40B4-BE49-F238E27FC236}">
                <a16:creationId xmlns:a16="http://schemas.microsoft.com/office/drawing/2014/main" id="{9414C00A-19DC-4ED6-9D20-09831C0E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30" y="335270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176">
            <a:extLst>
              <a:ext uri="{FF2B5EF4-FFF2-40B4-BE49-F238E27FC236}">
                <a16:creationId xmlns:a16="http://schemas.microsoft.com/office/drawing/2014/main" id="{CCA6F81B-3180-4D30-8A3F-7FBFDFFE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130" y="373370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Oval 176">
            <a:extLst>
              <a:ext uri="{FF2B5EF4-FFF2-40B4-BE49-F238E27FC236}">
                <a16:creationId xmlns:a16="http://schemas.microsoft.com/office/drawing/2014/main" id="{8E71893B-BAE7-49A4-987E-2FD5AFE2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130" y="373370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Oval 176">
            <a:extLst>
              <a:ext uri="{FF2B5EF4-FFF2-40B4-BE49-F238E27FC236}">
                <a16:creationId xmlns:a16="http://schemas.microsoft.com/office/drawing/2014/main" id="{B59407DC-3C97-4F4D-81F8-1166C335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130" y="375593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Oval 176">
            <a:extLst>
              <a:ext uri="{FF2B5EF4-FFF2-40B4-BE49-F238E27FC236}">
                <a16:creationId xmlns:a16="http://schemas.microsoft.com/office/drawing/2014/main" id="{FBE80FBD-C6E0-4F63-ABE7-71BF599A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068" y="373370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Oval 176">
            <a:extLst>
              <a:ext uri="{FF2B5EF4-FFF2-40B4-BE49-F238E27FC236}">
                <a16:creationId xmlns:a16="http://schemas.microsoft.com/office/drawing/2014/main" id="{359AC050-BCD8-49AC-B9A1-3521025F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130" y="375593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3BDD6569-0B92-4153-84DA-ABF97692E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593" y="373211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Oval 176">
            <a:extLst>
              <a:ext uri="{FF2B5EF4-FFF2-40B4-BE49-F238E27FC236}">
                <a16:creationId xmlns:a16="http://schemas.microsoft.com/office/drawing/2014/main" id="{8FC9A96D-76D7-42C9-B633-746037AA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668" y="373053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Oval 176">
            <a:extLst>
              <a:ext uri="{FF2B5EF4-FFF2-40B4-BE49-F238E27FC236}">
                <a16:creationId xmlns:a16="http://schemas.microsoft.com/office/drawing/2014/main" id="{BB34F44B-E2F3-47F0-8B81-5D73428C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068" y="373370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Oval 176">
            <a:extLst>
              <a:ext uri="{FF2B5EF4-FFF2-40B4-BE49-F238E27FC236}">
                <a16:creationId xmlns:a16="http://schemas.microsoft.com/office/drawing/2014/main" id="{77128FE6-73C2-4EEA-93E3-AB3206DF2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430" y="373053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Oval 176">
            <a:extLst>
              <a:ext uri="{FF2B5EF4-FFF2-40B4-BE49-F238E27FC236}">
                <a16:creationId xmlns:a16="http://schemas.microsoft.com/office/drawing/2014/main" id="{F32946C9-6AF9-4506-8367-608144ACA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830" y="37241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Oval 176">
            <a:extLst>
              <a:ext uri="{FF2B5EF4-FFF2-40B4-BE49-F238E27FC236}">
                <a16:creationId xmlns:a16="http://schemas.microsoft.com/office/drawing/2014/main" id="{CF7D7D1E-F524-4A0A-A368-C5ACF8D4C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130" y="374164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0D356405-C262-4BC4-8593-D9780493ABEA}"/>
              </a:ext>
            </a:extLst>
          </p:cNvPr>
          <p:cNvSpPr/>
          <p:nvPr/>
        </p:nvSpPr>
        <p:spPr>
          <a:xfrm>
            <a:off x="3387078" y="968774"/>
            <a:ext cx="5008434" cy="14583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Mặt trời lặn ở phương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A8BD45-A661-4BF2-8E38-0C36624885DF}"/>
              </a:ext>
            </a:extLst>
          </p:cNvPr>
          <p:cNvSpPr/>
          <p:nvPr/>
        </p:nvSpPr>
        <p:spPr>
          <a:xfrm>
            <a:off x="4377471" y="3679791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bắc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AB92BDA-461F-4230-9B0F-098CBAE42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14" y="3767130"/>
            <a:ext cx="672129" cy="590658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  <a:extLst>
              <a:ext uri="{FF2B5EF4-FFF2-40B4-BE49-F238E27FC236}">
                <a16:creationId xmlns:a16="http://schemas.microsoft.com/office/drawing/2014/main" id="{DB70CA9C-11F7-40ED-BD25-3461667FC0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96" y="2702390"/>
            <a:ext cx="2490362" cy="3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7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588B7F2-4C4D-4CAD-B099-5EF11094EAD2}"/>
              </a:ext>
            </a:extLst>
          </p:cNvPr>
          <p:cNvSpPr/>
          <p:nvPr/>
        </p:nvSpPr>
        <p:spPr>
          <a:xfrm>
            <a:off x="3971925" y="2996779"/>
            <a:ext cx="4581525" cy="102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</a:rPr>
              <a:t>A. </a:t>
            </a:r>
            <a:r>
              <a:rPr lang="vi-VN" sz="3200" dirty="0">
                <a:solidFill>
                  <a:prstClr val="black"/>
                </a:solidFill>
              </a:rPr>
              <a:t>Phương </a:t>
            </a:r>
            <a:r>
              <a:rPr lang="en-US" sz="3200" dirty="0" err="1">
                <a:solidFill>
                  <a:prstClr val="black"/>
                </a:solidFill>
              </a:rPr>
              <a:t>nam</a:t>
            </a:r>
            <a:r>
              <a:rPr lang="vi-VN" sz="3200" dirty="0">
                <a:solidFill>
                  <a:prstClr val="black"/>
                </a:solidFill>
              </a:rPr>
              <a:t> ngược chiều với phương tây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0F3F74-1633-4D54-A3EC-1C326B6C62EE}"/>
              </a:ext>
            </a:extLst>
          </p:cNvPr>
          <p:cNvSpPr/>
          <p:nvPr/>
        </p:nvSpPr>
        <p:spPr>
          <a:xfrm>
            <a:off x="3867150" y="4333876"/>
            <a:ext cx="4724399" cy="1251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</a:rPr>
              <a:t>B. </a:t>
            </a:r>
            <a:r>
              <a:rPr lang="vi-VN" sz="3200" dirty="0">
                <a:solidFill>
                  <a:prstClr val="black"/>
                </a:solidFill>
              </a:rPr>
              <a:t>Phương đông ngược chiều với phương tây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903F0A-3A44-4230-9A83-331113A22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29" y="2834853"/>
            <a:ext cx="672947" cy="5913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E627B7-EB36-4C5D-B110-AB358F0ADE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98" y="4808254"/>
            <a:ext cx="672128" cy="537702"/>
          </a:xfrm>
          <a:prstGeom prst="rect">
            <a:avLst/>
          </a:prstGeom>
        </p:spPr>
      </p:pic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19AEA989-F5D9-41C4-8532-9DE17DD2DC29}"/>
              </a:ext>
            </a:extLst>
          </p:cNvPr>
          <p:cNvSpPr/>
          <p:nvPr/>
        </p:nvSpPr>
        <p:spPr>
          <a:xfrm>
            <a:off x="2503714" y="609600"/>
            <a:ext cx="7010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3. </a:t>
            </a:r>
            <a:r>
              <a:rPr 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P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hương nào nằm trên cùng một đường thẳng nhưng ngược chiều nhau?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40" name="Picture 115" descr="ALRMCLOK">
            <a:extLst>
              <a:ext uri="{FF2B5EF4-FFF2-40B4-BE49-F238E27FC236}">
                <a16:creationId xmlns:a16="http://schemas.microsoft.com/office/drawing/2014/main" id="{EF67CF0E-905A-4F18-9674-74BE8A72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35" y="367925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176">
            <a:extLst>
              <a:ext uri="{FF2B5EF4-FFF2-40B4-BE49-F238E27FC236}">
                <a16:creationId xmlns:a16="http://schemas.microsoft.com/office/drawing/2014/main" id="{EF70CB02-F8E2-4BE3-94E6-D1772977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Oval 176">
            <a:extLst>
              <a:ext uri="{FF2B5EF4-FFF2-40B4-BE49-F238E27FC236}">
                <a16:creationId xmlns:a16="http://schemas.microsoft.com/office/drawing/2014/main" id="{6CC9AB47-E348-4FB1-B9DC-08244D9D3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Oval 176">
            <a:extLst>
              <a:ext uri="{FF2B5EF4-FFF2-40B4-BE49-F238E27FC236}">
                <a16:creationId xmlns:a16="http://schemas.microsoft.com/office/drawing/2014/main" id="{3E5AC9A0-80EC-4FED-9720-83FC7041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824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Oval 176">
            <a:extLst>
              <a:ext uri="{FF2B5EF4-FFF2-40B4-BE49-F238E27FC236}">
                <a16:creationId xmlns:a16="http://schemas.microsoft.com/office/drawing/2014/main" id="{5AF828D9-4CB9-49BB-BB95-501F4D51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073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Oval 176">
            <a:extLst>
              <a:ext uri="{FF2B5EF4-FFF2-40B4-BE49-F238E27FC236}">
                <a16:creationId xmlns:a16="http://schemas.microsoft.com/office/drawing/2014/main" id="{693D132F-2D6B-45EA-94A2-D1C91BC3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824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Oval 176">
            <a:extLst>
              <a:ext uri="{FF2B5EF4-FFF2-40B4-BE49-F238E27FC236}">
                <a16:creationId xmlns:a16="http://schemas.microsoft.com/office/drawing/2014/main" id="{49B8F550-F4AC-4F63-A766-53C67AC92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598" y="405867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176">
            <a:extLst>
              <a:ext uri="{FF2B5EF4-FFF2-40B4-BE49-F238E27FC236}">
                <a16:creationId xmlns:a16="http://schemas.microsoft.com/office/drawing/2014/main" id="{A907CE0C-3B26-42E2-AE2F-F85ABEE3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673" y="40570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Oval 176">
            <a:extLst>
              <a:ext uri="{FF2B5EF4-FFF2-40B4-BE49-F238E27FC236}">
                <a16:creationId xmlns:a16="http://schemas.microsoft.com/office/drawing/2014/main" id="{CA4A9214-DDB8-4BFD-B47A-33F224B8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073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Oval 176">
            <a:extLst>
              <a:ext uri="{FF2B5EF4-FFF2-40B4-BE49-F238E27FC236}">
                <a16:creationId xmlns:a16="http://schemas.microsoft.com/office/drawing/2014/main" id="{08A03D7A-F3C1-4A25-87A0-E8BAA36C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435" y="40570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Oval 176">
            <a:extLst>
              <a:ext uri="{FF2B5EF4-FFF2-40B4-BE49-F238E27FC236}">
                <a16:creationId xmlns:a16="http://schemas.microsoft.com/office/drawing/2014/main" id="{0075D5BB-1712-4703-A780-912DC5DE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835" y="405073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176">
            <a:extLst>
              <a:ext uri="{FF2B5EF4-FFF2-40B4-BE49-F238E27FC236}">
                <a16:creationId xmlns:a16="http://schemas.microsoft.com/office/drawing/2014/main" id="{8E6CCBEA-8569-4073-920D-EDC9BFC5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68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2" name="Picture 51">
            <a:hlinkClick r:id="rId11" action="ppaction://hlinksldjump"/>
            <a:extLst>
              <a:ext uri="{FF2B5EF4-FFF2-40B4-BE49-F238E27FC236}">
                <a16:creationId xmlns:a16="http://schemas.microsoft.com/office/drawing/2014/main" id="{A063190C-4AFA-42D9-B42A-1311825D02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21" y="2540465"/>
            <a:ext cx="2490362" cy="3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7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1F5C5FE-3AEF-4CD2-A30F-167D10CDDFC9}"/>
              </a:ext>
            </a:extLst>
          </p:cNvPr>
          <p:cNvSpPr/>
          <p:nvPr/>
        </p:nvSpPr>
        <p:spPr>
          <a:xfrm>
            <a:off x="3757780" y="3008428"/>
            <a:ext cx="5138570" cy="1220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 bắc ngược chiều với phương nam.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A4693B-84B3-4FFB-B620-26C18DB434F5}"/>
              </a:ext>
            </a:extLst>
          </p:cNvPr>
          <p:cNvSpPr/>
          <p:nvPr/>
        </p:nvSpPr>
        <p:spPr>
          <a:xfrm>
            <a:off x="3743325" y="4810126"/>
            <a:ext cx="4993051" cy="1543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ngược chiều với phương nam.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27C576-8782-493F-9191-20E2F913E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03" y="2746109"/>
            <a:ext cx="672128" cy="5377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D797BB-46E0-43E9-BCCF-BDF8C883D6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49" y="4802923"/>
            <a:ext cx="672129" cy="590658"/>
          </a:xfrm>
          <a:prstGeom prst="rect">
            <a:avLst/>
          </a:prstGeom>
        </p:spPr>
      </p:pic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1A6CEC2B-DCAB-4AE6-AB74-97F83702175A}"/>
              </a:ext>
            </a:extLst>
          </p:cNvPr>
          <p:cNvSpPr/>
          <p:nvPr/>
        </p:nvSpPr>
        <p:spPr>
          <a:xfrm>
            <a:off x="2503714" y="609600"/>
            <a:ext cx="7010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Phương nào nằm trên cùng một đường thẳng nhưng ngược chiều nhau?</a:t>
            </a:r>
          </a:p>
        </p:txBody>
      </p:sp>
      <p:pic>
        <p:nvPicPr>
          <p:cNvPr id="40" name="Picture 115" descr="ALRMCLOK">
            <a:extLst>
              <a:ext uri="{FF2B5EF4-FFF2-40B4-BE49-F238E27FC236}">
                <a16:creationId xmlns:a16="http://schemas.microsoft.com/office/drawing/2014/main" id="{229576AB-22E0-484E-8502-E6EB0EF2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35" y="367925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176">
            <a:extLst>
              <a:ext uri="{FF2B5EF4-FFF2-40B4-BE49-F238E27FC236}">
                <a16:creationId xmlns:a16="http://schemas.microsoft.com/office/drawing/2014/main" id="{00431972-645A-4EC1-80BA-A22484BBC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42" name="Oval 176">
            <a:extLst>
              <a:ext uri="{FF2B5EF4-FFF2-40B4-BE49-F238E27FC236}">
                <a16:creationId xmlns:a16="http://schemas.microsoft.com/office/drawing/2014/main" id="{D70F1F3A-65F4-42C4-8E6F-C72698E3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43" name="Oval 176">
            <a:extLst>
              <a:ext uri="{FF2B5EF4-FFF2-40B4-BE49-F238E27FC236}">
                <a16:creationId xmlns:a16="http://schemas.microsoft.com/office/drawing/2014/main" id="{7F0CD7B8-29E5-4100-9F35-79A537C7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824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44" name="Oval 176">
            <a:extLst>
              <a:ext uri="{FF2B5EF4-FFF2-40B4-BE49-F238E27FC236}">
                <a16:creationId xmlns:a16="http://schemas.microsoft.com/office/drawing/2014/main" id="{4D9A2EAD-55E1-438A-A73C-99A78BA8C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073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45" name="Oval 176">
            <a:extLst>
              <a:ext uri="{FF2B5EF4-FFF2-40B4-BE49-F238E27FC236}">
                <a16:creationId xmlns:a16="http://schemas.microsoft.com/office/drawing/2014/main" id="{6264D4AF-EA58-44FC-8B54-10E032AFA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824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46" name="Oval 176">
            <a:extLst>
              <a:ext uri="{FF2B5EF4-FFF2-40B4-BE49-F238E27FC236}">
                <a16:creationId xmlns:a16="http://schemas.microsoft.com/office/drawing/2014/main" id="{25FE1A2F-8407-4853-90F5-81BCD15D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598" y="405867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47" name="Oval 176">
            <a:extLst>
              <a:ext uri="{FF2B5EF4-FFF2-40B4-BE49-F238E27FC236}">
                <a16:creationId xmlns:a16="http://schemas.microsoft.com/office/drawing/2014/main" id="{55790364-1834-4DB7-B3D7-0985935C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673" y="40570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8" name="Oval 176">
            <a:extLst>
              <a:ext uri="{FF2B5EF4-FFF2-40B4-BE49-F238E27FC236}">
                <a16:creationId xmlns:a16="http://schemas.microsoft.com/office/drawing/2014/main" id="{9FF37381-4D32-4356-AF74-DA39E0F84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073" y="406025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49" name="Oval 176">
            <a:extLst>
              <a:ext uri="{FF2B5EF4-FFF2-40B4-BE49-F238E27FC236}">
                <a16:creationId xmlns:a16="http://schemas.microsoft.com/office/drawing/2014/main" id="{C9723290-8D9C-4F1C-99F0-03942740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435" y="405708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50" name="Oval 176">
            <a:extLst>
              <a:ext uri="{FF2B5EF4-FFF2-40B4-BE49-F238E27FC236}">
                <a16:creationId xmlns:a16="http://schemas.microsoft.com/office/drawing/2014/main" id="{7C212509-9060-45D3-8008-3A8D05289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835" y="405073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51" name="Oval 176">
            <a:extLst>
              <a:ext uri="{FF2B5EF4-FFF2-40B4-BE49-F238E27FC236}">
                <a16:creationId xmlns:a16="http://schemas.microsoft.com/office/drawing/2014/main" id="{010F0E96-C37D-4277-A825-3EEAF900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135" y="4068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2" name="Picture 51">
            <a:hlinkClick r:id="rId11" action="ppaction://hlinksldjump"/>
            <a:extLst>
              <a:ext uri="{FF2B5EF4-FFF2-40B4-BE49-F238E27FC236}">
                <a16:creationId xmlns:a16="http://schemas.microsoft.com/office/drawing/2014/main" id="{C948FD61-061C-4E34-BF50-2B04F39043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71" y="2759540"/>
            <a:ext cx="2490362" cy="3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8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972019" y="318441"/>
            <a:ext cx="8659258" cy="712394"/>
          </a:xfrm>
          <a:custGeom>
            <a:avLst/>
            <a:gdLst>
              <a:gd name="connsiteX0" fmla="*/ 0 w 8659258"/>
              <a:gd name="connsiteY0" fmla="*/ 118735 h 712394"/>
              <a:gd name="connsiteX1" fmla="*/ 118735 w 8659258"/>
              <a:gd name="connsiteY1" fmla="*/ 0 h 712394"/>
              <a:gd name="connsiteX2" fmla="*/ 8540523 w 8659258"/>
              <a:gd name="connsiteY2" fmla="*/ 0 h 712394"/>
              <a:gd name="connsiteX3" fmla="*/ 8659258 w 8659258"/>
              <a:gd name="connsiteY3" fmla="*/ 118735 h 712394"/>
              <a:gd name="connsiteX4" fmla="*/ 8659258 w 8659258"/>
              <a:gd name="connsiteY4" fmla="*/ 593659 h 712394"/>
              <a:gd name="connsiteX5" fmla="*/ 8540523 w 8659258"/>
              <a:gd name="connsiteY5" fmla="*/ 712394 h 712394"/>
              <a:gd name="connsiteX6" fmla="*/ 118735 w 8659258"/>
              <a:gd name="connsiteY6" fmla="*/ 712394 h 712394"/>
              <a:gd name="connsiteX7" fmla="*/ 0 w 8659258"/>
              <a:gd name="connsiteY7" fmla="*/ 593659 h 712394"/>
              <a:gd name="connsiteX8" fmla="*/ 0 w 8659258"/>
              <a:gd name="connsiteY8" fmla="*/ 118735 h 71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9258" h="712394" fill="none" extrusionOk="0">
                <a:moveTo>
                  <a:pt x="0" y="118735"/>
                </a:moveTo>
                <a:cubicBezTo>
                  <a:pt x="-11656" y="50119"/>
                  <a:pt x="58926" y="9298"/>
                  <a:pt x="118735" y="0"/>
                </a:cubicBezTo>
                <a:cubicBezTo>
                  <a:pt x="2986847" y="-97001"/>
                  <a:pt x="7523436" y="-161121"/>
                  <a:pt x="8540523" y="0"/>
                </a:cubicBezTo>
                <a:cubicBezTo>
                  <a:pt x="8611463" y="5529"/>
                  <a:pt x="8661093" y="52093"/>
                  <a:pt x="8659258" y="118735"/>
                </a:cubicBezTo>
                <a:cubicBezTo>
                  <a:pt x="8647843" y="335374"/>
                  <a:pt x="8664112" y="406419"/>
                  <a:pt x="8659258" y="593659"/>
                </a:cubicBezTo>
                <a:cubicBezTo>
                  <a:pt x="8657549" y="662188"/>
                  <a:pt x="8607392" y="711137"/>
                  <a:pt x="8540523" y="712394"/>
                </a:cubicBezTo>
                <a:cubicBezTo>
                  <a:pt x="5910780" y="792614"/>
                  <a:pt x="3549253" y="602627"/>
                  <a:pt x="118735" y="712394"/>
                </a:cubicBezTo>
                <a:cubicBezTo>
                  <a:pt x="50897" y="723478"/>
                  <a:pt x="7853" y="656050"/>
                  <a:pt x="0" y="593659"/>
                </a:cubicBezTo>
                <a:cubicBezTo>
                  <a:pt x="-4467" y="509720"/>
                  <a:pt x="-42055" y="346733"/>
                  <a:pt x="0" y="118735"/>
                </a:cubicBezTo>
                <a:close/>
              </a:path>
              <a:path w="8659258" h="712394" stroke="0" extrusionOk="0">
                <a:moveTo>
                  <a:pt x="0" y="118735"/>
                </a:moveTo>
                <a:cubicBezTo>
                  <a:pt x="266" y="52372"/>
                  <a:pt x="45309" y="3853"/>
                  <a:pt x="118735" y="0"/>
                </a:cubicBezTo>
                <a:cubicBezTo>
                  <a:pt x="1587475" y="24874"/>
                  <a:pt x="4615492" y="-137718"/>
                  <a:pt x="8540523" y="0"/>
                </a:cubicBezTo>
                <a:cubicBezTo>
                  <a:pt x="8599295" y="-4588"/>
                  <a:pt x="8660884" y="51532"/>
                  <a:pt x="8659258" y="118735"/>
                </a:cubicBezTo>
                <a:cubicBezTo>
                  <a:pt x="8617465" y="304599"/>
                  <a:pt x="8699598" y="521041"/>
                  <a:pt x="8659258" y="593659"/>
                </a:cubicBezTo>
                <a:cubicBezTo>
                  <a:pt x="8654074" y="660684"/>
                  <a:pt x="8603681" y="706971"/>
                  <a:pt x="8540523" y="712394"/>
                </a:cubicBezTo>
                <a:cubicBezTo>
                  <a:pt x="6262396" y="699388"/>
                  <a:pt x="1576936" y="584893"/>
                  <a:pt x="118735" y="712394"/>
                </a:cubicBezTo>
                <a:cubicBezTo>
                  <a:pt x="50361" y="709023"/>
                  <a:pt x="-2175" y="663719"/>
                  <a:pt x="0" y="593659"/>
                </a:cubicBezTo>
                <a:cubicBezTo>
                  <a:pt x="-5619" y="488723"/>
                  <a:pt x="39879" y="244780"/>
                  <a:pt x="0" y="11873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1.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Chỉ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và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nhận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xét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về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kim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la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bàn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trên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hình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5.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C0B19-126B-4AFA-BCCD-3C22D79F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55" y="1934493"/>
            <a:ext cx="4951049" cy="414681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515B11E-EEC4-4C2B-A8D0-A7322704D49C}"/>
              </a:ext>
            </a:extLst>
          </p:cNvPr>
          <p:cNvGrpSpPr/>
          <p:nvPr/>
        </p:nvGrpSpPr>
        <p:grpSpPr>
          <a:xfrm>
            <a:off x="0" y="1329862"/>
            <a:ext cx="6676736" cy="2140451"/>
            <a:chOff x="4224760" y="3092560"/>
            <a:chExt cx="6676736" cy="2140451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AAB0DBE-C3F1-4316-825E-46A3CA63D059}"/>
                </a:ext>
              </a:extLst>
            </p:cNvPr>
            <p:cNvSpPr/>
            <p:nvPr/>
          </p:nvSpPr>
          <p:spPr>
            <a:xfrm>
              <a:off x="4812006" y="3781254"/>
              <a:ext cx="6089490" cy="1451757"/>
            </a:xfrm>
            <a:custGeom>
              <a:avLst/>
              <a:gdLst>
                <a:gd name="connsiteX0" fmla="*/ 0 w 6089490"/>
                <a:gd name="connsiteY0" fmla="*/ 241964 h 1451757"/>
                <a:gd name="connsiteX1" fmla="*/ 241964 w 6089490"/>
                <a:gd name="connsiteY1" fmla="*/ 0 h 1451757"/>
                <a:gd name="connsiteX2" fmla="*/ 5847526 w 6089490"/>
                <a:gd name="connsiteY2" fmla="*/ 0 h 1451757"/>
                <a:gd name="connsiteX3" fmla="*/ 6089490 w 6089490"/>
                <a:gd name="connsiteY3" fmla="*/ 241964 h 1451757"/>
                <a:gd name="connsiteX4" fmla="*/ 6089490 w 6089490"/>
                <a:gd name="connsiteY4" fmla="*/ 1209793 h 1451757"/>
                <a:gd name="connsiteX5" fmla="*/ 5847526 w 6089490"/>
                <a:gd name="connsiteY5" fmla="*/ 1451757 h 1451757"/>
                <a:gd name="connsiteX6" fmla="*/ 241964 w 6089490"/>
                <a:gd name="connsiteY6" fmla="*/ 1451757 h 1451757"/>
                <a:gd name="connsiteX7" fmla="*/ 0 w 6089490"/>
                <a:gd name="connsiteY7" fmla="*/ 1209793 h 1451757"/>
                <a:gd name="connsiteX8" fmla="*/ 0 w 6089490"/>
                <a:gd name="connsiteY8" fmla="*/ 241964 h 1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1451757" fill="none" extrusionOk="0">
                  <a:moveTo>
                    <a:pt x="0" y="241964"/>
                  </a:moveTo>
                  <a:cubicBezTo>
                    <a:pt x="-14349" y="102330"/>
                    <a:pt x="122086" y="15657"/>
                    <a:pt x="241964" y="0"/>
                  </a:cubicBezTo>
                  <a:cubicBezTo>
                    <a:pt x="1558020" y="-61902"/>
                    <a:pt x="4849300" y="-101778"/>
                    <a:pt x="5847526" y="0"/>
                  </a:cubicBezTo>
                  <a:cubicBezTo>
                    <a:pt x="5975987" y="-1622"/>
                    <a:pt x="6102080" y="91553"/>
                    <a:pt x="6089490" y="241964"/>
                  </a:cubicBezTo>
                  <a:cubicBezTo>
                    <a:pt x="6017551" y="433133"/>
                    <a:pt x="6030177" y="833234"/>
                    <a:pt x="6089490" y="1209793"/>
                  </a:cubicBezTo>
                  <a:cubicBezTo>
                    <a:pt x="6075674" y="1336662"/>
                    <a:pt x="5980100" y="1446862"/>
                    <a:pt x="5847526" y="1451757"/>
                  </a:cubicBezTo>
                  <a:cubicBezTo>
                    <a:pt x="3244358" y="1309365"/>
                    <a:pt x="1195529" y="1562858"/>
                    <a:pt x="241964" y="1451757"/>
                  </a:cubicBezTo>
                  <a:cubicBezTo>
                    <a:pt x="91338" y="1460259"/>
                    <a:pt x="-1017" y="1348065"/>
                    <a:pt x="0" y="1209793"/>
                  </a:cubicBezTo>
                  <a:cubicBezTo>
                    <a:pt x="8668" y="805531"/>
                    <a:pt x="-78945" y="610510"/>
                    <a:pt x="0" y="241964"/>
                  </a:cubicBezTo>
                  <a:close/>
                </a:path>
                <a:path w="6089490" h="1451757" stroke="0" extrusionOk="0">
                  <a:moveTo>
                    <a:pt x="0" y="241964"/>
                  </a:moveTo>
                  <a:cubicBezTo>
                    <a:pt x="-9891" y="95259"/>
                    <a:pt x="100446" y="-13189"/>
                    <a:pt x="241964" y="0"/>
                  </a:cubicBezTo>
                  <a:cubicBezTo>
                    <a:pt x="1757461" y="-164947"/>
                    <a:pt x="3062530" y="-52288"/>
                    <a:pt x="5847526" y="0"/>
                  </a:cubicBezTo>
                  <a:cubicBezTo>
                    <a:pt x="5980584" y="-9010"/>
                    <a:pt x="6063322" y="112520"/>
                    <a:pt x="6089490" y="241964"/>
                  </a:cubicBezTo>
                  <a:cubicBezTo>
                    <a:pt x="6038369" y="638097"/>
                    <a:pt x="6111731" y="848571"/>
                    <a:pt x="6089490" y="1209793"/>
                  </a:cubicBezTo>
                  <a:cubicBezTo>
                    <a:pt x="6103929" y="1362068"/>
                    <a:pt x="5973860" y="1438474"/>
                    <a:pt x="5847526" y="1451757"/>
                  </a:cubicBezTo>
                  <a:cubicBezTo>
                    <a:pt x="3365815" y="1610298"/>
                    <a:pt x="1564774" y="1309921"/>
                    <a:pt x="241964" y="1451757"/>
                  </a:cubicBezTo>
                  <a:cubicBezTo>
                    <a:pt x="107205" y="1471542"/>
                    <a:pt x="21369" y="1335996"/>
                    <a:pt x="0" y="1209793"/>
                  </a:cubicBezTo>
                  <a:cubicBezTo>
                    <a:pt x="15970" y="1014961"/>
                    <a:pt x="53984" y="687450"/>
                    <a:pt x="0" y="24196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Đọc thông tin của la bàn và chỉ các phương trên mặt bàn.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80177A8-9FB9-4276-9253-C77FE6543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3745413-499B-407D-888E-A961738A2949}"/>
              </a:ext>
            </a:extLst>
          </p:cNvPr>
          <p:cNvGrpSpPr/>
          <p:nvPr/>
        </p:nvGrpSpPr>
        <p:grpSpPr>
          <a:xfrm>
            <a:off x="0" y="3522218"/>
            <a:ext cx="6676736" cy="2140451"/>
            <a:chOff x="4224760" y="3092560"/>
            <a:chExt cx="6676736" cy="2140451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B41284-6194-4B8D-AED1-0273994F2065}"/>
                </a:ext>
              </a:extLst>
            </p:cNvPr>
            <p:cNvSpPr/>
            <p:nvPr/>
          </p:nvSpPr>
          <p:spPr>
            <a:xfrm>
              <a:off x="4812006" y="3781254"/>
              <a:ext cx="6089490" cy="1451757"/>
            </a:xfrm>
            <a:custGeom>
              <a:avLst/>
              <a:gdLst>
                <a:gd name="connsiteX0" fmla="*/ 0 w 6089490"/>
                <a:gd name="connsiteY0" fmla="*/ 241964 h 1451757"/>
                <a:gd name="connsiteX1" fmla="*/ 241964 w 6089490"/>
                <a:gd name="connsiteY1" fmla="*/ 0 h 1451757"/>
                <a:gd name="connsiteX2" fmla="*/ 5847526 w 6089490"/>
                <a:gd name="connsiteY2" fmla="*/ 0 h 1451757"/>
                <a:gd name="connsiteX3" fmla="*/ 6089490 w 6089490"/>
                <a:gd name="connsiteY3" fmla="*/ 241964 h 1451757"/>
                <a:gd name="connsiteX4" fmla="*/ 6089490 w 6089490"/>
                <a:gd name="connsiteY4" fmla="*/ 1209793 h 1451757"/>
                <a:gd name="connsiteX5" fmla="*/ 5847526 w 6089490"/>
                <a:gd name="connsiteY5" fmla="*/ 1451757 h 1451757"/>
                <a:gd name="connsiteX6" fmla="*/ 241964 w 6089490"/>
                <a:gd name="connsiteY6" fmla="*/ 1451757 h 1451757"/>
                <a:gd name="connsiteX7" fmla="*/ 0 w 6089490"/>
                <a:gd name="connsiteY7" fmla="*/ 1209793 h 1451757"/>
                <a:gd name="connsiteX8" fmla="*/ 0 w 6089490"/>
                <a:gd name="connsiteY8" fmla="*/ 241964 h 1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1451757" fill="none" extrusionOk="0">
                  <a:moveTo>
                    <a:pt x="0" y="241964"/>
                  </a:moveTo>
                  <a:cubicBezTo>
                    <a:pt x="-14349" y="102330"/>
                    <a:pt x="122086" y="15657"/>
                    <a:pt x="241964" y="0"/>
                  </a:cubicBezTo>
                  <a:cubicBezTo>
                    <a:pt x="1558020" y="-61902"/>
                    <a:pt x="4849300" y="-101778"/>
                    <a:pt x="5847526" y="0"/>
                  </a:cubicBezTo>
                  <a:cubicBezTo>
                    <a:pt x="5975987" y="-1622"/>
                    <a:pt x="6102080" y="91553"/>
                    <a:pt x="6089490" y="241964"/>
                  </a:cubicBezTo>
                  <a:cubicBezTo>
                    <a:pt x="6017551" y="433133"/>
                    <a:pt x="6030177" y="833234"/>
                    <a:pt x="6089490" y="1209793"/>
                  </a:cubicBezTo>
                  <a:cubicBezTo>
                    <a:pt x="6075674" y="1336662"/>
                    <a:pt x="5980100" y="1446862"/>
                    <a:pt x="5847526" y="1451757"/>
                  </a:cubicBezTo>
                  <a:cubicBezTo>
                    <a:pt x="3244358" y="1309365"/>
                    <a:pt x="1195529" y="1562858"/>
                    <a:pt x="241964" y="1451757"/>
                  </a:cubicBezTo>
                  <a:cubicBezTo>
                    <a:pt x="91338" y="1460259"/>
                    <a:pt x="-1017" y="1348065"/>
                    <a:pt x="0" y="1209793"/>
                  </a:cubicBezTo>
                  <a:cubicBezTo>
                    <a:pt x="8668" y="805531"/>
                    <a:pt x="-78945" y="610510"/>
                    <a:pt x="0" y="241964"/>
                  </a:cubicBezTo>
                  <a:close/>
                </a:path>
                <a:path w="6089490" h="1451757" stroke="0" extrusionOk="0">
                  <a:moveTo>
                    <a:pt x="0" y="241964"/>
                  </a:moveTo>
                  <a:cubicBezTo>
                    <a:pt x="-9891" y="95259"/>
                    <a:pt x="100446" y="-13189"/>
                    <a:pt x="241964" y="0"/>
                  </a:cubicBezTo>
                  <a:cubicBezTo>
                    <a:pt x="1757461" y="-164947"/>
                    <a:pt x="3062530" y="-52288"/>
                    <a:pt x="5847526" y="0"/>
                  </a:cubicBezTo>
                  <a:cubicBezTo>
                    <a:pt x="5980584" y="-9010"/>
                    <a:pt x="6063322" y="112520"/>
                    <a:pt x="6089490" y="241964"/>
                  </a:cubicBezTo>
                  <a:cubicBezTo>
                    <a:pt x="6038369" y="638097"/>
                    <a:pt x="6111731" y="848571"/>
                    <a:pt x="6089490" y="1209793"/>
                  </a:cubicBezTo>
                  <a:cubicBezTo>
                    <a:pt x="6103929" y="1362068"/>
                    <a:pt x="5973860" y="1438474"/>
                    <a:pt x="5847526" y="1451757"/>
                  </a:cubicBezTo>
                  <a:cubicBezTo>
                    <a:pt x="3365815" y="1610298"/>
                    <a:pt x="1564774" y="1309921"/>
                    <a:pt x="241964" y="1451757"/>
                  </a:cubicBezTo>
                  <a:cubicBezTo>
                    <a:pt x="107205" y="1471542"/>
                    <a:pt x="21369" y="1335996"/>
                    <a:pt x="0" y="1209793"/>
                  </a:cubicBezTo>
                  <a:cubicBezTo>
                    <a:pt x="15970" y="1014961"/>
                    <a:pt x="53984" y="687450"/>
                    <a:pt x="0" y="24196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xét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màu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trí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la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BED1BB6-D6CA-4A38-A0EA-7AA6326B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3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385</Words>
  <Application>Microsoft Office PowerPoint</Application>
  <PresentationFormat>Widescreen</PresentationFormat>
  <Paragraphs>88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.VnBlack</vt:lpstr>
      <vt:lpstr>Arial</vt:lpstr>
      <vt:lpstr>Calibri</vt:lpstr>
      <vt:lpstr>等线</vt:lpstr>
      <vt:lpstr>HappyZcool-2016</vt:lpstr>
      <vt:lpstr>iCiel Cadena</vt:lpstr>
      <vt:lpstr>LNTH-LuoLuoNotangYuanTi 1</vt:lpstr>
      <vt:lpstr>Times New Roman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36</cp:revision>
  <dcterms:created xsi:type="dcterms:W3CDTF">2023-01-23T09:22:32Z</dcterms:created>
  <dcterms:modified xsi:type="dcterms:W3CDTF">2025-04-15T11:27:04Z</dcterms:modified>
</cp:coreProperties>
</file>