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sldIdLst>
    <p:sldId id="258" r:id="rId2"/>
    <p:sldId id="2649" r:id="rId3"/>
    <p:sldId id="304" r:id="rId4"/>
    <p:sldId id="303" r:id="rId5"/>
    <p:sldId id="2641" r:id="rId6"/>
    <p:sldId id="261" r:id="rId7"/>
    <p:sldId id="2642" r:id="rId8"/>
    <p:sldId id="2643" r:id="rId9"/>
    <p:sldId id="2644" r:id="rId10"/>
    <p:sldId id="2645" r:id="rId11"/>
    <p:sldId id="2646" r:id="rId12"/>
    <p:sldId id="2647" r:id="rId13"/>
    <p:sldId id="2648" r:id="rId14"/>
    <p:sldId id="270" r:id="rId15"/>
    <p:sldId id="26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7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5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=""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=""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=""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398517" y="35541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=""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2051177" y="456504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C1BCB4-5255-4334-8D0C-BF1CDD8E8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4DA95-B493-404F-936C-7CC0075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350" y="2490787"/>
            <a:ext cx="5162550" cy="343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=""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309</Words>
  <Application>Microsoft Office PowerPoint</Application>
  <PresentationFormat>Widescreen</PresentationFormat>
  <Paragraphs>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等线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24</cp:revision>
  <dcterms:created xsi:type="dcterms:W3CDTF">2023-01-21T04:30:26Z</dcterms:created>
  <dcterms:modified xsi:type="dcterms:W3CDTF">2025-04-15T11:23:39Z</dcterms:modified>
</cp:coreProperties>
</file>