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ags/tag1.xml" ContentType="application/vnd.openxmlformats-officedocument.presentationml.tags+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3" r:id="rId1"/>
  </p:sldMasterIdLst>
  <p:notesMasterIdLst>
    <p:notesMasterId r:id="rId9"/>
  </p:notesMasterIdLst>
  <p:sldIdLst>
    <p:sldId id="257" r:id="rId2"/>
    <p:sldId id="258" r:id="rId3"/>
    <p:sldId id="489" r:id="rId4"/>
    <p:sldId id="490" r:id="rId5"/>
    <p:sldId id="491" r:id="rId6"/>
    <p:sldId id="487" r:id="rId7"/>
    <p:sldId id="488"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5" d="100"/>
          <a:sy n="85" d="100"/>
        </p:scale>
        <p:origin x="180"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7A03D5E-F93B-40E6-8897-207182825376}" type="datetimeFigureOut">
              <a:rPr lang="en-US" smtClean="0"/>
              <a:t>3/28/2025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682D4D5-9E39-4219-B4FE-319D1C4C0E41}" type="slidenum">
              <a:rPr lang="en-US" smtClean="0"/>
              <a:t>‹#›</a:t>
            </a:fld>
            <a:endParaRPr lang="en-US"/>
          </a:p>
        </p:txBody>
      </p:sp>
    </p:spTree>
    <p:extLst>
      <p:ext uri="{BB962C8B-B14F-4D97-AF65-F5344CB8AC3E}">
        <p14:creationId xmlns:p14="http://schemas.microsoft.com/office/powerpoint/2010/main" val="41270092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E5701FA-A99B-4EA7-BD9A-49A04217BC0C}"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a:ea typeface="等线"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zh-CN" altLang="en-US" sz="1200" b="0" i="0" u="none" strike="noStrike" kern="1200" cap="none" spc="0" normalizeH="0" baseline="0" noProof="0">
              <a:ln>
                <a:noFill/>
              </a:ln>
              <a:solidFill>
                <a:prstClr val="black"/>
              </a:solidFill>
              <a:effectLst/>
              <a:uLnTx/>
              <a:uFillTx/>
              <a:latin typeface="Calibri" panose="020F0502020204030204"/>
              <a:ea typeface="等线" panose="02010600030101010101" pitchFamily="2" charset="-122"/>
              <a:cs typeface="+mn-cs"/>
            </a:endParaRPr>
          </a:p>
        </p:txBody>
      </p:sp>
    </p:spTree>
    <p:extLst>
      <p:ext uri="{BB962C8B-B14F-4D97-AF65-F5344CB8AC3E}">
        <p14:creationId xmlns:p14="http://schemas.microsoft.com/office/powerpoint/2010/main" val="4132576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E5701FA-A99B-4EA7-BD9A-49A04217BC0C}"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a:ea typeface="等线"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zh-CN" altLang="en-US" sz="1200" b="0" i="0" u="none" strike="noStrike" kern="1200" cap="none" spc="0" normalizeH="0" baseline="0" noProof="0">
              <a:ln>
                <a:noFill/>
              </a:ln>
              <a:solidFill>
                <a:prstClr val="black"/>
              </a:solidFill>
              <a:effectLst/>
              <a:uLnTx/>
              <a:uFillTx/>
              <a:latin typeface="Calibri" panose="020F0502020204030204"/>
              <a:ea typeface="等线" panose="02010600030101010101" pitchFamily="2" charset="-122"/>
              <a:cs typeface="+mn-cs"/>
            </a:endParaRPr>
          </a:p>
        </p:txBody>
      </p:sp>
    </p:spTree>
    <p:extLst>
      <p:ext uri="{BB962C8B-B14F-4D97-AF65-F5344CB8AC3E}">
        <p14:creationId xmlns:p14="http://schemas.microsoft.com/office/powerpoint/2010/main" val="4770262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标题幻灯片">
    <p:spTree>
      <p:nvGrpSpPr>
        <p:cNvPr id="1" name=""/>
        <p:cNvGrpSpPr/>
        <p:nvPr/>
      </p:nvGrpSpPr>
      <p:grpSpPr>
        <a:xfrm>
          <a:off x="0" y="0"/>
          <a:ext cx="0" cy="0"/>
          <a:chOff x="0" y="0"/>
          <a:chExt cx="0" cy="0"/>
        </a:xfrm>
      </p:grpSpPr>
    </p:spTree>
    <p:extLst>
      <p:ext uri="{BB962C8B-B14F-4D97-AF65-F5344CB8AC3E}">
        <p14:creationId xmlns:p14="http://schemas.microsoft.com/office/powerpoint/2010/main" val="1259817873"/>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标题和内容">
    <p:spTree>
      <p:nvGrpSpPr>
        <p:cNvPr id="1" name=""/>
        <p:cNvGrpSpPr/>
        <p:nvPr/>
      </p:nvGrpSpPr>
      <p:grpSpPr>
        <a:xfrm>
          <a:off x="0" y="0"/>
          <a:ext cx="0" cy="0"/>
          <a:chOff x="0" y="0"/>
          <a:chExt cx="0" cy="0"/>
        </a:xfrm>
      </p:grpSpPr>
    </p:spTree>
    <p:extLst>
      <p:ext uri="{BB962C8B-B14F-4D97-AF65-F5344CB8AC3E}">
        <p14:creationId xmlns:p14="http://schemas.microsoft.com/office/powerpoint/2010/main" val="2630711336"/>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节标题">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5498285"/>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extLst>
      <p:ext uri="{BB962C8B-B14F-4D97-AF65-F5344CB8AC3E}">
        <p14:creationId xmlns:p14="http://schemas.microsoft.com/office/powerpoint/2010/main" val="4149699909"/>
      </p:ext>
    </p:extLst>
  </p:cSld>
  <p:clrMapOvr>
    <a:masterClrMapping/>
  </p:clrMapOvr>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ags" Target="../tags/tag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ustDataLst>
      <p:tags r:id="rId6"/>
    </p:custDataLst>
    <p:extLst>
      <p:ext uri="{BB962C8B-B14F-4D97-AF65-F5344CB8AC3E}">
        <p14:creationId xmlns:p14="http://schemas.microsoft.com/office/powerpoint/2010/main" val="2293510941"/>
      </p:ext>
    </p:extLst>
  </p:cSld>
  <p:clrMap bg1="lt1" tx1="dk1" bg2="lt2" tx2="dk2" accent1="accent1" accent2="accent2" accent3="accent3" accent4="accent4" accent5="accent5" accent6="accent6" hlink="hlink" folHlink="folHlink"/>
  <p:sldLayoutIdLst>
    <p:sldLayoutId id="2147483694" r:id="rId1"/>
    <p:sldLayoutId id="2147483695" r:id="rId2"/>
    <p:sldLayoutId id="2147483696" r:id="rId3"/>
    <p:sldLayoutId id="2147483700" r:id="rId4"/>
  </p:sldLayoutIdLst>
  <p:transition/>
  <p:txStyles>
    <p:title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Arial" panose="020B0604020202020204" pitchFamily="34" charset="0"/>
          <a:ea typeface="微软雅黑" panose="020B0503020204020204" pitchFamily="34" charset="-122"/>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1.xml"/><Relationship Id="rId1" Type="http://schemas.openxmlformats.org/officeDocument/2006/relationships/tags" Target="../tags/tag2.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1.xml"/><Relationship Id="rId1" Type="http://schemas.openxmlformats.org/officeDocument/2006/relationships/tags" Target="../tags/tag3.xml"/><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5F2E9"/>
        </a:solidFill>
        <a:effectLst/>
      </p:bgPr>
    </p:bg>
    <p:spTree>
      <p:nvGrpSpPr>
        <p:cNvPr id="1" name=""/>
        <p:cNvGrpSpPr/>
        <p:nvPr/>
      </p:nvGrpSpPr>
      <p:grpSpPr>
        <a:xfrm>
          <a:off x="0" y="0"/>
          <a:ext cx="0" cy="0"/>
          <a:chOff x="0" y="0"/>
          <a:chExt cx="0" cy="0"/>
        </a:xfrm>
      </p:grpSpPr>
      <p:sp>
        <p:nvSpPr>
          <p:cNvPr id="11" name="任意多边形: 形状 10"/>
          <p:cNvSpPr/>
          <p:nvPr/>
        </p:nvSpPr>
        <p:spPr>
          <a:xfrm>
            <a:off x="1108075" y="0"/>
            <a:ext cx="9975850" cy="6858000"/>
          </a:xfrm>
          <a:prstGeom prst="roundRect">
            <a:avLst>
              <a:gd name="adj" fmla="val 50000"/>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FFFFFF"/>
              </a:solidFill>
              <a:effectLst/>
              <a:uLnTx/>
              <a:uFillTx/>
              <a:latin typeface="Arial"/>
              <a:ea typeface="微软雅黑"/>
              <a:cs typeface="+mn-cs"/>
            </a:endParaRPr>
          </a:p>
        </p:txBody>
      </p:sp>
      <p:sp>
        <p:nvSpPr>
          <p:cNvPr id="25" name="TextBox 24">
            <a:extLst>
              <a:ext uri="{FF2B5EF4-FFF2-40B4-BE49-F238E27FC236}">
                <a16:creationId xmlns:a16="http://schemas.microsoft.com/office/drawing/2014/main" id="{6CFA74E3-FB48-4D91-B546-BDBEC3C13EF2}"/>
              </a:ext>
            </a:extLst>
          </p:cNvPr>
          <p:cNvSpPr txBox="1"/>
          <p:nvPr/>
        </p:nvSpPr>
        <p:spPr>
          <a:xfrm>
            <a:off x="3771900" y="142875"/>
            <a:ext cx="6696075"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err="1">
                <a:ln>
                  <a:noFill/>
                </a:ln>
                <a:solidFill>
                  <a:prstClr val="black"/>
                </a:solidFill>
                <a:effectLst/>
                <a:uLnTx/>
                <a:uFillTx/>
                <a:latin typeface="Calibri"/>
                <a:ea typeface="+mn-ea"/>
                <a:cs typeface="+mn-cs"/>
              </a:rPr>
              <a:t>Thứ</a:t>
            </a:r>
            <a:r>
              <a:rPr kumimoji="0" lang="en-US" sz="2800" b="0" i="0" u="none" strike="noStrike" kern="1200" cap="none" spc="0" normalizeH="0" baseline="0" noProof="0" dirty="0">
                <a:ln>
                  <a:noFill/>
                </a:ln>
                <a:solidFill>
                  <a:prstClr val="black"/>
                </a:solidFill>
                <a:effectLst/>
                <a:uLnTx/>
                <a:uFillTx/>
                <a:latin typeface="Calibri"/>
                <a:ea typeface="+mn-ea"/>
                <a:cs typeface="+mn-cs"/>
              </a:rPr>
              <a:t>…..</a:t>
            </a:r>
            <a:r>
              <a:rPr kumimoji="0" lang="en-US" sz="2800" b="0" i="0" u="none" strike="noStrike" kern="1200" cap="none" spc="0" normalizeH="0" baseline="0" noProof="0" dirty="0" err="1">
                <a:ln>
                  <a:noFill/>
                </a:ln>
                <a:solidFill>
                  <a:prstClr val="black"/>
                </a:solidFill>
                <a:effectLst/>
                <a:uLnTx/>
                <a:uFillTx/>
                <a:latin typeface="Calibri"/>
                <a:ea typeface="+mn-ea"/>
                <a:cs typeface="+mn-cs"/>
              </a:rPr>
              <a:t>ngày</a:t>
            </a:r>
            <a:r>
              <a:rPr kumimoji="0" lang="en-US" sz="2800" b="0" i="0" u="none" strike="noStrike" kern="1200" cap="none" spc="0" normalizeH="0" baseline="0" noProof="0" dirty="0">
                <a:ln>
                  <a:noFill/>
                </a:ln>
                <a:solidFill>
                  <a:prstClr val="black"/>
                </a:solidFill>
                <a:effectLst/>
                <a:uLnTx/>
                <a:uFillTx/>
                <a:latin typeface="Calibri"/>
                <a:ea typeface="+mn-ea"/>
                <a:cs typeface="+mn-cs"/>
              </a:rPr>
              <a:t>…..</a:t>
            </a:r>
            <a:r>
              <a:rPr kumimoji="0" lang="en-US" sz="2800" b="0" i="0" u="none" strike="noStrike" kern="1200" cap="none" spc="0" normalizeH="0" baseline="0" noProof="0" dirty="0" err="1">
                <a:ln>
                  <a:noFill/>
                </a:ln>
                <a:solidFill>
                  <a:prstClr val="black"/>
                </a:solidFill>
                <a:effectLst/>
                <a:uLnTx/>
                <a:uFillTx/>
                <a:latin typeface="Calibri"/>
                <a:ea typeface="+mn-ea"/>
                <a:cs typeface="+mn-cs"/>
              </a:rPr>
              <a:t>tháng</a:t>
            </a:r>
            <a:r>
              <a:rPr kumimoji="0" lang="en-US" sz="2800" b="0" i="0" u="none" strike="noStrike" kern="1200" cap="none" spc="0" normalizeH="0" baseline="0" noProof="0" dirty="0">
                <a:ln>
                  <a:noFill/>
                </a:ln>
                <a:solidFill>
                  <a:prstClr val="black"/>
                </a:solidFill>
                <a:effectLst/>
                <a:uLnTx/>
                <a:uFillTx/>
                <a:latin typeface="Calibri"/>
                <a:ea typeface="+mn-ea"/>
                <a:cs typeface="+mn-cs"/>
              </a:rPr>
              <a:t>…..</a:t>
            </a:r>
            <a:r>
              <a:rPr kumimoji="0" lang="en-US" sz="2800" b="0" i="0" u="none" strike="noStrike" kern="1200" cap="none" spc="0" normalizeH="0" baseline="0" noProof="0" dirty="0" err="1">
                <a:ln>
                  <a:noFill/>
                </a:ln>
                <a:solidFill>
                  <a:prstClr val="black"/>
                </a:solidFill>
                <a:effectLst/>
                <a:uLnTx/>
                <a:uFillTx/>
                <a:latin typeface="Calibri"/>
                <a:ea typeface="+mn-ea"/>
                <a:cs typeface="+mn-cs"/>
              </a:rPr>
              <a:t>năm</a:t>
            </a:r>
            <a:r>
              <a:rPr kumimoji="0" lang="en-US" sz="2800" b="0" i="0" u="none" strike="noStrike" kern="1200" cap="none" spc="0" normalizeH="0" baseline="0" noProof="0" dirty="0">
                <a:ln>
                  <a:noFill/>
                </a:ln>
                <a:solidFill>
                  <a:prstClr val="black"/>
                </a:solidFill>
                <a:effectLst/>
                <a:uLnTx/>
                <a:uFillTx/>
                <a:latin typeface="Calibri"/>
                <a:ea typeface="+mn-ea"/>
                <a:cs typeface="+mn-cs"/>
              </a:rPr>
              <a:t>…….</a:t>
            </a:r>
          </a:p>
        </p:txBody>
      </p:sp>
      <p:pic>
        <p:nvPicPr>
          <p:cNvPr id="3" name="Picture 2">
            <a:extLst>
              <a:ext uri="{FF2B5EF4-FFF2-40B4-BE49-F238E27FC236}">
                <a16:creationId xmlns:a16="http://schemas.microsoft.com/office/drawing/2014/main" id="{87FEAEEB-D9FA-4147-9092-B8EA6AF84820}"/>
              </a:ext>
            </a:extLst>
          </p:cNvPr>
          <p:cNvPicPr>
            <a:picLocks noChangeAspect="1"/>
          </p:cNvPicPr>
          <p:nvPr/>
        </p:nvPicPr>
        <p:blipFill>
          <a:blip r:embed="rId3"/>
          <a:stretch>
            <a:fillRect/>
          </a:stretch>
        </p:blipFill>
        <p:spPr>
          <a:xfrm>
            <a:off x="2377491" y="2154878"/>
            <a:ext cx="7608467" cy="1329043"/>
          </a:xfrm>
          <a:prstGeom prst="rect">
            <a:avLst/>
          </a:prstGeom>
        </p:spPr>
      </p:pic>
      <p:sp>
        <p:nvSpPr>
          <p:cNvPr id="4" name="TextBox 3">
            <a:extLst>
              <a:ext uri="{FF2B5EF4-FFF2-40B4-BE49-F238E27FC236}">
                <a16:creationId xmlns:a16="http://schemas.microsoft.com/office/drawing/2014/main" id="{2EA1A20A-49C4-4330-ABE7-5671FF3342C6}"/>
              </a:ext>
            </a:extLst>
          </p:cNvPr>
          <p:cNvSpPr txBox="1"/>
          <p:nvPr/>
        </p:nvSpPr>
        <p:spPr>
          <a:xfrm>
            <a:off x="5562600" y="3495675"/>
            <a:ext cx="2819400" cy="646331"/>
          </a:xfrm>
          <a:prstGeom prst="rect">
            <a:avLst/>
          </a:prstGeom>
          <a:noFill/>
        </p:spPr>
        <p:txBody>
          <a:bodyPr wrap="square" rtlCol="0">
            <a:spAutoFit/>
          </a:bodyPr>
          <a:lstStyle/>
          <a:p>
            <a:r>
              <a:rPr lang="en-US" sz="3600" dirty="0"/>
              <a:t>(</a:t>
            </a:r>
            <a:r>
              <a:rPr lang="en-US" sz="3600" dirty="0" err="1"/>
              <a:t>Tiết</a:t>
            </a:r>
            <a:r>
              <a:rPr lang="en-US" sz="3600" dirty="0"/>
              <a:t> 1)</a:t>
            </a:r>
          </a:p>
        </p:txBody>
      </p:sp>
      <p:pic>
        <p:nvPicPr>
          <p:cNvPr id="2" name="Picture 1">
            <a:extLst>
              <a:ext uri="{FF2B5EF4-FFF2-40B4-BE49-F238E27FC236}">
                <a16:creationId xmlns:a16="http://schemas.microsoft.com/office/drawing/2014/main" id="{F328DAA1-D6A4-4948-BF60-B9C9933418FA}"/>
              </a:ext>
            </a:extLst>
          </p:cNvPr>
          <p:cNvPicPr>
            <a:picLocks noChangeAspect="1"/>
          </p:cNvPicPr>
          <p:nvPr/>
        </p:nvPicPr>
        <p:blipFill>
          <a:blip r:embed="rId4"/>
          <a:stretch>
            <a:fillRect/>
          </a:stretch>
        </p:blipFill>
        <p:spPr>
          <a:xfrm>
            <a:off x="3054986" y="975699"/>
            <a:ext cx="5834378" cy="963251"/>
          </a:xfrm>
          <a:prstGeom prst="rect">
            <a:avLst/>
          </a:prstGeom>
        </p:spPr>
      </p:pic>
    </p:spTree>
    <p:custDataLst>
      <p:tags r:id="rId1"/>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nodeType="click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fade">
                                      <p:cBhvr>
                                        <p:cTn id="13" dur="500"/>
                                        <p:tgtEl>
                                          <p:spTgt spid="2"/>
                                        </p:tgtEl>
                                      </p:cBhvr>
                                    </p:animEffect>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nodeType="clickEffect">
                                  <p:stCondLst>
                                    <p:cond delay="0"/>
                                  </p:stCondLst>
                                  <p:childTnLst>
                                    <p:set>
                                      <p:cBhvr>
                                        <p:cTn id="17" dur="1" fill="hold">
                                          <p:stCondLst>
                                            <p:cond delay="0"/>
                                          </p:stCondLst>
                                        </p:cTn>
                                        <p:tgtEl>
                                          <p:spTgt spid="3"/>
                                        </p:tgtEl>
                                        <p:attrNameLst>
                                          <p:attrName>style.visibility</p:attrName>
                                        </p:attrNameLst>
                                      </p:cBhvr>
                                      <p:to>
                                        <p:strVal val="visible"/>
                                      </p:to>
                                    </p:set>
                                    <p:animEffect transition="in" filter="fade">
                                      <p:cBhvr>
                                        <p:cTn id="18" dur="1000"/>
                                        <p:tgtEl>
                                          <p:spTgt spid="3"/>
                                        </p:tgtEl>
                                      </p:cBhvr>
                                    </p:animEffect>
                                    <p:anim calcmode="lin" valueType="num">
                                      <p:cBhvr>
                                        <p:cTn id="19" dur="1000" fill="hold"/>
                                        <p:tgtEl>
                                          <p:spTgt spid="3"/>
                                        </p:tgtEl>
                                        <p:attrNameLst>
                                          <p:attrName>ppt_x</p:attrName>
                                        </p:attrNameLst>
                                      </p:cBhvr>
                                      <p:tavLst>
                                        <p:tav tm="0">
                                          <p:val>
                                            <p:strVal val="#ppt_x"/>
                                          </p:val>
                                        </p:tav>
                                        <p:tav tm="100000">
                                          <p:val>
                                            <p:strVal val="#ppt_x"/>
                                          </p:val>
                                        </p:tav>
                                      </p:tavLst>
                                    </p:anim>
                                    <p:anim calcmode="lin" valueType="num">
                                      <p:cBhvr>
                                        <p:cTn id="20"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grpId="0" nodeType="clickEffect">
                                  <p:stCondLst>
                                    <p:cond delay="0"/>
                                  </p:stCondLst>
                                  <p:childTnLst>
                                    <p:set>
                                      <p:cBhvr>
                                        <p:cTn id="24" dur="1" fill="hold">
                                          <p:stCondLst>
                                            <p:cond delay="0"/>
                                          </p:stCondLst>
                                        </p:cTn>
                                        <p:tgtEl>
                                          <p:spTgt spid="4"/>
                                        </p:tgtEl>
                                        <p:attrNameLst>
                                          <p:attrName>style.visibility</p:attrName>
                                        </p:attrNameLst>
                                      </p:cBhvr>
                                      <p:to>
                                        <p:strVal val="visible"/>
                                      </p:to>
                                    </p:set>
                                    <p:animEffect transition="in" filter="wipe(down)">
                                      <p:cBhvr>
                                        <p:cTn id="25"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ldLvl="0" animBg="1"/>
      <p:bldP spid="11" grpId="1" animBg="1"/>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5F2E9"/>
        </a:solidFill>
        <a:effectLst/>
      </p:bgPr>
    </p:bg>
    <p:spTree>
      <p:nvGrpSpPr>
        <p:cNvPr id="1" name=""/>
        <p:cNvGrpSpPr/>
        <p:nvPr/>
      </p:nvGrpSpPr>
      <p:grpSpPr>
        <a:xfrm>
          <a:off x="0" y="0"/>
          <a:ext cx="0" cy="0"/>
          <a:chOff x="0" y="0"/>
          <a:chExt cx="0" cy="0"/>
        </a:xfrm>
      </p:grpSpPr>
      <p:grpSp>
        <p:nvGrpSpPr>
          <p:cNvPr id="24" name="组合 23"/>
          <p:cNvGrpSpPr/>
          <p:nvPr/>
        </p:nvGrpSpPr>
        <p:grpSpPr>
          <a:xfrm>
            <a:off x="2291538" y="1045838"/>
            <a:ext cx="8464550" cy="1864360"/>
            <a:chOff x="2124" y="1289"/>
            <a:chExt cx="13330" cy="2936"/>
          </a:xfrm>
        </p:grpSpPr>
        <p:sp>
          <p:nvSpPr>
            <p:cNvPr id="26" name="文本框 80"/>
            <p:cNvSpPr txBox="1"/>
            <p:nvPr/>
          </p:nvSpPr>
          <p:spPr>
            <a:xfrm>
              <a:off x="3420" y="2044"/>
              <a:ext cx="12034" cy="2181"/>
            </a:xfrm>
            <a:prstGeom prst="rect">
              <a:avLst/>
            </a:prstGeom>
            <a:noFill/>
          </p:spPr>
          <p:txBody>
            <a:bodyPr wrap="square" lIns="91412" tIns="45706" rIns="91412" bIns="45706" rtlCol="0">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800" i="0" u="none" strike="noStrike" kern="1200" normalizeH="0" baseline="0" noProof="0" dirty="0">
                  <a:ln w="0"/>
                  <a:effectLst>
                    <a:outerShdw blurRad="38100" dist="19050" dir="2700000" algn="tl" rotWithShape="0">
                      <a:schemeClr val="dk1">
                        <a:alpha val="40000"/>
                      </a:schemeClr>
                    </a:outerShdw>
                  </a:effectLst>
                  <a:uLnTx/>
                  <a:uFillTx/>
                  <a:latin typeface="Cambria" panose="02040503050406030204" pitchFamily="18" charset="0"/>
                  <a:ea typeface="Cambria" panose="02040503050406030204" pitchFamily="18" charset="0"/>
                  <a:cs typeface="视觉坊免费素材shijuef.com(龚帆免费体)" panose="03000600000000000000" charset="-122"/>
                  <a:sym typeface="+mn-ea"/>
                </a:rPr>
                <a:t>Nêu được mối quan hệ với gia đình hoặc bạn bè có ảnh hưởng tốt hoặc xấu đến trạng thái cảm xúc (hoặc sức khỏe tinh thần) của mỗi con người</a:t>
              </a:r>
              <a:endParaRPr kumimoji="0" sz="2800" i="0" u="none" strike="noStrike" kern="1200" normalizeH="0" baseline="0" noProof="0" dirty="0">
                <a:ln w="0"/>
                <a:effectLst>
                  <a:outerShdw blurRad="38100" dist="19050" dir="2700000" algn="tl" rotWithShape="0">
                    <a:schemeClr val="dk1">
                      <a:alpha val="40000"/>
                    </a:schemeClr>
                  </a:outerShdw>
                </a:effectLst>
                <a:uLnTx/>
                <a:uFillTx/>
                <a:latin typeface="Cambria" panose="02040503050406030204" pitchFamily="18" charset="0"/>
                <a:ea typeface="Cambria" panose="02040503050406030204" pitchFamily="18" charset="0"/>
                <a:cs typeface="视觉坊免费素材shijuef.com(龚帆免费体)" panose="03000600000000000000" charset="-122"/>
                <a:sym typeface="+mn-ea"/>
              </a:endParaRPr>
            </a:p>
          </p:txBody>
        </p:sp>
        <p:pic>
          <p:nvPicPr>
            <p:cNvPr id="30" name="图片 29" descr="E:\PPT\PPT\外\图片5.png图片5"/>
            <p:cNvPicPr>
              <a:picLocks noChangeAspect="1"/>
            </p:cNvPicPr>
            <p:nvPr/>
          </p:nvPicPr>
          <p:blipFill>
            <a:blip r:embed="rId3"/>
            <a:srcRect/>
            <a:stretch>
              <a:fillRect/>
            </a:stretch>
          </p:blipFill>
          <p:spPr>
            <a:xfrm>
              <a:off x="2124" y="1289"/>
              <a:ext cx="1372" cy="2137"/>
            </a:xfrm>
            <a:prstGeom prst="rect">
              <a:avLst/>
            </a:prstGeom>
          </p:spPr>
        </p:pic>
      </p:grpSp>
      <p:cxnSp>
        <p:nvCxnSpPr>
          <p:cNvPr id="38" name="直接连接符 37"/>
          <p:cNvCxnSpPr/>
          <p:nvPr/>
        </p:nvCxnSpPr>
        <p:spPr>
          <a:xfrm>
            <a:off x="3241675" y="2907030"/>
            <a:ext cx="7336790" cy="0"/>
          </a:xfrm>
          <a:prstGeom prst="line">
            <a:avLst/>
          </a:prstGeom>
          <a:ln w="12700" cmpd="sng">
            <a:solidFill>
              <a:schemeClr val="bg1"/>
            </a:solidFill>
            <a:prstDash val="lgDash"/>
          </a:ln>
        </p:spPr>
        <p:style>
          <a:lnRef idx="1">
            <a:schemeClr val="accent1"/>
          </a:lnRef>
          <a:fillRef idx="0">
            <a:schemeClr val="accent1"/>
          </a:fillRef>
          <a:effectRef idx="0">
            <a:schemeClr val="accent1"/>
          </a:effectRef>
          <a:fontRef idx="minor">
            <a:schemeClr val="tx1"/>
          </a:fontRef>
        </p:style>
      </p:cxnSp>
      <p:grpSp>
        <p:nvGrpSpPr>
          <p:cNvPr id="39" name="组合 38"/>
          <p:cNvGrpSpPr/>
          <p:nvPr/>
        </p:nvGrpSpPr>
        <p:grpSpPr>
          <a:xfrm>
            <a:off x="2092325" y="2609215"/>
            <a:ext cx="9042400" cy="1263015"/>
            <a:chOff x="1889" y="1782"/>
            <a:chExt cx="14240" cy="1989"/>
          </a:xfrm>
        </p:grpSpPr>
        <p:sp>
          <p:nvSpPr>
            <p:cNvPr id="40" name="文本框 80"/>
            <p:cNvSpPr txBox="1"/>
            <p:nvPr/>
          </p:nvSpPr>
          <p:spPr>
            <a:xfrm>
              <a:off x="3775" y="2269"/>
              <a:ext cx="12354" cy="1502"/>
            </a:xfrm>
            <a:prstGeom prst="rect">
              <a:avLst/>
            </a:prstGeom>
            <a:noFill/>
          </p:spPr>
          <p:txBody>
            <a:bodyPr wrap="square" lIns="91412" tIns="45706" rIns="91412" bIns="45706" rtlCol="0">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800" i="0" u="none" strike="noStrike" kern="1200" normalizeH="0" baseline="0" noProof="0" dirty="0">
                  <a:ln w="0"/>
                  <a:effectLst>
                    <a:outerShdw blurRad="38100" dist="19050" dir="2700000" algn="tl" rotWithShape="0">
                      <a:schemeClr val="dk1">
                        <a:alpha val="40000"/>
                      </a:schemeClr>
                    </a:outerShdw>
                  </a:effectLst>
                  <a:uLnTx/>
                  <a:uFillTx/>
                  <a:latin typeface="Cambria" panose="02040503050406030204" pitchFamily="18" charset="0"/>
                  <a:ea typeface="Cambria" panose="02040503050406030204" pitchFamily="18" charset="0"/>
                  <a:cs typeface="视觉坊免费素材shijuef.com(龚帆免费体)" panose="03000600000000000000" charset="-122"/>
                  <a:sym typeface="+mn-ea"/>
                </a:rPr>
                <a:t>Trình bày được một số việc cần làm hoặc cần tránh để giữ gìn, bảo vệ các cơ quan thần kinh.</a:t>
              </a:r>
              <a:endParaRPr kumimoji="0" sz="2800" i="0" u="none" strike="noStrike" kern="1200" normalizeH="0" baseline="0" noProof="0" dirty="0">
                <a:ln w="0"/>
                <a:effectLst>
                  <a:outerShdw blurRad="38100" dist="19050" dir="2700000" algn="tl" rotWithShape="0">
                    <a:schemeClr val="dk1">
                      <a:alpha val="40000"/>
                    </a:schemeClr>
                  </a:outerShdw>
                </a:effectLst>
                <a:uLnTx/>
                <a:uFillTx/>
                <a:latin typeface="Cambria" panose="02040503050406030204" pitchFamily="18" charset="0"/>
                <a:ea typeface="Cambria" panose="02040503050406030204" pitchFamily="18" charset="0"/>
                <a:cs typeface="视觉坊免费素材shijuef.com(龚帆免费体)" panose="03000600000000000000" charset="-122"/>
                <a:sym typeface="+mn-ea"/>
              </a:endParaRPr>
            </a:p>
          </p:txBody>
        </p:sp>
        <p:pic>
          <p:nvPicPr>
            <p:cNvPr id="43" name="图片 42" descr="E:\PPT\PPT\外\图片4.png图片4"/>
            <p:cNvPicPr>
              <a:picLocks noChangeAspect="1"/>
            </p:cNvPicPr>
            <p:nvPr/>
          </p:nvPicPr>
          <p:blipFill>
            <a:blip r:embed="rId4"/>
            <a:srcRect/>
            <a:stretch>
              <a:fillRect/>
            </a:stretch>
          </p:blipFill>
          <p:spPr>
            <a:xfrm>
              <a:off x="1889" y="1782"/>
              <a:ext cx="1590" cy="1591"/>
            </a:xfrm>
            <a:prstGeom prst="rect">
              <a:avLst/>
            </a:prstGeom>
          </p:spPr>
        </p:pic>
      </p:grpSp>
      <p:cxnSp>
        <p:nvCxnSpPr>
          <p:cNvPr id="44" name="直接连接符 43"/>
          <p:cNvCxnSpPr/>
          <p:nvPr/>
        </p:nvCxnSpPr>
        <p:spPr>
          <a:xfrm>
            <a:off x="3279775" y="3813175"/>
            <a:ext cx="7499985" cy="0"/>
          </a:xfrm>
          <a:prstGeom prst="line">
            <a:avLst/>
          </a:prstGeom>
          <a:ln w="12700" cmpd="sng">
            <a:solidFill>
              <a:schemeClr val="bg1"/>
            </a:solidFill>
            <a:prstDash val="lgDash"/>
          </a:ln>
        </p:spPr>
        <p:style>
          <a:lnRef idx="1">
            <a:schemeClr val="accent1"/>
          </a:lnRef>
          <a:fillRef idx="0">
            <a:schemeClr val="accent1"/>
          </a:fillRef>
          <a:effectRef idx="0">
            <a:schemeClr val="accent1"/>
          </a:effectRef>
          <a:fontRef idx="minor">
            <a:schemeClr val="tx1"/>
          </a:fontRef>
        </p:style>
      </p:cxnSp>
      <p:grpSp>
        <p:nvGrpSpPr>
          <p:cNvPr id="45" name="组合 44"/>
          <p:cNvGrpSpPr/>
          <p:nvPr/>
        </p:nvGrpSpPr>
        <p:grpSpPr>
          <a:xfrm>
            <a:off x="2124710" y="3849370"/>
            <a:ext cx="9038590" cy="1164590"/>
            <a:chOff x="1940" y="2113"/>
            <a:chExt cx="14234" cy="1834"/>
          </a:xfrm>
        </p:grpSpPr>
        <p:sp>
          <p:nvSpPr>
            <p:cNvPr id="46" name="文本框 80"/>
            <p:cNvSpPr txBox="1"/>
            <p:nvPr/>
          </p:nvSpPr>
          <p:spPr>
            <a:xfrm>
              <a:off x="3829" y="2269"/>
              <a:ext cx="12345" cy="1502"/>
            </a:xfrm>
            <a:prstGeom prst="rect">
              <a:avLst/>
            </a:prstGeom>
            <a:noFill/>
          </p:spPr>
          <p:txBody>
            <a:bodyPr wrap="square" lIns="91412" tIns="45706" rIns="91412" bIns="45706" rtlCol="0">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800" i="0" u="none" strike="noStrike" kern="1200" normalizeH="0" baseline="0" noProof="0" dirty="0">
                  <a:ln w="0"/>
                  <a:effectLst>
                    <a:outerShdw blurRad="38100" dist="19050" dir="2700000" algn="tl" rotWithShape="0">
                      <a:schemeClr val="dk1">
                        <a:alpha val="40000"/>
                      </a:schemeClr>
                    </a:outerShdw>
                  </a:effectLst>
                  <a:uLnTx/>
                  <a:uFillTx/>
                  <a:latin typeface="Cambria" panose="02040503050406030204" pitchFamily="18" charset="0"/>
                  <a:ea typeface="Cambria" panose="02040503050406030204" pitchFamily="18" charset="0"/>
                  <a:cs typeface="视觉坊免费素材shijuef.com(龚帆免费体)" panose="03000600000000000000" charset="-122"/>
                  <a:sym typeface="+mn-ea"/>
                </a:rPr>
                <a:t>Kể tên được một số hoạt động có lợi cho các cơ quan thần kinh</a:t>
              </a:r>
              <a:endParaRPr kumimoji="0" sz="2800" i="0" u="none" strike="noStrike" kern="1200" normalizeH="0" baseline="0" noProof="0" dirty="0">
                <a:ln w="0"/>
                <a:effectLst>
                  <a:outerShdw blurRad="38100" dist="19050" dir="2700000" algn="tl" rotWithShape="0">
                    <a:schemeClr val="dk1">
                      <a:alpha val="40000"/>
                    </a:schemeClr>
                  </a:outerShdw>
                </a:effectLst>
                <a:uLnTx/>
                <a:uFillTx/>
                <a:latin typeface="Cambria" panose="02040503050406030204" pitchFamily="18" charset="0"/>
                <a:ea typeface="Cambria" panose="02040503050406030204" pitchFamily="18" charset="0"/>
                <a:cs typeface="视觉坊免费素材shijuef.com(龚帆免费体)" panose="03000600000000000000" charset="-122"/>
                <a:sym typeface="+mn-ea"/>
              </a:endParaRPr>
            </a:p>
          </p:txBody>
        </p:sp>
        <p:pic>
          <p:nvPicPr>
            <p:cNvPr id="47" name="图片 46" descr="E:\PPT\PPT\外\图片7.png图片7"/>
            <p:cNvPicPr>
              <a:picLocks noChangeAspect="1"/>
            </p:cNvPicPr>
            <p:nvPr/>
          </p:nvPicPr>
          <p:blipFill>
            <a:blip r:embed="rId5"/>
            <a:srcRect/>
            <a:stretch>
              <a:fillRect/>
            </a:stretch>
          </p:blipFill>
          <p:spPr>
            <a:xfrm rot="18780000">
              <a:off x="2014" y="2039"/>
              <a:ext cx="1834" cy="1982"/>
            </a:xfrm>
            <a:prstGeom prst="rect">
              <a:avLst/>
            </a:prstGeom>
          </p:spPr>
        </p:pic>
      </p:grpSp>
      <p:grpSp>
        <p:nvGrpSpPr>
          <p:cNvPr id="41" name="组合 23">
            <a:extLst>
              <a:ext uri="{FF2B5EF4-FFF2-40B4-BE49-F238E27FC236}">
                <a16:creationId xmlns:a16="http://schemas.microsoft.com/office/drawing/2014/main" id="{101A6D44-4A2C-4F71-9D05-510BED6E3677}"/>
              </a:ext>
            </a:extLst>
          </p:cNvPr>
          <p:cNvGrpSpPr/>
          <p:nvPr/>
        </p:nvGrpSpPr>
        <p:grpSpPr>
          <a:xfrm>
            <a:off x="2479675" y="4665345"/>
            <a:ext cx="8407400" cy="1356995"/>
            <a:chOff x="2424" y="1529"/>
            <a:chExt cx="13240" cy="2137"/>
          </a:xfrm>
        </p:grpSpPr>
        <p:sp>
          <p:nvSpPr>
            <p:cNvPr id="42" name="文本框 80">
              <a:extLst>
                <a:ext uri="{FF2B5EF4-FFF2-40B4-BE49-F238E27FC236}">
                  <a16:creationId xmlns:a16="http://schemas.microsoft.com/office/drawing/2014/main" id="{124302FB-CFAC-4708-939F-D8FAEE2EA41F}"/>
                </a:ext>
              </a:extLst>
            </p:cNvPr>
            <p:cNvSpPr txBox="1"/>
            <p:nvPr/>
          </p:nvSpPr>
          <p:spPr>
            <a:xfrm>
              <a:off x="3630" y="1999"/>
              <a:ext cx="12034" cy="1406"/>
            </a:xfrm>
            <a:prstGeom prst="rect">
              <a:avLst/>
            </a:prstGeom>
            <a:noFill/>
          </p:spPr>
          <p:txBody>
            <a:bodyPr wrap="square" lIns="91412" tIns="45706" rIns="91412" bIns="45706" rtlCol="0">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600" i="0" u="none" strike="noStrike" kern="1200" normalizeH="0" baseline="0" noProof="0" dirty="0">
                  <a:ln w="0"/>
                  <a:effectLst>
                    <a:outerShdw blurRad="38100" dist="19050" dir="2700000" algn="tl" rotWithShape="0">
                      <a:schemeClr val="dk1">
                        <a:alpha val="40000"/>
                      </a:schemeClr>
                    </a:outerShdw>
                  </a:effectLst>
                  <a:uLnTx/>
                  <a:uFillTx/>
                  <a:latin typeface="Cambria" panose="02040503050406030204" pitchFamily="18" charset="0"/>
                  <a:ea typeface="Cambria" panose="02040503050406030204" pitchFamily="18" charset="0"/>
                  <a:cs typeface="视觉坊免费素材shijuef.com(龚帆免费体)" panose="03000600000000000000" charset="-122"/>
                  <a:sym typeface="+mn-ea"/>
                </a:rPr>
                <a:t>Thu thập được thông tin về một số hoạt động có hại đối với các cơ quan thần kinh và cách phòng tránh</a:t>
              </a:r>
              <a:endParaRPr kumimoji="0" sz="2600" i="0" u="none" strike="noStrike" kern="1200" normalizeH="0" baseline="0" noProof="0" dirty="0">
                <a:ln w="0"/>
                <a:effectLst>
                  <a:outerShdw blurRad="38100" dist="19050" dir="2700000" algn="tl" rotWithShape="0">
                    <a:schemeClr val="dk1">
                      <a:alpha val="40000"/>
                    </a:schemeClr>
                  </a:outerShdw>
                </a:effectLst>
                <a:uLnTx/>
                <a:uFillTx/>
                <a:latin typeface="Cambria" panose="02040503050406030204" pitchFamily="18" charset="0"/>
                <a:ea typeface="Cambria" panose="02040503050406030204" pitchFamily="18" charset="0"/>
                <a:cs typeface="视觉坊免费素材shijuef.com(龚帆免费体)" panose="03000600000000000000" charset="-122"/>
                <a:sym typeface="+mn-ea"/>
              </a:endParaRPr>
            </a:p>
          </p:txBody>
        </p:sp>
        <p:pic>
          <p:nvPicPr>
            <p:cNvPr id="48" name="图片 29" descr="E:\PPT\PPT\外\图片5.png图片5">
              <a:extLst>
                <a:ext uri="{FF2B5EF4-FFF2-40B4-BE49-F238E27FC236}">
                  <a16:creationId xmlns:a16="http://schemas.microsoft.com/office/drawing/2014/main" id="{42EE11F0-C091-47C1-8B9B-C7DB88AF5E03}"/>
                </a:ext>
              </a:extLst>
            </p:cNvPr>
            <p:cNvPicPr>
              <a:picLocks noChangeAspect="1"/>
            </p:cNvPicPr>
            <p:nvPr/>
          </p:nvPicPr>
          <p:blipFill>
            <a:blip r:embed="rId3"/>
            <a:srcRect/>
            <a:stretch>
              <a:fillRect/>
            </a:stretch>
          </p:blipFill>
          <p:spPr>
            <a:xfrm>
              <a:off x="2424" y="1529"/>
              <a:ext cx="1372" cy="2137"/>
            </a:xfrm>
            <a:prstGeom prst="rect">
              <a:avLst/>
            </a:prstGeom>
          </p:spPr>
        </p:pic>
      </p:grpSp>
      <p:cxnSp>
        <p:nvCxnSpPr>
          <p:cNvPr id="49" name="直接连接符 43">
            <a:extLst>
              <a:ext uri="{FF2B5EF4-FFF2-40B4-BE49-F238E27FC236}">
                <a16:creationId xmlns:a16="http://schemas.microsoft.com/office/drawing/2014/main" id="{2036361D-AB82-492D-8288-F3402174EFAC}"/>
              </a:ext>
            </a:extLst>
          </p:cNvPr>
          <p:cNvCxnSpPr/>
          <p:nvPr/>
        </p:nvCxnSpPr>
        <p:spPr>
          <a:xfrm>
            <a:off x="3355975" y="4813300"/>
            <a:ext cx="7499985" cy="0"/>
          </a:xfrm>
          <a:prstGeom prst="line">
            <a:avLst/>
          </a:prstGeom>
          <a:ln w="12700" cmpd="sng">
            <a:solidFill>
              <a:schemeClr val="bg1"/>
            </a:solidFill>
            <a:prstDash val="lgDash"/>
          </a:ln>
        </p:spPr>
        <p:style>
          <a:lnRef idx="1">
            <a:schemeClr val="accent1"/>
          </a:lnRef>
          <a:fillRef idx="0">
            <a:schemeClr val="accent1"/>
          </a:fillRef>
          <a:effectRef idx="0">
            <a:schemeClr val="accent1"/>
          </a:effectRef>
          <a:fontRef idx="minor">
            <a:schemeClr val="tx1"/>
          </a:fontRef>
        </p:style>
      </p:cxnSp>
      <p:cxnSp>
        <p:nvCxnSpPr>
          <p:cNvPr id="50" name="直接连接符 43">
            <a:extLst>
              <a:ext uri="{FF2B5EF4-FFF2-40B4-BE49-F238E27FC236}">
                <a16:creationId xmlns:a16="http://schemas.microsoft.com/office/drawing/2014/main" id="{21B740B1-6BCB-4318-9F2A-4CC1D7683BBF}"/>
              </a:ext>
            </a:extLst>
          </p:cNvPr>
          <p:cNvCxnSpPr/>
          <p:nvPr/>
        </p:nvCxnSpPr>
        <p:spPr>
          <a:xfrm>
            <a:off x="3355975" y="5813425"/>
            <a:ext cx="7499985" cy="0"/>
          </a:xfrm>
          <a:prstGeom prst="line">
            <a:avLst/>
          </a:prstGeom>
          <a:ln w="12700" cmpd="sng">
            <a:solidFill>
              <a:schemeClr val="bg1"/>
            </a:solidFill>
            <a:prstDash val="lgDash"/>
          </a:ln>
        </p:spPr>
        <p:style>
          <a:lnRef idx="1">
            <a:schemeClr val="accent1"/>
          </a:lnRef>
          <a:fillRef idx="0">
            <a:schemeClr val="accent1"/>
          </a:fillRef>
          <a:effectRef idx="0">
            <a:schemeClr val="accent1"/>
          </a:effectRef>
          <a:fontRef idx="minor">
            <a:schemeClr val="tx1"/>
          </a:fontRef>
        </p:style>
      </p:cxnSp>
    </p:spTree>
    <p:custDataLst>
      <p:tags r:id="rId1"/>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24"/>
                                        </p:tgtEl>
                                        <p:attrNameLst>
                                          <p:attrName>style.visibility</p:attrName>
                                        </p:attrNameLst>
                                      </p:cBhvr>
                                      <p:to>
                                        <p:strVal val="visible"/>
                                      </p:to>
                                    </p:set>
                                    <p:anim calcmode="lin" valueType="num">
                                      <p:cBhvr>
                                        <p:cTn id="7" dur="500" fill="hold"/>
                                        <p:tgtEl>
                                          <p:spTgt spid="24"/>
                                        </p:tgtEl>
                                        <p:attrNameLst>
                                          <p:attrName>ppt_w</p:attrName>
                                        </p:attrNameLst>
                                      </p:cBhvr>
                                      <p:tavLst>
                                        <p:tav tm="0">
                                          <p:val>
                                            <p:fltVal val="0"/>
                                          </p:val>
                                        </p:tav>
                                        <p:tav tm="100000">
                                          <p:val>
                                            <p:strVal val="#ppt_w"/>
                                          </p:val>
                                        </p:tav>
                                      </p:tavLst>
                                    </p:anim>
                                    <p:anim calcmode="lin" valueType="num">
                                      <p:cBhvr>
                                        <p:cTn id="8" dur="500" fill="hold"/>
                                        <p:tgtEl>
                                          <p:spTgt spid="24"/>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4" fill="hold" nodeType="clickEffect">
                                  <p:stCondLst>
                                    <p:cond delay="0"/>
                                  </p:stCondLst>
                                  <p:childTnLst>
                                    <p:set>
                                      <p:cBhvr>
                                        <p:cTn id="12" dur="1" fill="hold">
                                          <p:stCondLst>
                                            <p:cond delay="0"/>
                                          </p:stCondLst>
                                        </p:cTn>
                                        <p:tgtEl>
                                          <p:spTgt spid="38"/>
                                        </p:tgtEl>
                                        <p:attrNameLst>
                                          <p:attrName>style.visibility</p:attrName>
                                        </p:attrNameLst>
                                      </p:cBhvr>
                                      <p:to>
                                        <p:strVal val="visible"/>
                                      </p:to>
                                    </p:set>
                                    <p:animEffect transition="in" filter="wipe(down)">
                                      <p:cBhvr>
                                        <p:cTn id="13" dur="500"/>
                                        <p:tgtEl>
                                          <p:spTgt spid="38"/>
                                        </p:tgtEl>
                                      </p:cBhvr>
                                    </p:animEffect>
                                  </p:childTnLst>
                                </p:cTn>
                              </p:par>
                            </p:childTnLst>
                          </p:cTn>
                        </p:par>
                      </p:childTnLst>
                    </p:cTn>
                  </p:par>
                  <p:par>
                    <p:cTn id="14" fill="hold">
                      <p:stCondLst>
                        <p:cond delay="indefinite"/>
                      </p:stCondLst>
                      <p:childTnLst>
                        <p:par>
                          <p:cTn id="15" fill="hold">
                            <p:stCondLst>
                              <p:cond delay="0"/>
                            </p:stCondLst>
                            <p:childTnLst>
                              <p:par>
                                <p:cTn id="16" presetID="23" presetClass="entr" presetSubtype="16" fill="hold" nodeType="clickEffect">
                                  <p:stCondLst>
                                    <p:cond delay="0"/>
                                  </p:stCondLst>
                                  <p:childTnLst>
                                    <p:set>
                                      <p:cBhvr>
                                        <p:cTn id="17" dur="1" fill="hold">
                                          <p:stCondLst>
                                            <p:cond delay="0"/>
                                          </p:stCondLst>
                                        </p:cTn>
                                        <p:tgtEl>
                                          <p:spTgt spid="39"/>
                                        </p:tgtEl>
                                        <p:attrNameLst>
                                          <p:attrName>style.visibility</p:attrName>
                                        </p:attrNameLst>
                                      </p:cBhvr>
                                      <p:to>
                                        <p:strVal val="visible"/>
                                      </p:to>
                                    </p:set>
                                    <p:anim calcmode="lin" valueType="num">
                                      <p:cBhvr>
                                        <p:cTn id="18" dur="500" fill="hold"/>
                                        <p:tgtEl>
                                          <p:spTgt spid="39"/>
                                        </p:tgtEl>
                                        <p:attrNameLst>
                                          <p:attrName>ppt_w</p:attrName>
                                        </p:attrNameLst>
                                      </p:cBhvr>
                                      <p:tavLst>
                                        <p:tav tm="0">
                                          <p:val>
                                            <p:fltVal val="0"/>
                                          </p:val>
                                        </p:tav>
                                        <p:tav tm="100000">
                                          <p:val>
                                            <p:strVal val="#ppt_w"/>
                                          </p:val>
                                        </p:tav>
                                      </p:tavLst>
                                    </p:anim>
                                    <p:anim calcmode="lin" valueType="num">
                                      <p:cBhvr>
                                        <p:cTn id="19" dur="500" fill="hold"/>
                                        <p:tgtEl>
                                          <p:spTgt spid="39"/>
                                        </p:tgtEl>
                                        <p:attrNameLst>
                                          <p:attrName>ppt_h</p:attrName>
                                        </p:attrNameLst>
                                      </p:cBhvr>
                                      <p:tavLst>
                                        <p:tav tm="0">
                                          <p:val>
                                            <p:fltVal val="0"/>
                                          </p:val>
                                        </p:tav>
                                        <p:tav tm="100000">
                                          <p:val>
                                            <p:strVal val="#ppt_h"/>
                                          </p:val>
                                        </p:tav>
                                      </p:tavLst>
                                    </p:anim>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nodeType="clickEffect">
                                  <p:stCondLst>
                                    <p:cond delay="0"/>
                                  </p:stCondLst>
                                  <p:childTnLst>
                                    <p:set>
                                      <p:cBhvr>
                                        <p:cTn id="23" dur="1" fill="hold">
                                          <p:stCondLst>
                                            <p:cond delay="0"/>
                                          </p:stCondLst>
                                        </p:cTn>
                                        <p:tgtEl>
                                          <p:spTgt spid="44"/>
                                        </p:tgtEl>
                                        <p:attrNameLst>
                                          <p:attrName>style.visibility</p:attrName>
                                        </p:attrNameLst>
                                      </p:cBhvr>
                                      <p:to>
                                        <p:strVal val="visible"/>
                                      </p:to>
                                    </p:set>
                                    <p:animEffect transition="in" filter="wipe(down)">
                                      <p:cBhvr>
                                        <p:cTn id="24" dur="500"/>
                                        <p:tgtEl>
                                          <p:spTgt spid="44"/>
                                        </p:tgtEl>
                                      </p:cBhvr>
                                    </p:animEffect>
                                  </p:childTnLst>
                                </p:cTn>
                              </p:par>
                            </p:childTnLst>
                          </p:cTn>
                        </p:par>
                      </p:childTnLst>
                    </p:cTn>
                  </p:par>
                  <p:par>
                    <p:cTn id="25" fill="hold">
                      <p:stCondLst>
                        <p:cond delay="indefinite"/>
                      </p:stCondLst>
                      <p:childTnLst>
                        <p:par>
                          <p:cTn id="26" fill="hold">
                            <p:stCondLst>
                              <p:cond delay="0"/>
                            </p:stCondLst>
                            <p:childTnLst>
                              <p:par>
                                <p:cTn id="27" presetID="23" presetClass="entr" presetSubtype="16" fill="hold" nodeType="clickEffect">
                                  <p:stCondLst>
                                    <p:cond delay="0"/>
                                  </p:stCondLst>
                                  <p:childTnLst>
                                    <p:set>
                                      <p:cBhvr>
                                        <p:cTn id="28" dur="1" fill="hold">
                                          <p:stCondLst>
                                            <p:cond delay="0"/>
                                          </p:stCondLst>
                                        </p:cTn>
                                        <p:tgtEl>
                                          <p:spTgt spid="45"/>
                                        </p:tgtEl>
                                        <p:attrNameLst>
                                          <p:attrName>style.visibility</p:attrName>
                                        </p:attrNameLst>
                                      </p:cBhvr>
                                      <p:to>
                                        <p:strVal val="visible"/>
                                      </p:to>
                                    </p:set>
                                    <p:anim calcmode="lin" valueType="num">
                                      <p:cBhvr>
                                        <p:cTn id="29" dur="500" fill="hold"/>
                                        <p:tgtEl>
                                          <p:spTgt spid="45"/>
                                        </p:tgtEl>
                                        <p:attrNameLst>
                                          <p:attrName>ppt_w</p:attrName>
                                        </p:attrNameLst>
                                      </p:cBhvr>
                                      <p:tavLst>
                                        <p:tav tm="0">
                                          <p:val>
                                            <p:fltVal val="0"/>
                                          </p:val>
                                        </p:tav>
                                        <p:tav tm="100000">
                                          <p:val>
                                            <p:strVal val="#ppt_w"/>
                                          </p:val>
                                        </p:tav>
                                      </p:tavLst>
                                    </p:anim>
                                    <p:anim calcmode="lin" valueType="num">
                                      <p:cBhvr>
                                        <p:cTn id="30" dur="500" fill="hold"/>
                                        <p:tgtEl>
                                          <p:spTgt spid="45"/>
                                        </p:tgtEl>
                                        <p:attrNameLst>
                                          <p:attrName>ppt_h</p:attrName>
                                        </p:attrNameLst>
                                      </p:cBhvr>
                                      <p:tavLst>
                                        <p:tav tm="0">
                                          <p:val>
                                            <p:fltVal val="0"/>
                                          </p:val>
                                        </p:tav>
                                        <p:tav tm="100000">
                                          <p:val>
                                            <p:strVal val="#ppt_h"/>
                                          </p:val>
                                        </p:tav>
                                      </p:tavLst>
                                    </p:anim>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nodeType="clickEffect">
                                  <p:stCondLst>
                                    <p:cond delay="0"/>
                                  </p:stCondLst>
                                  <p:childTnLst>
                                    <p:set>
                                      <p:cBhvr>
                                        <p:cTn id="34" dur="1" fill="hold">
                                          <p:stCondLst>
                                            <p:cond delay="0"/>
                                          </p:stCondLst>
                                        </p:cTn>
                                        <p:tgtEl>
                                          <p:spTgt spid="49"/>
                                        </p:tgtEl>
                                        <p:attrNameLst>
                                          <p:attrName>style.visibility</p:attrName>
                                        </p:attrNameLst>
                                      </p:cBhvr>
                                      <p:to>
                                        <p:strVal val="visible"/>
                                      </p:to>
                                    </p:set>
                                    <p:animEffect transition="in" filter="wipe(down)">
                                      <p:cBhvr>
                                        <p:cTn id="35" dur="500"/>
                                        <p:tgtEl>
                                          <p:spTgt spid="49"/>
                                        </p:tgtEl>
                                      </p:cBhvr>
                                    </p:animEffect>
                                  </p:childTnLst>
                                </p:cTn>
                              </p:par>
                            </p:childTnLst>
                          </p:cTn>
                        </p:par>
                      </p:childTnLst>
                    </p:cTn>
                  </p:par>
                  <p:par>
                    <p:cTn id="36" fill="hold">
                      <p:stCondLst>
                        <p:cond delay="indefinite"/>
                      </p:stCondLst>
                      <p:childTnLst>
                        <p:par>
                          <p:cTn id="37" fill="hold">
                            <p:stCondLst>
                              <p:cond delay="0"/>
                            </p:stCondLst>
                            <p:childTnLst>
                              <p:par>
                                <p:cTn id="38" presetID="23" presetClass="entr" presetSubtype="16" fill="hold" nodeType="clickEffect">
                                  <p:stCondLst>
                                    <p:cond delay="0"/>
                                  </p:stCondLst>
                                  <p:childTnLst>
                                    <p:set>
                                      <p:cBhvr>
                                        <p:cTn id="39" dur="1" fill="hold">
                                          <p:stCondLst>
                                            <p:cond delay="0"/>
                                          </p:stCondLst>
                                        </p:cTn>
                                        <p:tgtEl>
                                          <p:spTgt spid="41"/>
                                        </p:tgtEl>
                                        <p:attrNameLst>
                                          <p:attrName>style.visibility</p:attrName>
                                        </p:attrNameLst>
                                      </p:cBhvr>
                                      <p:to>
                                        <p:strVal val="visible"/>
                                      </p:to>
                                    </p:set>
                                    <p:anim calcmode="lin" valueType="num">
                                      <p:cBhvr>
                                        <p:cTn id="40" dur="500" fill="hold"/>
                                        <p:tgtEl>
                                          <p:spTgt spid="41"/>
                                        </p:tgtEl>
                                        <p:attrNameLst>
                                          <p:attrName>ppt_w</p:attrName>
                                        </p:attrNameLst>
                                      </p:cBhvr>
                                      <p:tavLst>
                                        <p:tav tm="0">
                                          <p:val>
                                            <p:fltVal val="0"/>
                                          </p:val>
                                        </p:tav>
                                        <p:tav tm="100000">
                                          <p:val>
                                            <p:strVal val="#ppt_w"/>
                                          </p:val>
                                        </p:tav>
                                      </p:tavLst>
                                    </p:anim>
                                    <p:anim calcmode="lin" valueType="num">
                                      <p:cBhvr>
                                        <p:cTn id="41" dur="500" fill="hold"/>
                                        <p:tgtEl>
                                          <p:spTgt spid="41"/>
                                        </p:tgtEl>
                                        <p:attrNameLst>
                                          <p:attrName>ppt_h</p:attrName>
                                        </p:attrNameLst>
                                      </p:cBhvr>
                                      <p:tavLst>
                                        <p:tav tm="0">
                                          <p:val>
                                            <p:fltVal val="0"/>
                                          </p:val>
                                        </p:tav>
                                        <p:tav tm="100000">
                                          <p:val>
                                            <p:strVal val="#ppt_h"/>
                                          </p:val>
                                        </p:tav>
                                      </p:tavLst>
                                    </p:anim>
                                  </p:childTnLst>
                                </p:cTn>
                              </p:par>
                            </p:childTnLst>
                          </p:cTn>
                        </p:par>
                      </p:childTnLst>
                    </p:cTn>
                  </p:par>
                  <p:par>
                    <p:cTn id="42" fill="hold">
                      <p:stCondLst>
                        <p:cond delay="indefinite"/>
                      </p:stCondLst>
                      <p:childTnLst>
                        <p:par>
                          <p:cTn id="43" fill="hold">
                            <p:stCondLst>
                              <p:cond delay="0"/>
                            </p:stCondLst>
                            <p:childTnLst>
                              <p:par>
                                <p:cTn id="44" presetID="22" presetClass="entr" presetSubtype="4" fill="hold" nodeType="clickEffect">
                                  <p:stCondLst>
                                    <p:cond delay="0"/>
                                  </p:stCondLst>
                                  <p:childTnLst>
                                    <p:set>
                                      <p:cBhvr>
                                        <p:cTn id="45" dur="1" fill="hold">
                                          <p:stCondLst>
                                            <p:cond delay="0"/>
                                          </p:stCondLst>
                                        </p:cTn>
                                        <p:tgtEl>
                                          <p:spTgt spid="50"/>
                                        </p:tgtEl>
                                        <p:attrNameLst>
                                          <p:attrName>style.visibility</p:attrName>
                                        </p:attrNameLst>
                                      </p:cBhvr>
                                      <p:to>
                                        <p:strVal val="visible"/>
                                      </p:to>
                                    </p:set>
                                    <p:animEffect transition="in" filter="wipe(down)">
                                      <p:cBhvr>
                                        <p:cTn id="46" dur="500"/>
                                        <p:tgtEl>
                                          <p:spTgt spid="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047999" y="2551837"/>
            <a:ext cx="6389511" cy="1754326"/>
          </a:xfrm>
          <a:prstGeom prst="rect">
            <a:avLst/>
          </a:prstGeom>
        </p:spPr>
        <p:txBody>
          <a:bodyPr wrap="square">
            <a:spAutoFit/>
          </a:bodyPr>
          <a:lstStyle/>
          <a:p>
            <a:pPr marL="457200" marR="0" indent="-457200" algn="just">
              <a:lnSpc>
                <a:spcPct val="120000"/>
              </a:lnSpc>
              <a:spcBef>
                <a:spcPts val="0"/>
              </a:spcBef>
              <a:spcAft>
                <a:spcPts val="0"/>
              </a:spcAft>
              <a:buFont typeface="Arial" panose="020B0604020202020204" pitchFamily="34" charset="0"/>
              <a:buChar char="•"/>
            </a:pPr>
            <a:r>
              <a:rPr lang="vi-VN" b="1">
                <a:solidFill>
                  <a:srgbClr val="002060"/>
                </a:solidFill>
                <a:latin typeface="Calibri" panose="020F0502020204030204" pitchFamily="34" charset="0"/>
                <a:ea typeface="Times New Roman" panose="02020603050405020304" pitchFamily="18" charset="0"/>
                <a:cs typeface="Calibri" panose="020F0502020204030204" pitchFamily="34" charset="0"/>
              </a:rPr>
              <a:t>Em hãy mô tả ý nghĩa của từng hình.</a:t>
            </a:r>
            <a:endParaRPr lang="en-US" b="1">
              <a:solidFill>
                <a:srgbClr val="002060"/>
              </a:solidFill>
              <a:latin typeface="Calibri" panose="020F0502020204030204" pitchFamily="34" charset="0"/>
              <a:ea typeface="Times New Roman" panose="02020603050405020304" pitchFamily="18" charset="0"/>
              <a:cs typeface="Calibri" panose="020F0502020204030204" pitchFamily="34" charset="0"/>
            </a:endParaRPr>
          </a:p>
          <a:p>
            <a:pPr marL="457200" marR="0" indent="-457200" algn="just">
              <a:lnSpc>
                <a:spcPct val="120000"/>
              </a:lnSpc>
              <a:spcBef>
                <a:spcPts val="0"/>
              </a:spcBef>
              <a:spcAft>
                <a:spcPts val="0"/>
              </a:spcAft>
              <a:buFont typeface="Arial" panose="020B0604020202020204" pitchFamily="34" charset="0"/>
              <a:buChar char="•"/>
            </a:pPr>
            <a:r>
              <a:rPr lang="vi-VN" b="1">
                <a:solidFill>
                  <a:srgbClr val="002060"/>
                </a:solidFill>
                <a:latin typeface="Calibri" panose="020F0502020204030204" pitchFamily="34" charset="0"/>
                <a:ea typeface="Times New Roman" panose="02020603050405020304" pitchFamily="18" charset="0"/>
                <a:cs typeface="Calibri" panose="020F0502020204030204" pitchFamily="34" charset="0"/>
              </a:rPr>
              <a:t>Em đã bao giờ trải qua các tình huống như trong các hình này chưa?</a:t>
            </a:r>
            <a:endParaRPr lang="en-US" b="1">
              <a:solidFill>
                <a:srgbClr val="002060"/>
              </a:solidFill>
              <a:latin typeface="Calibri" panose="020F0502020204030204" pitchFamily="34" charset="0"/>
              <a:ea typeface="Times New Roman" panose="02020603050405020304" pitchFamily="18" charset="0"/>
              <a:cs typeface="Calibri" panose="020F0502020204030204" pitchFamily="34" charset="0"/>
            </a:endParaRPr>
          </a:p>
          <a:p>
            <a:pPr marL="457200" marR="0" indent="-457200" algn="just">
              <a:lnSpc>
                <a:spcPct val="120000"/>
              </a:lnSpc>
              <a:spcBef>
                <a:spcPts val="0"/>
              </a:spcBef>
              <a:spcAft>
                <a:spcPts val="0"/>
              </a:spcAft>
              <a:buFont typeface="Arial" panose="020B0604020202020204" pitchFamily="34" charset="0"/>
              <a:buChar char="•"/>
            </a:pPr>
            <a:r>
              <a:rPr lang="vi-VN" b="1">
                <a:solidFill>
                  <a:srgbClr val="002060"/>
                </a:solidFill>
                <a:latin typeface="Calibri" panose="020F0502020204030204" pitchFamily="34" charset="0"/>
                <a:ea typeface="Times New Roman" panose="02020603050405020304" pitchFamily="18" charset="0"/>
                <a:cs typeface="Calibri" panose="020F0502020204030204" pitchFamily="34" charset="0"/>
              </a:rPr>
              <a:t>Cảm giác của em khi đó thế nào?</a:t>
            </a:r>
            <a:endParaRPr lang="en-US" b="1">
              <a:solidFill>
                <a:srgbClr val="002060"/>
              </a:solidFill>
              <a:latin typeface="Calibri" panose="020F0502020204030204" pitchFamily="34" charset="0"/>
              <a:ea typeface="Times New Roman" panose="02020603050405020304" pitchFamily="18" charset="0"/>
              <a:cs typeface="Calibri" panose="020F0502020204030204" pitchFamily="34" charset="0"/>
            </a:endParaRPr>
          </a:p>
          <a:p>
            <a:pPr marL="457200" marR="0" indent="-457200" algn="just">
              <a:lnSpc>
                <a:spcPct val="120000"/>
              </a:lnSpc>
              <a:spcBef>
                <a:spcPts val="0"/>
              </a:spcBef>
              <a:spcAft>
                <a:spcPts val="0"/>
              </a:spcAft>
              <a:buFont typeface="Arial" panose="020B0604020202020204" pitchFamily="34" charset="0"/>
              <a:buChar char="•"/>
            </a:pPr>
            <a:r>
              <a:rPr lang="vi-VN" b="1">
                <a:solidFill>
                  <a:srgbClr val="002060"/>
                </a:solidFill>
                <a:latin typeface="Calibri" panose="020F0502020204030204" pitchFamily="34" charset="0"/>
                <a:ea typeface="Times New Roman" panose="02020603050405020304" pitchFamily="18" charset="0"/>
                <a:cs typeface="Calibri" panose="020F0502020204030204" pitchFamily="34" charset="0"/>
              </a:rPr>
              <a:t>Những việc làm nào có lợi? Vì sao?</a:t>
            </a:r>
            <a:endParaRPr lang="vi-VN" b="1" dirty="0">
              <a:solidFill>
                <a:srgbClr val="002060"/>
              </a:solidFill>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1666054130"/>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2828836"/>
            <a:ext cx="6096000" cy="1200329"/>
          </a:xfrm>
          <a:prstGeom prst="rect">
            <a:avLst/>
          </a:prstGeom>
        </p:spPr>
        <p:txBody>
          <a:bodyPr>
            <a:spAutoFit/>
          </a:bodyPr>
          <a:lstStyle/>
          <a:p>
            <a:pPr lvl="0" algn="just"/>
            <a:r>
              <a:rPr lang="vi-VN" b="1">
                <a:solidFill>
                  <a:srgbClr val="002060"/>
                </a:solidFill>
                <a:latin typeface="Calibri" panose="020F0502020204030204" pitchFamily="34" charset="0"/>
                <a:cs typeface="Calibri" panose="020F0502020204030204" pitchFamily="34" charset="0"/>
              </a:rPr>
              <a:t>Các bạn nhỏ đang buông diều gương mặt cảm xúc vui và thích thú.</a:t>
            </a:r>
            <a:endParaRPr lang="en-US" b="1">
              <a:solidFill>
                <a:srgbClr val="002060"/>
              </a:solidFill>
              <a:latin typeface="Calibri" panose="020F0502020204030204" pitchFamily="34" charset="0"/>
              <a:cs typeface="Calibri" panose="020F0502020204030204" pitchFamily="34" charset="0"/>
            </a:endParaRPr>
          </a:p>
          <a:p>
            <a:pPr lvl="0" algn="just"/>
            <a:r>
              <a:rPr lang="en-US" b="1">
                <a:solidFill>
                  <a:srgbClr val="FF0000"/>
                </a:solidFill>
                <a:latin typeface="Calibri" panose="020F0502020204030204" pitchFamily="34" charset="0"/>
                <a:cs typeface="Calibri" panose="020F0502020204030204" pitchFamily="34" charset="0"/>
              </a:rPr>
              <a:t>=&gt; Đây là việc làm có lợi vì điều đó khiến </a:t>
            </a:r>
            <a:r>
              <a:rPr lang="vi-VN" b="1">
                <a:solidFill>
                  <a:srgbClr val="FF0000"/>
                </a:solidFill>
                <a:latin typeface="Calibri" panose="020F0502020204030204" pitchFamily="34" charset="0"/>
                <a:cs typeface="Calibri" panose="020F0502020204030204" pitchFamily="34" charset="0"/>
              </a:rPr>
              <a:t>em thấy </a:t>
            </a:r>
            <a:r>
              <a:rPr lang="en-US" b="1">
                <a:solidFill>
                  <a:srgbClr val="FF0000"/>
                </a:solidFill>
                <a:latin typeface="Calibri" panose="020F0502020204030204" pitchFamily="34" charset="0"/>
                <a:cs typeface="Calibri" panose="020F0502020204030204" pitchFamily="34" charset="0"/>
              </a:rPr>
              <a:t>rất</a:t>
            </a:r>
            <a:r>
              <a:rPr lang="vi-VN" b="1">
                <a:solidFill>
                  <a:srgbClr val="FF0000"/>
                </a:solidFill>
                <a:latin typeface="Calibri" panose="020F0502020204030204" pitchFamily="34" charset="0"/>
                <a:cs typeface="Calibri" panose="020F0502020204030204" pitchFamily="34" charset="0"/>
              </a:rPr>
              <a:t> vui vẻ, thoải mái khi được </a:t>
            </a:r>
            <a:r>
              <a:rPr lang="nl-NL" b="1">
                <a:solidFill>
                  <a:srgbClr val="FF0000"/>
                </a:solidFill>
                <a:latin typeface="Calibri" panose="020F0502020204030204" pitchFamily="34" charset="0"/>
                <a:cs typeface="Calibri" panose="020F0502020204030204" pitchFamily="34" charset="0"/>
              </a:rPr>
              <a:t>vui chơi cùng các bạn của mình.</a:t>
            </a:r>
            <a:endParaRPr lang="en-US" b="1" dirty="0">
              <a:solidFill>
                <a:srgbClr val="FF0000"/>
              </a:solidFill>
              <a:latin typeface="Calibri" panose="020F0502020204030204" pitchFamily="34" charset="0"/>
              <a:cs typeface="Calibri" panose="020F0502020204030204" pitchFamily="34" charset="0"/>
            </a:endParaRPr>
          </a:p>
        </p:txBody>
      </p:sp>
      <p:pic>
        <p:nvPicPr>
          <p:cNvPr id="3" name="Picture 2">
            <a:extLst>
              <a:ext uri="{FF2B5EF4-FFF2-40B4-BE49-F238E27FC236}">
                <a16:creationId xmlns:a16="http://schemas.microsoft.com/office/drawing/2014/main" id="{3E32B713-E4BE-42A4-826B-DD5C6527F7BB}"/>
              </a:ext>
            </a:extLst>
          </p:cNvPr>
          <p:cNvPicPr>
            <a:picLocks noChangeAspect="1"/>
          </p:cNvPicPr>
          <p:nvPr/>
        </p:nvPicPr>
        <p:blipFill>
          <a:blip r:embed="rId2"/>
          <a:stretch>
            <a:fillRect/>
          </a:stretch>
        </p:blipFill>
        <p:spPr>
          <a:xfrm>
            <a:off x="2380136" y="251853"/>
            <a:ext cx="7010400" cy="943704"/>
          </a:xfrm>
          <a:prstGeom prst="rect">
            <a:avLst/>
          </a:prstGeom>
        </p:spPr>
      </p:pic>
    </p:spTree>
    <p:extLst>
      <p:ext uri="{BB962C8B-B14F-4D97-AF65-F5344CB8AC3E}">
        <p14:creationId xmlns:p14="http://schemas.microsoft.com/office/powerpoint/2010/main" val="3529765204"/>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2967335"/>
            <a:ext cx="6096000" cy="923330"/>
          </a:xfrm>
          <a:prstGeom prst="rect">
            <a:avLst/>
          </a:prstGeom>
        </p:spPr>
        <p:txBody>
          <a:bodyPr>
            <a:spAutoFit/>
          </a:bodyPr>
          <a:lstStyle/>
          <a:p>
            <a:pPr lvl="0" algn="just"/>
            <a:r>
              <a:rPr lang="vi-VN" b="1">
                <a:solidFill>
                  <a:srgbClr val="002060"/>
                </a:solidFill>
                <a:latin typeface="Calibri" panose="020F0502020204030204" pitchFamily="34" charset="0"/>
                <a:cs typeface="Calibri" panose="020F0502020204030204" pitchFamily="34" charset="0"/>
              </a:rPr>
              <a:t>Bạn nhỏ bị tách ra bị các các xa lánh </a:t>
            </a:r>
            <a:endParaRPr lang="en-US" b="1">
              <a:solidFill>
                <a:srgbClr val="002060"/>
              </a:solidFill>
              <a:latin typeface="Calibri" panose="020F0502020204030204" pitchFamily="34" charset="0"/>
              <a:cs typeface="Calibri" panose="020F0502020204030204" pitchFamily="34" charset="0"/>
            </a:endParaRPr>
          </a:p>
          <a:p>
            <a:pPr lvl="0" algn="just"/>
            <a:r>
              <a:rPr lang="en-US" b="1">
                <a:solidFill>
                  <a:srgbClr val="FF0000"/>
                </a:solidFill>
                <a:latin typeface="Calibri" panose="020F0502020204030204" pitchFamily="34" charset="0"/>
                <a:cs typeface="Calibri" panose="020F0502020204030204" pitchFamily="34" charset="0"/>
              </a:rPr>
              <a:t>=&gt; Đây là việc làm có hại vì </a:t>
            </a:r>
            <a:r>
              <a:rPr lang="nl-NL" b="1">
                <a:solidFill>
                  <a:srgbClr val="FF0000"/>
                </a:solidFill>
                <a:latin typeface="Calibri" panose="020F0502020204030204" pitchFamily="34" charset="0"/>
                <a:cs typeface="Calibri" panose="020F0502020204030204" pitchFamily="34" charset="0"/>
              </a:rPr>
              <a:t>khi trải qua tình huống đó em thấy buồn và tủi thân</a:t>
            </a:r>
            <a:endParaRPr lang="en-US" b="1" dirty="0">
              <a:solidFill>
                <a:srgbClr val="FF0000"/>
              </a:solidFill>
              <a:latin typeface="Calibri" panose="020F0502020204030204" pitchFamily="34" charset="0"/>
              <a:cs typeface="Calibri" panose="020F0502020204030204" pitchFamily="34" charset="0"/>
            </a:endParaRPr>
          </a:p>
        </p:txBody>
      </p:sp>
      <p:pic>
        <p:nvPicPr>
          <p:cNvPr id="3" name="Picture 2">
            <a:extLst>
              <a:ext uri="{FF2B5EF4-FFF2-40B4-BE49-F238E27FC236}">
                <a16:creationId xmlns:a16="http://schemas.microsoft.com/office/drawing/2014/main" id="{3E32B713-E4BE-42A4-826B-DD5C6527F7BB}"/>
              </a:ext>
            </a:extLst>
          </p:cNvPr>
          <p:cNvPicPr>
            <a:picLocks noChangeAspect="1"/>
          </p:cNvPicPr>
          <p:nvPr/>
        </p:nvPicPr>
        <p:blipFill>
          <a:blip r:embed="rId2"/>
          <a:stretch>
            <a:fillRect/>
          </a:stretch>
        </p:blipFill>
        <p:spPr>
          <a:xfrm>
            <a:off x="2380136" y="251853"/>
            <a:ext cx="7010400" cy="943704"/>
          </a:xfrm>
          <a:prstGeom prst="rect">
            <a:avLst/>
          </a:prstGeom>
        </p:spPr>
      </p:pic>
    </p:spTree>
    <p:extLst>
      <p:ext uri="{BB962C8B-B14F-4D97-AF65-F5344CB8AC3E}">
        <p14:creationId xmlns:p14="http://schemas.microsoft.com/office/powerpoint/2010/main" val="1215004030"/>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Rounded Corners 2">
            <a:extLst>
              <a:ext uri="{FF2B5EF4-FFF2-40B4-BE49-F238E27FC236}">
                <a16:creationId xmlns:a16="http://schemas.microsoft.com/office/drawing/2014/main" id="{F04CE61F-142C-F51E-F4D8-D120B94AE09A}"/>
              </a:ext>
            </a:extLst>
          </p:cNvPr>
          <p:cNvSpPr/>
          <p:nvPr/>
        </p:nvSpPr>
        <p:spPr>
          <a:xfrm>
            <a:off x="710437" y="3039624"/>
            <a:ext cx="10527405" cy="97155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defRPr/>
            </a:pPr>
            <a:r>
              <a:rPr lang="en-US" sz="4800" i="1" dirty="0">
                <a:solidFill>
                  <a:prstClr val="black"/>
                </a:solidFill>
                <a:latin typeface="Arial" panose="020B0604020202020204" pitchFamily="34" charset="0"/>
                <a:cs typeface="Arial" panose="020B0604020202020204" pitchFamily="34" charset="0"/>
              </a:rPr>
              <a:t>    </a:t>
            </a:r>
            <a:r>
              <a:rPr lang="en-US" sz="4800" i="1" dirty="0" err="1">
                <a:solidFill>
                  <a:prstClr val="black"/>
                </a:solidFill>
                <a:latin typeface="Arial" panose="020B0604020202020204" pitchFamily="34" charset="0"/>
                <a:cs typeface="Arial" panose="020B0604020202020204" pitchFamily="34" charset="0"/>
              </a:rPr>
              <a:t>Ngủ</a:t>
            </a:r>
            <a:r>
              <a:rPr lang="en-US" sz="4800" i="1" dirty="0">
                <a:solidFill>
                  <a:prstClr val="black"/>
                </a:solidFill>
                <a:latin typeface="Arial" panose="020B0604020202020204" pitchFamily="34" charset="0"/>
                <a:cs typeface="Arial" panose="020B0604020202020204" pitchFamily="34" charset="0"/>
              </a:rPr>
              <a:t> </a:t>
            </a:r>
            <a:r>
              <a:rPr lang="en-US" sz="4800" i="1" dirty="0" err="1">
                <a:solidFill>
                  <a:prstClr val="black"/>
                </a:solidFill>
                <a:latin typeface="Arial" panose="020B0604020202020204" pitchFamily="34" charset="0"/>
                <a:cs typeface="Arial" panose="020B0604020202020204" pitchFamily="34" charset="0"/>
              </a:rPr>
              <a:t>đủ</a:t>
            </a:r>
            <a:r>
              <a:rPr lang="en-US" sz="4800" i="1" dirty="0">
                <a:solidFill>
                  <a:prstClr val="black"/>
                </a:solidFill>
                <a:latin typeface="Arial" panose="020B0604020202020204" pitchFamily="34" charset="0"/>
                <a:cs typeface="Arial" panose="020B0604020202020204" pitchFamily="34" charset="0"/>
              </a:rPr>
              <a:t> </a:t>
            </a:r>
            <a:r>
              <a:rPr lang="en-US" sz="4800" i="1" dirty="0" err="1">
                <a:solidFill>
                  <a:prstClr val="black"/>
                </a:solidFill>
                <a:latin typeface="Arial" panose="020B0604020202020204" pitchFamily="34" charset="0"/>
                <a:cs typeface="Arial" panose="020B0604020202020204" pitchFamily="34" charset="0"/>
              </a:rPr>
              <a:t>giấc</a:t>
            </a:r>
            <a:r>
              <a:rPr lang="en-US" sz="4800" i="1" dirty="0">
                <a:solidFill>
                  <a:prstClr val="black"/>
                </a:solidFill>
                <a:latin typeface="Arial" panose="020B0604020202020204" pitchFamily="34" charset="0"/>
                <a:cs typeface="Arial" panose="020B0604020202020204" pitchFamily="34" charset="0"/>
              </a:rPr>
              <a:t>.</a:t>
            </a:r>
            <a:endParaRPr kumimoji="0" lang="en-US" sz="4800" b="0"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4" name="Rectangle: Rounded Corners 3">
            <a:extLst>
              <a:ext uri="{FF2B5EF4-FFF2-40B4-BE49-F238E27FC236}">
                <a16:creationId xmlns:a16="http://schemas.microsoft.com/office/drawing/2014/main" id="{F75241A7-726D-470E-42CF-5FF0886B3BA3}"/>
              </a:ext>
            </a:extLst>
          </p:cNvPr>
          <p:cNvSpPr/>
          <p:nvPr/>
        </p:nvSpPr>
        <p:spPr>
          <a:xfrm>
            <a:off x="710437" y="1801373"/>
            <a:ext cx="10527405" cy="97155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defRPr/>
            </a:pPr>
            <a:r>
              <a:rPr lang="en-US" sz="4800" i="1" dirty="0">
                <a:solidFill>
                  <a:prstClr val="black"/>
                </a:solidFill>
                <a:latin typeface="Arial" panose="020B0604020202020204" pitchFamily="34" charset="0"/>
                <a:cs typeface="Arial" panose="020B0604020202020204" pitchFamily="34" charset="0"/>
              </a:rPr>
              <a:t>    </a:t>
            </a:r>
            <a:r>
              <a:rPr lang="en-US" sz="4800" i="1" dirty="0" err="1">
                <a:solidFill>
                  <a:prstClr val="black"/>
                </a:solidFill>
                <a:latin typeface="Arial" panose="020B0604020202020204" pitchFamily="34" charset="0"/>
                <a:cs typeface="Arial" panose="020B0604020202020204" pitchFamily="34" charset="0"/>
              </a:rPr>
              <a:t>Ăn</a:t>
            </a:r>
            <a:r>
              <a:rPr lang="en-US" sz="4800" i="1" dirty="0">
                <a:solidFill>
                  <a:prstClr val="black"/>
                </a:solidFill>
                <a:latin typeface="Arial" panose="020B0604020202020204" pitchFamily="34" charset="0"/>
                <a:cs typeface="Arial" panose="020B0604020202020204" pitchFamily="34" charset="0"/>
              </a:rPr>
              <a:t> </a:t>
            </a:r>
            <a:r>
              <a:rPr lang="en-US" sz="4800" i="1" dirty="0" err="1">
                <a:solidFill>
                  <a:prstClr val="black"/>
                </a:solidFill>
                <a:latin typeface="Arial" panose="020B0604020202020204" pitchFamily="34" charset="0"/>
                <a:cs typeface="Arial" panose="020B0604020202020204" pitchFamily="34" charset="0"/>
              </a:rPr>
              <a:t>uống</a:t>
            </a:r>
            <a:r>
              <a:rPr lang="en-US" sz="4800" i="1" dirty="0">
                <a:solidFill>
                  <a:prstClr val="black"/>
                </a:solidFill>
                <a:latin typeface="Arial" panose="020B0604020202020204" pitchFamily="34" charset="0"/>
                <a:cs typeface="Arial" panose="020B0604020202020204" pitchFamily="34" charset="0"/>
              </a:rPr>
              <a:t> </a:t>
            </a:r>
            <a:r>
              <a:rPr lang="en-US" sz="4800" i="1" dirty="0" err="1">
                <a:solidFill>
                  <a:prstClr val="black"/>
                </a:solidFill>
                <a:latin typeface="Arial" panose="020B0604020202020204" pitchFamily="34" charset="0"/>
                <a:cs typeface="Arial" panose="020B0604020202020204" pitchFamily="34" charset="0"/>
              </a:rPr>
              <a:t>đủ</a:t>
            </a:r>
            <a:r>
              <a:rPr lang="en-US" sz="4800" i="1" dirty="0">
                <a:solidFill>
                  <a:prstClr val="black"/>
                </a:solidFill>
                <a:latin typeface="Arial" panose="020B0604020202020204" pitchFamily="34" charset="0"/>
                <a:cs typeface="Arial" panose="020B0604020202020204" pitchFamily="34" charset="0"/>
              </a:rPr>
              <a:t> </a:t>
            </a:r>
            <a:r>
              <a:rPr lang="en-US" sz="4800" i="1" dirty="0" err="1">
                <a:solidFill>
                  <a:prstClr val="black"/>
                </a:solidFill>
                <a:latin typeface="Arial" panose="020B0604020202020204" pitchFamily="34" charset="0"/>
                <a:cs typeface="Arial" panose="020B0604020202020204" pitchFamily="34" charset="0"/>
              </a:rPr>
              <a:t>chất</a:t>
            </a:r>
            <a:r>
              <a:rPr lang="en-US" sz="4800" i="1" dirty="0">
                <a:solidFill>
                  <a:prstClr val="black"/>
                </a:solidFill>
                <a:latin typeface="Arial" panose="020B0604020202020204" pitchFamily="34" charset="0"/>
                <a:cs typeface="Arial" panose="020B0604020202020204" pitchFamily="34" charset="0"/>
              </a:rPr>
              <a:t>.</a:t>
            </a:r>
            <a:endParaRPr kumimoji="0" lang="en-US" sz="4800" b="0"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5" name="Rectangle: Rounded Corners 4">
            <a:extLst>
              <a:ext uri="{FF2B5EF4-FFF2-40B4-BE49-F238E27FC236}">
                <a16:creationId xmlns:a16="http://schemas.microsoft.com/office/drawing/2014/main" id="{06F2D7E6-9E58-8398-4947-68B250BC734F}"/>
              </a:ext>
            </a:extLst>
          </p:cNvPr>
          <p:cNvSpPr/>
          <p:nvPr/>
        </p:nvSpPr>
        <p:spPr>
          <a:xfrm>
            <a:off x="710437" y="5624526"/>
            <a:ext cx="10527405" cy="97155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defRPr/>
            </a:pPr>
            <a:r>
              <a:rPr lang="en-US" sz="4800" i="1" dirty="0">
                <a:solidFill>
                  <a:prstClr val="black"/>
                </a:solidFill>
                <a:cs typeface="Arial" panose="020B0604020202020204" pitchFamily="34" charset="0"/>
              </a:rPr>
              <a:t>    </a:t>
            </a:r>
            <a:r>
              <a:rPr lang="vi-VN" sz="4800" i="1" dirty="0">
                <a:solidFill>
                  <a:prstClr val="black"/>
                </a:solidFill>
                <a:cs typeface="Arial" panose="020B0604020202020204" pitchFamily="34" charset="0"/>
              </a:rPr>
              <a:t>Nghỉ ngơi và vui chơi điều độ.</a:t>
            </a:r>
            <a:endParaRPr kumimoji="0" lang="en-US" sz="4800" b="0"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6" name="Rectangle: Rounded Corners 5">
            <a:extLst>
              <a:ext uri="{FF2B5EF4-FFF2-40B4-BE49-F238E27FC236}">
                <a16:creationId xmlns:a16="http://schemas.microsoft.com/office/drawing/2014/main" id="{B2C0C117-1941-1ED4-3D99-DD1E561EE6F2}"/>
              </a:ext>
            </a:extLst>
          </p:cNvPr>
          <p:cNvSpPr/>
          <p:nvPr/>
        </p:nvSpPr>
        <p:spPr>
          <a:xfrm>
            <a:off x="710437" y="4277875"/>
            <a:ext cx="10527405" cy="97155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defRPr/>
            </a:pPr>
            <a:r>
              <a:rPr lang="en-US" sz="3200" i="1" dirty="0">
                <a:solidFill>
                  <a:prstClr val="black"/>
                </a:solidFill>
                <a:cs typeface="Arial" panose="020B0604020202020204" pitchFamily="34" charset="0"/>
              </a:rPr>
              <a:t>     </a:t>
            </a:r>
            <a:r>
              <a:rPr lang="vi-VN" sz="3200" i="1" dirty="0">
                <a:solidFill>
                  <a:prstClr val="black"/>
                </a:solidFill>
                <a:cs typeface="Arial" panose="020B0604020202020204" pitchFamily="34" charset="0"/>
              </a:rPr>
              <a:t>Không sử dụng các chất kích thích như rượu, bia, thuốc lá,…</a:t>
            </a:r>
            <a:endParaRPr kumimoji="0" lang="en-US" sz="3200" b="0" i="1"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3CC5D3D0-5CF0-49D8-8B25-557A2376544C}"/>
              </a:ext>
            </a:extLst>
          </p:cNvPr>
          <p:cNvSpPr txBox="1"/>
          <p:nvPr/>
        </p:nvSpPr>
        <p:spPr>
          <a:xfrm>
            <a:off x="590550" y="552450"/>
            <a:ext cx="11191875" cy="769441"/>
          </a:xfrm>
          <a:prstGeom prst="rect">
            <a:avLst/>
          </a:prstGeom>
          <a:noFill/>
        </p:spPr>
        <p:txBody>
          <a:bodyPr wrap="square" rtlCol="0">
            <a:spAutoFit/>
          </a:bodyPr>
          <a:lstStyle/>
          <a:p>
            <a:pPr algn="ctr"/>
            <a:r>
              <a:rPr lang="en-US" sz="4400" b="1" dirty="0" err="1">
                <a:solidFill>
                  <a:srgbClr val="FF0000"/>
                </a:solidFill>
              </a:rPr>
              <a:t>Một</a:t>
            </a:r>
            <a:r>
              <a:rPr lang="en-US" sz="4400" b="1" dirty="0">
                <a:solidFill>
                  <a:srgbClr val="FF0000"/>
                </a:solidFill>
              </a:rPr>
              <a:t> </a:t>
            </a:r>
            <a:r>
              <a:rPr lang="en-US" sz="4400" b="1" dirty="0" err="1">
                <a:solidFill>
                  <a:srgbClr val="FF0000"/>
                </a:solidFill>
              </a:rPr>
              <a:t>số</a:t>
            </a:r>
            <a:r>
              <a:rPr lang="en-US" sz="4400" b="1" dirty="0">
                <a:solidFill>
                  <a:srgbClr val="FF0000"/>
                </a:solidFill>
              </a:rPr>
              <a:t> </a:t>
            </a:r>
            <a:r>
              <a:rPr lang="en-US" sz="4400" b="1" dirty="0" err="1">
                <a:solidFill>
                  <a:srgbClr val="FF0000"/>
                </a:solidFill>
              </a:rPr>
              <a:t>việc</a:t>
            </a:r>
            <a:r>
              <a:rPr lang="en-US" sz="4400" b="1" dirty="0">
                <a:solidFill>
                  <a:srgbClr val="FF0000"/>
                </a:solidFill>
              </a:rPr>
              <a:t> </a:t>
            </a:r>
            <a:r>
              <a:rPr lang="en-US" sz="4400" b="1" dirty="0" err="1">
                <a:solidFill>
                  <a:srgbClr val="FF0000"/>
                </a:solidFill>
              </a:rPr>
              <a:t>làm</a:t>
            </a:r>
            <a:r>
              <a:rPr lang="en-US" sz="4400" b="1" dirty="0">
                <a:solidFill>
                  <a:srgbClr val="FF0000"/>
                </a:solidFill>
              </a:rPr>
              <a:t> </a:t>
            </a:r>
            <a:r>
              <a:rPr lang="en-US" sz="4400" b="1" dirty="0" err="1">
                <a:solidFill>
                  <a:srgbClr val="FF0000"/>
                </a:solidFill>
              </a:rPr>
              <a:t>có</a:t>
            </a:r>
            <a:r>
              <a:rPr lang="en-US" sz="4400" b="1" dirty="0">
                <a:solidFill>
                  <a:srgbClr val="FF0000"/>
                </a:solidFill>
              </a:rPr>
              <a:t> </a:t>
            </a:r>
            <a:r>
              <a:rPr lang="en-US" sz="4400" b="1" dirty="0" err="1">
                <a:solidFill>
                  <a:srgbClr val="FF0000"/>
                </a:solidFill>
              </a:rPr>
              <a:t>lợi</a:t>
            </a:r>
            <a:r>
              <a:rPr lang="en-US" sz="4400" b="1" dirty="0">
                <a:solidFill>
                  <a:srgbClr val="FF0000"/>
                </a:solidFill>
              </a:rPr>
              <a:t> </a:t>
            </a:r>
            <a:r>
              <a:rPr lang="en-US" sz="4400" b="1" dirty="0" err="1">
                <a:solidFill>
                  <a:srgbClr val="FF0000"/>
                </a:solidFill>
              </a:rPr>
              <a:t>cho</a:t>
            </a:r>
            <a:r>
              <a:rPr lang="en-US" sz="4400" b="1" dirty="0">
                <a:solidFill>
                  <a:srgbClr val="FF0000"/>
                </a:solidFill>
              </a:rPr>
              <a:t> </a:t>
            </a:r>
            <a:r>
              <a:rPr lang="en-US" sz="4400" b="1" dirty="0" err="1">
                <a:solidFill>
                  <a:srgbClr val="FF0000"/>
                </a:solidFill>
              </a:rPr>
              <a:t>cơ</a:t>
            </a:r>
            <a:r>
              <a:rPr lang="en-US" sz="4400" b="1" dirty="0">
                <a:solidFill>
                  <a:srgbClr val="FF0000"/>
                </a:solidFill>
              </a:rPr>
              <a:t> </a:t>
            </a:r>
            <a:r>
              <a:rPr lang="en-US" sz="4400" b="1" dirty="0" err="1">
                <a:solidFill>
                  <a:srgbClr val="FF0000"/>
                </a:solidFill>
              </a:rPr>
              <a:t>quan</a:t>
            </a:r>
            <a:r>
              <a:rPr lang="en-US" sz="4400" b="1" dirty="0">
                <a:solidFill>
                  <a:srgbClr val="FF0000"/>
                </a:solidFill>
              </a:rPr>
              <a:t> </a:t>
            </a:r>
            <a:r>
              <a:rPr lang="en-US" sz="4400" b="1" dirty="0" err="1">
                <a:solidFill>
                  <a:srgbClr val="FF0000"/>
                </a:solidFill>
              </a:rPr>
              <a:t>thần</a:t>
            </a:r>
            <a:r>
              <a:rPr lang="en-US" sz="4400" b="1" dirty="0">
                <a:solidFill>
                  <a:srgbClr val="FF0000"/>
                </a:solidFill>
              </a:rPr>
              <a:t> </a:t>
            </a:r>
            <a:r>
              <a:rPr lang="en-US" sz="4400" b="1" dirty="0" err="1">
                <a:solidFill>
                  <a:srgbClr val="FF0000"/>
                </a:solidFill>
              </a:rPr>
              <a:t>kinh</a:t>
            </a:r>
            <a:endParaRPr lang="en-US" sz="4400" b="1" dirty="0">
              <a:solidFill>
                <a:srgbClr val="FF0000"/>
              </a:solidFill>
            </a:endParaRPr>
          </a:p>
        </p:txBody>
      </p:sp>
    </p:spTree>
    <p:extLst>
      <p:ext uri="{BB962C8B-B14F-4D97-AF65-F5344CB8AC3E}">
        <p14:creationId xmlns:p14="http://schemas.microsoft.com/office/powerpoint/2010/main" val="145490561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fade">
                                      <p:cBhvr>
                                        <p:cTn id="21" dur="1000"/>
                                        <p:tgtEl>
                                          <p:spTgt spid="6"/>
                                        </p:tgtEl>
                                      </p:cBhvr>
                                    </p:animEffect>
                                    <p:anim calcmode="lin" valueType="num">
                                      <p:cBhvr>
                                        <p:cTn id="22" dur="1000" fill="hold"/>
                                        <p:tgtEl>
                                          <p:spTgt spid="6"/>
                                        </p:tgtEl>
                                        <p:attrNameLst>
                                          <p:attrName>ppt_x</p:attrName>
                                        </p:attrNameLst>
                                      </p:cBhvr>
                                      <p:tavLst>
                                        <p:tav tm="0">
                                          <p:val>
                                            <p:strVal val="#ppt_x"/>
                                          </p:val>
                                        </p:tav>
                                        <p:tav tm="100000">
                                          <p:val>
                                            <p:strVal val="#ppt_x"/>
                                          </p:val>
                                        </p:tav>
                                      </p:tavLst>
                                    </p:anim>
                                    <p:anim calcmode="lin" valueType="num">
                                      <p:cBhvr>
                                        <p:cTn id="23"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5"/>
                                        </p:tgtEl>
                                        <p:attrNameLst>
                                          <p:attrName>style.visibility</p:attrName>
                                        </p:attrNameLst>
                                      </p:cBhvr>
                                      <p:to>
                                        <p:strVal val="visible"/>
                                      </p:to>
                                    </p:set>
                                    <p:animEffect transition="in" filter="fade">
                                      <p:cBhvr>
                                        <p:cTn id="28" dur="1000"/>
                                        <p:tgtEl>
                                          <p:spTgt spid="5"/>
                                        </p:tgtEl>
                                      </p:cBhvr>
                                    </p:animEffect>
                                    <p:anim calcmode="lin" valueType="num">
                                      <p:cBhvr>
                                        <p:cTn id="29" dur="1000" fill="hold"/>
                                        <p:tgtEl>
                                          <p:spTgt spid="5"/>
                                        </p:tgtEl>
                                        <p:attrNameLst>
                                          <p:attrName>ppt_x</p:attrName>
                                        </p:attrNameLst>
                                      </p:cBhvr>
                                      <p:tavLst>
                                        <p:tav tm="0">
                                          <p:val>
                                            <p:strVal val="#ppt_x"/>
                                          </p:val>
                                        </p:tav>
                                        <p:tav tm="100000">
                                          <p:val>
                                            <p:strVal val="#ppt_x"/>
                                          </p:val>
                                        </p:tav>
                                      </p:tavLst>
                                    </p:anim>
                                    <p:anim calcmode="lin" valueType="num">
                                      <p:cBhvr>
                                        <p:cTn id="30"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Rounded Corners 2">
            <a:extLst>
              <a:ext uri="{FF2B5EF4-FFF2-40B4-BE49-F238E27FC236}">
                <a16:creationId xmlns:a16="http://schemas.microsoft.com/office/drawing/2014/main" id="{F04CE61F-142C-F51E-F4D8-D120B94AE09A}"/>
              </a:ext>
            </a:extLst>
          </p:cNvPr>
          <p:cNvSpPr/>
          <p:nvPr/>
        </p:nvSpPr>
        <p:spPr>
          <a:xfrm>
            <a:off x="710437" y="3039624"/>
            <a:ext cx="10527405" cy="97155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0"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4800" b="0" i="1"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Thiếu</a:t>
            </a:r>
            <a:r>
              <a:rPr kumimoji="0" lang="en-US" sz="4800" b="0"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4800" b="0" i="1"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giấc</a:t>
            </a:r>
            <a:r>
              <a:rPr kumimoji="0" lang="en-US" sz="4800" b="0"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p>
        </p:txBody>
      </p:sp>
      <p:sp>
        <p:nvSpPr>
          <p:cNvPr id="4" name="Rectangle: Rounded Corners 3">
            <a:extLst>
              <a:ext uri="{FF2B5EF4-FFF2-40B4-BE49-F238E27FC236}">
                <a16:creationId xmlns:a16="http://schemas.microsoft.com/office/drawing/2014/main" id="{F75241A7-726D-470E-42CF-5FF0886B3BA3}"/>
              </a:ext>
            </a:extLst>
          </p:cNvPr>
          <p:cNvSpPr/>
          <p:nvPr/>
        </p:nvSpPr>
        <p:spPr>
          <a:xfrm>
            <a:off x="710437" y="1801373"/>
            <a:ext cx="10527405" cy="97155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0"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4800" b="0" i="1"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Ăn</a:t>
            </a:r>
            <a:r>
              <a:rPr kumimoji="0" lang="en-US" sz="4800" b="0"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4800" b="0" i="1"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uống</a:t>
            </a:r>
            <a:r>
              <a:rPr kumimoji="0" lang="en-US" sz="4800" b="0"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4800" b="0" i="1"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thiếu</a:t>
            </a:r>
            <a:r>
              <a:rPr kumimoji="0" lang="en-US" sz="4800" b="0"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4800" b="0" i="1"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chất</a:t>
            </a:r>
            <a:r>
              <a:rPr kumimoji="0" lang="en-US" sz="4800" b="0"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p>
        </p:txBody>
      </p:sp>
      <p:sp>
        <p:nvSpPr>
          <p:cNvPr id="5" name="Rectangle: Rounded Corners 4">
            <a:extLst>
              <a:ext uri="{FF2B5EF4-FFF2-40B4-BE49-F238E27FC236}">
                <a16:creationId xmlns:a16="http://schemas.microsoft.com/office/drawing/2014/main" id="{06F2D7E6-9E58-8398-4947-68B250BC734F}"/>
              </a:ext>
            </a:extLst>
          </p:cNvPr>
          <p:cNvSpPr/>
          <p:nvPr/>
        </p:nvSpPr>
        <p:spPr>
          <a:xfrm>
            <a:off x="710437" y="5624526"/>
            <a:ext cx="11186288" cy="97155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defRPr/>
            </a:pPr>
            <a:r>
              <a:rPr lang="vi-VN" sz="4000" i="1" dirty="0">
                <a:solidFill>
                  <a:prstClr val="black"/>
                </a:solidFill>
                <a:latin typeface="Calibri" panose="020F0502020204030204"/>
                <a:cs typeface="Arial" panose="020B0604020202020204" pitchFamily="34" charset="0"/>
              </a:rPr>
              <a:t>Sử dụng các chất kích thích như rượu, bia, ma túy,…</a:t>
            </a:r>
            <a:endParaRPr kumimoji="0" lang="en-US" sz="4000" b="0" i="1"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6" name="Rectangle: Rounded Corners 5">
            <a:extLst>
              <a:ext uri="{FF2B5EF4-FFF2-40B4-BE49-F238E27FC236}">
                <a16:creationId xmlns:a16="http://schemas.microsoft.com/office/drawing/2014/main" id="{B2C0C117-1941-1ED4-3D99-DD1E561EE6F2}"/>
              </a:ext>
            </a:extLst>
          </p:cNvPr>
          <p:cNvSpPr/>
          <p:nvPr/>
        </p:nvSpPr>
        <p:spPr>
          <a:xfrm>
            <a:off x="710437" y="4277875"/>
            <a:ext cx="10527405" cy="97155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defRPr/>
            </a:pPr>
            <a:r>
              <a:rPr lang="en-US" sz="4800" i="1" dirty="0">
                <a:solidFill>
                  <a:prstClr val="black"/>
                </a:solidFill>
                <a:latin typeface="Calibri" panose="020F0502020204030204"/>
                <a:cs typeface="Arial" panose="020B0604020202020204" pitchFamily="34" charset="0"/>
              </a:rPr>
              <a:t>   </a:t>
            </a:r>
            <a:r>
              <a:rPr lang="vi-VN" sz="4800" i="1" dirty="0">
                <a:solidFill>
                  <a:prstClr val="black"/>
                </a:solidFill>
                <a:latin typeface="Calibri" panose="020F0502020204030204"/>
                <a:cs typeface="Arial" panose="020B0604020202020204" pitchFamily="34" charset="0"/>
              </a:rPr>
              <a:t>Vui chơi và vận động quá sức.</a:t>
            </a:r>
            <a:endParaRPr kumimoji="0" lang="en-US" sz="4800" b="0" i="1"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3CC5D3D0-5CF0-49D8-8B25-557A2376544C}"/>
              </a:ext>
            </a:extLst>
          </p:cNvPr>
          <p:cNvSpPr txBox="1"/>
          <p:nvPr/>
        </p:nvSpPr>
        <p:spPr>
          <a:xfrm>
            <a:off x="590550" y="552450"/>
            <a:ext cx="11191875" cy="76944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err="1">
                <a:ln>
                  <a:noFill/>
                </a:ln>
                <a:solidFill>
                  <a:srgbClr val="FF0000"/>
                </a:solidFill>
                <a:effectLst/>
                <a:uLnTx/>
                <a:uFillTx/>
                <a:latin typeface="Calibri" panose="020F0502020204030204"/>
                <a:ea typeface="+mn-ea"/>
                <a:cs typeface="+mn-cs"/>
              </a:rPr>
              <a:t>Một</a:t>
            </a:r>
            <a:r>
              <a:rPr kumimoji="0" lang="en-US" sz="4400" b="1" i="0" u="none" strike="noStrike" kern="1200" cap="none" spc="0" normalizeH="0" baseline="0" noProof="0" dirty="0">
                <a:ln>
                  <a:noFill/>
                </a:ln>
                <a:solidFill>
                  <a:srgbClr val="FF0000"/>
                </a:solidFill>
                <a:effectLst/>
                <a:uLnTx/>
                <a:uFillTx/>
                <a:latin typeface="Calibri" panose="020F0502020204030204"/>
                <a:ea typeface="+mn-ea"/>
                <a:cs typeface="+mn-cs"/>
              </a:rPr>
              <a:t> </a:t>
            </a:r>
            <a:r>
              <a:rPr kumimoji="0" lang="en-US" sz="4400" b="1" i="0" u="none" strike="noStrike" kern="1200" cap="none" spc="0" normalizeH="0" baseline="0" noProof="0" dirty="0" err="1">
                <a:ln>
                  <a:noFill/>
                </a:ln>
                <a:solidFill>
                  <a:srgbClr val="FF0000"/>
                </a:solidFill>
                <a:effectLst/>
                <a:uLnTx/>
                <a:uFillTx/>
                <a:latin typeface="Calibri" panose="020F0502020204030204"/>
                <a:ea typeface="+mn-ea"/>
                <a:cs typeface="+mn-cs"/>
              </a:rPr>
              <a:t>số</a:t>
            </a:r>
            <a:r>
              <a:rPr kumimoji="0" lang="en-US" sz="4400" b="1" i="0" u="none" strike="noStrike" kern="1200" cap="none" spc="0" normalizeH="0" baseline="0" noProof="0" dirty="0">
                <a:ln>
                  <a:noFill/>
                </a:ln>
                <a:solidFill>
                  <a:srgbClr val="FF0000"/>
                </a:solidFill>
                <a:effectLst/>
                <a:uLnTx/>
                <a:uFillTx/>
                <a:latin typeface="Calibri" panose="020F0502020204030204"/>
                <a:ea typeface="+mn-ea"/>
                <a:cs typeface="+mn-cs"/>
              </a:rPr>
              <a:t> </a:t>
            </a:r>
            <a:r>
              <a:rPr kumimoji="0" lang="en-US" sz="4400" b="1" i="0" u="none" strike="noStrike" kern="1200" cap="none" spc="0" normalizeH="0" baseline="0" noProof="0" dirty="0" err="1">
                <a:ln>
                  <a:noFill/>
                </a:ln>
                <a:solidFill>
                  <a:srgbClr val="FF0000"/>
                </a:solidFill>
                <a:effectLst/>
                <a:uLnTx/>
                <a:uFillTx/>
                <a:latin typeface="Calibri" panose="020F0502020204030204"/>
                <a:ea typeface="+mn-ea"/>
                <a:cs typeface="+mn-cs"/>
              </a:rPr>
              <a:t>việc</a:t>
            </a:r>
            <a:r>
              <a:rPr kumimoji="0" lang="en-US" sz="4400" b="1" i="0" u="none" strike="noStrike" kern="1200" cap="none" spc="0" normalizeH="0" baseline="0" noProof="0" dirty="0">
                <a:ln>
                  <a:noFill/>
                </a:ln>
                <a:solidFill>
                  <a:srgbClr val="FF0000"/>
                </a:solidFill>
                <a:effectLst/>
                <a:uLnTx/>
                <a:uFillTx/>
                <a:latin typeface="Calibri" panose="020F0502020204030204"/>
                <a:ea typeface="+mn-ea"/>
                <a:cs typeface="+mn-cs"/>
              </a:rPr>
              <a:t> </a:t>
            </a:r>
            <a:r>
              <a:rPr kumimoji="0" lang="en-US" sz="4400" b="1" i="0" u="none" strike="noStrike" kern="1200" cap="none" spc="0" normalizeH="0" baseline="0" noProof="0" dirty="0" err="1">
                <a:ln>
                  <a:noFill/>
                </a:ln>
                <a:solidFill>
                  <a:srgbClr val="FF0000"/>
                </a:solidFill>
                <a:effectLst/>
                <a:uLnTx/>
                <a:uFillTx/>
                <a:latin typeface="Calibri" panose="020F0502020204030204"/>
                <a:ea typeface="+mn-ea"/>
                <a:cs typeface="+mn-cs"/>
              </a:rPr>
              <a:t>làm</a:t>
            </a:r>
            <a:r>
              <a:rPr kumimoji="0" lang="en-US" sz="4400" b="1" i="0" u="none" strike="noStrike" kern="1200" cap="none" spc="0" normalizeH="0" baseline="0" noProof="0" dirty="0">
                <a:ln>
                  <a:noFill/>
                </a:ln>
                <a:solidFill>
                  <a:srgbClr val="FF0000"/>
                </a:solidFill>
                <a:effectLst/>
                <a:uLnTx/>
                <a:uFillTx/>
                <a:latin typeface="Calibri" panose="020F0502020204030204"/>
                <a:ea typeface="+mn-ea"/>
                <a:cs typeface="+mn-cs"/>
              </a:rPr>
              <a:t> </a:t>
            </a:r>
            <a:r>
              <a:rPr kumimoji="0" lang="en-US" sz="4400" b="1" i="0" u="none" strike="noStrike" kern="1200" cap="none" spc="0" normalizeH="0" baseline="0" noProof="0" dirty="0" err="1">
                <a:ln>
                  <a:noFill/>
                </a:ln>
                <a:solidFill>
                  <a:srgbClr val="FF0000"/>
                </a:solidFill>
                <a:effectLst/>
                <a:uLnTx/>
                <a:uFillTx/>
                <a:latin typeface="Calibri" panose="020F0502020204030204"/>
                <a:ea typeface="+mn-ea"/>
                <a:cs typeface="+mn-cs"/>
              </a:rPr>
              <a:t>có</a:t>
            </a:r>
            <a:r>
              <a:rPr kumimoji="0" lang="en-US" sz="4400" b="1" i="0" u="none" strike="noStrike" kern="1200" cap="none" spc="0" normalizeH="0" baseline="0" noProof="0" dirty="0">
                <a:ln>
                  <a:noFill/>
                </a:ln>
                <a:solidFill>
                  <a:srgbClr val="FF0000"/>
                </a:solidFill>
                <a:effectLst/>
                <a:uLnTx/>
                <a:uFillTx/>
                <a:latin typeface="Calibri" panose="020F0502020204030204"/>
                <a:ea typeface="+mn-ea"/>
                <a:cs typeface="+mn-cs"/>
              </a:rPr>
              <a:t> </a:t>
            </a:r>
            <a:r>
              <a:rPr kumimoji="0" lang="en-US" sz="4400" b="1" i="0" u="none" strike="noStrike" kern="1200" cap="none" spc="0" normalizeH="0" baseline="0" noProof="0" dirty="0" err="1">
                <a:ln>
                  <a:noFill/>
                </a:ln>
                <a:solidFill>
                  <a:srgbClr val="FF0000"/>
                </a:solidFill>
                <a:effectLst/>
                <a:uLnTx/>
                <a:uFillTx/>
                <a:latin typeface="Calibri" panose="020F0502020204030204"/>
                <a:ea typeface="+mn-ea"/>
                <a:cs typeface="+mn-cs"/>
              </a:rPr>
              <a:t>hại</a:t>
            </a:r>
            <a:r>
              <a:rPr kumimoji="0" lang="en-US" sz="4400" b="1" i="0" u="none" strike="noStrike" kern="1200" cap="none" spc="0" normalizeH="0" baseline="0" noProof="0" dirty="0">
                <a:ln>
                  <a:noFill/>
                </a:ln>
                <a:solidFill>
                  <a:srgbClr val="FF0000"/>
                </a:solidFill>
                <a:effectLst/>
                <a:uLnTx/>
                <a:uFillTx/>
                <a:latin typeface="Calibri" panose="020F0502020204030204"/>
                <a:ea typeface="+mn-ea"/>
                <a:cs typeface="+mn-cs"/>
              </a:rPr>
              <a:t> </a:t>
            </a:r>
            <a:r>
              <a:rPr kumimoji="0" lang="en-US" sz="4400" b="1" i="0" u="none" strike="noStrike" kern="1200" cap="none" spc="0" normalizeH="0" baseline="0" noProof="0" dirty="0" err="1">
                <a:ln>
                  <a:noFill/>
                </a:ln>
                <a:solidFill>
                  <a:srgbClr val="FF0000"/>
                </a:solidFill>
                <a:effectLst/>
                <a:uLnTx/>
                <a:uFillTx/>
                <a:latin typeface="Calibri" panose="020F0502020204030204"/>
                <a:ea typeface="+mn-ea"/>
                <a:cs typeface="+mn-cs"/>
              </a:rPr>
              <a:t>cho</a:t>
            </a:r>
            <a:r>
              <a:rPr kumimoji="0" lang="en-US" sz="4400" b="1" i="0" u="none" strike="noStrike" kern="1200" cap="none" spc="0" normalizeH="0" baseline="0" noProof="0" dirty="0">
                <a:ln>
                  <a:noFill/>
                </a:ln>
                <a:solidFill>
                  <a:srgbClr val="FF0000"/>
                </a:solidFill>
                <a:effectLst/>
                <a:uLnTx/>
                <a:uFillTx/>
                <a:latin typeface="Calibri" panose="020F0502020204030204"/>
                <a:ea typeface="+mn-ea"/>
                <a:cs typeface="+mn-cs"/>
              </a:rPr>
              <a:t> </a:t>
            </a:r>
            <a:r>
              <a:rPr kumimoji="0" lang="en-US" sz="4400" b="1" i="0" u="none" strike="noStrike" kern="1200" cap="none" spc="0" normalizeH="0" baseline="0" noProof="0" dirty="0" err="1">
                <a:ln>
                  <a:noFill/>
                </a:ln>
                <a:solidFill>
                  <a:srgbClr val="FF0000"/>
                </a:solidFill>
                <a:effectLst/>
                <a:uLnTx/>
                <a:uFillTx/>
                <a:latin typeface="Calibri" panose="020F0502020204030204"/>
                <a:ea typeface="+mn-ea"/>
                <a:cs typeface="+mn-cs"/>
              </a:rPr>
              <a:t>cơ</a:t>
            </a:r>
            <a:r>
              <a:rPr kumimoji="0" lang="en-US" sz="4400" b="1" i="0" u="none" strike="noStrike" kern="1200" cap="none" spc="0" normalizeH="0" baseline="0" noProof="0" dirty="0">
                <a:ln>
                  <a:noFill/>
                </a:ln>
                <a:solidFill>
                  <a:srgbClr val="FF0000"/>
                </a:solidFill>
                <a:effectLst/>
                <a:uLnTx/>
                <a:uFillTx/>
                <a:latin typeface="Calibri" panose="020F0502020204030204"/>
                <a:ea typeface="+mn-ea"/>
                <a:cs typeface="+mn-cs"/>
              </a:rPr>
              <a:t> </a:t>
            </a:r>
            <a:r>
              <a:rPr kumimoji="0" lang="en-US" sz="4400" b="1" i="0" u="none" strike="noStrike" kern="1200" cap="none" spc="0" normalizeH="0" baseline="0" noProof="0" dirty="0" err="1">
                <a:ln>
                  <a:noFill/>
                </a:ln>
                <a:solidFill>
                  <a:srgbClr val="FF0000"/>
                </a:solidFill>
                <a:effectLst/>
                <a:uLnTx/>
                <a:uFillTx/>
                <a:latin typeface="Calibri" panose="020F0502020204030204"/>
                <a:ea typeface="+mn-ea"/>
                <a:cs typeface="+mn-cs"/>
              </a:rPr>
              <a:t>quan</a:t>
            </a:r>
            <a:r>
              <a:rPr kumimoji="0" lang="en-US" sz="4400" b="1" i="0" u="none" strike="noStrike" kern="1200" cap="none" spc="0" normalizeH="0" baseline="0" noProof="0" dirty="0">
                <a:ln>
                  <a:noFill/>
                </a:ln>
                <a:solidFill>
                  <a:srgbClr val="FF0000"/>
                </a:solidFill>
                <a:effectLst/>
                <a:uLnTx/>
                <a:uFillTx/>
                <a:latin typeface="Calibri" panose="020F0502020204030204"/>
                <a:ea typeface="+mn-ea"/>
                <a:cs typeface="+mn-cs"/>
              </a:rPr>
              <a:t> </a:t>
            </a:r>
            <a:r>
              <a:rPr kumimoji="0" lang="en-US" sz="4400" b="1" i="0" u="none" strike="noStrike" kern="1200" cap="none" spc="0" normalizeH="0" baseline="0" noProof="0" dirty="0" err="1">
                <a:ln>
                  <a:noFill/>
                </a:ln>
                <a:solidFill>
                  <a:srgbClr val="FF0000"/>
                </a:solidFill>
                <a:effectLst/>
                <a:uLnTx/>
                <a:uFillTx/>
                <a:latin typeface="Calibri" panose="020F0502020204030204"/>
                <a:ea typeface="+mn-ea"/>
                <a:cs typeface="+mn-cs"/>
              </a:rPr>
              <a:t>thần</a:t>
            </a:r>
            <a:r>
              <a:rPr kumimoji="0" lang="en-US" sz="4400" b="1" i="0" u="none" strike="noStrike" kern="1200" cap="none" spc="0" normalizeH="0" baseline="0" noProof="0" dirty="0">
                <a:ln>
                  <a:noFill/>
                </a:ln>
                <a:solidFill>
                  <a:srgbClr val="FF0000"/>
                </a:solidFill>
                <a:effectLst/>
                <a:uLnTx/>
                <a:uFillTx/>
                <a:latin typeface="Calibri" panose="020F0502020204030204"/>
                <a:ea typeface="+mn-ea"/>
                <a:cs typeface="+mn-cs"/>
              </a:rPr>
              <a:t> </a:t>
            </a:r>
            <a:r>
              <a:rPr kumimoji="0" lang="en-US" sz="4400" b="1" i="0" u="none" strike="noStrike" kern="1200" cap="none" spc="0" normalizeH="0" baseline="0" noProof="0" dirty="0" err="1">
                <a:ln>
                  <a:noFill/>
                </a:ln>
                <a:solidFill>
                  <a:srgbClr val="FF0000"/>
                </a:solidFill>
                <a:effectLst/>
                <a:uLnTx/>
                <a:uFillTx/>
                <a:latin typeface="Calibri" panose="020F0502020204030204"/>
                <a:ea typeface="+mn-ea"/>
                <a:cs typeface="+mn-cs"/>
              </a:rPr>
              <a:t>kinh</a:t>
            </a:r>
            <a:endParaRPr kumimoji="0" lang="en-US" sz="4400" b="1" i="0" u="none" strike="noStrike" kern="1200" cap="none" spc="0" normalizeH="0" baseline="0" noProof="0" dirty="0">
              <a:ln>
                <a:noFill/>
              </a:ln>
              <a:solidFill>
                <a:srgbClr val="FF0000"/>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6480405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fade">
                                      <p:cBhvr>
                                        <p:cTn id="21" dur="1000"/>
                                        <p:tgtEl>
                                          <p:spTgt spid="6"/>
                                        </p:tgtEl>
                                      </p:cBhvr>
                                    </p:animEffect>
                                    <p:anim calcmode="lin" valueType="num">
                                      <p:cBhvr>
                                        <p:cTn id="22" dur="1000" fill="hold"/>
                                        <p:tgtEl>
                                          <p:spTgt spid="6"/>
                                        </p:tgtEl>
                                        <p:attrNameLst>
                                          <p:attrName>ppt_x</p:attrName>
                                        </p:attrNameLst>
                                      </p:cBhvr>
                                      <p:tavLst>
                                        <p:tav tm="0">
                                          <p:val>
                                            <p:strVal val="#ppt_x"/>
                                          </p:val>
                                        </p:tav>
                                        <p:tav tm="100000">
                                          <p:val>
                                            <p:strVal val="#ppt_x"/>
                                          </p:val>
                                        </p:tav>
                                      </p:tavLst>
                                    </p:anim>
                                    <p:anim calcmode="lin" valueType="num">
                                      <p:cBhvr>
                                        <p:cTn id="23"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5"/>
                                        </p:tgtEl>
                                        <p:attrNameLst>
                                          <p:attrName>style.visibility</p:attrName>
                                        </p:attrNameLst>
                                      </p:cBhvr>
                                      <p:to>
                                        <p:strVal val="visible"/>
                                      </p:to>
                                    </p:set>
                                    <p:animEffect transition="in" filter="fade">
                                      <p:cBhvr>
                                        <p:cTn id="28" dur="1000"/>
                                        <p:tgtEl>
                                          <p:spTgt spid="5"/>
                                        </p:tgtEl>
                                      </p:cBhvr>
                                    </p:animEffect>
                                    <p:anim calcmode="lin" valueType="num">
                                      <p:cBhvr>
                                        <p:cTn id="29" dur="1000" fill="hold"/>
                                        <p:tgtEl>
                                          <p:spTgt spid="5"/>
                                        </p:tgtEl>
                                        <p:attrNameLst>
                                          <p:attrName>ppt_x</p:attrName>
                                        </p:attrNameLst>
                                      </p:cBhvr>
                                      <p:tavLst>
                                        <p:tav tm="0">
                                          <p:val>
                                            <p:strVal val="#ppt_x"/>
                                          </p:val>
                                        </p:tav>
                                        <p:tav tm="100000">
                                          <p:val>
                                            <p:strVal val="#ppt_x"/>
                                          </p:val>
                                        </p:tav>
                                      </p:tavLst>
                                    </p:anim>
                                    <p:anim calcmode="lin" valueType="num">
                                      <p:cBhvr>
                                        <p:cTn id="30"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2.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3.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heme/theme1.xml><?xml version="1.0" encoding="utf-8"?>
<a:theme xmlns:a="http://schemas.openxmlformats.org/drawingml/2006/main" name="2_Office 主题​​">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136</TotalTime>
  <Words>318</Words>
  <Application>Microsoft Office PowerPoint</Application>
  <PresentationFormat>Widescreen</PresentationFormat>
  <Paragraphs>26</Paragraphs>
  <Slides>7</Slides>
  <Notes>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7</vt:i4>
      </vt:variant>
    </vt:vector>
  </HeadingPairs>
  <TitlesOfParts>
    <vt:vector size="16" baseType="lpstr">
      <vt:lpstr>微软雅黑</vt:lpstr>
      <vt:lpstr>Arial</vt:lpstr>
      <vt:lpstr>Calibri</vt:lpstr>
      <vt:lpstr>Cambria</vt:lpstr>
      <vt:lpstr>等线</vt:lpstr>
      <vt:lpstr>Times New Roman</vt:lpstr>
      <vt:lpstr>Wingdings</vt:lpstr>
      <vt:lpstr>视觉坊免费素材shijuef.com(龚帆免费体)</vt:lpstr>
      <vt:lpstr>2_Office 主题​​</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Thao Tran</dc:creator>
  <cp:lastModifiedBy>Windows 10</cp:lastModifiedBy>
  <cp:revision>56</cp:revision>
  <dcterms:created xsi:type="dcterms:W3CDTF">2022-12-30T00:51:50Z</dcterms:created>
  <dcterms:modified xsi:type="dcterms:W3CDTF">2025-03-28T09:21:04Z</dcterms:modified>
</cp:coreProperties>
</file>