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26"/>
  </p:notesMasterIdLst>
  <p:sldIdLst>
    <p:sldId id="8567" r:id="rId2"/>
    <p:sldId id="8570" r:id="rId3"/>
    <p:sldId id="4385" r:id="rId4"/>
    <p:sldId id="4365" r:id="rId5"/>
    <p:sldId id="4370" r:id="rId6"/>
    <p:sldId id="4368" r:id="rId7"/>
    <p:sldId id="4386" r:id="rId8"/>
    <p:sldId id="4369" r:id="rId9"/>
    <p:sldId id="257" r:id="rId10"/>
    <p:sldId id="8562" r:id="rId11"/>
    <p:sldId id="8563" r:id="rId12"/>
    <p:sldId id="8561" r:id="rId13"/>
    <p:sldId id="8571" r:id="rId14"/>
    <p:sldId id="8572" r:id="rId15"/>
    <p:sldId id="8573" r:id="rId16"/>
    <p:sldId id="293" r:id="rId17"/>
    <p:sldId id="292" r:id="rId18"/>
    <p:sldId id="8565" r:id="rId19"/>
    <p:sldId id="284" r:id="rId20"/>
    <p:sldId id="296" r:id="rId21"/>
    <p:sldId id="8574" r:id="rId22"/>
    <p:sldId id="8575" r:id="rId23"/>
    <p:sldId id="286" r:id="rId24"/>
    <p:sldId id="85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28/03/2025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2025/3/28</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5255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2025/3/28</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697437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2025/3/28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721" r:id="rId3"/>
    <p:sldLayoutId id="2147483722" r:id="rId4"/>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5.sv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68.svg"/><Relationship Id="rId5" Type="http://schemas.openxmlformats.org/officeDocument/2006/relationships/image" Target="../media/image60.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microsoft.com/office/2007/relationships/hdphoto" Target="../media/hdphoto2.wdp"/><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28.png"/><Relationship Id="rId3" Type="http://schemas.openxmlformats.org/officeDocument/2006/relationships/slideLayout" Target="../slideLayouts/slideLayout1.xml"/><Relationship Id="rId21" Type="http://schemas.openxmlformats.org/officeDocument/2006/relationships/image" Target="../media/image30.gif"/><Relationship Id="rId7" Type="http://schemas.openxmlformats.org/officeDocument/2006/relationships/image" Target="../media/image21.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29.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4.gif"/><Relationship Id="rId24" Type="http://schemas.openxmlformats.org/officeDocument/2006/relationships/image" Target="../media/image32.png"/><Relationship Id="rId5" Type="http://schemas.openxmlformats.org/officeDocument/2006/relationships/image" Target="../media/image20.png"/><Relationship Id="rId15" Type="http://schemas.openxmlformats.org/officeDocument/2006/relationships/image" Target="../media/image27.png"/><Relationship Id="rId23"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6.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xml"/><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0.gif"/><Relationship Id="rId2" Type="http://schemas.openxmlformats.org/officeDocument/2006/relationships/audio" Target="../media/media1.MP3"/><Relationship Id="rId16" Type="http://schemas.openxmlformats.org/officeDocument/2006/relationships/image" Target="../media/image29.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4.gif"/><Relationship Id="rId5" Type="http://schemas.openxmlformats.org/officeDocument/2006/relationships/image" Target="../media/image20.png"/><Relationship Id="rId15" Type="http://schemas.openxmlformats.org/officeDocument/2006/relationships/slide" Target="slide8.xml"/><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slide" Target="slide4.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sp>
        <p:nvSpPr>
          <p:cNvPr id="15" name="文本框 21">
            <a:extLst>
              <a:ext uri="{FF2B5EF4-FFF2-40B4-BE49-F238E27FC236}">
                <a16:creationId xmlns:a16="http://schemas.microsoft.com/office/drawing/2014/main" id="{D4F3DAA5-34A9-4B73-BD83-1A48EEB63CDE}"/>
              </a:ext>
            </a:extLst>
          </p:cNvPr>
          <p:cNvSpPr txBox="1"/>
          <p:nvPr/>
        </p:nvSpPr>
        <p:spPr>
          <a:xfrm>
            <a:off x="2935077" y="910269"/>
            <a:ext cx="679942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w="12700">
                <a:noFill/>
              </a:ln>
              <a:solidFill>
                <a:srgbClr val="00B05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7"/>
          <a:stretch>
            <a:fillRect/>
          </a:stretch>
        </p:blipFill>
        <p:spPr>
          <a:xfrm>
            <a:off x="2641910" y="2581576"/>
            <a:ext cx="7498730" cy="1847248"/>
          </a:xfrm>
          <a:prstGeom prst="rect">
            <a:avLst/>
          </a:prstGeom>
        </p:spPr>
      </p:pic>
      <p:pic>
        <p:nvPicPr>
          <p:cNvPr id="2" name="Picture 1">
            <a:extLst>
              <a:ext uri="{FF2B5EF4-FFF2-40B4-BE49-F238E27FC236}">
                <a16:creationId xmlns:a16="http://schemas.microsoft.com/office/drawing/2014/main"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0" presetClass="entr" presetSubtype="0" decel="100000" fill="hold" grpId="0" nodeType="after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3"/>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nodePh="1">
                                  <p:stCondLst>
                                    <p:cond delay="0"/>
                                  </p:stCondLst>
                                  <p:endCondLst>
                                    <p:cond evt="begin" delay="0">
                                      <p:tn val="16"/>
                                    </p:cond>
                                  </p:end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79920"/>
          </a:xfrm>
          <a:prstGeom prst="rect">
            <a:avLst/>
          </a:prstGeo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389" y="365780"/>
            <a:ext cx="10515224" cy="1324636"/>
          </a:xfrm>
          <a:prstGeom prst="rect">
            <a:avLst/>
          </a:prstGeom>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29120"/>
          </a:xfrm>
          <a:prstGeom prst="rect">
            <a:avLst/>
          </a:prstGeo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389" y="365780"/>
            <a:ext cx="10515224" cy="1324636"/>
          </a:xfrm>
          <a:prstGeom prst="rect">
            <a:avLst/>
          </a:prstGeom>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a:prstGeom prst="rect">
            <a:avLst/>
          </a:prstGeo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389" y="365780"/>
            <a:ext cx="10515224" cy="1324636"/>
          </a:xfrm>
          <a:prstGeom prst="rect">
            <a:avLst/>
          </a:prstGeom>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a:prstGeom prst="rect">
            <a:avLst/>
          </a:prstGeo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a:prstGeom prst="rect">
            <a:avLst/>
          </a:prstGeo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389" y="365780"/>
            <a:ext cx="10515224" cy="1324636"/>
          </a:xfrm>
          <a:prstGeom prst="rect">
            <a:avLst/>
          </a:prstGeo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TotalTime>
  <Words>618</Words>
  <Application>Microsoft Office PowerPoint</Application>
  <PresentationFormat>Widescreen</PresentationFormat>
  <Paragraphs>56</Paragraphs>
  <Slides>24</Slides>
  <Notes>11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微软雅黑</vt:lpstr>
      <vt:lpstr>宋体</vt:lpstr>
      <vt:lpstr>Arial</vt:lpstr>
      <vt:lpstr>Calibri</vt:lpstr>
      <vt:lpstr>Cambria</vt:lpstr>
      <vt:lpstr>等线</vt:lpstr>
      <vt:lpstr>iCiel Cadena</vt:lpstr>
      <vt:lpstr>LNTH-LuoLuoNotangYuanTi 1</vt:lpstr>
      <vt:lpstr>Tiffany</vt:lpstr>
      <vt:lpstr>Times New Roman</vt:lpstr>
      <vt:lpstr>UTM Avo</vt:lpstr>
      <vt:lpstr>Wingdings</vt:lpstr>
      <vt:lpstr>字魂105号-简雅黑</vt:lpstr>
      <vt:lpstr>1_www.33ppt.com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26</cp:revision>
  <dcterms:created xsi:type="dcterms:W3CDTF">2022-11-24T12:05:23Z</dcterms:created>
  <dcterms:modified xsi:type="dcterms:W3CDTF">2025-03-28T09:09:45Z</dcterms:modified>
</cp:coreProperties>
</file>