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305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17/03/2025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4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45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173357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1ED2E1-86F5-6C3E-A072-49453168BD51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4CE61F-142C-F51E-F4D8-D120B94AE09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2D7E6-9E58-8398-4947-68B250BC734F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C0C117-1941-1ED4-3D99-DD1E561EE6F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400B6B2-5B41-EE43-D6D6-FE521D6A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2B0755E-6DFE-7440-84AB-A8C6F17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EAA1B63-5C12-EA4F-8A4D-73A282A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71D20-E6AC-4BF1-ACA2-0050F565F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660" y="187012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307</Words>
  <Application>Microsoft Office PowerPoint</Application>
  <PresentationFormat>Widescreen</PresentationFormat>
  <Paragraphs>40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等线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21</cp:revision>
  <dcterms:created xsi:type="dcterms:W3CDTF">2022-11-24T10:39:20Z</dcterms:created>
  <dcterms:modified xsi:type="dcterms:W3CDTF">2025-03-17T07:58:08Z</dcterms:modified>
</cp:coreProperties>
</file>