
<file path=[Content_Types].xml><?xml version="1.0" encoding="utf-8"?>
<Types xmlns="http://schemas.openxmlformats.org/package/2006/content-types">
  <Default Extension="mp3" ContentType="audio/mpeg"/>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1" r:id="rId1"/>
  </p:sldMasterIdLst>
  <p:notesMasterIdLst>
    <p:notesMasterId r:id="rId12"/>
  </p:notesMasterIdLst>
  <p:sldIdLst>
    <p:sldId id="261" r:id="rId2"/>
    <p:sldId id="280" r:id="rId3"/>
    <p:sldId id="282" r:id="rId4"/>
    <p:sldId id="285" r:id="rId5"/>
    <p:sldId id="264" r:id="rId6"/>
    <p:sldId id="303" r:id="rId7"/>
    <p:sldId id="331" r:id="rId8"/>
    <p:sldId id="353" r:id="rId9"/>
    <p:sldId id="479" r:id="rId10"/>
    <p:sldId id="480" r:id="rId1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85" d="100"/>
          <a:sy n="85" d="100"/>
        </p:scale>
        <p:origin x="180" y="10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3959BA3-F33C-4082-91C6-C6A693F76082}" type="datetimeFigureOut">
              <a:rPr lang="en-US" smtClean="0"/>
              <a:t>3/17/2025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05F23CF-57E7-4A33-870E-0DE3C4FF9D3C}" type="slidenum">
              <a:rPr lang="en-US" smtClean="0"/>
              <a:t>‹#›</a:t>
            </a:fld>
            <a:endParaRPr lang="en-US"/>
          </a:p>
        </p:txBody>
      </p:sp>
    </p:spTree>
    <p:extLst>
      <p:ext uri="{BB962C8B-B14F-4D97-AF65-F5344CB8AC3E}">
        <p14:creationId xmlns:p14="http://schemas.microsoft.com/office/powerpoint/2010/main" val="82160654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u="sng"/>
              <a:t>* GV chia sẻ thêm: </a:t>
            </a:r>
          </a:p>
          <a:p>
            <a:r>
              <a:rPr lang="en-US" b="1" i="1"/>
              <a:t>Đội mũ bảo hiểm không cài quai thì mũ có thể bị rơi bất cứ lúc nào hoặc chẳng may bị ngã thì mũ bảo hiểm cũng không bảo vệ được đầu.</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7191214-4670-49C0-8DED-2C5BAC2093E4}"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45645708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u="sng"/>
              <a:t>* GV chia sẻ thêm: </a:t>
            </a:r>
          </a:p>
          <a:p>
            <a:r>
              <a:rPr lang="en-US" b="1" i="1"/>
              <a:t>Đội mũ bảo hiểm không cài quai thì mũ có thể bị rơi bất cứ lúc nào hoặc chẳng may bị ngã thì mũ bảo hiểm cũng không bảo vệ được đầu.</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7191214-4670-49C0-8DED-2C5BAC2093E4}"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9339622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u="sng"/>
              <a:t>* GV chia sẻ thêm: </a:t>
            </a:r>
          </a:p>
          <a:p>
            <a:r>
              <a:rPr lang="en-US" b="1" i="1"/>
              <a:t>Đội mũ bảo hiểm không cài quai thì mũ có thể bị rơi bất cứ lúc nào hoặc chẳng may bị ngã thì mũ bảo hiểm cũng không bảo vệ được đầu.</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7191214-4670-49C0-8DED-2C5BAC2093E4}"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5634315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标题和内容">
    <p:spTree>
      <p:nvGrpSpPr>
        <p:cNvPr id="1" name=""/>
        <p:cNvGrpSpPr/>
        <p:nvPr/>
      </p:nvGrpSpPr>
      <p:grpSpPr>
        <a:xfrm>
          <a:off x="0" y="0"/>
          <a:ext cx="0" cy="0"/>
          <a:chOff x="0" y="0"/>
          <a:chExt cx="0" cy="0"/>
        </a:xfrm>
      </p:grpSpPr>
    </p:spTree>
    <p:extLst>
      <p:ext uri="{BB962C8B-B14F-4D97-AF65-F5344CB8AC3E}">
        <p14:creationId xmlns:p14="http://schemas.microsoft.com/office/powerpoint/2010/main" val="3296258774"/>
      </p:ext>
    </p:extLst>
  </p:cSld>
  <p:clrMapOvr>
    <a:masterClrMapping/>
  </p:clrMapOvr>
  <mc:AlternateContent xmlns:mc="http://schemas.openxmlformats.org/markup-compatibility/2006" xmlns:p14="http://schemas.microsoft.com/office/powerpoint/2010/main">
    <mc:Choice Requires="p14">
      <p:transition spd="slow" p14:dur="1750" advClick="0" advTm="0">
        <p:random/>
      </p:transition>
    </mc:Choice>
    <mc:Fallback xmlns="">
      <p:transition spd="slow" advClick="0" advTm="0">
        <p:random/>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a:xfrm>
            <a:off x="838200" y="6356350"/>
            <a:ext cx="2743200" cy="365125"/>
          </a:xfrm>
        </p:spPr>
        <p:txBody>
          <a:bodyPr/>
          <a:lstStyle/>
          <a:p>
            <a:fld id="{C9C0FB2B-981F-4088-B947-A0E4505177C6}" type="datetimeFigureOut">
              <a:rPr lang="zh-CN" altLang="en-US" smtClean="0"/>
              <a:t>2025/3/17</a:t>
            </a:fld>
            <a:endParaRPr lang="zh-CN" altLang="en-US"/>
          </a:p>
        </p:txBody>
      </p:sp>
      <p:sp>
        <p:nvSpPr>
          <p:cNvPr id="3" name="页脚占位符 2"/>
          <p:cNvSpPr>
            <a:spLocks noGrp="1"/>
          </p:cNvSpPr>
          <p:nvPr>
            <p:ph type="ftr" sz="quarter" idx="11"/>
          </p:nvPr>
        </p:nvSpPr>
        <p:spPr>
          <a:xfrm>
            <a:off x="4038600" y="6356350"/>
            <a:ext cx="4114800" cy="365125"/>
          </a:xfrm>
        </p:spPr>
        <p:txBody>
          <a:bodyPr/>
          <a:lstStyle/>
          <a:p>
            <a:endParaRPr lang="zh-CN" altLang="en-US"/>
          </a:p>
        </p:txBody>
      </p:sp>
      <p:sp>
        <p:nvSpPr>
          <p:cNvPr id="4" name="灯片编号占位符 3"/>
          <p:cNvSpPr>
            <a:spLocks noGrp="1"/>
          </p:cNvSpPr>
          <p:nvPr>
            <p:ph type="sldNum" sz="quarter" idx="12"/>
          </p:nvPr>
        </p:nvSpPr>
        <p:spPr>
          <a:xfrm>
            <a:off x="8610600" y="6356350"/>
            <a:ext cx="2743200" cy="365125"/>
          </a:xfrm>
        </p:spPr>
        <p:txBody>
          <a:bodyPr/>
          <a:lstStyle/>
          <a:p>
            <a:fld id="{1140FB24-3B23-49E4-A9E2-6CE9F9A839DB}" type="slidenum">
              <a:rPr lang="zh-CN" altLang="en-US" smtClean="0"/>
              <a:t>‹#›</a:t>
            </a:fld>
            <a:endParaRPr lang="zh-CN" altLang="en-US"/>
          </a:p>
        </p:txBody>
      </p:sp>
    </p:spTree>
    <p:extLst>
      <p:ext uri="{BB962C8B-B14F-4D97-AF65-F5344CB8AC3E}">
        <p14:creationId xmlns:p14="http://schemas.microsoft.com/office/powerpoint/2010/main" val="2728006537"/>
      </p:ext>
    </p:extLst>
  </p:cSld>
  <p:clrMapOvr>
    <a:masterClrMapping/>
  </p:clrMapOvr>
  <mc:AlternateContent xmlns:mc="http://schemas.openxmlformats.org/markup-compatibility/2006" xmlns:p14="http://schemas.microsoft.com/office/powerpoint/2010/main">
    <mc:Choice Requires="p14">
      <p:transition spd="slow" p14:dur="1750" advClick="0" advTm="0">
        <p:random/>
      </p:transition>
    </mc:Choice>
    <mc:Fallback xmlns="">
      <p:transition spd="slow" advClick="0" advTm="0">
        <p:random/>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userDrawn="1">
  <p:cSld name="首页">
    <p:spTree>
      <p:nvGrpSpPr>
        <p:cNvPr id="1" name=""/>
        <p:cNvGrpSpPr/>
        <p:nvPr/>
      </p:nvGrpSpPr>
      <p:grpSpPr>
        <a:xfrm>
          <a:off x="0" y="0"/>
          <a:ext cx="0" cy="0"/>
          <a:chOff x="0" y="0"/>
          <a:chExt cx="0" cy="0"/>
        </a:xfrm>
      </p:grpSpPr>
    </p:spTree>
    <p:extLst>
      <p:ext uri="{BB962C8B-B14F-4D97-AF65-F5344CB8AC3E}">
        <p14:creationId xmlns:p14="http://schemas.microsoft.com/office/powerpoint/2010/main" val="324446733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userDrawn="1">
  <p:cSld name="内容页">
    <p:spTree>
      <p:nvGrpSpPr>
        <p:cNvPr id="1" name=""/>
        <p:cNvGrpSpPr/>
        <p:nvPr/>
      </p:nvGrpSpPr>
      <p:grpSpPr>
        <a:xfrm>
          <a:off x="0" y="0"/>
          <a:ext cx="0" cy="0"/>
          <a:chOff x="0" y="0"/>
          <a:chExt cx="0" cy="0"/>
        </a:xfrm>
      </p:grpSpPr>
    </p:spTree>
    <p:extLst>
      <p:ext uri="{BB962C8B-B14F-4D97-AF65-F5344CB8AC3E}">
        <p14:creationId xmlns:p14="http://schemas.microsoft.com/office/powerpoint/2010/main" val="335153781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2.jpe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1.jpeg"/><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pSp>
        <p:nvGrpSpPr>
          <p:cNvPr id="63" name="组合 62"/>
          <p:cNvGrpSpPr/>
          <p:nvPr userDrawn="1"/>
        </p:nvGrpSpPr>
        <p:grpSpPr>
          <a:xfrm>
            <a:off x="0" y="1"/>
            <a:ext cx="12192000" cy="6858000"/>
            <a:chOff x="0" y="0"/>
            <a:chExt cx="12192000" cy="6858000"/>
          </a:xfrm>
        </p:grpSpPr>
        <p:pic>
          <p:nvPicPr>
            <p:cNvPr id="64" name="图片 63"/>
            <p:cNvPicPr>
              <a:picLocks noChangeAspect="1"/>
            </p:cNvPicPr>
            <p:nvPr/>
          </p:nvPicPr>
          <p:blipFill rotWithShape="1">
            <a:blip r:embed="rId6" cstate="screen">
              <a:extLst>
                <a:ext uri="{28A0092B-C50C-407E-A947-70E740481C1C}">
                  <a14:useLocalDpi xmlns:a14="http://schemas.microsoft.com/office/drawing/2010/main"/>
                </a:ext>
              </a:extLst>
            </a:blip>
            <a:srcRect/>
            <a:stretch>
              <a:fillRect/>
            </a:stretch>
          </p:blipFill>
          <p:spPr>
            <a:xfrm>
              <a:off x="0" y="4140223"/>
              <a:ext cx="4733046" cy="2717776"/>
            </a:xfrm>
            <a:prstGeom prst="rect">
              <a:avLst/>
            </a:prstGeom>
          </p:spPr>
        </p:pic>
        <p:pic>
          <p:nvPicPr>
            <p:cNvPr id="65" name="图片 64"/>
            <p:cNvPicPr>
              <a:picLocks noChangeAspect="1"/>
            </p:cNvPicPr>
            <p:nvPr/>
          </p:nvPicPr>
          <p:blipFill rotWithShape="1">
            <a:blip r:embed="rId6" cstate="screen">
              <a:extLst>
                <a:ext uri="{28A0092B-C50C-407E-A947-70E740481C1C}">
                  <a14:useLocalDpi xmlns:a14="http://schemas.microsoft.com/office/drawing/2010/main"/>
                </a:ext>
              </a:extLst>
            </a:blip>
            <a:srcRect/>
            <a:stretch>
              <a:fillRect/>
            </a:stretch>
          </p:blipFill>
          <p:spPr>
            <a:xfrm>
              <a:off x="0" y="0"/>
              <a:ext cx="4733046" cy="2717776"/>
            </a:xfrm>
            <a:prstGeom prst="rect">
              <a:avLst/>
            </a:prstGeom>
          </p:spPr>
        </p:pic>
        <p:pic>
          <p:nvPicPr>
            <p:cNvPr id="66" name="图片 65"/>
            <p:cNvPicPr>
              <a:picLocks noChangeAspect="1"/>
            </p:cNvPicPr>
            <p:nvPr/>
          </p:nvPicPr>
          <p:blipFill rotWithShape="1">
            <a:blip r:embed="rId6" cstate="screen">
              <a:extLst>
                <a:ext uri="{28A0092B-C50C-407E-A947-70E740481C1C}">
                  <a14:useLocalDpi xmlns:a14="http://schemas.microsoft.com/office/drawing/2010/main"/>
                </a:ext>
              </a:extLst>
            </a:blip>
            <a:srcRect/>
            <a:stretch>
              <a:fillRect/>
            </a:stretch>
          </p:blipFill>
          <p:spPr>
            <a:xfrm>
              <a:off x="0" y="2717775"/>
              <a:ext cx="4733046" cy="2717776"/>
            </a:xfrm>
            <a:prstGeom prst="rect">
              <a:avLst/>
            </a:prstGeom>
          </p:spPr>
        </p:pic>
        <p:pic>
          <p:nvPicPr>
            <p:cNvPr id="67" name="图片 66"/>
            <p:cNvPicPr>
              <a:picLocks noChangeAspect="1"/>
            </p:cNvPicPr>
            <p:nvPr/>
          </p:nvPicPr>
          <p:blipFill rotWithShape="1">
            <a:blip r:embed="rId6" cstate="screen">
              <a:extLst>
                <a:ext uri="{28A0092B-C50C-407E-A947-70E740481C1C}">
                  <a14:useLocalDpi xmlns:a14="http://schemas.microsoft.com/office/drawing/2010/main"/>
                </a:ext>
              </a:extLst>
            </a:blip>
            <a:srcRect/>
            <a:stretch>
              <a:fillRect/>
            </a:stretch>
          </p:blipFill>
          <p:spPr>
            <a:xfrm>
              <a:off x="4733046" y="0"/>
              <a:ext cx="4733046" cy="2717776"/>
            </a:xfrm>
            <a:prstGeom prst="rect">
              <a:avLst/>
            </a:prstGeom>
          </p:spPr>
        </p:pic>
        <p:pic>
          <p:nvPicPr>
            <p:cNvPr id="68" name="图片 67"/>
            <p:cNvPicPr>
              <a:picLocks noChangeAspect="1"/>
            </p:cNvPicPr>
            <p:nvPr/>
          </p:nvPicPr>
          <p:blipFill rotWithShape="1">
            <a:blip r:embed="rId6" cstate="screen">
              <a:extLst>
                <a:ext uri="{28A0092B-C50C-407E-A947-70E740481C1C}">
                  <a14:useLocalDpi xmlns:a14="http://schemas.microsoft.com/office/drawing/2010/main"/>
                </a:ext>
              </a:extLst>
            </a:blip>
            <a:srcRect/>
            <a:stretch>
              <a:fillRect/>
            </a:stretch>
          </p:blipFill>
          <p:spPr>
            <a:xfrm>
              <a:off x="4733046" y="2717775"/>
              <a:ext cx="4733046" cy="2717776"/>
            </a:xfrm>
            <a:prstGeom prst="rect">
              <a:avLst/>
            </a:prstGeom>
          </p:spPr>
        </p:pic>
        <p:pic>
          <p:nvPicPr>
            <p:cNvPr id="69" name="图片 68"/>
            <p:cNvPicPr>
              <a:picLocks noChangeAspect="1"/>
            </p:cNvPicPr>
            <p:nvPr/>
          </p:nvPicPr>
          <p:blipFill rotWithShape="1">
            <a:blip r:embed="rId6" cstate="screen">
              <a:extLst>
                <a:ext uri="{28A0092B-C50C-407E-A947-70E740481C1C}">
                  <a14:useLocalDpi xmlns:a14="http://schemas.microsoft.com/office/drawing/2010/main"/>
                </a:ext>
              </a:extLst>
            </a:blip>
            <a:srcRect/>
            <a:stretch>
              <a:fillRect/>
            </a:stretch>
          </p:blipFill>
          <p:spPr>
            <a:xfrm rot="5400000">
              <a:off x="8429781" y="3095780"/>
              <a:ext cx="4733046" cy="2791392"/>
            </a:xfrm>
            <a:prstGeom prst="rect">
              <a:avLst/>
            </a:prstGeom>
          </p:spPr>
        </p:pic>
        <p:pic>
          <p:nvPicPr>
            <p:cNvPr id="70" name="图片 69"/>
            <p:cNvPicPr>
              <a:picLocks noChangeAspect="1"/>
            </p:cNvPicPr>
            <p:nvPr/>
          </p:nvPicPr>
          <p:blipFill rotWithShape="1">
            <a:blip r:embed="rId6" cstate="screen">
              <a:extLst>
                <a:ext uri="{28A0092B-C50C-407E-A947-70E740481C1C}">
                  <a14:useLocalDpi xmlns:a14="http://schemas.microsoft.com/office/drawing/2010/main"/>
                </a:ext>
              </a:extLst>
            </a:blip>
            <a:srcRect/>
            <a:stretch>
              <a:fillRect/>
            </a:stretch>
          </p:blipFill>
          <p:spPr>
            <a:xfrm>
              <a:off x="2389351" y="4140223"/>
              <a:ext cx="4733046" cy="2717776"/>
            </a:xfrm>
            <a:prstGeom prst="rect">
              <a:avLst/>
            </a:prstGeom>
          </p:spPr>
        </p:pic>
        <p:pic>
          <p:nvPicPr>
            <p:cNvPr id="71" name="图片 70"/>
            <p:cNvPicPr>
              <a:picLocks noChangeAspect="1"/>
            </p:cNvPicPr>
            <p:nvPr/>
          </p:nvPicPr>
          <p:blipFill rotWithShape="1">
            <a:blip r:embed="rId6" cstate="screen">
              <a:extLst>
                <a:ext uri="{28A0092B-C50C-407E-A947-70E740481C1C}">
                  <a14:useLocalDpi xmlns:a14="http://schemas.microsoft.com/office/drawing/2010/main"/>
                </a:ext>
              </a:extLst>
            </a:blip>
            <a:srcRect/>
            <a:stretch>
              <a:fillRect/>
            </a:stretch>
          </p:blipFill>
          <p:spPr>
            <a:xfrm>
              <a:off x="6942025" y="4140224"/>
              <a:ext cx="4733046" cy="2717776"/>
            </a:xfrm>
            <a:prstGeom prst="rect">
              <a:avLst/>
            </a:prstGeom>
          </p:spPr>
        </p:pic>
        <p:pic>
          <p:nvPicPr>
            <p:cNvPr id="72" name="图片 71"/>
            <p:cNvPicPr>
              <a:picLocks noChangeAspect="1"/>
            </p:cNvPicPr>
            <p:nvPr/>
          </p:nvPicPr>
          <p:blipFill rotWithShape="1">
            <a:blip r:embed="rId7" cstate="screen">
              <a:extLst>
                <a:ext uri="{28A0092B-C50C-407E-A947-70E740481C1C}">
                  <a14:useLocalDpi xmlns:a14="http://schemas.microsoft.com/office/drawing/2010/main"/>
                </a:ext>
              </a:extLst>
            </a:blip>
            <a:srcRect/>
            <a:stretch>
              <a:fillRect/>
            </a:stretch>
          </p:blipFill>
          <p:spPr>
            <a:xfrm>
              <a:off x="9402592" y="0"/>
              <a:ext cx="2789408" cy="2717776"/>
            </a:xfrm>
            <a:prstGeom prst="rect">
              <a:avLst/>
            </a:prstGeom>
          </p:spPr>
        </p:pic>
      </p:grpSp>
    </p:spTree>
    <p:extLst>
      <p:ext uri="{BB962C8B-B14F-4D97-AF65-F5344CB8AC3E}">
        <p14:creationId xmlns:p14="http://schemas.microsoft.com/office/powerpoint/2010/main" val="1604551281"/>
      </p:ext>
    </p:extLst>
  </p:cSld>
  <p:clrMap bg1="lt1" tx1="dk1" bg2="lt2" tx2="dk2" accent1="accent1" accent2="accent2" accent3="accent3" accent4="accent4" accent5="accent5" accent6="accent6" hlink="hlink" folHlink="folHlink"/>
  <p:sldLayoutIdLst>
    <p:sldLayoutId id="2147483683" r:id="rId1"/>
    <p:sldLayoutId id="2147483688" r:id="rId2"/>
    <p:sldLayoutId id="2147483696" r:id="rId3"/>
    <p:sldLayoutId id="2147483698" r:id="rId4"/>
  </p:sldLayoutIdLst>
  <mc:AlternateContent xmlns:mc="http://schemas.openxmlformats.org/markup-compatibility/2006" xmlns:p14="http://schemas.microsoft.com/office/powerpoint/2010/main">
    <mc:Choice Requires="p14">
      <p:transition spd="slow" p14:dur="1750" advClick="0" advTm="0">
        <p:random/>
      </p:transition>
    </mc:Choice>
    <mc:Fallback xmlns="">
      <p:transition spd="slow" advClick="0" advTm="0">
        <p:random/>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png"/><Relationship Id="rId13" Type="http://schemas.openxmlformats.org/officeDocument/2006/relationships/image" Target="../media/image12.png"/><Relationship Id="rId18" Type="http://schemas.openxmlformats.org/officeDocument/2006/relationships/image" Target="../media/image17.png"/><Relationship Id="rId3" Type="http://schemas.openxmlformats.org/officeDocument/2006/relationships/slideLayout" Target="../slideLayouts/slideLayout3.xml"/><Relationship Id="rId7" Type="http://schemas.openxmlformats.org/officeDocument/2006/relationships/image" Target="../media/image6.png"/><Relationship Id="rId12" Type="http://schemas.openxmlformats.org/officeDocument/2006/relationships/image" Target="../media/image11.png"/><Relationship Id="rId17" Type="http://schemas.openxmlformats.org/officeDocument/2006/relationships/image" Target="../media/image16.png"/><Relationship Id="rId2" Type="http://schemas.openxmlformats.org/officeDocument/2006/relationships/audio" Target="../media/media1.mp3"/><Relationship Id="rId16" Type="http://schemas.openxmlformats.org/officeDocument/2006/relationships/image" Target="../media/image15.png"/><Relationship Id="rId1" Type="http://schemas.microsoft.com/office/2007/relationships/media" Target="../media/media1.mp3"/><Relationship Id="rId6" Type="http://schemas.openxmlformats.org/officeDocument/2006/relationships/image" Target="../media/image5.png"/><Relationship Id="rId11" Type="http://schemas.openxmlformats.org/officeDocument/2006/relationships/image" Target="../media/image10.png"/><Relationship Id="rId5" Type="http://schemas.openxmlformats.org/officeDocument/2006/relationships/image" Target="../media/image4.png"/><Relationship Id="rId15" Type="http://schemas.openxmlformats.org/officeDocument/2006/relationships/image" Target="../media/image14.png"/><Relationship Id="rId10" Type="http://schemas.openxmlformats.org/officeDocument/2006/relationships/image" Target="../media/image9.png"/><Relationship Id="rId4" Type="http://schemas.openxmlformats.org/officeDocument/2006/relationships/image" Target="../media/image3.jpeg"/><Relationship Id="rId9" Type="http://schemas.openxmlformats.org/officeDocument/2006/relationships/image" Target="../media/image8.png"/><Relationship Id="rId14" Type="http://schemas.openxmlformats.org/officeDocument/2006/relationships/image" Target="../media/image13.png"/></Relationships>
</file>

<file path=ppt/slides/_rels/slide10.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3.xml"/><Relationship Id="rId4" Type="http://schemas.openxmlformats.org/officeDocument/2006/relationships/image" Target="../media/image18.png"/></Relationships>
</file>

<file path=ppt/slides/_rels/slide3.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4.pn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a:extLst>
              <a:ext uri="{FF2B5EF4-FFF2-40B4-BE49-F238E27FC236}">
                <a16:creationId xmlns:a16="http://schemas.microsoft.com/office/drawing/2014/main" id="{15BEBFE7-BE72-4E12-B99C-E2FA8A19F421}"/>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81" y="0"/>
            <a:ext cx="12191238" cy="6858000"/>
          </a:xfrm>
          <a:prstGeom prst="rect">
            <a:avLst/>
          </a:prstGeom>
        </p:spPr>
      </p:pic>
      <p:pic>
        <p:nvPicPr>
          <p:cNvPr id="40" name="图片 39">
            <a:extLst>
              <a:ext uri="{FF2B5EF4-FFF2-40B4-BE49-F238E27FC236}">
                <a16:creationId xmlns:a16="http://schemas.microsoft.com/office/drawing/2014/main" id="{7C8D7B13-A9F9-4E70-84E3-1AE9E81293AE}"/>
              </a:ext>
            </a:extLst>
          </p:cNvPr>
          <p:cNvPicPr>
            <a:picLocks noChangeAspect="1"/>
          </p:cNvPicPr>
          <p:nvPr/>
        </p:nvPicPr>
        <p:blipFill>
          <a:blip r:embed="rId5" cstate="print">
            <a:extLst>
              <a:ext uri="{28A0092B-C50C-407E-A947-70E740481C1C}">
                <a14:useLocalDpi xmlns:a14="http://schemas.microsoft.com/office/drawing/2010/main" val="0"/>
              </a:ext>
            </a:extLst>
          </a:blip>
          <a:srcRect t="78215" r="87139" b="10584"/>
          <a:stretch>
            <a:fillRect/>
          </a:stretch>
        </p:blipFill>
        <p:spPr>
          <a:xfrm>
            <a:off x="24048" y="5086350"/>
            <a:ext cx="578086" cy="685800"/>
          </a:xfrm>
          <a:custGeom>
            <a:avLst/>
            <a:gdLst>
              <a:gd name="connsiteX0" fmla="*/ 0 w 578086"/>
              <a:gd name="connsiteY0" fmla="*/ 0 h 685800"/>
              <a:gd name="connsiteX1" fmla="*/ 578086 w 578086"/>
              <a:gd name="connsiteY1" fmla="*/ 0 h 685800"/>
              <a:gd name="connsiteX2" fmla="*/ 578086 w 578086"/>
              <a:gd name="connsiteY2" fmla="*/ 685800 h 685800"/>
              <a:gd name="connsiteX3" fmla="*/ 0 w 578086"/>
              <a:gd name="connsiteY3" fmla="*/ 685800 h 685800"/>
              <a:gd name="connsiteX4" fmla="*/ 0 w 578086"/>
              <a:gd name="connsiteY4" fmla="*/ 0 h 685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8086" h="685800">
                <a:moveTo>
                  <a:pt x="0" y="0"/>
                </a:moveTo>
                <a:lnTo>
                  <a:pt x="578086" y="0"/>
                </a:lnTo>
                <a:lnTo>
                  <a:pt x="578086" y="685800"/>
                </a:lnTo>
                <a:lnTo>
                  <a:pt x="0" y="685800"/>
                </a:lnTo>
                <a:lnTo>
                  <a:pt x="0" y="0"/>
                </a:lnTo>
                <a:close/>
              </a:path>
            </a:pathLst>
          </a:custGeom>
        </p:spPr>
      </p:pic>
      <p:pic>
        <p:nvPicPr>
          <p:cNvPr id="39" name="图片 38">
            <a:extLst>
              <a:ext uri="{FF2B5EF4-FFF2-40B4-BE49-F238E27FC236}">
                <a16:creationId xmlns:a16="http://schemas.microsoft.com/office/drawing/2014/main" id="{F09224AF-4C76-45E0-809B-54C17E7CC02C}"/>
              </a:ext>
            </a:extLst>
          </p:cNvPr>
          <p:cNvPicPr>
            <a:picLocks noChangeAspect="1"/>
          </p:cNvPicPr>
          <p:nvPr/>
        </p:nvPicPr>
        <p:blipFill>
          <a:blip r:embed="rId5" cstate="print">
            <a:extLst>
              <a:ext uri="{28A0092B-C50C-407E-A947-70E740481C1C}">
                <a14:useLocalDpi xmlns:a14="http://schemas.microsoft.com/office/drawing/2010/main" val="0"/>
              </a:ext>
            </a:extLst>
          </a:blip>
          <a:srcRect l="65712" t="86481" r="3705"/>
          <a:stretch>
            <a:fillRect/>
          </a:stretch>
        </p:blipFill>
        <p:spPr>
          <a:xfrm>
            <a:off x="10374354" y="2928943"/>
            <a:ext cx="1374691" cy="827757"/>
          </a:xfrm>
          <a:custGeom>
            <a:avLst/>
            <a:gdLst>
              <a:gd name="connsiteX0" fmla="*/ 0 w 1374691"/>
              <a:gd name="connsiteY0" fmla="*/ 0 h 827757"/>
              <a:gd name="connsiteX1" fmla="*/ 1374691 w 1374691"/>
              <a:gd name="connsiteY1" fmla="*/ 0 h 827757"/>
              <a:gd name="connsiteX2" fmla="*/ 1374691 w 1374691"/>
              <a:gd name="connsiteY2" fmla="*/ 827757 h 827757"/>
              <a:gd name="connsiteX3" fmla="*/ 0 w 1374691"/>
              <a:gd name="connsiteY3" fmla="*/ 827757 h 827757"/>
              <a:gd name="connsiteX4" fmla="*/ 0 w 1374691"/>
              <a:gd name="connsiteY4" fmla="*/ 0 h 8277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74691" h="827757">
                <a:moveTo>
                  <a:pt x="0" y="0"/>
                </a:moveTo>
                <a:lnTo>
                  <a:pt x="1374691" y="0"/>
                </a:lnTo>
                <a:lnTo>
                  <a:pt x="1374691" y="827757"/>
                </a:lnTo>
                <a:lnTo>
                  <a:pt x="0" y="827757"/>
                </a:lnTo>
                <a:lnTo>
                  <a:pt x="0" y="0"/>
                </a:lnTo>
                <a:close/>
              </a:path>
            </a:pathLst>
          </a:custGeom>
        </p:spPr>
      </p:pic>
      <p:pic>
        <p:nvPicPr>
          <p:cNvPr id="38" name="图片 37">
            <a:extLst>
              <a:ext uri="{FF2B5EF4-FFF2-40B4-BE49-F238E27FC236}">
                <a16:creationId xmlns:a16="http://schemas.microsoft.com/office/drawing/2014/main" id="{04E23961-BC25-4CED-AEF5-443C5149BCFC}"/>
              </a:ext>
            </a:extLst>
          </p:cNvPr>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a:xfrm>
            <a:off x="24048" y="297180"/>
            <a:ext cx="4494993" cy="6123047"/>
          </a:xfrm>
          <a:custGeom>
            <a:avLst/>
            <a:gdLst>
              <a:gd name="connsiteX0" fmla="*/ 0 w 4494993"/>
              <a:gd name="connsiteY0" fmla="*/ 0 h 6123047"/>
              <a:gd name="connsiteX1" fmla="*/ 4494993 w 4494993"/>
              <a:gd name="connsiteY1" fmla="*/ 0 h 6123047"/>
              <a:gd name="connsiteX2" fmla="*/ 4494993 w 4494993"/>
              <a:gd name="connsiteY2" fmla="*/ 6123047 h 6123047"/>
              <a:gd name="connsiteX3" fmla="*/ 4328456 w 4494993"/>
              <a:gd name="connsiteY3" fmla="*/ 6123047 h 6123047"/>
              <a:gd name="connsiteX4" fmla="*/ 4328456 w 4494993"/>
              <a:gd name="connsiteY4" fmla="*/ 5295290 h 6123047"/>
              <a:gd name="connsiteX5" fmla="*/ 2953765 w 4494993"/>
              <a:gd name="connsiteY5" fmla="*/ 5295290 h 6123047"/>
              <a:gd name="connsiteX6" fmla="*/ 2953765 w 4494993"/>
              <a:gd name="connsiteY6" fmla="*/ 6123047 h 6123047"/>
              <a:gd name="connsiteX7" fmla="*/ 0 w 4494993"/>
              <a:gd name="connsiteY7" fmla="*/ 6123047 h 6123047"/>
              <a:gd name="connsiteX8" fmla="*/ 0 w 4494993"/>
              <a:gd name="connsiteY8" fmla="*/ 5474970 h 6123047"/>
              <a:gd name="connsiteX9" fmla="*/ 578086 w 4494993"/>
              <a:gd name="connsiteY9" fmla="*/ 5474970 h 6123047"/>
              <a:gd name="connsiteX10" fmla="*/ 578086 w 4494993"/>
              <a:gd name="connsiteY10" fmla="*/ 4789170 h 6123047"/>
              <a:gd name="connsiteX11" fmla="*/ 0 w 4494993"/>
              <a:gd name="connsiteY11" fmla="*/ 4789170 h 6123047"/>
              <a:gd name="connsiteX12" fmla="*/ 0 w 4494993"/>
              <a:gd name="connsiteY12" fmla="*/ 0 h 61230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494993" h="6123047">
                <a:moveTo>
                  <a:pt x="0" y="0"/>
                </a:moveTo>
                <a:lnTo>
                  <a:pt x="4494993" y="0"/>
                </a:lnTo>
                <a:lnTo>
                  <a:pt x="4494993" y="6123047"/>
                </a:lnTo>
                <a:lnTo>
                  <a:pt x="4328456" y="6123047"/>
                </a:lnTo>
                <a:lnTo>
                  <a:pt x="4328456" y="5295290"/>
                </a:lnTo>
                <a:lnTo>
                  <a:pt x="2953765" y="5295290"/>
                </a:lnTo>
                <a:lnTo>
                  <a:pt x="2953765" y="6123047"/>
                </a:lnTo>
                <a:lnTo>
                  <a:pt x="0" y="6123047"/>
                </a:lnTo>
                <a:lnTo>
                  <a:pt x="0" y="5474970"/>
                </a:lnTo>
                <a:lnTo>
                  <a:pt x="578086" y="5474970"/>
                </a:lnTo>
                <a:lnTo>
                  <a:pt x="578086" y="4789170"/>
                </a:lnTo>
                <a:lnTo>
                  <a:pt x="0" y="4789170"/>
                </a:lnTo>
                <a:lnTo>
                  <a:pt x="0" y="0"/>
                </a:lnTo>
                <a:close/>
              </a:path>
            </a:pathLst>
          </a:custGeom>
        </p:spPr>
      </p:pic>
      <p:pic>
        <p:nvPicPr>
          <p:cNvPr id="44" name="图片 43">
            <a:extLst>
              <a:ext uri="{FF2B5EF4-FFF2-40B4-BE49-F238E27FC236}">
                <a16:creationId xmlns:a16="http://schemas.microsoft.com/office/drawing/2014/main" id="{915D9C42-B4B5-41E3-9EEA-BF76421AF76D}"/>
              </a:ext>
            </a:extLst>
          </p:cNvPr>
          <p:cNvPicPr>
            <a:picLocks noChangeAspect="1"/>
          </p:cNvPicPr>
          <p:nvPr/>
        </p:nvPicPr>
        <p:blipFill>
          <a:blip r:embed="rId6"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774855" y="509509"/>
            <a:ext cx="4910533" cy="6858000"/>
          </a:xfrm>
          <a:prstGeom prst="rect">
            <a:avLst/>
          </a:prstGeom>
        </p:spPr>
      </p:pic>
      <p:pic>
        <p:nvPicPr>
          <p:cNvPr id="45" name="图片 44">
            <a:extLst>
              <a:ext uri="{FF2B5EF4-FFF2-40B4-BE49-F238E27FC236}">
                <a16:creationId xmlns:a16="http://schemas.microsoft.com/office/drawing/2014/main" id="{DE7960CA-D404-4D26-AC84-430A240A5513}"/>
              </a:ext>
            </a:extLst>
          </p:cNvPr>
          <p:cNvPicPr>
            <a:picLocks noChangeAspect="1"/>
          </p:cNvPicPr>
          <p:nvPr/>
        </p:nvPicPr>
        <p:blipFill>
          <a:blip r:embed="rId6"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4280624" y="212329"/>
            <a:ext cx="4910533" cy="6858000"/>
          </a:xfrm>
          <a:prstGeom prst="rect">
            <a:avLst/>
          </a:prstGeom>
        </p:spPr>
      </p:pic>
      <p:pic>
        <p:nvPicPr>
          <p:cNvPr id="46" name="图片 45">
            <a:extLst>
              <a:ext uri="{FF2B5EF4-FFF2-40B4-BE49-F238E27FC236}">
                <a16:creationId xmlns:a16="http://schemas.microsoft.com/office/drawing/2014/main" id="{66F15F98-A290-48AC-AAC4-7C389C6ED881}"/>
              </a:ext>
            </a:extLst>
          </p:cNvPr>
          <p:cNvPicPr>
            <a:picLocks noChangeAspect="1"/>
          </p:cNvPicPr>
          <p:nvPr/>
        </p:nvPicPr>
        <p:blipFill>
          <a:blip r:embed="rId6"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7502693" y="8953"/>
            <a:ext cx="4910533" cy="6858000"/>
          </a:xfrm>
          <a:prstGeom prst="rect">
            <a:avLst/>
          </a:prstGeom>
        </p:spPr>
      </p:pic>
      <p:grpSp>
        <p:nvGrpSpPr>
          <p:cNvPr id="7" name="Group 6">
            <a:extLst>
              <a:ext uri="{FF2B5EF4-FFF2-40B4-BE49-F238E27FC236}">
                <a16:creationId xmlns:a16="http://schemas.microsoft.com/office/drawing/2014/main" id="{F1894B89-F563-21B6-6182-F120D8ABBFD3}"/>
              </a:ext>
            </a:extLst>
          </p:cNvPr>
          <p:cNvGrpSpPr/>
          <p:nvPr/>
        </p:nvGrpSpPr>
        <p:grpSpPr>
          <a:xfrm>
            <a:off x="0" y="5207000"/>
            <a:ext cx="12192000" cy="1650999"/>
            <a:chOff x="0" y="5207000"/>
            <a:chExt cx="12192000" cy="1650999"/>
          </a:xfrm>
        </p:grpSpPr>
        <p:sp>
          <p:nvSpPr>
            <p:cNvPr id="5" name="TextBox 4">
              <a:extLst>
                <a:ext uri="{FF2B5EF4-FFF2-40B4-BE49-F238E27FC236}">
                  <a16:creationId xmlns:a16="http://schemas.microsoft.com/office/drawing/2014/main" id="{998CB275-0374-9176-3F6B-B640AE7549EB}"/>
                </a:ext>
              </a:extLst>
            </p:cNvPr>
            <p:cNvSpPr txBox="1"/>
            <p:nvPr/>
          </p:nvSpPr>
          <p:spPr>
            <a:xfrm>
              <a:off x="439917" y="5779527"/>
              <a:ext cx="1126543" cy="92333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HỒ THỊ</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TUYẾT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SƯƠNG</a:t>
              </a:r>
              <a:endParaRPr kumimoji="0" lang="en-SG" sz="18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grpSp>
          <p:nvGrpSpPr>
            <p:cNvPr id="2" name="组合 1">
              <a:extLst>
                <a:ext uri="{FF2B5EF4-FFF2-40B4-BE49-F238E27FC236}">
                  <a16:creationId xmlns:a16="http://schemas.microsoft.com/office/drawing/2014/main" id="{F668629F-4487-4C56-BFC2-8B244D5EEBE8}"/>
                </a:ext>
              </a:extLst>
            </p:cNvPr>
            <p:cNvGrpSpPr/>
            <p:nvPr/>
          </p:nvGrpSpPr>
          <p:grpSpPr>
            <a:xfrm>
              <a:off x="0" y="5207000"/>
              <a:ext cx="12192000" cy="1650999"/>
              <a:chOff x="0" y="5207000"/>
              <a:chExt cx="12192000" cy="1650999"/>
            </a:xfrm>
          </p:grpSpPr>
          <p:pic>
            <p:nvPicPr>
              <p:cNvPr id="6" name="图片 5">
                <a:extLst>
                  <a:ext uri="{FF2B5EF4-FFF2-40B4-BE49-F238E27FC236}">
                    <a16:creationId xmlns:a16="http://schemas.microsoft.com/office/drawing/2014/main" id="{3574D0E8-C551-4CE9-A949-DC99B02447AD}"/>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9931400" y="5310502"/>
                <a:ext cx="2260600" cy="1547497"/>
              </a:xfrm>
              <a:prstGeom prst="rect">
                <a:avLst/>
              </a:prstGeom>
            </p:spPr>
          </p:pic>
          <p:pic>
            <p:nvPicPr>
              <p:cNvPr id="8" name="图片 7">
                <a:extLst>
                  <a:ext uri="{FF2B5EF4-FFF2-40B4-BE49-F238E27FC236}">
                    <a16:creationId xmlns:a16="http://schemas.microsoft.com/office/drawing/2014/main" id="{F3D6A2B4-CC48-45D9-B0FD-3F86D1405BE8}"/>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0" y="5207000"/>
                <a:ext cx="2679319" cy="1650999"/>
              </a:xfrm>
              <a:prstGeom prst="rect">
                <a:avLst/>
              </a:prstGeom>
            </p:spPr>
          </p:pic>
          <p:pic>
            <p:nvPicPr>
              <p:cNvPr id="25" name="图片 24">
                <a:extLst>
                  <a:ext uri="{FF2B5EF4-FFF2-40B4-BE49-F238E27FC236}">
                    <a16:creationId xmlns:a16="http://schemas.microsoft.com/office/drawing/2014/main" id="{4CA6FA32-A4AA-4B98-94AC-85288874CB0E}"/>
                  </a:ext>
                </a:extLst>
              </p:cNvPr>
              <p:cNvPicPr>
                <a:picLocks noChangeAspect="1"/>
              </p:cNvPicPr>
              <p:nvPr/>
            </p:nvPicPr>
            <p:blipFill>
              <a:blip r:embed="rId9" cstate="print">
                <a:extLst>
                  <a:ext uri="{28A0092B-C50C-407E-A947-70E740481C1C}">
                    <a14:useLocalDpi xmlns:a14="http://schemas.microsoft.com/office/drawing/2010/main" val="0"/>
                  </a:ext>
                </a:extLst>
              </a:blip>
              <a:srcRect r="90765" b="62852"/>
              <a:stretch>
                <a:fillRect/>
              </a:stretch>
            </p:blipFill>
            <p:spPr>
              <a:xfrm>
                <a:off x="176806" y="5490093"/>
                <a:ext cx="425329" cy="383030"/>
              </a:xfrm>
              <a:custGeom>
                <a:avLst/>
                <a:gdLst>
                  <a:gd name="connsiteX0" fmla="*/ 0 w 655948"/>
                  <a:gd name="connsiteY0" fmla="*/ 0 h 590714"/>
                  <a:gd name="connsiteX1" fmla="*/ 655948 w 655948"/>
                  <a:gd name="connsiteY1" fmla="*/ 0 h 590714"/>
                  <a:gd name="connsiteX2" fmla="*/ 655948 w 655948"/>
                  <a:gd name="connsiteY2" fmla="*/ 590714 h 590714"/>
                  <a:gd name="connsiteX3" fmla="*/ 0 w 655948"/>
                  <a:gd name="connsiteY3" fmla="*/ 590714 h 590714"/>
                  <a:gd name="connsiteX4" fmla="*/ 0 w 655948"/>
                  <a:gd name="connsiteY4" fmla="*/ 0 h 5907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55948" h="590714">
                    <a:moveTo>
                      <a:pt x="0" y="0"/>
                    </a:moveTo>
                    <a:lnTo>
                      <a:pt x="655948" y="0"/>
                    </a:lnTo>
                    <a:lnTo>
                      <a:pt x="655948" y="590714"/>
                    </a:lnTo>
                    <a:lnTo>
                      <a:pt x="0" y="590714"/>
                    </a:lnTo>
                    <a:lnTo>
                      <a:pt x="0" y="0"/>
                    </a:lnTo>
                    <a:close/>
                  </a:path>
                </a:pathLst>
              </a:custGeom>
            </p:spPr>
          </p:pic>
          <p:pic>
            <p:nvPicPr>
              <p:cNvPr id="24" name="图片 23">
                <a:extLst>
                  <a:ext uri="{FF2B5EF4-FFF2-40B4-BE49-F238E27FC236}">
                    <a16:creationId xmlns:a16="http://schemas.microsoft.com/office/drawing/2014/main" id="{736980FB-BB26-4D80-9DFC-F3C35DC156AB}"/>
                  </a:ext>
                </a:extLst>
              </p:cNvPr>
              <p:cNvPicPr>
                <a:picLocks noChangeAspect="1"/>
              </p:cNvPicPr>
              <p:nvPr/>
            </p:nvPicPr>
            <p:blipFill>
              <a:blip r:embed="rId10" cstate="print">
                <a:extLst>
                  <a:ext uri="{28A0092B-C50C-407E-A947-70E740481C1C}">
                    <a14:useLocalDpi xmlns:a14="http://schemas.microsoft.com/office/drawing/2010/main" val="0"/>
                  </a:ext>
                </a:extLst>
              </a:blip>
              <a:srcRect l="90765" t="12558" b="40721"/>
              <a:stretch>
                <a:fillRect/>
              </a:stretch>
            </p:blipFill>
            <p:spPr>
              <a:xfrm>
                <a:off x="3665159" y="5663129"/>
                <a:ext cx="388851" cy="440426"/>
              </a:xfrm>
              <a:custGeom>
                <a:avLst/>
                <a:gdLst>
                  <a:gd name="connsiteX0" fmla="*/ 0 w 655948"/>
                  <a:gd name="connsiteY0" fmla="*/ 0 h 742950"/>
                  <a:gd name="connsiteX1" fmla="*/ 655948 w 655948"/>
                  <a:gd name="connsiteY1" fmla="*/ 0 h 742950"/>
                  <a:gd name="connsiteX2" fmla="*/ 655948 w 655948"/>
                  <a:gd name="connsiteY2" fmla="*/ 742950 h 742950"/>
                  <a:gd name="connsiteX3" fmla="*/ 0 w 655948"/>
                  <a:gd name="connsiteY3" fmla="*/ 742950 h 742950"/>
                  <a:gd name="connsiteX4" fmla="*/ 0 w 655948"/>
                  <a:gd name="connsiteY4" fmla="*/ 0 h 7429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55948" h="742950">
                    <a:moveTo>
                      <a:pt x="0" y="0"/>
                    </a:moveTo>
                    <a:lnTo>
                      <a:pt x="655948" y="0"/>
                    </a:lnTo>
                    <a:lnTo>
                      <a:pt x="655948" y="742950"/>
                    </a:lnTo>
                    <a:lnTo>
                      <a:pt x="0" y="742950"/>
                    </a:lnTo>
                    <a:lnTo>
                      <a:pt x="0" y="0"/>
                    </a:lnTo>
                    <a:close/>
                  </a:path>
                </a:pathLst>
              </a:custGeom>
            </p:spPr>
          </p:pic>
          <p:pic>
            <p:nvPicPr>
              <p:cNvPr id="10" name="图片 9">
                <a:extLst>
                  <a:ext uri="{FF2B5EF4-FFF2-40B4-BE49-F238E27FC236}">
                    <a16:creationId xmlns:a16="http://schemas.microsoft.com/office/drawing/2014/main" id="{1B2622C4-CC7F-4319-971C-1093267D5BC6}"/>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2768600" y="5901249"/>
                <a:ext cx="3451875" cy="956750"/>
              </a:xfrm>
              <a:prstGeom prst="rect">
                <a:avLst/>
              </a:prstGeom>
            </p:spPr>
          </p:pic>
          <p:pic>
            <p:nvPicPr>
              <p:cNvPr id="13" name="图片 12">
                <a:extLst>
                  <a:ext uri="{FF2B5EF4-FFF2-40B4-BE49-F238E27FC236}">
                    <a16:creationId xmlns:a16="http://schemas.microsoft.com/office/drawing/2014/main" id="{C06941B8-22E4-4FED-9DE7-7262931CBC49}"/>
                  </a:ext>
                </a:extLst>
              </p:cNvPr>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6663689" y="5952293"/>
                <a:ext cx="3267329" cy="905706"/>
              </a:xfrm>
              <a:prstGeom prst="rect">
                <a:avLst/>
              </a:prstGeom>
            </p:spPr>
          </p:pic>
          <p:pic>
            <p:nvPicPr>
              <p:cNvPr id="23" name="图片 22">
                <a:extLst>
                  <a:ext uri="{FF2B5EF4-FFF2-40B4-BE49-F238E27FC236}">
                    <a16:creationId xmlns:a16="http://schemas.microsoft.com/office/drawing/2014/main" id="{BF9AEC9E-1D90-4AFC-8BB6-11EE124FB7FD}"/>
                  </a:ext>
                </a:extLst>
              </p:cNvPr>
              <p:cNvPicPr>
                <a:picLocks noChangeAspect="1"/>
              </p:cNvPicPr>
              <p:nvPr/>
            </p:nvPicPr>
            <p:blipFill>
              <a:blip r:embed="rId13" cstate="print">
                <a:extLst>
                  <a:ext uri="{28A0092B-C50C-407E-A947-70E740481C1C}">
                    <a14:useLocalDpi xmlns:a14="http://schemas.microsoft.com/office/drawing/2010/main" val="0"/>
                  </a:ext>
                </a:extLst>
              </a:blip>
              <a:srcRect l="24814" t="59279" r="64244"/>
              <a:stretch>
                <a:fillRect/>
              </a:stretch>
            </p:blipFill>
            <p:spPr>
              <a:xfrm>
                <a:off x="1081651" y="5952293"/>
                <a:ext cx="475557" cy="396198"/>
              </a:xfrm>
              <a:custGeom>
                <a:avLst/>
                <a:gdLst>
                  <a:gd name="connsiteX0" fmla="*/ 0 w 777240"/>
                  <a:gd name="connsiteY0" fmla="*/ 0 h 647537"/>
                  <a:gd name="connsiteX1" fmla="*/ 777240 w 777240"/>
                  <a:gd name="connsiteY1" fmla="*/ 0 h 647537"/>
                  <a:gd name="connsiteX2" fmla="*/ 777240 w 777240"/>
                  <a:gd name="connsiteY2" fmla="*/ 647537 h 647537"/>
                  <a:gd name="connsiteX3" fmla="*/ 0 w 777240"/>
                  <a:gd name="connsiteY3" fmla="*/ 647537 h 647537"/>
                  <a:gd name="connsiteX4" fmla="*/ 0 w 777240"/>
                  <a:gd name="connsiteY4" fmla="*/ 0 h 6475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7240" h="647537">
                    <a:moveTo>
                      <a:pt x="0" y="0"/>
                    </a:moveTo>
                    <a:lnTo>
                      <a:pt x="777240" y="0"/>
                    </a:lnTo>
                    <a:lnTo>
                      <a:pt x="777240" y="647537"/>
                    </a:lnTo>
                    <a:lnTo>
                      <a:pt x="0" y="647537"/>
                    </a:lnTo>
                    <a:lnTo>
                      <a:pt x="0" y="0"/>
                    </a:lnTo>
                    <a:close/>
                  </a:path>
                </a:pathLst>
              </a:custGeom>
            </p:spPr>
          </p:pic>
        </p:grpSp>
      </p:grpSp>
      <p:pic>
        <p:nvPicPr>
          <p:cNvPr id="4" name="19795243">
            <a:hlinkClick r:id="" action="ppaction://media"/>
            <a:extLst>
              <a:ext uri="{FF2B5EF4-FFF2-40B4-BE49-F238E27FC236}">
                <a16:creationId xmlns:a16="http://schemas.microsoft.com/office/drawing/2014/main" id="{E0767DB5-1A3E-438D-A209-0CC8F67D4BA7}"/>
              </a:ext>
            </a:extLst>
          </p:cNvPr>
          <p:cNvPicPr>
            <a:picLocks noChangeAspect="1"/>
          </p:cNvPicPr>
          <p:nvPr>
            <a:audioFile r:link="rId2"/>
            <p:extLst>
              <p:ext uri="{DAA4B4D4-6D71-4841-9C94-3DE7FCFB9230}">
                <p14:media xmlns:p14="http://schemas.microsoft.com/office/powerpoint/2010/main" r:embed="rId1"/>
              </p:ext>
            </p:extLst>
          </p:nvPr>
        </p:nvPicPr>
        <p:blipFill>
          <a:blip r:embed="rId14"/>
          <a:stretch>
            <a:fillRect/>
          </a:stretch>
        </p:blipFill>
        <p:spPr>
          <a:xfrm>
            <a:off x="9626218" y="-1226342"/>
            <a:ext cx="609600" cy="609600"/>
          </a:xfrm>
          <a:prstGeom prst="rect">
            <a:avLst/>
          </a:prstGeom>
        </p:spPr>
      </p:pic>
      <p:sp>
        <p:nvSpPr>
          <p:cNvPr id="34" name="任意多边形: 形状 59">
            <a:extLst>
              <a:ext uri="{FF2B5EF4-FFF2-40B4-BE49-F238E27FC236}">
                <a16:creationId xmlns:a16="http://schemas.microsoft.com/office/drawing/2014/main" id="{178BF963-E750-0A01-9359-3640B6BC35D8}"/>
              </a:ext>
            </a:extLst>
          </p:cNvPr>
          <p:cNvSpPr/>
          <p:nvPr/>
        </p:nvSpPr>
        <p:spPr>
          <a:xfrm>
            <a:off x="2034429" y="239440"/>
            <a:ext cx="8069955" cy="4148804"/>
          </a:xfrm>
          <a:custGeom>
            <a:avLst/>
            <a:gdLst>
              <a:gd name="connsiteX0" fmla="*/ 5337454 w 6062639"/>
              <a:gd name="connsiteY0" fmla="*/ 1389890 h 2153651"/>
              <a:gd name="connsiteX1" fmla="*/ 5337454 w 6062639"/>
              <a:gd name="connsiteY1" fmla="*/ 1409787 h 2153651"/>
              <a:gd name="connsiteX2" fmla="*/ 5349512 w 6062639"/>
              <a:gd name="connsiteY2" fmla="*/ 1399839 h 2153651"/>
              <a:gd name="connsiteX3" fmla="*/ 5337454 w 6062639"/>
              <a:gd name="connsiteY3" fmla="*/ 743863 h 2153651"/>
              <a:gd name="connsiteX4" fmla="*/ 5337454 w 6062639"/>
              <a:gd name="connsiteY4" fmla="*/ 763760 h 2153651"/>
              <a:gd name="connsiteX5" fmla="*/ 5349512 w 6062639"/>
              <a:gd name="connsiteY5" fmla="*/ 753812 h 2153651"/>
              <a:gd name="connsiteX6" fmla="*/ 430798 w 6062639"/>
              <a:gd name="connsiteY6" fmla="*/ 0 h 2153651"/>
              <a:gd name="connsiteX7" fmla="*/ 735418 w 6062639"/>
              <a:gd name="connsiteY7" fmla="*/ 126179 h 2153651"/>
              <a:gd name="connsiteX8" fmla="*/ 755863 w 6062639"/>
              <a:gd name="connsiteY8" fmla="*/ 150958 h 2153651"/>
              <a:gd name="connsiteX9" fmla="*/ 776308 w 6062639"/>
              <a:gd name="connsiteY9" fmla="*/ 126178 h 2153651"/>
              <a:gd name="connsiteX10" fmla="*/ 1080928 w 6062639"/>
              <a:gd name="connsiteY10" fmla="*/ 0 h 2153651"/>
              <a:gd name="connsiteX11" fmla="*/ 1385548 w 6062639"/>
              <a:gd name="connsiteY11" fmla="*/ 126179 h 2153651"/>
              <a:gd name="connsiteX12" fmla="*/ 1405993 w 6062639"/>
              <a:gd name="connsiteY12" fmla="*/ 150958 h 2153651"/>
              <a:gd name="connsiteX13" fmla="*/ 1426438 w 6062639"/>
              <a:gd name="connsiteY13" fmla="*/ 126178 h 2153651"/>
              <a:gd name="connsiteX14" fmla="*/ 1731058 w 6062639"/>
              <a:gd name="connsiteY14" fmla="*/ 0 h 2153651"/>
              <a:gd name="connsiteX15" fmla="*/ 2035678 w 6062639"/>
              <a:gd name="connsiteY15" fmla="*/ 126179 h 2153651"/>
              <a:gd name="connsiteX16" fmla="*/ 2056123 w 6062639"/>
              <a:gd name="connsiteY16" fmla="*/ 150958 h 2153651"/>
              <a:gd name="connsiteX17" fmla="*/ 2076568 w 6062639"/>
              <a:gd name="connsiteY17" fmla="*/ 126178 h 2153651"/>
              <a:gd name="connsiteX18" fmla="*/ 2381188 w 6062639"/>
              <a:gd name="connsiteY18" fmla="*/ 0 h 2153651"/>
              <a:gd name="connsiteX19" fmla="*/ 2685808 w 6062639"/>
              <a:gd name="connsiteY19" fmla="*/ 126179 h 2153651"/>
              <a:gd name="connsiteX20" fmla="*/ 2706253 w 6062639"/>
              <a:gd name="connsiteY20" fmla="*/ 150958 h 2153651"/>
              <a:gd name="connsiteX21" fmla="*/ 2726698 w 6062639"/>
              <a:gd name="connsiteY21" fmla="*/ 126178 h 2153651"/>
              <a:gd name="connsiteX22" fmla="*/ 3031318 w 6062639"/>
              <a:gd name="connsiteY22" fmla="*/ 0 h 2153651"/>
              <a:gd name="connsiteX23" fmla="*/ 3335938 w 6062639"/>
              <a:gd name="connsiteY23" fmla="*/ 126179 h 2153651"/>
              <a:gd name="connsiteX24" fmla="*/ 3356383 w 6062639"/>
              <a:gd name="connsiteY24" fmla="*/ 150958 h 2153651"/>
              <a:gd name="connsiteX25" fmla="*/ 3376828 w 6062639"/>
              <a:gd name="connsiteY25" fmla="*/ 126178 h 2153651"/>
              <a:gd name="connsiteX26" fmla="*/ 3681448 w 6062639"/>
              <a:gd name="connsiteY26" fmla="*/ 0 h 2153651"/>
              <a:gd name="connsiteX27" fmla="*/ 3986068 w 6062639"/>
              <a:gd name="connsiteY27" fmla="*/ 126179 h 2153651"/>
              <a:gd name="connsiteX28" fmla="*/ 4006513 w 6062639"/>
              <a:gd name="connsiteY28" fmla="*/ 150958 h 2153651"/>
              <a:gd name="connsiteX29" fmla="*/ 4026958 w 6062639"/>
              <a:gd name="connsiteY29" fmla="*/ 126178 h 2153651"/>
              <a:gd name="connsiteX30" fmla="*/ 4331578 w 6062639"/>
              <a:gd name="connsiteY30" fmla="*/ 0 h 2153651"/>
              <a:gd name="connsiteX31" fmla="*/ 4636198 w 6062639"/>
              <a:gd name="connsiteY31" fmla="*/ 126179 h 2153651"/>
              <a:gd name="connsiteX32" fmla="*/ 4656643 w 6062639"/>
              <a:gd name="connsiteY32" fmla="*/ 150958 h 2153651"/>
              <a:gd name="connsiteX33" fmla="*/ 4677088 w 6062639"/>
              <a:gd name="connsiteY33" fmla="*/ 126178 h 2153651"/>
              <a:gd name="connsiteX34" fmla="*/ 4981708 w 6062639"/>
              <a:gd name="connsiteY34" fmla="*/ 0 h 2153651"/>
              <a:gd name="connsiteX35" fmla="*/ 5286328 w 6062639"/>
              <a:gd name="connsiteY35" fmla="*/ 126179 h 2153651"/>
              <a:gd name="connsiteX36" fmla="*/ 5306774 w 6062639"/>
              <a:gd name="connsiteY36" fmla="*/ 150959 h 2153651"/>
              <a:gd name="connsiteX37" fmla="*/ 5327221 w 6062639"/>
              <a:gd name="connsiteY37" fmla="*/ 126178 h 2153651"/>
              <a:gd name="connsiteX38" fmla="*/ 5631841 w 6062639"/>
              <a:gd name="connsiteY38" fmla="*/ 0 h 2153651"/>
              <a:gd name="connsiteX39" fmla="*/ 6062639 w 6062639"/>
              <a:gd name="connsiteY39" fmla="*/ 430799 h 2153651"/>
              <a:gd name="connsiteX40" fmla="*/ 5936461 w 6062639"/>
              <a:gd name="connsiteY40" fmla="*/ 735420 h 2153651"/>
              <a:gd name="connsiteX41" fmla="*/ 5914169 w 6062639"/>
              <a:gd name="connsiteY41" fmla="*/ 753812 h 2153651"/>
              <a:gd name="connsiteX42" fmla="*/ 5936460 w 6062639"/>
              <a:gd name="connsiteY42" fmla="*/ 772204 h 2153651"/>
              <a:gd name="connsiteX43" fmla="*/ 6062638 w 6062639"/>
              <a:gd name="connsiteY43" fmla="*/ 1076825 h 2153651"/>
              <a:gd name="connsiteX44" fmla="*/ 5936460 w 6062639"/>
              <a:gd name="connsiteY44" fmla="*/ 1381446 h 2153651"/>
              <a:gd name="connsiteX45" fmla="*/ 5914168 w 6062639"/>
              <a:gd name="connsiteY45" fmla="*/ 1399839 h 2153651"/>
              <a:gd name="connsiteX46" fmla="*/ 5936460 w 6062639"/>
              <a:gd name="connsiteY46" fmla="*/ 1418231 h 2153651"/>
              <a:gd name="connsiteX47" fmla="*/ 6062638 w 6062639"/>
              <a:gd name="connsiteY47" fmla="*/ 1722852 h 2153651"/>
              <a:gd name="connsiteX48" fmla="*/ 5631840 w 6062639"/>
              <a:gd name="connsiteY48" fmla="*/ 2153651 h 2153651"/>
              <a:gd name="connsiteX49" fmla="*/ 5327220 w 6062639"/>
              <a:gd name="connsiteY49" fmla="*/ 2027473 h 2153651"/>
              <a:gd name="connsiteX50" fmla="*/ 5306774 w 6062639"/>
              <a:gd name="connsiteY50" fmla="*/ 2002692 h 2153651"/>
              <a:gd name="connsiteX51" fmla="*/ 5286328 w 6062639"/>
              <a:gd name="connsiteY51" fmla="*/ 2027473 h 2153651"/>
              <a:gd name="connsiteX52" fmla="*/ 4981708 w 6062639"/>
              <a:gd name="connsiteY52" fmla="*/ 2153651 h 2153651"/>
              <a:gd name="connsiteX53" fmla="*/ 4677088 w 6062639"/>
              <a:gd name="connsiteY53" fmla="*/ 2027473 h 2153651"/>
              <a:gd name="connsiteX54" fmla="*/ 4656643 w 6062639"/>
              <a:gd name="connsiteY54" fmla="*/ 2002694 h 2153651"/>
              <a:gd name="connsiteX55" fmla="*/ 4636198 w 6062639"/>
              <a:gd name="connsiteY55" fmla="*/ 2027473 h 2153651"/>
              <a:gd name="connsiteX56" fmla="*/ 4331578 w 6062639"/>
              <a:gd name="connsiteY56" fmla="*/ 2153651 h 2153651"/>
              <a:gd name="connsiteX57" fmla="*/ 4026958 w 6062639"/>
              <a:gd name="connsiteY57" fmla="*/ 2027473 h 2153651"/>
              <a:gd name="connsiteX58" fmla="*/ 4006513 w 6062639"/>
              <a:gd name="connsiteY58" fmla="*/ 2002694 h 2153651"/>
              <a:gd name="connsiteX59" fmla="*/ 3986068 w 6062639"/>
              <a:gd name="connsiteY59" fmla="*/ 2027473 h 2153651"/>
              <a:gd name="connsiteX60" fmla="*/ 3681448 w 6062639"/>
              <a:gd name="connsiteY60" fmla="*/ 2153651 h 2153651"/>
              <a:gd name="connsiteX61" fmla="*/ 3376828 w 6062639"/>
              <a:gd name="connsiteY61" fmla="*/ 2027473 h 2153651"/>
              <a:gd name="connsiteX62" fmla="*/ 3356383 w 6062639"/>
              <a:gd name="connsiteY62" fmla="*/ 2002694 h 2153651"/>
              <a:gd name="connsiteX63" fmla="*/ 3335938 w 6062639"/>
              <a:gd name="connsiteY63" fmla="*/ 2027473 h 2153651"/>
              <a:gd name="connsiteX64" fmla="*/ 3031318 w 6062639"/>
              <a:gd name="connsiteY64" fmla="*/ 2153651 h 2153651"/>
              <a:gd name="connsiteX65" fmla="*/ 2726698 w 6062639"/>
              <a:gd name="connsiteY65" fmla="*/ 2027473 h 2153651"/>
              <a:gd name="connsiteX66" fmla="*/ 2706253 w 6062639"/>
              <a:gd name="connsiteY66" fmla="*/ 2002694 h 2153651"/>
              <a:gd name="connsiteX67" fmla="*/ 2685808 w 6062639"/>
              <a:gd name="connsiteY67" fmla="*/ 2027473 h 2153651"/>
              <a:gd name="connsiteX68" fmla="*/ 2381188 w 6062639"/>
              <a:gd name="connsiteY68" fmla="*/ 2153651 h 2153651"/>
              <a:gd name="connsiteX69" fmla="*/ 2076568 w 6062639"/>
              <a:gd name="connsiteY69" fmla="*/ 2027473 h 2153651"/>
              <a:gd name="connsiteX70" fmla="*/ 2056123 w 6062639"/>
              <a:gd name="connsiteY70" fmla="*/ 2002694 h 2153651"/>
              <a:gd name="connsiteX71" fmla="*/ 2035678 w 6062639"/>
              <a:gd name="connsiteY71" fmla="*/ 2027473 h 2153651"/>
              <a:gd name="connsiteX72" fmla="*/ 1731058 w 6062639"/>
              <a:gd name="connsiteY72" fmla="*/ 2153651 h 2153651"/>
              <a:gd name="connsiteX73" fmla="*/ 1426438 w 6062639"/>
              <a:gd name="connsiteY73" fmla="*/ 2027473 h 2153651"/>
              <a:gd name="connsiteX74" fmla="*/ 1405993 w 6062639"/>
              <a:gd name="connsiteY74" fmla="*/ 2002694 h 2153651"/>
              <a:gd name="connsiteX75" fmla="*/ 1385548 w 6062639"/>
              <a:gd name="connsiteY75" fmla="*/ 2027473 h 2153651"/>
              <a:gd name="connsiteX76" fmla="*/ 1080928 w 6062639"/>
              <a:gd name="connsiteY76" fmla="*/ 2153651 h 2153651"/>
              <a:gd name="connsiteX77" fmla="*/ 776308 w 6062639"/>
              <a:gd name="connsiteY77" fmla="*/ 2027473 h 2153651"/>
              <a:gd name="connsiteX78" fmla="*/ 755863 w 6062639"/>
              <a:gd name="connsiteY78" fmla="*/ 2002694 h 2153651"/>
              <a:gd name="connsiteX79" fmla="*/ 735418 w 6062639"/>
              <a:gd name="connsiteY79" fmla="*/ 2027473 h 2153651"/>
              <a:gd name="connsiteX80" fmla="*/ 430798 w 6062639"/>
              <a:gd name="connsiteY80" fmla="*/ 2153651 h 2153651"/>
              <a:gd name="connsiteX81" fmla="*/ 0 w 6062639"/>
              <a:gd name="connsiteY81" fmla="*/ 1722852 h 2153651"/>
              <a:gd name="connsiteX82" fmla="*/ 126178 w 6062639"/>
              <a:gd name="connsiteY82" fmla="*/ 1418231 h 2153651"/>
              <a:gd name="connsiteX83" fmla="*/ 148470 w 6062639"/>
              <a:gd name="connsiteY83" fmla="*/ 1399839 h 2153651"/>
              <a:gd name="connsiteX84" fmla="*/ 126178 w 6062639"/>
              <a:gd name="connsiteY84" fmla="*/ 1381446 h 2153651"/>
              <a:gd name="connsiteX85" fmla="*/ 0 w 6062639"/>
              <a:gd name="connsiteY85" fmla="*/ 1076825 h 2153651"/>
              <a:gd name="connsiteX86" fmla="*/ 126178 w 6062639"/>
              <a:gd name="connsiteY86" fmla="*/ 772204 h 2153651"/>
              <a:gd name="connsiteX87" fmla="*/ 148469 w 6062639"/>
              <a:gd name="connsiteY87" fmla="*/ 753812 h 2153651"/>
              <a:gd name="connsiteX88" fmla="*/ 126178 w 6062639"/>
              <a:gd name="connsiteY88" fmla="*/ 735420 h 2153651"/>
              <a:gd name="connsiteX89" fmla="*/ 0 w 6062639"/>
              <a:gd name="connsiteY89" fmla="*/ 430799 h 2153651"/>
              <a:gd name="connsiteX90" fmla="*/ 430798 w 6062639"/>
              <a:gd name="connsiteY90" fmla="*/ 0 h 21536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Lst>
            <a:rect l="l" t="t" r="r" b="b"/>
            <a:pathLst>
              <a:path w="6062639" h="2153651">
                <a:moveTo>
                  <a:pt x="5337454" y="1389890"/>
                </a:moveTo>
                <a:lnTo>
                  <a:pt x="5337454" y="1409787"/>
                </a:lnTo>
                <a:lnTo>
                  <a:pt x="5349512" y="1399839"/>
                </a:lnTo>
                <a:close/>
                <a:moveTo>
                  <a:pt x="5337454" y="743863"/>
                </a:moveTo>
                <a:lnTo>
                  <a:pt x="5337454" y="763760"/>
                </a:lnTo>
                <a:lnTo>
                  <a:pt x="5349512" y="753812"/>
                </a:lnTo>
                <a:close/>
                <a:moveTo>
                  <a:pt x="430798" y="0"/>
                </a:moveTo>
                <a:cubicBezTo>
                  <a:pt x="549760" y="0"/>
                  <a:pt x="657459" y="48219"/>
                  <a:pt x="735418" y="126179"/>
                </a:cubicBezTo>
                <a:lnTo>
                  <a:pt x="755863" y="150958"/>
                </a:lnTo>
                <a:lnTo>
                  <a:pt x="776308" y="126178"/>
                </a:lnTo>
                <a:cubicBezTo>
                  <a:pt x="854267" y="48219"/>
                  <a:pt x="961967" y="0"/>
                  <a:pt x="1080928" y="0"/>
                </a:cubicBezTo>
                <a:cubicBezTo>
                  <a:pt x="1199890" y="0"/>
                  <a:pt x="1307589" y="48219"/>
                  <a:pt x="1385548" y="126179"/>
                </a:cubicBezTo>
                <a:lnTo>
                  <a:pt x="1405993" y="150958"/>
                </a:lnTo>
                <a:lnTo>
                  <a:pt x="1426438" y="126178"/>
                </a:lnTo>
                <a:cubicBezTo>
                  <a:pt x="1504397" y="48219"/>
                  <a:pt x="1612097" y="0"/>
                  <a:pt x="1731058" y="0"/>
                </a:cubicBezTo>
                <a:cubicBezTo>
                  <a:pt x="1850020" y="0"/>
                  <a:pt x="1957719" y="48219"/>
                  <a:pt x="2035678" y="126179"/>
                </a:cubicBezTo>
                <a:lnTo>
                  <a:pt x="2056123" y="150958"/>
                </a:lnTo>
                <a:lnTo>
                  <a:pt x="2076568" y="126178"/>
                </a:lnTo>
                <a:cubicBezTo>
                  <a:pt x="2154527" y="48219"/>
                  <a:pt x="2262227" y="0"/>
                  <a:pt x="2381188" y="0"/>
                </a:cubicBezTo>
                <a:cubicBezTo>
                  <a:pt x="2500150" y="0"/>
                  <a:pt x="2607849" y="48219"/>
                  <a:pt x="2685808" y="126179"/>
                </a:cubicBezTo>
                <a:lnTo>
                  <a:pt x="2706253" y="150958"/>
                </a:lnTo>
                <a:lnTo>
                  <a:pt x="2726698" y="126178"/>
                </a:lnTo>
                <a:cubicBezTo>
                  <a:pt x="2804657" y="48219"/>
                  <a:pt x="2912357" y="0"/>
                  <a:pt x="3031318" y="0"/>
                </a:cubicBezTo>
                <a:cubicBezTo>
                  <a:pt x="3150280" y="0"/>
                  <a:pt x="3257979" y="48219"/>
                  <a:pt x="3335938" y="126179"/>
                </a:cubicBezTo>
                <a:lnTo>
                  <a:pt x="3356383" y="150958"/>
                </a:lnTo>
                <a:lnTo>
                  <a:pt x="3376828" y="126178"/>
                </a:lnTo>
                <a:cubicBezTo>
                  <a:pt x="3454787" y="48219"/>
                  <a:pt x="3562487" y="0"/>
                  <a:pt x="3681448" y="0"/>
                </a:cubicBezTo>
                <a:cubicBezTo>
                  <a:pt x="3800410" y="0"/>
                  <a:pt x="3908109" y="48219"/>
                  <a:pt x="3986068" y="126179"/>
                </a:cubicBezTo>
                <a:lnTo>
                  <a:pt x="4006513" y="150958"/>
                </a:lnTo>
                <a:lnTo>
                  <a:pt x="4026958" y="126178"/>
                </a:lnTo>
                <a:cubicBezTo>
                  <a:pt x="4104917" y="48219"/>
                  <a:pt x="4212616" y="0"/>
                  <a:pt x="4331578" y="0"/>
                </a:cubicBezTo>
                <a:cubicBezTo>
                  <a:pt x="4450539" y="0"/>
                  <a:pt x="4558239" y="48219"/>
                  <a:pt x="4636198" y="126179"/>
                </a:cubicBezTo>
                <a:lnTo>
                  <a:pt x="4656643" y="150958"/>
                </a:lnTo>
                <a:lnTo>
                  <a:pt x="4677088" y="126178"/>
                </a:lnTo>
                <a:cubicBezTo>
                  <a:pt x="4755047" y="48219"/>
                  <a:pt x="4862746" y="0"/>
                  <a:pt x="4981708" y="0"/>
                </a:cubicBezTo>
                <a:cubicBezTo>
                  <a:pt x="5100670" y="0"/>
                  <a:pt x="5208369" y="48219"/>
                  <a:pt x="5286328" y="126179"/>
                </a:cubicBezTo>
                <a:lnTo>
                  <a:pt x="5306774" y="150959"/>
                </a:lnTo>
                <a:lnTo>
                  <a:pt x="5327221" y="126178"/>
                </a:lnTo>
                <a:cubicBezTo>
                  <a:pt x="5405180" y="48219"/>
                  <a:pt x="5512879" y="0"/>
                  <a:pt x="5631841" y="0"/>
                </a:cubicBezTo>
                <a:cubicBezTo>
                  <a:pt x="5869764" y="0"/>
                  <a:pt x="6062639" y="192875"/>
                  <a:pt x="6062639" y="430799"/>
                </a:cubicBezTo>
                <a:cubicBezTo>
                  <a:pt x="6062639" y="549761"/>
                  <a:pt x="6014420" y="657461"/>
                  <a:pt x="5936461" y="735420"/>
                </a:cubicBezTo>
                <a:lnTo>
                  <a:pt x="5914169" y="753812"/>
                </a:lnTo>
                <a:lnTo>
                  <a:pt x="5936460" y="772204"/>
                </a:lnTo>
                <a:cubicBezTo>
                  <a:pt x="6014419" y="850163"/>
                  <a:pt x="6062638" y="957863"/>
                  <a:pt x="6062638" y="1076825"/>
                </a:cubicBezTo>
                <a:cubicBezTo>
                  <a:pt x="6062638" y="1195787"/>
                  <a:pt x="6014419" y="1303487"/>
                  <a:pt x="5936460" y="1381446"/>
                </a:cubicBezTo>
                <a:lnTo>
                  <a:pt x="5914168" y="1399839"/>
                </a:lnTo>
                <a:lnTo>
                  <a:pt x="5936460" y="1418231"/>
                </a:lnTo>
                <a:cubicBezTo>
                  <a:pt x="6014419" y="1496190"/>
                  <a:pt x="6062638" y="1603890"/>
                  <a:pt x="6062638" y="1722852"/>
                </a:cubicBezTo>
                <a:cubicBezTo>
                  <a:pt x="6062638" y="1960776"/>
                  <a:pt x="5869763" y="2153651"/>
                  <a:pt x="5631840" y="2153651"/>
                </a:cubicBezTo>
                <a:cubicBezTo>
                  <a:pt x="5512878" y="2153651"/>
                  <a:pt x="5405179" y="2105432"/>
                  <a:pt x="5327220" y="2027473"/>
                </a:cubicBezTo>
                <a:lnTo>
                  <a:pt x="5306774" y="2002692"/>
                </a:lnTo>
                <a:lnTo>
                  <a:pt x="5286328" y="2027473"/>
                </a:lnTo>
                <a:cubicBezTo>
                  <a:pt x="5208369" y="2105432"/>
                  <a:pt x="5100670" y="2153651"/>
                  <a:pt x="4981708" y="2153651"/>
                </a:cubicBezTo>
                <a:cubicBezTo>
                  <a:pt x="4862747" y="2153651"/>
                  <a:pt x="4755047" y="2105432"/>
                  <a:pt x="4677088" y="2027473"/>
                </a:cubicBezTo>
                <a:lnTo>
                  <a:pt x="4656643" y="2002694"/>
                </a:lnTo>
                <a:lnTo>
                  <a:pt x="4636198" y="2027473"/>
                </a:lnTo>
                <a:cubicBezTo>
                  <a:pt x="4558239" y="2105432"/>
                  <a:pt x="4450540" y="2153651"/>
                  <a:pt x="4331578" y="2153651"/>
                </a:cubicBezTo>
                <a:cubicBezTo>
                  <a:pt x="4212617" y="2153651"/>
                  <a:pt x="4104917" y="2105432"/>
                  <a:pt x="4026958" y="2027473"/>
                </a:cubicBezTo>
                <a:lnTo>
                  <a:pt x="4006513" y="2002694"/>
                </a:lnTo>
                <a:lnTo>
                  <a:pt x="3986068" y="2027473"/>
                </a:lnTo>
                <a:cubicBezTo>
                  <a:pt x="3908109" y="2105432"/>
                  <a:pt x="3800410" y="2153651"/>
                  <a:pt x="3681448" y="2153651"/>
                </a:cubicBezTo>
                <a:cubicBezTo>
                  <a:pt x="3562487" y="2153651"/>
                  <a:pt x="3454787" y="2105432"/>
                  <a:pt x="3376828" y="2027473"/>
                </a:cubicBezTo>
                <a:lnTo>
                  <a:pt x="3356383" y="2002694"/>
                </a:lnTo>
                <a:lnTo>
                  <a:pt x="3335938" y="2027473"/>
                </a:lnTo>
                <a:cubicBezTo>
                  <a:pt x="3257979" y="2105432"/>
                  <a:pt x="3150280" y="2153651"/>
                  <a:pt x="3031318" y="2153651"/>
                </a:cubicBezTo>
                <a:cubicBezTo>
                  <a:pt x="2912357" y="2153651"/>
                  <a:pt x="2804657" y="2105432"/>
                  <a:pt x="2726698" y="2027473"/>
                </a:cubicBezTo>
                <a:lnTo>
                  <a:pt x="2706253" y="2002694"/>
                </a:lnTo>
                <a:lnTo>
                  <a:pt x="2685808" y="2027473"/>
                </a:lnTo>
                <a:cubicBezTo>
                  <a:pt x="2607849" y="2105432"/>
                  <a:pt x="2500150" y="2153651"/>
                  <a:pt x="2381188" y="2153651"/>
                </a:cubicBezTo>
                <a:cubicBezTo>
                  <a:pt x="2262227" y="2153651"/>
                  <a:pt x="2154527" y="2105432"/>
                  <a:pt x="2076568" y="2027473"/>
                </a:cubicBezTo>
                <a:lnTo>
                  <a:pt x="2056123" y="2002694"/>
                </a:lnTo>
                <a:lnTo>
                  <a:pt x="2035678" y="2027473"/>
                </a:lnTo>
                <a:cubicBezTo>
                  <a:pt x="1957719" y="2105432"/>
                  <a:pt x="1850020" y="2153651"/>
                  <a:pt x="1731058" y="2153651"/>
                </a:cubicBezTo>
                <a:cubicBezTo>
                  <a:pt x="1612097" y="2153651"/>
                  <a:pt x="1504397" y="2105432"/>
                  <a:pt x="1426438" y="2027473"/>
                </a:cubicBezTo>
                <a:lnTo>
                  <a:pt x="1405993" y="2002694"/>
                </a:lnTo>
                <a:lnTo>
                  <a:pt x="1385548" y="2027473"/>
                </a:lnTo>
                <a:cubicBezTo>
                  <a:pt x="1307589" y="2105432"/>
                  <a:pt x="1199890" y="2153651"/>
                  <a:pt x="1080928" y="2153651"/>
                </a:cubicBezTo>
                <a:cubicBezTo>
                  <a:pt x="961967" y="2153651"/>
                  <a:pt x="854267" y="2105432"/>
                  <a:pt x="776308" y="2027473"/>
                </a:cubicBezTo>
                <a:lnTo>
                  <a:pt x="755863" y="2002694"/>
                </a:lnTo>
                <a:lnTo>
                  <a:pt x="735418" y="2027473"/>
                </a:lnTo>
                <a:cubicBezTo>
                  <a:pt x="657459" y="2105432"/>
                  <a:pt x="549760" y="2153651"/>
                  <a:pt x="430798" y="2153651"/>
                </a:cubicBezTo>
                <a:cubicBezTo>
                  <a:pt x="192875" y="2153651"/>
                  <a:pt x="0" y="1960776"/>
                  <a:pt x="0" y="1722852"/>
                </a:cubicBezTo>
                <a:cubicBezTo>
                  <a:pt x="0" y="1603890"/>
                  <a:pt x="48219" y="1496190"/>
                  <a:pt x="126178" y="1418231"/>
                </a:cubicBezTo>
                <a:lnTo>
                  <a:pt x="148470" y="1399839"/>
                </a:lnTo>
                <a:lnTo>
                  <a:pt x="126178" y="1381446"/>
                </a:lnTo>
                <a:cubicBezTo>
                  <a:pt x="48219" y="1303487"/>
                  <a:pt x="0" y="1195787"/>
                  <a:pt x="0" y="1076825"/>
                </a:cubicBezTo>
                <a:cubicBezTo>
                  <a:pt x="0" y="957863"/>
                  <a:pt x="48219" y="850163"/>
                  <a:pt x="126178" y="772204"/>
                </a:cubicBezTo>
                <a:lnTo>
                  <a:pt x="148469" y="753812"/>
                </a:lnTo>
                <a:lnTo>
                  <a:pt x="126178" y="735420"/>
                </a:lnTo>
                <a:cubicBezTo>
                  <a:pt x="48219" y="657461"/>
                  <a:pt x="0" y="549761"/>
                  <a:pt x="0" y="430799"/>
                </a:cubicBezTo>
                <a:cubicBezTo>
                  <a:pt x="0" y="192875"/>
                  <a:pt x="192875" y="0"/>
                  <a:pt x="430798" y="0"/>
                </a:cubicBezTo>
                <a:close/>
              </a:path>
            </a:pathLst>
          </a:custGeom>
          <a:solidFill>
            <a:schemeClr val="bg1"/>
          </a:solidFill>
          <a:ln>
            <a:noFill/>
          </a:ln>
          <a:effectLst>
            <a:glow rad="101600">
              <a:schemeClr val="bg1">
                <a:alpha val="60000"/>
              </a:schemeClr>
            </a:glo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4400" b="0" i="0" u="none" strike="noStrike" kern="1200" cap="none" spc="0" normalizeH="0" baseline="0" noProof="0" dirty="0">
              <a:ln>
                <a:noFill/>
              </a:ln>
              <a:solidFill>
                <a:srgbClr val="FF8600"/>
              </a:solidFill>
              <a:effectLst/>
              <a:uLnTx/>
              <a:uFillTx/>
              <a:latin typeface="思源黑体 CN Bold" panose="020B0800000000000000" pitchFamily="34" charset="-122"/>
              <a:ea typeface="思源黑体 CN Bold" panose="020B0800000000000000" pitchFamily="34" charset="-122"/>
              <a:cs typeface="+mn-cs"/>
            </a:endParaRPr>
          </a:p>
        </p:txBody>
      </p:sp>
      <p:pic>
        <p:nvPicPr>
          <p:cNvPr id="11" name="Picture 10" descr="A cartoon of a child using a computer&#10;&#10;Description automatically generated with low confidence">
            <a:extLst>
              <a:ext uri="{FF2B5EF4-FFF2-40B4-BE49-F238E27FC236}">
                <a16:creationId xmlns:a16="http://schemas.microsoft.com/office/drawing/2014/main" id="{3A629CA9-4D3B-0C3A-780B-6AE3EFE113F3}"/>
              </a:ext>
            </a:extLst>
          </p:cNvPr>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9432902" y="3143178"/>
            <a:ext cx="2389088" cy="3252982"/>
          </a:xfrm>
          <a:prstGeom prst="rect">
            <a:avLst/>
          </a:prstGeom>
        </p:spPr>
      </p:pic>
      <p:pic>
        <p:nvPicPr>
          <p:cNvPr id="15" name="Picture 14" descr="A picture containing toy, doll&#10;&#10;Description automatically generated">
            <a:extLst>
              <a:ext uri="{FF2B5EF4-FFF2-40B4-BE49-F238E27FC236}">
                <a16:creationId xmlns:a16="http://schemas.microsoft.com/office/drawing/2014/main" id="{4F30CF7C-119D-945D-92A0-CB3EBAC352E4}"/>
              </a:ext>
            </a:extLst>
          </p:cNvPr>
          <p:cNvPicPr>
            <a:picLocks noChangeAspect="1"/>
          </p:cNvPicPr>
          <p:nvPr/>
        </p:nvPicPr>
        <p:blipFill>
          <a:blip r:embed="rId16" cstate="print">
            <a:extLst>
              <a:ext uri="{28A0092B-C50C-407E-A947-70E740481C1C}">
                <a14:useLocalDpi xmlns:a14="http://schemas.microsoft.com/office/drawing/2010/main" val="0"/>
              </a:ext>
            </a:extLst>
          </a:blip>
          <a:stretch>
            <a:fillRect/>
          </a:stretch>
        </p:blipFill>
        <p:spPr>
          <a:xfrm flipH="1">
            <a:off x="655507" y="2895528"/>
            <a:ext cx="2357254" cy="3144249"/>
          </a:xfrm>
          <a:prstGeom prst="rect">
            <a:avLst/>
          </a:prstGeom>
        </p:spPr>
      </p:pic>
      <p:pic>
        <p:nvPicPr>
          <p:cNvPr id="9" name="Picture 8">
            <a:extLst>
              <a:ext uri="{FF2B5EF4-FFF2-40B4-BE49-F238E27FC236}">
                <a16:creationId xmlns:a16="http://schemas.microsoft.com/office/drawing/2014/main" id="{8ECDA2BB-2942-416F-952D-0D603654959E}"/>
              </a:ext>
            </a:extLst>
          </p:cNvPr>
          <p:cNvPicPr>
            <a:picLocks noChangeAspect="1"/>
          </p:cNvPicPr>
          <p:nvPr/>
        </p:nvPicPr>
        <p:blipFill>
          <a:blip r:embed="rId17"/>
          <a:stretch>
            <a:fillRect/>
          </a:stretch>
        </p:blipFill>
        <p:spPr>
          <a:xfrm>
            <a:off x="2762359" y="1132668"/>
            <a:ext cx="6267231" cy="1030313"/>
          </a:xfrm>
          <a:prstGeom prst="rect">
            <a:avLst/>
          </a:prstGeom>
        </p:spPr>
      </p:pic>
      <p:pic>
        <p:nvPicPr>
          <p:cNvPr id="12" name="Picture 11">
            <a:extLst>
              <a:ext uri="{FF2B5EF4-FFF2-40B4-BE49-F238E27FC236}">
                <a16:creationId xmlns:a16="http://schemas.microsoft.com/office/drawing/2014/main" id="{0F4B62EC-AC06-4A8B-9823-92B1D27E557E}"/>
              </a:ext>
            </a:extLst>
          </p:cNvPr>
          <p:cNvPicPr>
            <a:picLocks noChangeAspect="1"/>
          </p:cNvPicPr>
          <p:nvPr/>
        </p:nvPicPr>
        <p:blipFill>
          <a:blip r:embed="rId18"/>
          <a:stretch>
            <a:fillRect/>
          </a:stretch>
        </p:blipFill>
        <p:spPr>
          <a:xfrm>
            <a:off x="2742903" y="2082454"/>
            <a:ext cx="6858594" cy="2121592"/>
          </a:xfrm>
          <a:prstGeom prst="rect">
            <a:avLst/>
          </a:prstGeom>
        </p:spPr>
      </p:pic>
    </p:spTree>
    <p:extLst>
      <p:ext uri="{BB962C8B-B14F-4D97-AF65-F5344CB8AC3E}">
        <p14:creationId xmlns:p14="http://schemas.microsoft.com/office/powerpoint/2010/main" val="386049950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1" fill="hold"/>
                                        <p:tgtEl>
                                          <p:spTgt spid="4"/>
                                        </p:tgtEl>
                                      </p:cBhvr>
                                    </p:cmd>
                                  </p:childTnLst>
                                </p:cTn>
                              </p:par>
                              <p:par>
                                <p:cTn id="7" presetID="10" presetClass="entr" presetSubtype="0" fill="hold" nodeType="withEffect">
                                  <p:stCondLst>
                                    <p:cond delay="0"/>
                                  </p:stCondLst>
                                  <p:childTnLst>
                                    <p:set>
                                      <p:cBhvr>
                                        <p:cTn id="8" dur="1" fill="hold">
                                          <p:stCondLst>
                                            <p:cond delay="0"/>
                                          </p:stCondLst>
                                        </p:cTn>
                                        <p:tgtEl>
                                          <p:spTgt spid="38"/>
                                        </p:tgtEl>
                                        <p:attrNameLst>
                                          <p:attrName>style.visibility</p:attrName>
                                        </p:attrNameLst>
                                      </p:cBhvr>
                                      <p:to>
                                        <p:strVal val="visible"/>
                                      </p:to>
                                    </p:set>
                                    <p:animEffect transition="in" filter="fade">
                                      <p:cBhvr>
                                        <p:cTn id="9" dur="500"/>
                                        <p:tgtEl>
                                          <p:spTgt spid="38"/>
                                        </p:tgtEl>
                                      </p:cBhvr>
                                    </p:animEffect>
                                  </p:childTnLst>
                                </p:cTn>
                              </p:par>
                              <p:par>
                                <p:cTn id="10" presetID="10" presetClass="entr" presetSubtype="0" fill="hold" nodeType="withEffect">
                                  <p:stCondLst>
                                    <p:cond delay="0"/>
                                  </p:stCondLst>
                                  <p:childTnLst>
                                    <p:set>
                                      <p:cBhvr>
                                        <p:cTn id="11" dur="1" fill="hold">
                                          <p:stCondLst>
                                            <p:cond delay="0"/>
                                          </p:stCondLst>
                                        </p:cTn>
                                        <p:tgtEl>
                                          <p:spTgt spid="46"/>
                                        </p:tgtEl>
                                        <p:attrNameLst>
                                          <p:attrName>style.visibility</p:attrName>
                                        </p:attrNameLst>
                                      </p:cBhvr>
                                      <p:to>
                                        <p:strVal val="visible"/>
                                      </p:to>
                                    </p:set>
                                    <p:animEffect transition="in" filter="fade">
                                      <p:cBhvr>
                                        <p:cTn id="12" dur="500"/>
                                        <p:tgtEl>
                                          <p:spTgt spid="46"/>
                                        </p:tgtEl>
                                      </p:cBhvr>
                                    </p:animEffect>
                                  </p:childTnLst>
                                </p:cTn>
                              </p:par>
                              <p:par>
                                <p:cTn id="13" presetID="10" presetClass="entr" presetSubtype="0" fill="hold" nodeType="withEffect">
                                  <p:stCondLst>
                                    <p:cond delay="0"/>
                                  </p:stCondLst>
                                  <p:childTnLst>
                                    <p:set>
                                      <p:cBhvr>
                                        <p:cTn id="14" dur="1" fill="hold">
                                          <p:stCondLst>
                                            <p:cond delay="0"/>
                                          </p:stCondLst>
                                        </p:cTn>
                                        <p:tgtEl>
                                          <p:spTgt spid="45"/>
                                        </p:tgtEl>
                                        <p:attrNameLst>
                                          <p:attrName>style.visibility</p:attrName>
                                        </p:attrNameLst>
                                      </p:cBhvr>
                                      <p:to>
                                        <p:strVal val="visible"/>
                                      </p:to>
                                    </p:set>
                                    <p:animEffect transition="in" filter="fade">
                                      <p:cBhvr>
                                        <p:cTn id="15" dur="500"/>
                                        <p:tgtEl>
                                          <p:spTgt spid="45"/>
                                        </p:tgtEl>
                                      </p:cBhvr>
                                    </p:animEffect>
                                  </p:childTnLst>
                                </p:cTn>
                              </p:par>
                            </p:childTnLst>
                          </p:cTn>
                        </p:par>
                        <p:par>
                          <p:cTn id="16" fill="hold">
                            <p:stCondLst>
                              <p:cond delay="500"/>
                            </p:stCondLst>
                            <p:childTnLst>
                              <p:par>
                                <p:cTn id="17" presetID="22" presetClass="entr" presetSubtype="4" fill="hold" nodeType="afterEffect">
                                  <p:stCondLst>
                                    <p:cond delay="0"/>
                                  </p:stCondLst>
                                  <p:childTnLst>
                                    <p:set>
                                      <p:cBhvr>
                                        <p:cTn id="18" dur="1" fill="hold">
                                          <p:stCondLst>
                                            <p:cond delay="0"/>
                                          </p:stCondLst>
                                        </p:cTn>
                                        <p:tgtEl>
                                          <p:spTgt spid="11"/>
                                        </p:tgtEl>
                                        <p:attrNameLst>
                                          <p:attrName>style.visibility</p:attrName>
                                        </p:attrNameLst>
                                      </p:cBhvr>
                                      <p:to>
                                        <p:strVal val="visible"/>
                                      </p:to>
                                    </p:set>
                                    <p:animEffect transition="in" filter="wipe(down)">
                                      <p:cBhvr>
                                        <p:cTn id="19" dur="500"/>
                                        <p:tgtEl>
                                          <p:spTgt spid="11"/>
                                        </p:tgtEl>
                                      </p:cBhvr>
                                    </p:animEffect>
                                  </p:childTnLst>
                                </p:cTn>
                              </p:par>
                              <p:par>
                                <p:cTn id="20" presetID="22" presetClass="entr" presetSubtype="4" fill="hold" nodeType="withEffect">
                                  <p:stCondLst>
                                    <p:cond delay="0"/>
                                  </p:stCondLst>
                                  <p:childTnLst>
                                    <p:set>
                                      <p:cBhvr>
                                        <p:cTn id="21" dur="1" fill="hold">
                                          <p:stCondLst>
                                            <p:cond delay="0"/>
                                          </p:stCondLst>
                                        </p:cTn>
                                        <p:tgtEl>
                                          <p:spTgt spid="15"/>
                                        </p:tgtEl>
                                        <p:attrNameLst>
                                          <p:attrName>style.visibility</p:attrName>
                                        </p:attrNameLst>
                                      </p:cBhvr>
                                      <p:to>
                                        <p:strVal val="visible"/>
                                      </p:to>
                                    </p:set>
                                    <p:animEffect transition="in" filter="wipe(down)">
                                      <p:cBhvr>
                                        <p:cTn id="22" dur="500"/>
                                        <p:tgtEl>
                                          <p:spTgt spid="15"/>
                                        </p:tgtEl>
                                      </p:cBhvr>
                                    </p:animEffect>
                                  </p:childTnLst>
                                </p:cTn>
                              </p:par>
                            </p:childTnLst>
                          </p:cTn>
                        </p:par>
                        <p:par>
                          <p:cTn id="23" fill="hold">
                            <p:stCondLst>
                              <p:cond delay="1000"/>
                            </p:stCondLst>
                            <p:childTnLst>
                              <p:par>
                                <p:cTn id="24" presetID="17" presetClass="entr" presetSubtype="10" fill="hold" grpId="0" nodeType="afterEffect">
                                  <p:stCondLst>
                                    <p:cond delay="0"/>
                                  </p:stCondLst>
                                  <p:childTnLst>
                                    <p:set>
                                      <p:cBhvr>
                                        <p:cTn id="25" dur="1" fill="hold">
                                          <p:stCondLst>
                                            <p:cond delay="0"/>
                                          </p:stCondLst>
                                        </p:cTn>
                                        <p:tgtEl>
                                          <p:spTgt spid="34"/>
                                        </p:tgtEl>
                                        <p:attrNameLst>
                                          <p:attrName>style.visibility</p:attrName>
                                        </p:attrNameLst>
                                      </p:cBhvr>
                                      <p:to>
                                        <p:strVal val="visible"/>
                                      </p:to>
                                    </p:set>
                                    <p:anim calcmode="lin" valueType="num">
                                      <p:cBhvr>
                                        <p:cTn id="26" dur="500" fill="hold"/>
                                        <p:tgtEl>
                                          <p:spTgt spid="34"/>
                                        </p:tgtEl>
                                        <p:attrNameLst>
                                          <p:attrName>ppt_w</p:attrName>
                                        </p:attrNameLst>
                                      </p:cBhvr>
                                      <p:tavLst>
                                        <p:tav tm="0">
                                          <p:val>
                                            <p:fltVal val="0"/>
                                          </p:val>
                                        </p:tav>
                                        <p:tav tm="100000">
                                          <p:val>
                                            <p:strVal val="#ppt_w"/>
                                          </p:val>
                                        </p:tav>
                                      </p:tavLst>
                                    </p:anim>
                                    <p:anim calcmode="lin" valueType="num">
                                      <p:cBhvr>
                                        <p:cTn id="27" dur="500" fill="hold"/>
                                        <p:tgtEl>
                                          <p:spTgt spid="34"/>
                                        </p:tgtEl>
                                        <p:attrNameLst>
                                          <p:attrName>ppt_h</p:attrName>
                                        </p:attrNameLst>
                                      </p:cBhvr>
                                      <p:tavLst>
                                        <p:tav tm="0">
                                          <p:val>
                                            <p:strVal val="#ppt_h"/>
                                          </p:val>
                                        </p:tav>
                                        <p:tav tm="100000">
                                          <p:val>
                                            <p:strVal val="#ppt_h"/>
                                          </p:val>
                                        </p:tav>
                                      </p:tavLst>
                                    </p:anim>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nodeType="clickEffect">
                                  <p:stCondLst>
                                    <p:cond delay="0"/>
                                  </p:stCondLst>
                                  <p:childTnLst>
                                    <p:set>
                                      <p:cBhvr>
                                        <p:cTn id="31" dur="1" fill="hold">
                                          <p:stCondLst>
                                            <p:cond delay="0"/>
                                          </p:stCondLst>
                                        </p:cTn>
                                        <p:tgtEl>
                                          <p:spTgt spid="9"/>
                                        </p:tgtEl>
                                        <p:attrNameLst>
                                          <p:attrName>style.visibility</p:attrName>
                                        </p:attrNameLst>
                                      </p:cBhvr>
                                      <p:to>
                                        <p:strVal val="visible"/>
                                      </p:to>
                                    </p:set>
                                    <p:animEffect transition="in" filter="wipe(down)">
                                      <p:cBhvr>
                                        <p:cTn id="32" dur="500"/>
                                        <p:tgtEl>
                                          <p:spTgt spid="9"/>
                                        </p:tgtEl>
                                      </p:cBhvr>
                                    </p:animEffect>
                                  </p:childTnLst>
                                </p:cTn>
                              </p:par>
                            </p:childTnLst>
                          </p:cTn>
                        </p:par>
                      </p:childTnLst>
                    </p:cTn>
                  </p:par>
                  <p:par>
                    <p:cTn id="33" fill="hold">
                      <p:stCondLst>
                        <p:cond delay="indefinite"/>
                      </p:stCondLst>
                      <p:childTnLst>
                        <p:par>
                          <p:cTn id="34" fill="hold">
                            <p:stCondLst>
                              <p:cond delay="0"/>
                            </p:stCondLst>
                            <p:childTnLst>
                              <p:par>
                                <p:cTn id="35" presetID="53" presetClass="entr" presetSubtype="16" fill="hold" nodeType="clickEffect">
                                  <p:stCondLst>
                                    <p:cond delay="0"/>
                                  </p:stCondLst>
                                  <p:childTnLst>
                                    <p:set>
                                      <p:cBhvr>
                                        <p:cTn id="36" dur="1" fill="hold">
                                          <p:stCondLst>
                                            <p:cond delay="0"/>
                                          </p:stCondLst>
                                        </p:cTn>
                                        <p:tgtEl>
                                          <p:spTgt spid="12"/>
                                        </p:tgtEl>
                                        <p:attrNameLst>
                                          <p:attrName>style.visibility</p:attrName>
                                        </p:attrNameLst>
                                      </p:cBhvr>
                                      <p:to>
                                        <p:strVal val="visible"/>
                                      </p:to>
                                    </p:set>
                                    <p:anim calcmode="lin" valueType="num">
                                      <p:cBhvr>
                                        <p:cTn id="37" dur="500" fill="hold"/>
                                        <p:tgtEl>
                                          <p:spTgt spid="12"/>
                                        </p:tgtEl>
                                        <p:attrNameLst>
                                          <p:attrName>ppt_w</p:attrName>
                                        </p:attrNameLst>
                                      </p:cBhvr>
                                      <p:tavLst>
                                        <p:tav tm="0">
                                          <p:val>
                                            <p:fltVal val="0"/>
                                          </p:val>
                                        </p:tav>
                                        <p:tav tm="100000">
                                          <p:val>
                                            <p:strVal val="#ppt_w"/>
                                          </p:val>
                                        </p:tav>
                                      </p:tavLst>
                                    </p:anim>
                                    <p:anim calcmode="lin" valueType="num">
                                      <p:cBhvr>
                                        <p:cTn id="38" dur="500" fill="hold"/>
                                        <p:tgtEl>
                                          <p:spTgt spid="12"/>
                                        </p:tgtEl>
                                        <p:attrNameLst>
                                          <p:attrName>ppt_h</p:attrName>
                                        </p:attrNameLst>
                                      </p:cBhvr>
                                      <p:tavLst>
                                        <p:tav tm="0">
                                          <p:val>
                                            <p:fltVal val="0"/>
                                          </p:val>
                                        </p:tav>
                                        <p:tav tm="100000">
                                          <p:val>
                                            <p:strVal val="#ppt_h"/>
                                          </p:val>
                                        </p:tav>
                                      </p:tavLst>
                                    </p:anim>
                                    <p:animEffect transition="in" filter="fade">
                                      <p:cBhvr>
                                        <p:cTn id="39"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vol="80000" showWhenStopped="0">
                <p:cTn id="40" repeatCount="indefinite" fill="remove" display="0">
                  <p:stCondLst>
                    <p:cond delay="indefinite"/>
                  </p:stCondLst>
                  <p:endCondLst>
                    <p:cond evt="onStopAudio" delay="0">
                      <p:tgtEl>
                        <p:sldTgt/>
                      </p:tgtEl>
                    </p:cond>
                  </p:endCondLst>
                </p:cTn>
                <p:tgtEl>
                  <p:spTgt spid="4"/>
                </p:tgtEl>
              </p:cMediaNode>
            </p:audio>
          </p:childTnLst>
        </p:cTn>
      </p:par>
    </p:tnLst>
    <p:bldLst>
      <p:bldP spid="34" grpId="0" animBg="1"/>
    </p:bldLst>
  </p:timing>
  <p:extLst mod="1">
    <p:ext uri="{E180D4A7-C9FB-4DFB-919C-405C955672EB}">
      <p14:showEvtLst xmlns:p14="http://schemas.microsoft.com/office/powerpoint/2010/main">
        <p14:playEvt time="7" objId="4"/>
        <p14:stopEvt time="10112" objId="4"/>
      </p14:showEvtLst>
    </p:ext>
  </p:extLst>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6E89717D-0C4B-4D90-0B4A-C78F5EBB2024}"/>
              </a:ext>
            </a:extLst>
          </p:cNvPr>
          <p:cNvSpPr txBox="1"/>
          <p:nvPr/>
        </p:nvSpPr>
        <p:spPr>
          <a:xfrm>
            <a:off x="696275" y="991508"/>
            <a:ext cx="10799451" cy="1464231"/>
          </a:xfrm>
          <a:prstGeom prst="wedgeRoundRectCallout">
            <a:avLst>
              <a:gd name="adj1" fmla="val -21043"/>
              <a:gd name="adj2" fmla="val 49246"/>
              <a:gd name="adj3" fmla="val 16667"/>
            </a:avLst>
          </a:prstGeom>
          <a:solidFill>
            <a:srgbClr val="CCFFFF"/>
          </a:solidFill>
          <a:ln w="57150">
            <a:solidFill>
              <a:schemeClr val="bg1"/>
            </a:solidFill>
            <a:prstDash val="dash"/>
          </a:ln>
        </p:spPr>
        <p:txBody>
          <a:bodyPr wrap="square" rtlCol="0">
            <a:spAutoFit/>
          </a:bodyPr>
          <a:lstStyle/>
          <a:p>
            <a:pPr lvl="0" algn="just" defTabSz="609630"/>
            <a:r>
              <a:rPr lang="vi-VN" sz="4000" dirty="0">
                <a:solidFill>
                  <a:prstClr val="black"/>
                </a:solidFill>
                <a:latin typeface="Calibri"/>
              </a:rPr>
              <a:t>Khuyên bạn k ăn thức ăn để lâu có màu mùi lạ bị ôi thiu dễ mắc bệnh đường tiêu hóa…</a:t>
            </a:r>
            <a:endParaRPr kumimoji="0" lang="en-US" sz="4000" b="0" i="1" u="none" strike="noStrike" kern="1200" cap="none" spc="0" normalizeH="0" baseline="0" noProof="0" dirty="0">
              <a:ln>
                <a:noFill/>
              </a:ln>
              <a:solidFill>
                <a:prstClr val="black"/>
              </a:solidFill>
              <a:effectLst/>
              <a:uLnTx/>
              <a:uFillTx/>
              <a:latin typeface="Calibri"/>
              <a:ea typeface="+mn-ea"/>
              <a:cs typeface="+mn-cs"/>
            </a:endParaRPr>
          </a:p>
        </p:txBody>
      </p:sp>
      <p:sp>
        <p:nvSpPr>
          <p:cNvPr id="4" name="TextBox 3">
            <a:extLst>
              <a:ext uri="{FF2B5EF4-FFF2-40B4-BE49-F238E27FC236}">
                <a16:creationId xmlns:a16="http://schemas.microsoft.com/office/drawing/2014/main" id="{9268D248-AC07-8C52-157E-AC7C32A049D9}"/>
              </a:ext>
            </a:extLst>
          </p:cNvPr>
          <p:cNvSpPr txBox="1"/>
          <p:nvPr/>
        </p:nvSpPr>
        <p:spPr>
          <a:xfrm>
            <a:off x="1168400" y="-99092"/>
            <a:ext cx="9245600" cy="830997"/>
          </a:xfrm>
          <a:prstGeom prst="rect">
            <a:avLst/>
          </a:prstGeom>
          <a:noFill/>
        </p:spPr>
        <p:txBody>
          <a:bodyPr wrap="square" rtlCol="0">
            <a:spAutoFit/>
          </a:bodyPr>
          <a:lstStyle/>
          <a:p>
            <a:pPr marL="0" marR="0" lvl="0" indent="0" algn="ctr" defTabSz="609630"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dirty="0" err="1">
                <a:ln>
                  <a:noFill/>
                </a:ln>
                <a:solidFill>
                  <a:srgbClr val="FFFF00"/>
                </a:solidFill>
                <a:effectLst/>
                <a:uLnTx/>
                <a:uFillTx/>
                <a:latin typeface="Calibri"/>
                <a:ea typeface="+mn-ea"/>
                <a:cs typeface="+mn-cs"/>
              </a:rPr>
              <a:t>Tình</a:t>
            </a:r>
            <a:r>
              <a:rPr kumimoji="0" lang="en-US" sz="4800" b="1" i="0" u="none" strike="noStrike" kern="1200" cap="none" spc="0" normalizeH="0" baseline="0" noProof="0" dirty="0">
                <a:ln>
                  <a:noFill/>
                </a:ln>
                <a:solidFill>
                  <a:srgbClr val="FFFF00"/>
                </a:solidFill>
                <a:effectLst/>
                <a:uLnTx/>
                <a:uFillTx/>
                <a:latin typeface="Calibri"/>
                <a:ea typeface="+mn-ea"/>
                <a:cs typeface="+mn-cs"/>
              </a:rPr>
              <a:t> </a:t>
            </a:r>
            <a:r>
              <a:rPr kumimoji="0" lang="en-US" sz="4800" b="1" i="0" u="none" strike="noStrike" kern="1200" cap="none" spc="0" normalizeH="0" baseline="0" noProof="0" dirty="0" err="1">
                <a:ln>
                  <a:noFill/>
                </a:ln>
                <a:solidFill>
                  <a:srgbClr val="FFFF00"/>
                </a:solidFill>
                <a:effectLst/>
                <a:uLnTx/>
                <a:uFillTx/>
                <a:latin typeface="Calibri"/>
                <a:ea typeface="+mn-ea"/>
                <a:cs typeface="+mn-cs"/>
              </a:rPr>
              <a:t>huống</a:t>
            </a:r>
            <a:r>
              <a:rPr kumimoji="0" lang="en-US" sz="4800" b="1" i="0" u="none" strike="noStrike" kern="1200" cap="none" spc="0" normalizeH="0" baseline="0" noProof="0" dirty="0">
                <a:ln>
                  <a:noFill/>
                </a:ln>
                <a:solidFill>
                  <a:srgbClr val="FFFF00"/>
                </a:solidFill>
                <a:effectLst/>
                <a:uLnTx/>
                <a:uFillTx/>
                <a:latin typeface="Calibri"/>
                <a:ea typeface="+mn-ea"/>
                <a:cs typeface="+mn-cs"/>
              </a:rPr>
              <a:t> </a:t>
            </a:r>
            <a:r>
              <a:rPr lang="en-US" sz="4800" b="1" dirty="0">
                <a:solidFill>
                  <a:srgbClr val="FFFF00"/>
                </a:solidFill>
                <a:latin typeface="Calibri"/>
              </a:rPr>
              <a:t>3</a:t>
            </a:r>
            <a:endParaRPr kumimoji="0" lang="en-US" sz="4800" b="1" i="0" u="none" strike="noStrike" kern="1200" cap="none" spc="0" normalizeH="0" baseline="0" noProof="0" dirty="0">
              <a:ln>
                <a:noFill/>
              </a:ln>
              <a:solidFill>
                <a:srgbClr val="FFFF00"/>
              </a:solidFill>
              <a:effectLst/>
              <a:uLnTx/>
              <a:uFillTx/>
              <a:latin typeface="Calibri"/>
              <a:ea typeface="+mn-ea"/>
              <a:cs typeface="+mn-cs"/>
            </a:endParaRPr>
          </a:p>
        </p:txBody>
      </p:sp>
      <p:pic>
        <p:nvPicPr>
          <p:cNvPr id="8" name="Picture 7">
            <a:extLst>
              <a:ext uri="{FF2B5EF4-FFF2-40B4-BE49-F238E27FC236}">
                <a16:creationId xmlns:a16="http://schemas.microsoft.com/office/drawing/2014/main" id="{F949F717-8E5D-4426-82A7-898B57EF6450}"/>
              </a:ext>
            </a:extLst>
          </p:cNvPr>
          <p:cNvPicPr>
            <a:picLocks noChangeAspect="1"/>
          </p:cNvPicPr>
          <p:nvPr/>
        </p:nvPicPr>
        <p:blipFill>
          <a:blip r:embed="rId3"/>
          <a:stretch>
            <a:fillRect/>
          </a:stretch>
        </p:blipFill>
        <p:spPr>
          <a:xfrm>
            <a:off x="4257675" y="2967037"/>
            <a:ext cx="3924300" cy="3419475"/>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Tree>
    <p:extLst>
      <p:ext uri="{BB962C8B-B14F-4D97-AF65-F5344CB8AC3E}">
        <p14:creationId xmlns:p14="http://schemas.microsoft.com/office/powerpoint/2010/main" val="1556500941"/>
      </p:ext>
    </p:extLst>
  </p:cSld>
  <p:clrMapOvr>
    <a:masterClrMapping/>
  </p:clrMapOvr>
  <mc:AlternateContent xmlns:mc="http://schemas.openxmlformats.org/markup-compatibility/2006" xmlns:p14="http://schemas.microsoft.com/office/powerpoint/2010/main">
    <mc:Choice Requires="p14">
      <p:transition spd="slow" p14:dur="1750" advClick="0" advTm="0">
        <p:random/>
      </p:transition>
    </mc:Choice>
    <mc:Fallback xmlns="">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ipe(down)">
                                      <p:cBhvr>
                                        <p:cTn id="1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 name="图片 39">
            <a:extLst>
              <a:ext uri="{FF2B5EF4-FFF2-40B4-BE49-F238E27FC236}">
                <a16:creationId xmlns:a16="http://schemas.microsoft.com/office/drawing/2014/main" id="{7C8D7B13-A9F9-4E70-84E3-1AE9E81293AE}"/>
              </a:ext>
            </a:extLst>
          </p:cNvPr>
          <p:cNvPicPr>
            <a:picLocks noChangeAspect="1"/>
          </p:cNvPicPr>
          <p:nvPr/>
        </p:nvPicPr>
        <p:blipFill>
          <a:blip r:embed="rId2" cstate="print">
            <a:extLst>
              <a:ext uri="{28A0092B-C50C-407E-A947-70E740481C1C}">
                <a14:useLocalDpi xmlns:a14="http://schemas.microsoft.com/office/drawing/2010/main" val="0"/>
              </a:ext>
            </a:extLst>
          </a:blip>
          <a:srcRect t="78215" r="87139" b="10584"/>
          <a:stretch>
            <a:fillRect/>
          </a:stretch>
        </p:blipFill>
        <p:spPr>
          <a:xfrm>
            <a:off x="24048" y="5086350"/>
            <a:ext cx="578086" cy="685800"/>
          </a:xfrm>
          <a:custGeom>
            <a:avLst/>
            <a:gdLst>
              <a:gd name="connsiteX0" fmla="*/ 0 w 578086"/>
              <a:gd name="connsiteY0" fmla="*/ 0 h 685800"/>
              <a:gd name="connsiteX1" fmla="*/ 578086 w 578086"/>
              <a:gd name="connsiteY1" fmla="*/ 0 h 685800"/>
              <a:gd name="connsiteX2" fmla="*/ 578086 w 578086"/>
              <a:gd name="connsiteY2" fmla="*/ 685800 h 685800"/>
              <a:gd name="connsiteX3" fmla="*/ 0 w 578086"/>
              <a:gd name="connsiteY3" fmla="*/ 685800 h 685800"/>
              <a:gd name="connsiteX4" fmla="*/ 0 w 578086"/>
              <a:gd name="connsiteY4" fmla="*/ 0 h 685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8086" h="685800">
                <a:moveTo>
                  <a:pt x="0" y="0"/>
                </a:moveTo>
                <a:lnTo>
                  <a:pt x="578086" y="0"/>
                </a:lnTo>
                <a:lnTo>
                  <a:pt x="578086" y="685800"/>
                </a:lnTo>
                <a:lnTo>
                  <a:pt x="0" y="685800"/>
                </a:lnTo>
                <a:lnTo>
                  <a:pt x="0" y="0"/>
                </a:lnTo>
                <a:close/>
              </a:path>
            </a:pathLst>
          </a:custGeom>
        </p:spPr>
      </p:pic>
      <p:pic>
        <p:nvPicPr>
          <p:cNvPr id="39" name="图片 38">
            <a:extLst>
              <a:ext uri="{FF2B5EF4-FFF2-40B4-BE49-F238E27FC236}">
                <a16:creationId xmlns:a16="http://schemas.microsoft.com/office/drawing/2014/main" id="{F09224AF-4C76-45E0-809B-54C17E7CC02C}"/>
              </a:ext>
            </a:extLst>
          </p:cNvPr>
          <p:cNvPicPr>
            <a:picLocks noChangeAspect="1"/>
          </p:cNvPicPr>
          <p:nvPr/>
        </p:nvPicPr>
        <p:blipFill>
          <a:blip r:embed="rId2" cstate="print">
            <a:extLst>
              <a:ext uri="{28A0092B-C50C-407E-A947-70E740481C1C}">
                <a14:useLocalDpi xmlns:a14="http://schemas.microsoft.com/office/drawing/2010/main" val="0"/>
              </a:ext>
            </a:extLst>
          </a:blip>
          <a:srcRect l="65712" t="86481" r="3705"/>
          <a:stretch>
            <a:fillRect/>
          </a:stretch>
        </p:blipFill>
        <p:spPr>
          <a:xfrm>
            <a:off x="10374354" y="2928943"/>
            <a:ext cx="1374691" cy="827757"/>
          </a:xfrm>
          <a:custGeom>
            <a:avLst/>
            <a:gdLst>
              <a:gd name="connsiteX0" fmla="*/ 0 w 1374691"/>
              <a:gd name="connsiteY0" fmla="*/ 0 h 827757"/>
              <a:gd name="connsiteX1" fmla="*/ 1374691 w 1374691"/>
              <a:gd name="connsiteY1" fmla="*/ 0 h 827757"/>
              <a:gd name="connsiteX2" fmla="*/ 1374691 w 1374691"/>
              <a:gd name="connsiteY2" fmla="*/ 827757 h 827757"/>
              <a:gd name="connsiteX3" fmla="*/ 0 w 1374691"/>
              <a:gd name="connsiteY3" fmla="*/ 827757 h 827757"/>
              <a:gd name="connsiteX4" fmla="*/ 0 w 1374691"/>
              <a:gd name="connsiteY4" fmla="*/ 0 h 8277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74691" h="827757">
                <a:moveTo>
                  <a:pt x="0" y="0"/>
                </a:moveTo>
                <a:lnTo>
                  <a:pt x="1374691" y="0"/>
                </a:lnTo>
                <a:lnTo>
                  <a:pt x="1374691" y="827757"/>
                </a:lnTo>
                <a:lnTo>
                  <a:pt x="0" y="827757"/>
                </a:lnTo>
                <a:lnTo>
                  <a:pt x="0" y="0"/>
                </a:lnTo>
                <a:close/>
              </a:path>
            </a:pathLst>
          </a:custGeom>
        </p:spPr>
      </p:pic>
      <p:pic>
        <p:nvPicPr>
          <p:cNvPr id="46" name="图片 45">
            <a:extLst>
              <a:ext uri="{FF2B5EF4-FFF2-40B4-BE49-F238E27FC236}">
                <a16:creationId xmlns:a16="http://schemas.microsoft.com/office/drawing/2014/main" id="{66F15F98-A290-48AC-AAC4-7C389C6ED881}"/>
              </a:ext>
            </a:extLst>
          </p:cNvPr>
          <p:cNvPicPr>
            <a:picLocks noChangeAspect="1"/>
          </p:cNvPicPr>
          <p:nvPr/>
        </p:nvPicPr>
        <p:blipFill>
          <a:blip r:embed="rId3"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7502693" y="8953"/>
            <a:ext cx="4910533" cy="6858000"/>
          </a:xfrm>
          <a:prstGeom prst="rect">
            <a:avLst/>
          </a:prstGeom>
        </p:spPr>
      </p:pic>
      <p:pic>
        <p:nvPicPr>
          <p:cNvPr id="5" name="Picture 4">
            <a:extLst>
              <a:ext uri="{FF2B5EF4-FFF2-40B4-BE49-F238E27FC236}">
                <a16:creationId xmlns:a16="http://schemas.microsoft.com/office/drawing/2014/main" id="{DFD3B419-A68A-4F78-940C-BB76F812D52E}"/>
              </a:ext>
            </a:extLst>
          </p:cNvPr>
          <p:cNvPicPr>
            <a:picLocks noChangeAspect="1"/>
          </p:cNvPicPr>
          <p:nvPr/>
        </p:nvPicPr>
        <p:blipFill>
          <a:blip r:embed="rId4"/>
          <a:stretch>
            <a:fillRect/>
          </a:stretch>
        </p:blipFill>
        <p:spPr>
          <a:xfrm>
            <a:off x="2669364" y="835426"/>
            <a:ext cx="6986622" cy="2462997"/>
          </a:xfrm>
          <a:prstGeom prst="rect">
            <a:avLst/>
          </a:prstGeom>
        </p:spPr>
      </p:pic>
    </p:spTree>
    <p:extLst>
      <p:ext uri="{BB962C8B-B14F-4D97-AF65-F5344CB8AC3E}">
        <p14:creationId xmlns:p14="http://schemas.microsoft.com/office/powerpoint/2010/main" val="425034556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fade">
                                      <p:cBhvr>
                                        <p:cTn id="7" dur="500"/>
                                        <p:tgtEl>
                                          <p:spTgt spid="46"/>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p:cTn id="12" dur="500" fill="hold"/>
                                        <p:tgtEl>
                                          <p:spTgt spid="5"/>
                                        </p:tgtEl>
                                        <p:attrNameLst>
                                          <p:attrName>ppt_w</p:attrName>
                                        </p:attrNameLst>
                                      </p:cBhvr>
                                      <p:tavLst>
                                        <p:tav tm="0">
                                          <p:val>
                                            <p:fltVal val="0"/>
                                          </p:val>
                                        </p:tav>
                                        <p:tav tm="100000">
                                          <p:val>
                                            <p:strVal val="#ppt_w"/>
                                          </p:val>
                                        </p:tav>
                                      </p:tavLst>
                                    </p:anim>
                                    <p:anim calcmode="lin" valueType="num">
                                      <p:cBhvr>
                                        <p:cTn id="13" dur="500" fill="hold"/>
                                        <p:tgtEl>
                                          <p:spTgt spid="5"/>
                                        </p:tgtEl>
                                        <p:attrNameLst>
                                          <p:attrName>ppt_h</p:attrName>
                                        </p:attrNameLst>
                                      </p:cBhvr>
                                      <p:tavLst>
                                        <p:tav tm="0">
                                          <p:val>
                                            <p:fltVal val="0"/>
                                          </p:val>
                                        </p:tav>
                                        <p:tav tm="100000">
                                          <p:val>
                                            <p:strVal val="#ppt_h"/>
                                          </p:val>
                                        </p:tav>
                                      </p:tavLst>
                                    </p:anim>
                                    <p:animEffect transition="in" filter="fade">
                                      <p:cBhvr>
                                        <p:cTn id="14"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Rounded Corners 3">
            <a:extLst>
              <a:ext uri="{FF2B5EF4-FFF2-40B4-BE49-F238E27FC236}">
                <a16:creationId xmlns:a16="http://schemas.microsoft.com/office/drawing/2014/main" id="{3753B882-32F8-0AB8-D9B3-F9374F934DFA}"/>
              </a:ext>
            </a:extLst>
          </p:cNvPr>
          <p:cNvSpPr/>
          <p:nvPr/>
        </p:nvSpPr>
        <p:spPr>
          <a:xfrm>
            <a:off x="844198" y="1319132"/>
            <a:ext cx="10821103" cy="1652667"/>
          </a:xfrm>
          <a:custGeom>
            <a:avLst/>
            <a:gdLst>
              <a:gd name="connsiteX0" fmla="*/ 0 w 10821103"/>
              <a:gd name="connsiteY0" fmla="*/ 826334 h 1652667"/>
              <a:gd name="connsiteX1" fmla="*/ 826334 w 10821103"/>
              <a:gd name="connsiteY1" fmla="*/ 0 h 1652667"/>
              <a:gd name="connsiteX2" fmla="*/ 9994770 w 10821103"/>
              <a:gd name="connsiteY2" fmla="*/ 0 h 1652667"/>
              <a:gd name="connsiteX3" fmla="*/ 10821104 w 10821103"/>
              <a:gd name="connsiteY3" fmla="*/ 826334 h 1652667"/>
              <a:gd name="connsiteX4" fmla="*/ 10821103 w 10821103"/>
              <a:gd name="connsiteY4" fmla="*/ 826334 h 1652667"/>
              <a:gd name="connsiteX5" fmla="*/ 9994769 w 10821103"/>
              <a:gd name="connsiteY5" fmla="*/ 1652668 h 1652667"/>
              <a:gd name="connsiteX6" fmla="*/ 826334 w 10821103"/>
              <a:gd name="connsiteY6" fmla="*/ 1652667 h 1652667"/>
              <a:gd name="connsiteX7" fmla="*/ 0 w 10821103"/>
              <a:gd name="connsiteY7" fmla="*/ 826333 h 1652667"/>
              <a:gd name="connsiteX8" fmla="*/ 0 w 10821103"/>
              <a:gd name="connsiteY8" fmla="*/ 826334 h 1652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821103" h="1652667" fill="none" extrusionOk="0">
                <a:moveTo>
                  <a:pt x="0" y="826334"/>
                </a:moveTo>
                <a:cubicBezTo>
                  <a:pt x="-10960" y="299913"/>
                  <a:pt x="380876" y="-22654"/>
                  <a:pt x="826334" y="0"/>
                </a:cubicBezTo>
                <a:cubicBezTo>
                  <a:pt x="2648784" y="82930"/>
                  <a:pt x="6789307" y="28335"/>
                  <a:pt x="9994770" y="0"/>
                </a:cubicBezTo>
                <a:cubicBezTo>
                  <a:pt x="10458362" y="52657"/>
                  <a:pt x="10772996" y="304206"/>
                  <a:pt x="10821104" y="826334"/>
                </a:cubicBezTo>
                <a:lnTo>
                  <a:pt x="10821103" y="826334"/>
                </a:lnTo>
                <a:cubicBezTo>
                  <a:pt x="10790794" y="1318309"/>
                  <a:pt x="10494004" y="1709701"/>
                  <a:pt x="9994769" y="1652668"/>
                </a:cubicBezTo>
                <a:cubicBezTo>
                  <a:pt x="6679151" y="1609341"/>
                  <a:pt x="5284985" y="1626971"/>
                  <a:pt x="826334" y="1652667"/>
                </a:cubicBezTo>
                <a:cubicBezTo>
                  <a:pt x="318329" y="1631323"/>
                  <a:pt x="14931" y="1343073"/>
                  <a:pt x="0" y="826333"/>
                </a:cubicBezTo>
                <a:lnTo>
                  <a:pt x="0" y="826334"/>
                </a:lnTo>
                <a:close/>
              </a:path>
              <a:path w="10821103" h="1652667" stroke="0" extrusionOk="0">
                <a:moveTo>
                  <a:pt x="0" y="826334"/>
                </a:moveTo>
                <a:cubicBezTo>
                  <a:pt x="-8132" y="367590"/>
                  <a:pt x="373042" y="-21628"/>
                  <a:pt x="826334" y="0"/>
                </a:cubicBezTo>
                <a:cubicBezTo>
                  <a:pt x="5177237" y="158897"/>
                  <a:pt x="8102899" y="6292"/>
                  <a:pt x="9994770" y="0"/>
                </a:cubicBezTo>
                <a:cubicBezTo>
                  <a:pt x="10422380" y="-51234"/>
                  <a:pt x="10857841" y="392042"/>
                  <a:pt x="10821104" y="826334"/>
                </a:cubicBezTo>
                <a:lnTo>
                  <a:pt x="10821103" y="826334"/>
                </a:lnTo>
                <a:cubicBezTo>
                  <a:pt x="10757128" y="1313850"/>
                  <a:pt x="10474247" y="1685308"/>
                  <a:pt x="9994769" y="1652668"/>
                </a:cubicBezTo>
                <a:cubicBezTo>
                  <a:pt x="7646397" y="1715050"/>
                  <a:pt x="3042508" y="1697236"/>
                  <a:pt x="826334" y="1652667"/>
                </a:cubicBezTo>
                <a:cubicBezTo>
                  <a:pt x="337640" y="1713265"/>
                  <a:pt x="59882" y="1323508"/>
                  <a:pt x="0" y="826333"/>
                </a:cubicBezTo>
                <a:lnTo>
                  <a:pt x="0" y="826334"/>
                </a:lnTo>
                <a:close/>
              </a:path>
            </a:pathLst>
          </a:custGeom>
          <a:solidFill>
            <a:srgbClr val="FFFFCC"/>
          </a:solidFill>
          <a:ln w="38100">
            <a:solidFill>
              <a:schemeClr val="accent4">
                <a:lumMod val="50000"/>
              </a:schemeClr>
            </a:solidFill>
            <a:extLst>
              <a:ext uri="{C807C97D-BFC1-408E-A445-0C87EB9F89A2}">
                <ask:lineSketchStyleProps xmlns="" xmlns:ask="http://schemas.microsoft.com/office/drawing/2018/sketchyshapes" sd="2434911842">
                  <a:prstGeom prst="roundRect">
                    <a:avLst>
                      <a:gd name="adj" fmla="val 50000"/>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US" sz="4000" b="1" dirty="0">
                <a:solidFill>
                  <a:prstClr val="black"/>
                </a:solidFill>
                <a:latin typeface="Calibri" panose="020F0502020204030204" pitchFamily="34" charset="0"/>
                <a:cs typeface="Calibri" panose="020F0502020204030204" pitchFamily="34" charset="0"/>
              </a:rPr>
              <a:t>K</a:t>
            </a:r>
            <a:r>
              <a:rPr lang="vi-VN" sz="4000" b="1" dirty="0">
                <a:solidFill>
                  <a:prstClr val="black"/>
                </a:solidFill>
                <a:latin typeface="Calibri" panose="020F0502020204030204" pitchFamily="34" charset="0"/>
                <a:cs typeface="Calibri" panose="020F0502020204030204" pitchFamily="34" charset="0"/>
              </a:rPr>
              <a:t>ể những việc làm có lợi và cách bảo vệ  cơ quan tiêu hóa.</a:t>
            </a:r>
            <a:endParaRPr kumimoji="0" lang="en-US" sz="40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p:txBody>
      </p:sp>
      <p:pic>
        <p:nvPicPr>
          <p:cNvPr id="23" name="图片 4">
            <a:extLst>
              <a:ext uri="{FF2B5EF4-FFF2-40B4-BE49-F238E27FC236}">
                <a16:creationId xmlns:a16="http://schemas.microsoft.com/office/drawing/2014/main" id="{2B1B3286-A768-FDB1-DAB1-C4B4966CD569}"/>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p:blipFill>
        <p:spPr>
          <a:xfrm flipH="1">
            <a:off x="240389" y="970492"/>
            <a:ext cx="1207617" cy="1686536"/>
          </a:xfrm>
          <a:prstGeom prst="rect">
            <a:avLst/>
          </a:prstGeom>
        </p:spPr>
      </p:pic>
    </p:spTree>
    <p:extLst>
      <p:ext uri="{BB962C8B-B14F-4D97-AF65-F5344CB8AC3E}">
        <p14:creationId xmlns:p14="http://schemas.microsoft.com/office/powerpoint/2010/main" val="73246823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fill="hold" grpId="0" nodeType="afterEffect">
                                  <p:stCondLst>
                                    <p:cond delay="0"/>
                                  </p:stCondLst>
                                  <p:childTnLst>
                                    <p:animRot by="120000">
                                      <p:cBhvr>
                                        <p:cTn id="6" dur="100" fill="hold">
                                          <p:stCondLst>
                                            <p:cond delay="0"/>
                                          </p:stCondLst>
                                        </p:cTn>
                                        <p:tgtEl>
                                          <p:spTgt spid="4"/>
                                        </p:tgtEl>
                                        <p:attrNameLst>
                                          <p:attrName>r</p:attrName>
                                        </p:attrNameLst>
                                      </p:cBhvr>
                                    </p:animRot>
                                    <p:animRot by="-240000">
                                      <p:cBhvr>
                                        <p:cTn id="7" dur="200" fill="hold">
                                          <p:stCondLst>
                                            <p:cond delay="200"/>
                                          </p:stCondLst>
                                        </p:cTn>
                                        <p:tgtEl>
                                          <p:spTgt spid="4"/>
                                        </p:tgtEl>
                                        <p:attrNameLst>
                                          <p:attrName>r</p:attrName>
                                        </p:attrNameLst>
                                      </p:cBhvr>
                                    </p:animRot>
                                    <p:animRot by="240000">
                                      <p:cBhvr>
                                        <p:cTn id="8" dur="200" fill="hold">
                                          <p:stCondLst>
                                            <p:cond delay="400"/>
                                          </p:stCondLst>
                                        </p:cTn>
                                        <p:tgtEl>
                                          <p:spTgt spid="4"/>
                                        </p:tgtEl>
                                        <p:attrNameLst>
                                          <p:attrName>r</p:attrName>
                                        </p:attrNameLst>
                                      </p:cBhvr>
                                    </p:animRot>
                                    <p:animRot by="-240000">
                                      <p:cBhvr>
                                        <p:cTn id="9" dur="200" fill="hold">
                                          <p:stCondLst>
                                            <p:cond delay="600"/>
                                          </p:stCondLst>
                                        </p:cTn>
                                        <p:tgtEl>
                                          <p:spTgt spid="4"/>
                                        </p:tgtEl>
                                        <p:attrNameLst>
                                          <p:attrName>r</p:attrName>
                                        </p:attrNameLst>
                                      </p:cBhvr>
                                    </p:animRot>
                                    <p:animRot by="120000">
                                      <p:cBhvr>
                                        <p:cTn id="10" dur="200" fill="hold">
                                          <p:stCondLst>
                                            <p:cond delay="800"/>
                                          </p:stCondLst>
                                        </p:cTn>
                                        <p:tgtEl>
                                          <p:spTgt spid="4"/>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 name="图片 39">
            <a:extLst>
              <a:ext uri="{FF2B5EF4-FFF2-40B4-BE49-F238E27FC236}">
                <a16:creationId xmlns:a16="http://schemas.microsoft.com/office/drawing/2014/main" id="{7C8D7B13-A9F9-4E70-84E3-1AE9E81293AE}"/>
              </a:ext>
            </a:extLst>
          </p:cNvPr>
          <p:cNvPicPr>
            <a:picLocks noChangeAspect="1"/>
          </p:cNvPicPr>
          <p:nvPr/>
        </p:nvPicPr>
        <p:blipFill>
          <a:blip r:embed="rId2" cstate="print">
            <a:extLst>
              <a:ext uri="{28A0092B-C50C-407E-A947-70E740481C1C}">
                <a14:useLocalDpi xmlns:a14="http://schemas.microsoft.com/office/drawing/2010/main" val="0"/>
              </a:ext>
            </a:extLst>
          </a:blip>
          <a:srcRect t="78215" r="87139" b="10584"/>
          <a:stretch>
            <a:fillRect/>
          </a:stretch>
        </p:blipFill>
        <p:spPr>
          <a:xfrm>
            <a:off x="24048" y="5086350"/>
            <a:ext cx="578086" cy="685800"/>
          </a:xfrm>
          <a:custGeom>
            <a:avLst/>
            <a:gdLst>
              <a:gd name="connsiteX0" fmla="*/ 0 w 578086"/>
              <a:gd name="connsiteY0" fmla="*/ 0 h 685800"/>
              <a:gd name="connsiteX1" fmla="*/ 578086 w 578086"/>
              <a:gd name="connsiteY1" fmla="*/ 0 h 685800"/>
              <a:gd name="connsiteX2" fmla="*/ 578086 w 578086"/>
              <a:gd name="connsiteY2" fmla="*/ 685800 h 685800"/>
              <a:gd name="connsiteX3" fmla="*/ 0 w 578086"/>
              <a:gd name="connsiteY3" fmla="*/ 685800 h 685800"/>
              <a:gd name="connsiteX4" fmla="*/ 0 w 578086"/>
              <a:gd name="connsiteY4" fmla="*/ 0 h 685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8086" h="685800">
                <a:moveTo>
                  <a:pt x="0" y="0"/>
                </a:moveTo>
                <a:lnTo>
                  <a:pt x="578086" y="0"/>
                </a:lnTo>
                <a:lnTo>
                  <a:pt x="578086" y="685800"/>
                </a:lnTo>
                <a:lnTo>
                  <a:pt x="0" y="685800"/>
                </a:lnTo>
                <a:lnTo>
                  <a:pt x="0" y="0"/>
                </a:lnTo>
                <a:close/>
              </a:path>
            </a:pathLst>
          </a:custGeom>
        </p:spPr>
      </p:pic>
      <p:pic>
        <p:nvPicPr>
          <p:cNvPr id="39" name="图片 38">
            <a:extLst>
              <a:ext uri="{FF2B5EF4-FFF2-40B4-BE49-F238E27FC236}">
                <a16:creationId xmlns:a16="http://schemas.microsoft.com/office/drawing/2014/main" id="{F09224AF-4C76-45E0-809B-54C17E7CC02C}"/>
              </a:ext>
            </a:extLst>
          </p:cNvPr>
          <p:cNvPicPr>
            <a:picLocks noChangeAspect="1"/>
          </p:cNvPicPr>
          <p:nvPr/>
        </p:nvPicPr>
        <p:blipFill>
          <a:blip r:embed="rId2" cstate="print">
            <a:extLst>
              <a:ext uri="{28A0092B-C50C-407E-A947-70E740481C1C}">
                <a14:useLocalDpi xmlns:a14="http://schemas.microsoft.com/office/drawing/2010/main" val="0"/>
              </a:ext>
            </a:extLst>
          </a:blip>
          <a:srcRect l="65712" t="86481" r="3705"/>
          <a:stretch>
            <a:fillRect/>
          </a:stretch>
        </p:blipFill>
        <p:spPr>
          <a:xfrm>
            <a:off x="10374354" y="2928943"/>
            <a:ext cx="1374691" cy="827757"/>
          </a:xfrm>
          <a:custGeom>
            <a:avLst/>
            <a:gdLst>
              <a:gd name="connsiteX0" fmla="*/ 0 w 1374691"/>
              <a:gd name="connsiteY0" fmla="*/ 0 h 827757"/>
              <a:gd name="connsiteX1" fmla="*/ 1374691 w 1374691"/>
              <a:gd name="connsiteY1" fmla="*/ 0 h 827757"/>
              <a:gd name="connsiteX2" fmla="*/ 1374691 w 1374691"/>
              <a:gd name="connsiteY2" fmla="*/ 827757 h 827757"/>
              <a:gd name="connsiteX3" fmla="*/ 0 w 1374691"/>
              <a:gd name="connsiteY3" fmla="*/ 827757 h 827757"/>
              <a:gd name="connsiteX4" fmla="*/ 0 w 1374691"/>
              <a:gd name="connsiteY4" fmla="*/ 0 h 8277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74691" h="827757">
                <a:moveTo>
                  <a:pt x="0" y="0"/>
                </a:moveTo>
                <a:lnTo>
                  <a:pt x="1374691" y="0"/>
                </a:lnTo>
                <a:lnTo>
                  <a:pt x="1374691" y="827757"/>
                </a:lnTo>
                <a:lnTo>
                  <a:pt x="0" y="827757"/>
                </a:lnTo>
                <a:lnTo>
                  <a:pt x="0" y="0"/>
                </a:lnTo>
                <a:close/>
              </a:path>
            </a:pathLst>
          </a:custGeom>
        </p:spPr>
      </p:pic>
      <p:pic>
        <p:nvPicPr>
          <p:cNvPr id="5" name="Picture 4">
            <a:extLst>
              <a:ext uri="{FF2B5EF4-FFF2-40B4-BE49-F238E27FC236}">
                <a16:creationId xmlns:a16="http://schemas.microsoft.com/office/drawing/2014/main" id="{A7D2A7B4-EA82-49F5-ABD1-E11647E01DF2}"/>
              </a:ext>
            </a:extLst>
          </p:cNvPr>
          <p:cNvPicPr>
            <a:picLocks noChangeAspect="1"/>
          </p:cNvPicPr>
          <p:nvPr/>
        </p:nvPicPr>
        <p:blipFill>
          <a:blip r:embed="rId3"/>
          <a:stretch>
            <a:fillRect/>
          </a:stretch>
        </p:blipFill>
        <p:spPr>
          <a:xfrm>
            <a:off x="2787106" y="1161184"/>
            <a:ext cx="6693988" cy="2402032"/>
          </a:xfrm>
          <a:prstGeom prst="rect">
            <a:avLst/>
          </a:prstGeom>
        </p:spPr>
      </p:pic>
    </p:spTree>
    <p:extLst>
      <p:ext uri="{BB962C8B-B14F-4D97-AF65-F5344CB8AC3E}">
        <p14:creationId xmlns:p14="http://schemas.microsoft.com/office/powerpoint/2010/main" val="22961581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1" name="Group 20">
            <a:extLst>
              <a:ext uri="{FF2B5EF4-FFF2-40B4-BE49-F238E27FC236}">
                <a16:creationId xmlns:a16="http://schemas.microsoft.com/office/drawing/2014/main" id="{38456FBC-2778-F8E8-292B-7C1D82E59F23}"/>
              </a:ext>
            </a:extLst>
          </p:cNvPr>
          <p:cNvGrpSpPr/>
          <p:nvPr/>
        </p:nvGrpSpPr>
        <p:grpSpPr>
          <a:xfrm>
            <a:off x="6688005" y="1445447"/>
            <a:ext cx="5952114" cy="5229062"/>
            <a:chOff x="6394812" y="1481557"/>
            <a:chExt cx="6326442" cy="5991584"/>
          </a:xfrm>
        </p:grpSpPr>
        <p:sp>
          <p:nvSpPr>
            <p:cNvPr id="23" name="Cloud 22">
              <a:extLst>
                <a:ext uri="{FF2B5EF4-FFF2-40B4-BE49-F238E27FC236}">
                  <a16:creationId xmlns:a16="http://schemas.microsoft.com/office/drawing/2014/main" id="{F886E9B6-90C5-96AE-BC9B-8448F4B4674E}"/>
                </a:ext>
              </a:extLst>
            </p:cNvPr>
            <p:cNvSpPr/>
            <p:nvPr/>
          </p:nvSpPr>
          <p:spPr>
            <a:xfrm>
              <a:off x="7704397" y="1481557"/>
              <a:ext cx="3925942" cy="2587490"/>
            </a:xfrm>
            <a:prstGeom prst="cloud">
              <a:avLst/>
            </a:prstGeom>
            <a:solidFill>
              <a:srgbClr val="FFFFCC"/>
            </a:solidFill>
            <a:ln w="38100">
              <a:solidFill>
                <a:srgbClr val="CC99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a:ln>
                    <a:noFill/>
                  </a:ln>
                  <a:solidFill>
                    <a:srgbClr val="8D7545"/>
                  </a:solidFill>
                  <a:effectLst/>
                  <a:uLnTx/>
                  <a:uFillTx/>
                  <a:latin typeface="UTM Cookies" panose="02040603050506020204" pitchFamily="18" charset="0"/>
                  <a:ea typeface="+mn-ea"/>
                  <a:cs typeface="+mn-cs"/>
                </a:rPr>
                <a:t>CHIA SẺ NHÓM ĐÔI</a:t>
              </a:r>
            </a:p>
          </p:txBody>
        </p:sp>
        <p:grpSp>
          <p:nvGrpSpPr>
            <p:cNvPr id="25" name="组合 1">
              <a:extLst>
                <a:ext uri="{FF2B5EF4-FFF2-40B4-BE49-F238E27FC236}">
                  <a16:creationId xmlns:a16="http://schemas.microsoft.com/office/drawing/2014/main" id="{F4B1253D-85B0-E199-3DAB-38AEA31D1FA5}"/>
                </a:ext>
              </a:extLst>
            </p:cNvPr>
            <p:cNvGrpSpPr/>
            <p:nvPr/>
          </p:nvGrpSpPr>
          <p:grpSpPr>
            <a:xfrm>
              <a:off x="6394812" y="2705801"/>
              <a:ext cx="6326442" cy="4767340"/>
              <a:chOff x="-591423" y="1707337"/>
              <a:chExt cx="7679682" cy="5787085"/>
            </a:xfrm>
          </p:grpSpPr>
          <p:pic>
            <p:nvPicPr>
              <p:cNvPr id="27" name="图片 12">
                <a:extLst>
                  <a:ext uri="{FF2B5EF4-FFF2-40B4-BE49-F238E27FC236}">
                    <a16:creationId xmlns:a16="http://schemas.microsoft.com/office/drawing/2014/main" id="{4A0E3EB6-553E-E4A2-6FD8-D20F37D67718}"/>
                  </a:ext>
                </a:extLst>
              </p:cNvPr>
              <p:cNvPicPr>
                <a:picLocks noChangeAspect="1"/>
              </p:cNvPicPr>
              <p:nvPr/>
            </p:nvPicPr>
            <p:blipFill rotWithShape="1">
              <a:blip r:embed="rId2">
                <a:extLst>
                  <a:ext uri="{28A0092B-C50C-407E-A947-70E740481C1C}">
                    <a14:useLocalDpi xmlns:a14="http://schemas.microsoft.com/office/drawing/2010/main" val="0"/>
                  </a:ext>
                </a:extLst>
              </a:blip>
              <a:srcRect l="8008" t="35025" r="59440" b="34782"/>
              <a:stretch/>
            </p:blipFill>
            <p:spPr>
              <a:xfrm>
                <a:off x="-591423" y="1707337"/>
                <a:ext cx="4429760" cy="5492902"/>
              </a:xfrm>
              <a:prstGeom prst="rect">
                <a:avLst/>
              </a:prstGeom>
            </p:spPr>
          </p:pic>
          <p:pic>
            <p:nvPicPr>
              <p:cNvPr id="28" name="图片 13">
                <a:extLst>
                  <a:ext uri="{FF2B5EF4-FFF2-40B4-BE49-F238E27FC236}">
                    <a16:creationId xmlns:a16="http://schemas.microsoft.com/office/drawing/2014/main" id="{FA9CE76E-E163-DC5B-62BE-359C69EC5EA9}"/>
                  </a:ext>
                </a:extLst>
              </p:cNvPr>
              <p:cNvPicPr>
                <a:picLocks noChangeAspect="1"/>
              </p:cNvPicPr>
              <p:nvPr/>
            </p:nvPicPr>
            <p:blipFill rotWithShape="1">
              <a:blip r:embed="rId2">
                <a:extLst>
                  <a:ext uri="{28A0092B-C50C-407E-A947-70E740481C1C}">
                    <a14:useLocalDpi xmlns:a14="http://schemas.microsoft.com/office/drawing/2010/main" val="0"/>
                  </a:ext>
                </a:extLst>
              </a:blip>
              <a:srcRect l="56471" t="36973" r="10977" b="32834"/>
              <a:stretch/>
            </p:blipFill>
            <p:spPr>
              <a:xfrm>
                <a:off x="2621901" y="2001520"/>
                <a:ext cx="4466358" cy="5492902"/>
              </a:xfrm>
              <a:prstGeom prst="rect">
                <a:avLst/>
              </a:prstGeom>
            </p:spPr>
          </p:pic>
        </p:grpSp>
      </p:grpSp>
      <p:sp>
        <p:nvSpPr>
          <p:cNvPr id="33" name="Rectangle: Rounded Corners 32">
            <a:extLst>
              <a:ext uri="{FF2B5EF4-FFF2-40B4-BE49-F238E27FC236}">
                <a16:creationId xmlns:a16="http://schemas.microsoft.com/office/drawing/2014/main" id="{1E87E716-8220-57C6-F8A7-381EB5120408}"/>
              </a:ext>
            </a:extLst>
          </p:cNvPr>
          <p:cNvSpPr/>
          <p:nvPr/>
        </p:nvSpPr>
        <p:spPr>
          <a:xfrm>
            <a:off x="393307" y="851052"/>
            <a:ext cx="7134633" cy="3033088"/>
          </a:xfrm>
          <a:custGeom>
            <a:avLst/>
            <a:gdLst>
              <a:gd name="connsiteX0" fmla="*/ 0 w 7134633"/>
              <a:gd name="connsiteY0" fmla="*/ 505525 h 3033088"/>
              <a:gd name="connsiteX1" fmla="*/ 505525 w 7134633"/>
              <a:gd name="connsiteY1" fmla="*/ 0 h 3033088"/>
              <a:gd name="connsiteX2" fmla="*/ 6629108 w 7134633"/>
              <a:gd name="connsiteY2" fmla="*/ 0 h 3033088"/>
              <a:gd name="connsiteX3" fmla="*/ 7134633 w 7134633"/>
              <a:gd name="connsiteY3" fmla="*/ 505525 h 3033088"/>
              <a:gd name="connsiteX4" fmla="*/ 7134633 w 7134633"/>
              <a:gd name="connsiteY4" fmla="*/ 2527563 h 3033088"/>
              <a:gd name="connsiteX5" fmla="*/ 6629108 w 7134633"/>
              <a:gd name="connsiteY5" fmla="*/ 3033088 h 3033088"/>
              <a:gd name="connsiteX6" fmla="*/ 505525 w 7134633"/>
              <a:gd name="connsiteY6" fmla="*/ 3033088 h 3033088"/>
              <a:gd name="connsiteX7" fmla="*/ 0 w 7134633"/>
              <a:gd name="connsiteY7" fmla="*/ 2527563 h 3033088"/>
              <a:gd name="connsiteX8" fmla="*/ 0 w 7134633"/>
              <a:gd name="connsiteY8" fmla="*/ 505525 h 30330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134633" h="3033088" fill="none" extrusionOk="0">
                <a:moveTo>
                  <a:pt x="0" y="505525"/>
                </a:moveTo>
                <a:cubicBezTo>
                  <a:pt x="-778" y="240191"/>
                  <a:pt x="227514" y="21296"/>
                  <a:pt x="505525" y="0"/>
                </a:cubicBezTo>
                <a:cubicBezTo>
                  <a:pt x="1821624" y="-123866"/>
                  <a:pt x="4176417" y="81108"/>
                  <a:pt x="6629108" y="0"/>
                </a:cubicBezTo>
                <a:cubicBezTo>
                  <a:pt x="6936042" y="-42625"/>
                  <a:pt x="7115052" y="227946"/>
                  <a:pt x="7134633" y="505525"/>
                </a:cubicBezTo>
                <a:cubicBezTo>
                  <a:pt x="7302350" y="969225"/>
                  <a:pt x="7004734" y="2045413"/>
                  <a:pt x="7134633" y="2527563"/>
                </a:cubicBezTo>
                <a:cubicBezTo>
                  <a:pt x="7145847" y="2776978"/>
                  <a:pt x="6933677" y="3079122"/>
                  <a:pt x="6629108" y="3033088"/>
                </a:cubicBezTo>
                <a:cubicBezTo>
                  <a:pt x="5192169" y="3015233"/>
                  <a:pt x="1583735" y="2923744"/>
                  <a:pt x="505525" y="3033088"/>
                </a:cubicBezTo>
                <a:cubicBezTo>
                  <a:pt x="232960" y="3016563"/>
                  <a:pt x="20748" y="2845498"/>
                  <a:pt x="0" y="2527563"/>
                </a:cubicBezTo>
                <a:cubicBezTo>
                  <a:pt x="118672" y="1675285"/>
                  <a:pt x="-34222" y="1323615"/>
                  <a:pt x="0" y="505525"/>
                </a:cubicBezTo>
                <a:close/>
              </a:path>
              <a:path w="7134633" h="3033088" stroke="0" extrusionOk="0">
                <a:moveTo>
                  <a:pt x="0" y="505525"/>
                </a:moveTo>
                <a:cubicBezTo>
                  <a:pt x="36215" y="228465"/>
                  <a:pt x="223110" y="6398"/>
                  <a:pt x="505525" y="0"/>
                </a:cubicBezTo>
                <a:cubicBezTo>
                  <a:pt x="2053314" y="96512"/>
                  <a:pt x="4473481" y="-165548"/>
                  <a:pt x="6629108" y="0"/>
                </a:cubicBezTo>
                <a:cubicBezTo>
                  <a:pt x="6945143" y="924"/>
                  <a:pt x="7170785" y="232235"/>
                  <a:pt x="7134633" y="505525"/>
                </a:cubicBezTo>
                <a:cubicBezTo>
                  <a:pt x="7004420" y="1442475"/>
                  <a:pt x="7259606" y="2291461"/>
                  <a:pt x="7134633" y="2527563"/>
                </a:cubicBezTo>
                <a:cubicBezTo>
                  <a:pt x="7143522" y="2758976"/>
                  <a:pt x="6938057" y="3019616"/>
                  <a:pt x="6629108" y="3033088"/>
                </a:cubicBezTo>
                <a:cubicBezTo>
                  <a:pt x="5695659" y="3194800"/>
                  <a:pt x="3007207" y="3176710"/>
                  <a:pt x="505525" y="3033088"/>
                </a:cubicBezTo>
                <a:cubicBezTo>
                  <a:pt x="254041" y="3018458"/>
                  <a:pt x="30627" y="2793596"/>
                  <a:pt x="0" y="2527563"/>
                </a:cubicBezTo>
                <a:cubicBezTo>
                  <a:pt x="128997" y="2139296"/>
                  <a:pt x="-102252" y="1233298"/>
                  <a:pt x="0" y="505525"/>
                </a:cubicBezTo>
                <a:close/>
              </a:path>
            </a:pathLst>
          </a:custGeom>
          <a:solidFill>
            <a:srgbClr val="FFFF99"/>
          </a:solidFill>
          <a:ln w="38100">
            <a:solidFill>
              <a:srgbClr val="795C41"/>
            </a:solidFill>
            <a:prstDash val="lgDash"/>
            <a:extLst>
              <a:ext uri="{C807C97D-BFC1-408E-A445-0C87EB9F89A2}">
                <ask:lineSketchStyleProps xmlns="" xmlns:ask="http://schemas.microsoft.com/office/drawing/2018/sketchyshapes" sd="1658683426">
                  <a:prstGeom prst="roundRect">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just">
              <a:lnSpc>
                <a:spcPct val="130000"/>
              </a:lnSpc>
            </a:pPr>
            <a:r>
              <a:rPr lang="en-US" sz="3200" b="1" dirty="0">
                <a:solidFill>
                  <a:prstClr val="black"/>
                </a:solidFill>
                <a:latin typeface="Calibri" panose="020F0502020204030204" pitchFamily="34" charset="0"/>
                <a:cs typeface="Calibri" panose="020F0502020204030204" pitchFamily="34" charset="0"/>
              </a:rPr>
              <a:t>L</a:t>
            </a:r>
            <a:r>
              <a:rPr lang="vi-VN" sz="3200" b="1" dirty="0">
                <a:solidFill>
                  <a:prstClr val="black"/>
                </a:solidFill>
                <a:latin typeface="Calibri" panose="020F0502020204030204" pitchFamily="34" charset="0"/>
                <a:cs typeface="Calibri" panose="020F0502020204030204" pitchFamily="34" charset="0"/>
              </a:rPr>
              <a:t>ần lượt nói và ghi vào phiếu giấy khổ to để dán bảng, rồi ghi vở theo bảng mẫu</a:t>
            </a:r>
            <a:r>
              <a:rPr lang="en-US" sz="3200" b="1" dirty="0">
                <a:solidFill>
                  <a:prstClr val="black"/>
                </a:solidFill>
                <a:latin typeface="Calibri" panose="020F0502020204030204" pitchFamily="34" charset="0"/>
                <a:cs typeface="Calibri" panose="020F0502020204030204" pitchFamily="34" charset="0"/>
              </a:rPr>
              <a:t> (</a:t>
            </a:r>
            <a:r>
              <a:rPr lang="vi-VN" sz="3200" b="1" dirty="0">
                <a:solidFill>
                  <a:prstClr val="black"/>
                </a:solidFill>
                <a:latin typeface="Calibri" panose="020F0502020204030204" pitchFamily="34" charset="0"/>
                <a:cs typeface="Calibri" panose="020F0502020204030204" pitchFamily="34" charset="0"/>
              </a:rPr>
              <a:t>khuyến khích trang trí cho bảng thật đẹp</a:t>
            </a:r>
            <a:r>
              <a:rPr lang="en-US" sz="3200" b="1" dirty="0">
                <a:solidFill>
                  <a:prstClr val="black"/>
                </a:solidFill>
                <a:latin typeface="Calibri" panose="020F0502020204030204" pitchFamily="34" charset="0"/>
                <a:cs typeface="Calibri" panose="020F0502020204030204" pitchFamily="34" charset="0"/>
              </a:rPr>
              <a:t>)</a:t>
            </a:r>
            <a:endParaRPr kumimoji="0" lang="en-US" sz="28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p:txBody>
      </p:sp>
    </p:spTree>
    <p:extLst>
      <p:ext uri="{BB962C8B-B14F-4D97-AF65-F5344CB8AC3E}">
        <p14:creationId xmlns:p14="http://schemas.microsoft.com/office/powerpoint/2010/main" val="177952582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fade">
                                      <p:cBhvr>
                                        <p:cTn id="7" dur="1000"/>
                                        <p:tgtEl>
                                          <p:spTgt spid="21"/>
                                        </p:tgtEl>
                                      </p:cBhvr>
                                    </p:animEffect>
                                    <p:anim calcmode="lin" valueType="num">
                                      <p:cBhvr>
                                        <p:cTn id="8" dur="1000" fill="hold"/>
                                        <p:tgtEl>
                                          <p:spTgt spid="21"/>
                                        </p:tgtEl>
                                        <p:attrNameLst>
                                          <p:attrName>ppt_x</p:attrName>
                                        </p:attrNameLst>
                                      </p:cBhvr>
                                      <p:tavLst>
                                        <p:tav tm="0">
                                          <p:val>
                                            <p:strVal val="#ppt_x"/>
                                          </p:val>
                                        </p:tav>
                                        <p:tav tm="100000">
                                          <p:val>
                                            <p:strVal val="#ppt_x"/>
                                          </p:val>
                                        </p:tav>
                                      </p:tavLst>
                                    </p:anim>
                                    <p:anim calcmode="lin" valueType="num">
                                      <p:cBhvr>
                                        <p:cTn id="9"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4" presetClass="entr" presetSubtype="10" fill="hold" grpId="0" nodeType="clickEffect">
                                  <p:stCondLst>
                                    <p:cond delay="0"/>
                                  </p:stCondLst>
                                  <p:childTnLst>
                                    <p:set>
                                      <p:cBhvr>
                                        <p:cTn id="13" dur="1" fill="hold">
                                          <p:stCondLst>
                                            <p:cond delay="0"/>
                                          </p:stCondLst>
                                        </p:cTn>
                                        <p:tgtEl>
                                          <p:spTgt spid="33"/>
                                        </p:tgtEl>
                                        <p:attrNameLst>
                                          <p:attrName>style.visibility</p:attrName>
                                        </p:attrNameLst>
                                      </p:cBhvr>
                                      <p:to>
                                        <p:strVal val="visible"/>
                                      </p:to>
                                    </p:set>
                                    <p:animEffect transition="in" filter="randombar(horizontal)">
                                      <p:cBhvr>
                                        <p:cTn id="14"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a:extLst>
              <a:ext uri="{FF2B5EF4-FFF2-40B4-BE49-F238E27FC236}">
                <a16:creationId xmlns:a16="http://schemas.microsoft.com/office/drawing/2014/main" id="{B0D682BD-CE1A-4C18-B613-5A8583CF23E4}"/>
              </a:ext>
            </a:extLst>
          </p:cNvPr>
          <p:cNvGraphicFramePr>
            <a:graphicFrameLocks noGrp="1"/>
          </p:cNvGraphicFramePr>
          <p:nvPr>
            <p:extLst>
              <p:ext uri="{D42A27DB-BD31-4B8C-83A1-F6EECF244321}">
                <p14:modId xmlns:p14="http://schemas.microsoft.com/office/powerpoint/2010/main" val="306250268"/>
              </p:ext>
            </p:extLst>
          </p:nvPr>
        </p:nvGraphicFramePr>
        <p:xfrm>
          <a:off x="1428750" y="591344"/>
          <a:ext cx="9591675" cy="5026455"/>
        </p:xfrm>
        <a:graphic>
          <a:graphicData uri="http://schemas.openxmlformats.org/drawingml/2006/table">
            <a:tbl>
              <a:tblPr firstRow="1" firstCol="1" bandRow="1">
                <a:tableStyleId>{00A15C55-8517-42AA-B614-E9B94910E393}</a:tableStyleId>
              </a:tblPr>
              <a:tblGrid>
                <a:gridCol w="2238375">
                  <a:extLst>
                    <a:ext uri="{9D8B030D-6E8A-4147-A177-3AD203B41FA5}">
                      <a16:colId xmlns:a16="http://schemas.microsoft.com/office/drawing/2014/main" val="2886932521"/>
                    </a:ext>
                  </a:extLst>
                </a:gridCol>
                <a:gridCol w="2905125">
                  <a:extLst>
                    <a:ext uri="{9D8B030D-6E8A-4147-A177-3AD203B41FA5}">
                      <a16:colId xmlns:a16="http://schemas.microsoft.com/office/drawing/2014/main" val="4019492879"/>
                    </a:ext>
                  </a:extLst>
                </a:gridCol>
                <a:gridCol w="4448175">
                  <a:extLst>
                    <a:ext uri="{9D8B030D-6E8A-4147-A177-3AD203B41FA5}">
                      <a16:colId xmlns:a16="http://schemas.microsoft.com/office/drawing/2014/main" val="4122237899"/>
                    </a:ext>
                  </a:extLst>
                </a:gridCol>
              </a:tblGrid>
              <a:tr h="663915">
                <a:tc>
                  <a:txBody>
                    <a:bodyPr/>
                    <a:lstStyle/>
                    <a:p>
                      <a:pPr marL="0" marR="0" algn="ctr">
                        <a:spcBef>
                          <a:spcPts val="0"/>
                        </a:spcBef>
                        <a:spcAft>
                          <a:spcPts val="0"/>
                        </a:spcAft>
                      </a:pPr>
                      <a:r>
                        <a:rPr lang="en-US" sz="2800" dirty="0" err="1">
                          <a:solidFill>
                            <a:srgbClr val="002060"/>
                          </a:solidFill>
                          <a:effectLst/>
                          <a:latin typeface="Calibri" panose="020F0502020204030204" pitchFamily="34" charset="0"/>
                          <a:cs typeface="Calibri" panose="020F0502020204030204" pitchFamily="34" charset="0"/>
                        </a:rPr>
                        <a:t>Bữa</a:t>
                      </a:r>
                      <a:r>
                        <a:rPr lang="en-US" sz="2800" dirty="0">
                          <a:solidFill>
                            <a:srgbClr val="002060"/>
                          </a:solidFill>
                          <a:effectLst/>
                          <a:latin typeface="Calibri" panose="020F0502020204030204" pitchFamily="34" charset="0"/>
                          <a:cs typeface="Calibri" panose="020F0502020204030204" pitchFamily="34" charset="0"/>
                        </a:rPr>
                        <a:t> </a:t>
                      </a:r>
                      <a:r>
                        <a:rPr lang="en-US" sz="2800" dirty="0" err="1">
                          <a:solidFill>
                            <a:srgbClr val="002060"/>
                          </a:solidFill>
                          <a:effectLst/>
                          <a:latin typeface="Calibri" panose="020F0502020204030204" pitchFamily="34" charset="0"/>
                          <a:cs typeface="Calibri" panose="020F0502020204030204" pitchFamily="34" charset="0"/>
                        </a:rPr>
                        <a:t>ăn</a:t>
                      </a:r>
                      <a:endParaRPr lang="en-US" sz="2800" dirty="0">
                        <a:solidFill>
                          <a:srgbClr val="002060"/>
                        </a:solidFill>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spcBef>
                          <a:spcPts val="0"/>
                        </a:spcBef>
                        <a:spcAft>
                          <a:spcPts val="0"/>
                        </a:spcAft>
                      </a:pPr>
                      <a:r>
                        <a:rPr lang="en-US" sz="2800" dirty="0" err="1">
                          <a:solidFill>
                            <a:srgbClr val="002060"/>
                          </a:solidFill>
                          <a:effectLst/>
                          <a:latin typeface="Calibri" panose="020F0502020204030204" pitchFamily="34" charset="0"/>
                          <a:cs typeface="Calibri" panose="020F0502020204030204" pitchFamily="34" charset="0"/>
                        </a:rPr>
                        <a:t>Thời</a:t>
                      </a:r>
                      <a:r>
                        <a:rPr lang="en-US" sz="2800" dirty="0">
                          <a:solidFill>
                            <a:srgbClr val="002060"/>
                          </a:solidFill>
                          <a:effectLst/>
                          <a:latin typeface="Calibri" panose="020F0502020204030204" pitchFamily="34" charset="0"/>
                          <a:cs typeface="Calibri" panose="020F0502020204030204" pitchFamily="34" charset="0"/>
                        </a:rPr>
                        <a:t> </a:t>
                      </a:r>
                      <a:r>
                        <a:rPr lang="en-US" sz="2800" dirty="0" err="1">
                          <a:solidFill>
                            <a:srgbClr val="002060"/>
                          </a:solidFill>
                          <a:effectLst/>
                          <a:latin typeface="Calibri" panose="020F0502020204030204" pitchFamily="34" charset="0"/>
                          <a:cs typeface="Calibri" panose="020F0502020204030204" pitchFamily="34" charset="0"/>
                        </a:rPr>
                        <a:t>gian</a:t>
                      </a:r>
                      <a:endParaRPr lang="en-US" sz="2800" dirty="0">
                        <a:solidFill>
                          <a:srgbClr val="002060"/>
                        </a:solidFill>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spcBef>
                          <a:spcPts val="0"/>
                        </a:spcBef>
                        <a:spcAft>
                          <a:spcPts val="0"/>
                        </a:spcAft>
                      </a:pPr>
                      <a:r>
                        <a:rPr lang="en-US" sz="2800" dirty="0" err="1">
                          <a:solidFill>
                            <a:srgbClr val="002060"/>
                          </a:solidFill>
                          <a:effectLst/>
                          <a:latin typeface="Calibri" panose="020F0502020204030204" pitchFamily="34" charset="0"/>
                          <a:cs typeface="Calibri" panose="020F0502020204030204" pitchFamily="34" charset="0"/>
                        </a:rPr>
                        <a:t>Tên</a:t>
                      </a:r>
                      <a:r>
                        <a:rPr lang="en-US" sz="2800" dirty="0">
                          <a:solidFill>
                            <a:srgbClr val="002060"/>
                          </a:solidFill>
                          <a:effectLst/>
                          <a:latin typeface="Calibri" panose="020F0502020204030204" pitchFamily="34" charset="0"/>
                          <a:cs typeface="Calibri" panose="020F0502020204030204" pitchFamily="34" charset="0"/>
                        </a:rPr>
                        <a:t> </a:t>
                      </a:r>
                      <a:r>
                        <a:rPr lang="en-US" sz="2800" dirty="0" err="1">
                          <a:solidFill>
                            <a:srgbClr val="002060"/>
                          </a:solidFill>
                          <a:effectLst/>
                          <a:latin typeface="Calibri" panose="020F0502020204030204" pitchFamily="34" charset="0"/>
                          <a:cs typeface="Calibri" panose="020F0502020204030204" pitchFamily="34" charset="0"/>
                        </a:rPr>
                        <a:t>thức</a:t>
                      </a:r>
                      <a:r>
                        <a:rPr lang="en-US" sz="2800" dirty="0">
                          <a:solidFill>
                            <a:srgbClr val="002060"/>
                          </a:solidFill>
                          <a:effectLst/>
                          <a:latin typeface="Calibri" panose="020F0502020204030204" pitchFamily="34" charset="0"/>
                          <a:cs typeface="Calibri" panose="020F0502020204030204" pitchFamily="34" charset="0"/>
                        </a:rPr>
                        <a:t> </a:t>
                      </a:r>
                      <a:r>
                        <a:rPr lang="en-US" sz="2800" dirty="0" err="1">
                          <a:solidFill>
                            <a:srgbClr val="002060"/>
                          </a:solidFill>
                          <a:effectLst/>
                          <a:latin typeface="Calibri" panose="020F0502020204030204" pitchFamily="34" charset="0"/>
                          <a:cs typeface="Calibri" panose="020F0502020204030204" pitchFamily="34" charset="0"/>
                        </a:rPr>
                        <a:t>ăn</a:t>
                      </a:r>
                      <a:r>
                        <a:rPr lang="en-US" sz="2800" dirty="0">
                          <a:solidFill>
                            <a:srgbClr val="002060"/>
                          </a:solidFill>
                          <a:effectLst/>
                          <a:latin typeface="Calibri" panose="020F0502020204030204" pitchFamily="34" charset="0"/>
                          <a:cs typeface="Calibri" panose="020F0502020204030204" pitchFamily="34" charset="0"/>
                        </a:rPr>
                        <a:t> </a:t>
                      </a:r>
                      <a:r>
                        <a:rPr lang="en-US" sz="2800" dirty="0" err="1">
                          <a:solidFill>
                            <a:srgbClr val="002060"/>
                          </a:solidFill>
                          <a:effectLst/>
                          <a:latin typeface="Calibri" panose="020F0502020204030204" pitchFamily="34" charset="0"/>
                          <a:cs typeface="Calibri" panose="020F0502020204030204" pitchFamily="34" charset="0"/>
                        </a:rPr>
                        <a:t>đồ</a:t>
                      </a:r>
                      <a:r>
                        <a:rPr lang="en-US" sz="2800" dirty="0">
                          <a:solidFill>
                            <a:srgbClr val="002060"/>
                          </a:solidFill>
                          <a:effectLst/>
                          <a:latin typeface="Calibri" panose="020F0502020204030204" pitchFamily="34" charset="0"/>
                          <a:cs typeface="Calibri" panose="020F0502020204030204" pitchFamily="34" charset="0"/>
                        </a:rPr>
                        <a:t> </a:t>
                      </a:r>
                      <a:r>
                        <a:rPr lang="en-US" sz="2800" dirty="0" err="1">
                          <a:solidFill>
                            <a:srgbClr val="002060"/>
                          </a:solidFill>
                          <a:effectLst/>
                          <a:latin typeface="Calibri" panose="020F0502020204030204" pitchFamily="34" charset="0"/>
                          <a:cs typeface="Calibri" panose="020F0502020204030204" pitchFamily="34" charset="0"/>
                        </a:rPr>
                        <a:t>uống</a:t>
                      </a:r>
                      <a:endParaRPr lang="en-US" sz="2800" dirty="0">
                        <a:solidFill>
                          <a:srgbClr val="002060"/>
                        </a:solidFill>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9844813"/>
                  </a:ext>
                </a:extLst>
              </a:tr>
              <a:tr h="663915">
                <a:tc>
                  <a:txBody>
                    <a:bodyPr/>
                    <a:lstStyle/>
                    <a:p>
                      <a:pPr marL="0" marR="0" algn="just">
                        <a:spcBef>
                          <a:spcPts val="0"/>
                        </a:spcBef>
                        <a:spcAft>
                          <a:spcPts val="0"/>
                        </a:spcAft>
                      </a:pPr>
                      <a:r>
                        <a:rPr lang="en-US" sz="2800" dirty="0" err="1">
                          <a:solidFill>
                            <a:srgbClr val="002060"/>
                          </a:solidFill>
                          <a:effectLst/>
                          <a:latin typeface="Calibri" panose="020F0502020204030204" pitchFamily="34" charset="0"/>
                          <a:cs typeface="Calibri" panose="020F0502020204030204" pitchFamily="34" charset="0"/>
                        </a:rPr>
                        <a:t>Sáng</a:t>
                      </a:r>
                      <a:endParaRPr lang="en-US" sz="2800" dirty="0">
                        <a:solidFill>
                          <a:srgbClr val="002060"/>
                        </a:solidFill>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just">
                        <a:spcBef>
                          <a:spcPts val="0"/>
                        </a:spcBef>
                        <a:spcAft>
                          <a:spcPts val="0"/>
                        </a:spcAft>
                      </a:pPr>
                      <a:r>
                        <a:rPr lang="en-US" sz="2800">
                          <a:solidFill>
                            <a:srgbClr val="002060"/>
                          </a:solidFill>
                          <a:effectLst/>
                          <a:latin typeface="Calibri" panose="020F0502020204030204" pitchFamily="34" charset="0"/>
                          <a:cs typeface="Calibri" panose="020F0502020204030204" pitchFamily="34" charset="0"/>
                        </a:rPr>
                        <a:t>6-7 giờ</a:t>
                      </a:r>
                      <a:endParaRPr lang="en-US" sz="2800">
                        <a:solidFill>
                          <a:srgbClr val="002060"/>
                        </a:solidFill>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just">
                        <a:spcBef>
                          <a:spcPts val="0"/>
                        </a:spcBef>
                        <a:spcAft>
                          <a:spcPts val="0"/>
                        </a:spcAft>
                      </a:pPr>
                      <a:r>
                        <a:rPr lang="en-US" sz="2800">
                          <a:solidFill>
                            <a:srgbClr val="002060"/>
                          </a:solidFill>
                          <a:effectLst/>
                          <a:latin typeface="Calibri" panose="020F0502020204030204" pitchFamily="34" charset="0"/>
                          <a:cs typeface="Calibri" panose="020F0502020204030204" pitchFamily="34" charset="0"/>
                        </a:rPr>
                        <a:t>Cháo, hay: mì, bún, phở</a:t>
                      </a:r>
                      <a:endParaRPr lang="en-US" sz="2800">
                        <a:solidFill>
                          <a:srgbClr val="002060"/>
                        </a:solidFill>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798086932"/>
                  </a:ext>
                </a:extLst>
              </a:tr>
              <a:tr h="1327830">
                <a:tc>
                  <a:txBody>
                    <a:bodyPr/>
                    <a:lstStyle/>
                    <a:p>
                      <a:pPr marL="0" marR="0" algn="just">
                        <a:spcBef>
                          <a:spcPts val="0"/>
                        </a:spcBef>
                        <a:spcAft>
                          <a:spcPts val="0"/>
                        </a:spcAft>
                      </a:pPr>
                      <a:r>
                        <a:rPr lang="en-US" sz="2800" dirty="0" err="1">
                          <a:solidFill>
                            <a:srgbClr val="002060"/>
                          </a:solidFill>
                          <a:effectLst/>
                          <a:latin typeface="Calibri" panose="020F0502020204030204" pitchFamily="34" charset="0"/>
                          <a:cs typeface="Calibri" panose="020F0502020204030204" pitchFamily="34" charset="0"/>
                        </a:rPr>
                        <a:t>Trưa</a:t>
                      </a:r>
                      <a:endParaRPr lang="en-US" sz="2800" dirty="0">
                        <a:solidFill>
                          <a:srgbClr val="002060"/>
                        </a:solidFill>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just">
                        <a:spcBef>
                          <a:spcPts val="0"/>
                        </a:spcBef>
                        <a:spcAft>
                          <a:spcPts val="0"/>
                        </a:spcAft>
                      </a:pPr>
                      <a:r>
                        <a:rPr lang="en-US" sz="2800" dirty="0">
                          <a:solidFill>
                            <a:srgbClr val="002060"/>
                          </a:solidFill>
                          <a:effectLst/>
                          <a:latin typeface="Calibri" panose="020F0502020204030204" pitchFamily="34" charset="0"/>
                          <a:cs typeface="Calibri" panose="020F0502020204030204" pitchFamily="34" charset="0"/>
                        </a:rPr>
                        <a:t>11-12 </a:t>
                      </a:r>
                      <a:r>
                        <a:rPr lang="en-US" sz="2800" dirty="0" err="1">
                          <a:solidFill>
                            <a:srgbClr val="002060"/>
                          </a:solidFill>
                          <a:effectLst/>
                          <a:latin typeface="Calibri" panose="020F0502020204030204" pitchFamily="34" charset="0"/>
                          <a:cs typeface="Calibri" panose="020F0502020204030204" pitchFamily="34" charset="0"/>
                        </a:rPr>
                        <a:t>giờ</a:t>
                      </a:r>
                      <a:endParaRPr lang="en-US" sz="2800" dirty="0">
                        <a:solidFill>
                          <a:srgbClr val="002060"/>
                        </a:solidFill>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just">
                        <a:spcBef>
                          <a:spcPts val="0"/>
                        </a:spcBef>
                        <a:spcAft>
                          <a:spcPts val="0"/>
                        </a:spcAft>
                      </a:pPr>
                      <a:r>
                        <a:rPr lang="en-US" sz="2800" dirty="0" err="1">
                          <a:solidFill>
                            <a:srgbClr val="002060"/>
                          </a:solidFill>
                          <a:effectLst/>
                          <a:latin typeface="Calibri" panose="020F0502020204030204" pitchFamily="34" charset="0"/>
                          <a:cs typeface="Calibri" panose="020F0502020204030204" pitchFamily="34" charset="0"/>
                        </a:rPr>
                        <a:t>Cơm</a:t>
                      </a:r>
                      <a:r>
                        <a:rPr lang="en-US" sz="2800" dirty="0">
                          <a:solidFill>
                            <a:srgbClr val="002060"/>
                          </a:solidFill>
                          <a:effectLst/>
                          <a:latin typeface="Calibri" panose="020F0502020204030204" pitchFamily="34" charset="0"/>
                          <a:cs typeface="Calibri" panose="020F0502020204030204" pitchFamily="34" charset="0"/>
                        </a:rPr>
                        <a:t>, </a:t>
                      </a:r>
                      <a:r>
                        <a:rPr lang="en-US" sz="2800" dirty="0" err="1">
                          <a:solidFill>
                            <a:srgbClr val="002060"/>
                          </a:solidFill>
                          <a:effectLst/>
                          <a:latin typeface="Calibri" panose="020F0502020204030204" pitchFamily="34" charset="0"/>
                          <a:cs typeface="Calibri" panose="020F0502020204030204" pitchFamily="34" charset="0"/>
                        </a:rPr>
                        <a:t>thịt</a:t>
                      </a:r>
                      <a:r>
                        <a:rPr lang="en-US" sz="2800" dirty="0">
                          <a:solidFill>
                            <a:srgbClr val="002060"/>
                          </a:solidFill>
                          <a:effectLst/>
                          <a:latin typeface="Calibri" panose="020F0502020204030204" pitchFamily="34" charset="0"/>
                          <a:cs typeface="Calibri" panose="020F0502020204030204" pitchFamily="34" charset="0"/>
                        </a:rPr>
                        <a:t> </a:t>
                      </a:r>
                      <a:r>
                        <a:rPr lang="en-US" sz="2800" dirty="0" err="1">
                          <a:solidFill>
                            <a:srgbClr val="002060"/>
                          </a:solidFill>
                          <a:effectLst/>
                          <a:latin typeface="Calibri" panose="020F0502020204030204" pitchFamily="34" charset="0"/>
                          <a:cs typeface="Calibri" panose="020F0502020204030204" pitchFamily="34" charset="0"/>
                        </a:rPr>
                        <a:t>luộc</a:t>
                      </a:r>
                      <a:r>
                        <a:rPr lang="en-US" sz="2800" dirty="0">
                          <a:solidFill>
                            <a:srgbClr val="002060"/>
                          </a:solidFill>
                          <a:effectLst/>
                          <a:latin typeface="Calibri" panose="020F0502020204030204" pitchFamily="34" charset="0"/>
                          <a:cs typeface="Calibri" panose="020F0502020204030204" pitchFamily="34" charset="0"/>
                        </a:rPr>
                        <a:t>, hay </a:t>
                      </a:r>
                      <a:r>
                        <a:rPr lang="en-US" sz="2800" dirty="0" err="1">
                          <a:solidFill>
                            <a:srgbClr val="002060"/>
                          </a:solidFill>
                          <a:effectLst/>
                          <a:latin typeface="Calibri" panose="020F0502020204030204" pitchFamily="34" charset="0"/>
                          <a:cs typeface="Calibri" panose="020F0502020204030204" pitchFamily="34" charset="0"/>
                        </a:rPr>
                        <a:t>kho</a:t>
                      </a:r>
                      <a:r>
                        <a:rPr lang="en-US" sz="2800" dirty="0">
                          <a:solidFill>
                            <a:srgbClr val="002060"/>
                          </a:solidFill>
                          <a:effectLst/>
                          <a:latin typeface="Calibri" panose="020F0502020204030204" pitchFamily="34" charset="0"/>
                          <a:cs typeface="Calibri" panose="020F0502020204030204" pitchFamily="34" charset="0"/>
                        </a:rPr>
                        <a:t>, </a:t>
                      </a:r>
                      <a:r>
                        <a:rPr lang="en-US" sz="2800" dirty="0" err="1">
                          <a:solidFill>
                            <a:srgbClr val="002060"/>
                          </a:solidFill>
                          <a:effectLst/>
                          <a:latin typeface="Calibri" panose="020F0502020204030204" pitchFamily="34" charset="0"/>
                          <a:cs typeface="Calibri" panose="020F0502020204030204" pitchFamily="34" charset="0"/>
                        </a:rPr>
                        <a:t>xào</a:t>
                      </a:r>
                      <a:r>
                        <a:rPr lang="en-US" sz="2800" dirty="0">
                          <a:solidFill>
                            <a:srgbClr val="002060"/>
                          </a:solidFill>
                          <a:effectLst/>
                          <a:latin typeface="Calibri" panose="020F0502020204030204" pitchFamily="34" charset="0"/>
                          <a:cs typeface="Calibri" panose="020F0502020204030204" pitchFamily="34" charset="0"/>
                        </a:rPr>
                        <a:t>, </a:t>
                      </a:r>
                      <a:r>
                        <a:rPr lang="en-US" sz="2800" dirty="0" err="1">
                          <a:solidFill>
                            <a:srgbClr val="002060"/>
                          </a:solidFill>
                          <a:effectLst/>
                          <a:latin typeface="Calibri" panose="020F0502020204030204" pitchFamily="34" charset="0"/>
                          <a:cs typeface="Calibri" panose="020F0502020204030204" pitchFamily="34" charset="0"/>
                        </a:rPr>
                        <a:t>canh</a:t>
                      </a:r>
                      <a:endParaRPr lang="en-US" sz="2800" dirty="0">
                        <a:solidFill>
                          <a:srgbClr val="002060"/>
                        </a:solidFill>
                        <a:effectLst/>
                        <a:latin typeface="Calibri" panose="020F0502020204030204" pitchFamily="34" charset="0"/>
                        <a:cs typeface="Calibri" panose="020F0502020204030204" pitchFamily="34" charset="0"/>
                      </a:endParaRPr>
                    </a:p>
                    <a:p>
                      <a:pPr marL="0" marR="0" algn="just">
                        <a:spcBef>
                          <a:spcPts val="0"/>
                        </a:spcBef>
                        <a:spcAft>
                          <a:spcPts val="0"/>
                        </a:spcAft>
                      </a:pPr>
                      <a:r>
                        <a:rPr lang="en-US" sz="2800" dirty="0">
                          <a:solidFill>
                            <a:srgbClr val="002060"/>
                          </a:solidFill>
                          <a:effectLst/>
                          <a:latin typeface="Calibri" panose="020F0502020204030204" pitchFamily="34" charset="0"/>
                          <a:cs typeface="Calibri" panose="020F0502020204030204" pitchFamily="34" charset="0"/>
                        </a:rPr>
                        <a:t>Hay </a:t>
                      </a:r>
                      <a:r>
                        <a:rPr lang="en-US" sz="2800" dirty="0" err="1">
                          <a:solidFill>
                            <a:srgbClr val="002060"/>
                          </a:solidFill>
                          <a:effectLst/>
                          <a:latin typeface="Calibri" panose="020F0502020204030204" pitchFamily="34" charset="0"/>
                          <a:cs typeface="Calibri" panose="020F0502020204030204" pitchFamily="34" charset="0"/>
                        </a:rPr>
                        <a:t>phở</a:t>
                      </a:r>
                      <a:r>
                        <a:rPr lang="en-US" sz="2800" dirty="0">
                          <a:solidFill>
                            <a:srgbClr val="002060"/>
                          </a:solidFill>
                          <a:effectLst/>
                          <a:latin typeface="Calibri" panose="020F0502020204030204" pitchFamily="34" charset="0"/>
                          <a:cs typeface="Calibri" panose="020F0502020204030204" pitchFamily="34" charset="0"/>
                        </a:rPr>
                        <a:t>, </a:t>
                      </a:r>
                      <a:r>
                        <a:rPr lang="en-US" sz="2800" dirty="0" err="1">
                          <a:solidFill>
                            <a:srgbClr val="002060"/>
                          </a:solidFill>
                          <a:effectLst/>
                          <a:latin typeface="Calibri" panose="020F0502020204030204" pitchFamily="34" charset="0"/>
                          <a:cs typeface="Calibri" panose="020F0502020204030204" pitchFamily="34" charset="0"/>
                        </a:rPr>
                        <a:t>bún</a:t>
                      </a:r>
                      <a:endParaRPr lang="en-US" sz="2800" dirty="0">
                        <a:solidFill>
                          <a:srgbClr val="002060"/>
                        </a:solidFill>
                        <a:effectLst/>
                        <a:latin typeface="Calibri" panose="020F0502020204030204" pitchFamily="34" charset="0"/>
                        <a:cs typeface="Calibri" panose="020F0502020204030204" pitchFamily="34" charset="0"/>
                      </a:endParaRPr>
                    </a:p>
                    <a:p>
                      <a:pPr marL="0" marR="0" algn="just">
                        <a:spcBef>
                          <a:spcPts val="0"/>
                        </a:spcBef>
                        <a:spcAft>
                          <a:spcPts val="0"/>
                        </a:spcAft>
                      </a:pPr>
                      <a:r>
                        <a:rPr lang="en-US" sz="2800" dirty="0" err="1">
                          <a:solidFill>
                            <a:srgbClr val="002060"/>
                          </a:solidFill>
                          <a:effectLst/>
                          <a:latin typeface="Calibri" panose="020F0502020204030204" pitchFamily="34" charset="0"/>
                          <a:cs typeface="Calibri" panose="020F0502020204030204" pitchFamily="34" charset="0"/>
                        </a:rPr>
                        <a:t>Hoa</a:t>
                      </a:r>
                      <a:r>
                        <a:rPr lang="en-US" sz="2800" dirty="0">
                          <a:solidFill>
                            <a:srgbClr val="002060"/>
                          </a:solidFill>
                          <a:effectLst/>
                          <a:latin typeface="Calibri" panose="020F0502020204030204" pitchFamily="34" charset="0"/>
                          <a:cs typeface="Calibri" panose="020F0502020204030204" pitchFamily="34" charset="0"/>
                        </a:rPr>
                        <a:t> </a:t>
                      </a:r>
                      <a:r>
                        <a:rPr lang="en-US" sz="2800" dirty="0" err="1">
                          <a:solidFill>
                            <a:srgbClr val="002060"/>
                          </a:solidFill>
                          <a:effectLst/>
                          <a:latin typeface="Calibri" panose="020F0502020204030204" pitchFamily="34" charset="0"/>
                          <a:cs typeface="Calibri" panose="020F0502020204030204" pitchFamily="34" charset="0"/>
                        </a:rPr>
                        <a:t>quả</a:t>
                      </a:r>
                      <a:r>
                        <a:rPr lang="en-US" sz="2800" dirty="0">
                          <a:solidFill>
                            <a:srgbClr val="002060"/>
                          </a:solidFill>
                          <a:effectLst/>
                          <a:latin typeface="Calibri" panose="020F0502020204030204" pitchFamily="34" charset="0"/>
                          <a:cs typeface="Calibri" panose="020F0502020204030204" pitchFamily="34" charset="0"/>
                        </a:rPr>
                        <a:t> </a:t>
                      </a:r>
                      <a:r>
                        <a:rPr lang="en-US" sz="2800" dirty="0" err="1">
                          <a:solidFill>
                            <a:srgbClr val="002060"/>
                          </a:solidFill>
                          <a:effectLst/>
                          <a:latin typeface="Calibri" panose="020F0502020204030204" pitchFamily="34" charset="0"/>
                          <a:cs typeface="Calibri" panose="020F0502020204030204" pitchFamily="34" charset="0"/>
                        </a:rPr>
                        <a:t>tráng</a:t>
                      </a:r>
                      <a:r>
                        <a:rPr lang="en-US" sz="2800" dirty="0">
                          <a:solidFill>
                            <a:srgbClr val="002060"/>
                          </a:solidFill>
                          <a:effectLst/>
                          <a:latin typeface="Calibri" panose="020F0502020204030204" pitchFamily="34" charset="0"/>
                          <a:cs typeface="Calibri" panose="020F0502020204030204" pitchFamily="34" charset="0"/>
                        </a:rPr>
                        <a:t> </a:t>
                      </a:r>
                      <a:r>
                        <a:rPr lang="en-US" sz="2800" dirty="0" err="1">
                          <a:solidFill>
                            <a:srgbClr val="002060"/>
                          </a:solidFill>
                          <a:effectLst/>
                          <a:latin typeface="Calibri" panose="020F0502020204030204" pitchFamily="34" charset="0"/>
                          <a:cs typeface="Calibri" panose="020F0502020204030204" pitchFamily="34" charset="0"/>
                        </a:rPr>
                        <a:t>miệng</a:t>
                      </a:r>
                      <a:endParaRPr lang="en-US" sz="2800" dirty="0">
                        <a:solidFill>
                          <a:srgbClr val="002060"/>
                        </a:solidFill>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11278948"/>
                  </a:ext>
                </a:extLst>
              </a:tr>
              <a:tr h="1327830">
                <a:tc>
                  <a:txBody>
                    <a:bodyPr/>
                    <a:lstStyle/>
                    <a:p>
                      <a:pPr marL="0" marR="0" algn="just">
                        <a:spcBef>
                          <a:spcPts val="0"/>
                        </a:spcBef>
                        <a:spcAft>
                          <a:spcPts val="0"/>
                        </a:spcAft>
                      </a:pPr>
                      <a:r>
                        <a:rPr lang="en-US" sz="2800">
                          <a:solidFill>
                            <a:srgbClr val="002060"/>
                          </a:solidFill>
                          <a:effectLst/>
                          <a:latin typeface="Calibri" panose="020F0502020204030204" pitchFamily="34" charset="0"/>
                          <a:cs typeface="Calibri" panose="020F0502020204030204" pitchFamily="34" charset="0"/>
                        </a:rPr>
                        <a:t>Tối</a:t>
                      </a:r>
                      <a:endParaRPr lang="en-US" sz="2800">
                        <a:solidFill>
                          <a:srgbClr val="002060"/>
                        </a:solidFill>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just">
                        <a:spcBef>
                          <a:spcPts val="0"/>
                        </a:spcBef>
                        <a:spcAft>
                          <a:spcPts val="0"/>
                        </a:spcAft>
                      </a:pPr>
                      <a:r>
                        <a:rPr lang="en-US" sz="2800">
                          <a:solidFill>
                            <a:srgbClr val="002060"/>
                          </a:solidFill>
                          <a:effectLst/>
                          <a:latin typeface="Calibri" panose="020F0502020204030204" pitchFamily="34" charset="0"/>
                          <a:cs typeface="Calibri" panose="020F0502020204030204" pitchFamily="34" charset="0"/>
                        </a:rPr>
                        <a:t>18-19 giờ</a:t>
                      </a:r>
                      <a:endParaRPr lang="en-US" sz="2800">
                        <a:solidFill>
                          <a:srgbClr val="002060"/>
                        </a:solidFill>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just">
                        <a:spcBef>
                          <a:spcPts val="0"/>
                        </a:spcBef>
                        <a:spcAft>
                          <a:spcPts val="0"/>
                        </a:spcAft>
                      </a:pPr>
                      <a:r>
                        <a:rPr lang="en-US" sz="2800" dirty="0" err="1">
                          <a:solidFill>
                            <a:srgbClr val="002060"/>
                          </a:solidFill>
                          <a:effectLst/>
                          <a:latin typeface="Calibri" panose="020F0502020204030204" pitchFamily="34" charset="0"/>
                          <a:cs typeface="Calibri" panose="020F0502020204030204" pitchFamily="34" charset="0"/>
                        </a:rPr>
                        <a:t>Cơm</a:t>
                      </a:r>
                      <a:r>
                        <a:rPr lang="en-US" sz="2800" dirty="0">
                          <a:solidFill>
                            <a:srgbClr val="002060"/>
                          </a:solidFill>
                          <a:effectLst/>
                          <a:latin typeface="Calibri" panose="020F0502020204030204" pitchFamily="34" charset="0"/>
                          <a:cs typeface="Calibri" panose="020F0502020204030204" pitchFamily="34" charset="0"/>
                        </a:rPr>
                        <a:t> </a:t>
                      </a:r>
                      <a:r>
                        <a:rPr lang="en-US" sz="2800" dirty="0" err="1">
                          <a:solidFill>
                            <a:srgbClr val="002060"/>
                          </a:solidFill>
                          <a:effectLst/>
                          <a:latin typeface="Calibri" panose="020F0502020204030204" pitchFamily="34" charset="0"/>
                          <a:cs typeface="Calibri" panose="020F0502020204030204" pitchFamily="34" charset="0"/>
                        </a:rPr>
                        <a:t>canh</a:t>
                      </a:r>
                      <a:r>
                        <a:rPr lang="en-US" sz="2800" dirty="0">
                          <a:solidFill>
                            <a:srgbClr val="002060"/>
                          </a:solidFill>
                          <a:effectLst/>
                          <a:latin typeface="Calibri" panose="020F0502020204030204" pitchFamily="34" charset="0"/>
                          <a:cs typeface="Calibri" panose="020F0502020204030204" pitchFamily="34" charset="0"/>
                        </a:rPr>
                        <a:t> </a:t>
                      </a:r>
                      <a:r>
                        <a:rPr lang="en-US" sz="2800" dirty="0" err="1">
                          <a:solidFill>
                            <a:srgbClr val="002060"/>
                          </a:solidFill>
                          <a:effectLst/>
                          <a:latin typeface="Calibri" panose="020F0502020204030204" pitchFamily="34" charset="0"/>
                          <a:cs typeface="Calibri" panose="020F0502020204030204" pitchFamily="34" charset="0"/>
                        </a:rPr>
                        <a:t>các</a:t>
                      </a:r>
                      <a:r>
                        <a:rPr lang="en-US" sz="2800" dirty="0">
                          <a:solidFill>
                            <a:srgbClr val="002060"/>
                          </a:solidFill>
                          <a:effectLst/>
                          <a:latin typeface="Calibri" panose="020F0502020204030204" pitchFamily="34" charset="0"/>
                          <a:cs typeface="Calibri" panose="020F0502020204030204" pitchFamily="34" charset="0"/>
                        </a:rPr>
                        <a:t> </a:t>
                      </a:r>
                      <a:r>
                        <a:rPr lang="en-US" sz="2800" dirty="0" err="1">
                          <a:solidFill>
                            <a:srgbClr val="002060"/>
                          </a:solidFill>
                          <a:effectLst/>
                          <a:latin typeface="Calibri" panose="020F0502020204030204" pitchFamily="34" charset="0"/>
                          <a:cs typeface="Calibri" panose="020F0502020204030204" pitchFamily="34" charset="0"/>
                        </a:rPr>
                        <a:t>loại</a:t>
                      </a:r>
                      <a:r>
                        <a:rPr lang="en-US" sz="2800" dirty="0">
                          <a:solidFill>
                            <a:srgbClr val="002060"/>
                          </a:solidFill>
                          <a:effectLst/>
                          <a:latin typeface="Calibri" panose="020F0502020204030204" pitchFamily="34" charset="0"/>
                          <a:cs typeface="Calibri" panose="020F0502020204030204" pitchFamily="34" charset="0"/>
                        </a:rPr>
                        <a:t> </a:t>
                      </a:r>
                      <a:r>
                        <a:rPr lang="en-US" sz="2800" dirty="0" err="1">
                          <a:solidFill>
                            <a:srgbClr val="002060"/>
                          </a:solidFill>
                          <a:effectLst/>
                          <a:latin typeface="Calibri" panose="020F0502020204030204" pitchFamily="34" charset="0"/>
                          <a:cs typeface="Calibri" panose="020F0502020204030204" pitchFamily="34" charset="0"/>
                        </a:rPr>
                        <a:t>rau</a:t>
                      </a:r>
                      <a:r>
                        <a:rPr lang="en-US" sz="2800" dirty="0">
                          <a:solidFill>
                            <a:srgbClr val="002060"/>
                          </a:solidFill>
                          <a:effectLst/>
                          <a:latin typeface="Calibri" panose="020F0502020204030204" pitchFamily="34" charset="0"/>
                          <a:cs typeface="Calibri" panose="020F0502020204030204" pitchFamily="34" charset="0"/>
                        </a:rPr>
                        <a:t> </a:t>
                      </a:r>
                      <a:r>
                        <a:rPr lang="en-US" sz="2800" dirty="0" err="1">
                          <a:solidFill>
                            <a:srgbClr val="002060"/>
                          </a:solidFill>
                          <a:effectLst/>
                          <a:latin typeface="Calibri" panose="020F0502020204030204" pitchFamily="34" charset="0"/>
                          <a:cs typeface="Calibri" panose="020F0502020204030204" pitchFamily="34" charset="0"/>
                        </a:rPr>
                        <a:t>củ</a:t>
                      </a:r>
                      <a:r>
                        <a:rPr lang="en-US" sz="2800" dirty="0">
                          <a:solidFill>
                            <a:srgbClr val="002060"/>
                          </a:solidFill>
                          <a:effectLst/>
                          <a:latin typeface="Calibri" panose="020F0502020204030204" pitchFamily="34" charset="0"/>
                          <a:cs typeface="Calibri" panose="020F0502020204030204" pitchFamily="34" charset="0"/>
                        </a:rPr>
                        <a:t>, </a:t>
                      </a:r>
                      <a:r>
                        <a:rPr lang="en-US" sz="2800" dirty="0" err="1">
                          <a:solidFill>
                            <a:srgbClr val="002060"/>
                          </a:solidFill>
                          <a:effectLst/>
                          <a:latin typeface="Calibri" panose="020F0502020204030204" pitchFamily="34" charset="0"/>
                          <a:cs typeface="Calibri" panose="020F0502020204030204" pitchFamily="34" charset="0"/>
                        </a:rPr>
                        <a:t>thịt</a:t>
                      </a:r>
                      <a:r>
                        <a:rPr lang="en-US" sz="2800" dirty="0">
                          <a:solidFill>
                            <a:srgbClr val="002060"/>
                          </a:solidFill>
                          <a:effectLst/>
                          <a:latin typeface="Calibri" panose="020F0502020204030204" pitchFamily="34" charset="0"/>
                          <a:cs typeface="Calibri" panose="020F0502020204030204" pitchFamily="34" charset="0"/>
                        </a:rPr>
                        <a:t> hay </a:t>
                      </a:r>
                      <a:r>
                        <a:rPr lang="en-US" sz="2800" dirty="0" err="1">
                          <a:solidFill>
                            <a:srgbClr val="002060"/>
                          </a:solidFill>
                          <a:effectLst/>
                          <a:latin typeface="Calibri" panose="020F0502020204030204" pitchFamily="34" charset="0"/>
                          <a:cs typeface="Calibri" panose="020F0502020204030204" pitchFamily="34" charset="0"/>
                        </a:rPr>
                        <a:t>cá</a:t>
                      </a:r>
                      <a:r>
                        <a:rPr lang="en-US" sz="2800" dirty="0">
                          <a:solidFill>
                            <a:srgbClr val="002060"/>
                          </a:solidFill>
                          <a:effectLst/>
                          <a:latin typeface="Calibri" panose="020F0502020204030204" pitchFamily="34" charset="0"/>
                          <a:cs typeface="Calibri" panose="020F0502020204030204" pitchFamily="34" charset="0"/>
                        </a:rPr>
                        <a:t> …</a:t>
                      </a:r>
                      <a:r>
                        <a:rPr lang="en-US" sz="2800" dirty="0" err="1">
                          <a:solidFill>
                            <a:srgbClr val="002060"/>
                          </a:solidFill>
                          <a:effectLst/>
                          <a:latin typeface="Calibri" panose="020F0502020204030204" pitchFamily="34" charset="0"/>
                          <a:cs typeface="Calibri" panose="020F0502020204030204" pitchFamily="34" charset="0"/>
                        </a:rPr>
                        <a:t>hoa</a:t>
                      </a:r>
                      <a:r>
                        <a:rPr lang="en-US" sz="2800" dirty="0">
                          <a:solidFill>
                            <a:srgbClr val="002060"/>
                          </a:solidFill>
                          <a:effectLst/>
                          <a:latin typeface="Calibri" panose="020F0502020204030204" pitchFamily="34" charset="0"/>
                          <a:cs typeface="Calibri" panose="020F0502020204030204" pitchFamily="34" charset="0"/>
                        </a:rPr>
                        <a:t> </a:t>
                      </a:r>
                      <a:r>
                        <a:rPr lang="en-US" sz="2800" dirty="0" err="1">
                          <a:solidFill>
                            <a:srgbClr val="002060"/>
                          </a:solidFill>
                          <a:effectLst/>
                          <a:latin typeface="Calibri" panose="020F0502020204030204" pitchFamily="34" charset="0"/>
                          <a:cs typeface="Calibri" panose="020F0502020204030204" pitchFamily="34" charset="0"/>
                        </a:rPr>
                        <a:t>quả</a:t>
                      </a:r>
                      <a:r>
                        <a:rPr lang="en-US" sz="2800" dirty="0">
                          <a:solidFill>
                            <a:srgbClr val="002060"/>
                          </a:solidFill>
                          <a:effectLst/>
                          <a:latin typeface="Calibri" panose="020F0502020204030204" pitchFamily="34" charset="0"/>
                          <a:cs typeface="Calibri" panose="020F0502020204030204" pitchFamily="34" charset="0"/>
                        </a:rPr>
                        <a:t> </a:t>
                      </a:r>
                      <a:r>
                        <a:rPr lang="en-US" sz="2800" dirty="0" err="1">
                          <a:solidFill>
                            <a:srgbClr val="002060"/>
                          </a:solidFill>
                          <a:effectLst/>
                          <a:latin typeface="Calibri" panose="020F0502020204030204" pitchFamily="34" charset="0"/>
                          <a:cs typeface="Calibri" panose="020F0502020204030204" pitchFamily="34" charset="0"/>
                        </a:rPr>
                        <a:t>tráng</a:t>
                      </a:r>
                      <a:r>
                        <a:rPr lang="en-US" sz="2800" dirty="0">
                          <a:solidFill>
                            <a:srgbClr val="002060"/>
                          </a:solidFill>
                          <a:effectLst/>
                          <a:latin typeface="Calibri" panose="020F0502020204030204" pitchFamily="34" charset="0"/>
                          <a:cs typeface="Calibri" panose="020F0502020204030204" pitchFamily="34" charset="0"/>
                        </a:rPr>
                        <a:t> </a:t>
                      </a:r>
                      <a:r>
                        <a:rPr lang="en-US" sz="2800" dirty="0" err="1">
                          <a:solidFill>
                            <a:srgbClr val="002060"/>
                          </a:solidFill>
                          <a:effectLst/>
                          <a:latin typeface="Calibri" panose="020F0502020204030204" pitchFamily="34" charset="0"/>
                          <a:cs typeface="Calibri" panose="020F0502020204030204" pitchFamily="34" charset="0"/>
                        </a:rPr>
                        <a:t>miệng</a:t>
                      </a:r>
                      <a:r>
                        <a:rPr lang="en-US" sz="2800" dirty="0">
                          <a:solidFill>
                            <a:srgbClr val="002060"/>
                          </a:solidFill>
                          <a:effectLst/>
                          <a:latin typeface="Calibri" panose="020F0502020204030204" pitchFamily="34" charset="0"/>
                          <a:cs typeface="Calibri" panose="020F0502020204030204" pitchFamily="34" charset="0"/>
                        </a:rPr>
                        <a:t> </a:t>
                      </a:r>
                      <a:endParaRPr lang="en-US" sz="2800" dirty="0">
                        <a:solidFill>
                          <a:srgbClr val="002060"/>
                        </a:solidFill>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952184640"/>
                  </a:ext>
                </a:extLst>
              </a:tr>
              <a:tr h="663915">
                <a:tc>
                  <a:txBody>
                    <a:bodyPr/>
                    <a:lstStyle/>
                    <a:p>
                      <a:pPr marL="0" marR="0" algn="just">
                        <a:spcBef>
                          <a:spcPts val="0"/>
                        </a:spcBef>
                        <a:spcAft>
                          <a:spcPts val="0"/>
                        </a:spcAft>
                      </a:pPr>
                      <a:r>
                        <a:rPr lang="en-US" sz="2800">
                          <a:solidFill>
                            <a:srgbClr val="002060"/>
                          </a:solidFill>
                          <a:effectLst/>
                          <a:latin typeface="Calibri" panose="020F0502020204030204" pitchFamily="34" charset="0"/>
                          <a:cs typeface="Calibri" panose="020F0502020204030204" pitchFamily="34" charset="0"/>
                        </a:rPr>
                        <a:t>…</a:t>
                      </a:r>
                      <a:endParaRPr lang="en-US" sz="2800">
                        <a:solidFill>
                          <a:srgbClr val="002060"/>
                        </a:solidFill>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just">
                        <a:spcBef>
                          <a:spcPts val="0"/>
                        </a:spcBef>
                        <a:spcAft>
                          <a:spcPts val="0"/>
                        </a:spcAft>
                      </a:pPr>
                      <a:r>
                        <a:rPr lang="en-US" sz="2800">
                          <a:solidFill>
                            <a:srgbClr val="002060"/>
                          </a:solidFill>
                          <a:effectLst/>
                          <a:latin typeface="Calibri" panose="020F0502020204030204" pitchFamily="34" charset="0"/>
                          <a:cs typeface="Calibri" panose="020F0502020204030204" pitchFamily="34" charset="0"/>
                        </a:rPr>
                        <a:t>…</a:t>
                      </a:r>
                      <a:endParaRPr lang="en-US" sz="2800">
                        <a:solidFill>
                          <a:srgbClr val="002060"/>
                        </a:solidFill>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just">
                        <a:spcBef>
                          <a:spcPts val="0"/>
                        </a:spcBef>
                        <a:spcAft>
                          <a:spcPts val="0"/>
                        </a:spcAft>
                      </a:pPr>
                      <a:r>
                        <a:rPr lang="en-US" sz="2800" dirty="0">
                          <a:solidFill>
                            <a:srgbClr val="002060"/>
                          </a:solidFill>
                          <a:effectLst/>
                          <a:latin typeface="Calibri" panose="020F0502020204030204" pitchFamily="34" charset="0"/>
                          <a:cs typeface="Calibri" panose="020F0502020204030204" pitchFamily="34" charset="0"/>
                        </a:rPr>
                        <a:t>…</a:t>
                      </a:r>
                      <a:endParaRPr lang="en-US" sz="2800" dirty="0">
                        <a:solidFill>
                          <a:srgbClr val="002060"/>
                        </a:solidFill>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29378810"/>
                  </a:ext>
                </a:extLst>
              </a:tr>
            </a:tbl>
          </a:graphicData>
        </a:graphic>
      </p:graphicFrame>
    </p:spTree>
    <p:extLst>
      <p:ext uri="{BB962C8B-B14F-4D97-AF65-F5344CB8AC3E}">
        <p14:creationId xmlns:p14="http://schemas.microsoft.com/office/powerpoint/2010/main" val="35843581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42A5221A-95B3-564E-5B84-425326A3DC3F}"/>
              </a:ext>
            </a:extLst>
          </p:cNvPr>
          <p:cNvSpPr txBox="1"/>
          <p:nvPr/>
        </p:nvSpPr>
        <p:spPr>
          <a:xfrm rot="21332271">
            <a:off x="1621020" y="3029121"/>
            <a:ext cx="5842000" cy="1446550"/>
          </a:xfrm>
          <a:prstGeom prst="rect">
            <a:avLst/>
          </a:prstGeom>
          <a:noFill/>
        </p:spPr>
        <p:txBody>
          <a:bodyPr wrap="square" rtlCol="0">
            <a:spAutoFit/>
          </a:bodyPr>
          <a:lstStyle/>
          <a:p>
            <a:pPr algn="ctr" defTabSz="609630"/>
            <a:r>
              <a:rPr lang="en-US" sz="4400" b="1" dirty="0" err="1">
                <a:solidFill>
                  <a:prstClr val="black"/>
                </a:solidFill>
                <a:latin typeface="Calibri"/>
              </a:rPr>
              <a:t>Thử</a:t>
            </a:r>
            <a:r>
              <a:rPr lang="en-US" sz="4400" b="1" dirty="0">
                <a:solidFill>
                  <a:prstClr val="black"/>
                </a:solidFill>
                <a:latin typeface="Calibri"/>
              </a:rPr>
              <a:t> </a:t>
            </a:r>
            <a:r>
              <a:rPr lang="en-US" sz="4400" b="1" dirty="0" err="1">
                <a:solidFill>
                  <a:prstClr val="black"/>
                </a:solidFill>
                <a:latin typeface="Calibri"/>
              </a:rPr>
              <a:t>đóng</a:t>
            </a:r>
            <a:r>
              <a:rPr lang="en-US" sz="4400" b="1" dirty="0">
                <a:solidFill>
                  <a:prstClr val="black"/>
                </a:solidFill>
                <a:latin typeface="Calibri"/>
              </a:rPr>
              <a:t> </a:t>
            </a:r>
            <a:r>
              <a:rPr lang="en-US" sz="4400" b="1" dirty="0" err="1">
                <a:solidFill>
                  <a:prstClr val="black"/>
                </a:solidFill>
                <a:latin typeface="Calibri"/>
              </a:rPr>
              <a:t>vai</a:t>
            </a:r>
            <a:r>
              <a:rPr lang="en-US" sz="4400" b="1" dirty="0">
                <a:solidFill>
                  <a:prstClr val="black"/>
                </a:solidFill>
                <a:latin typeface="Calibri"/>
              </a:rPr>
              <a:t> </a:t>
            </a:r>
            <a:r>
              <a:rPr lang="en-US" sz="4400" b="1" dirty="0" err="1">
                <a:solidFill>
                  <a:prstClr val="black"/>
                </a:solidFill>
                <a:latin typeface="Calibri"/>
              </a:rPr>
              <a:t>để</a:t>
            </a:r>
            <a:r>
              <a:rPr lang="en-US" sz="4400" b="1" dirty="0">
                <a:solidFill>
                  <a:prstClr val="black"/>
                </a:solidFill>
                <a:latin typeface="Calibri"/>
              </a:rPr>
              <a:t> </a:t>
            </a:r>
            <a:r>
              <a:rPr lang="en-US" sz="4400" b="1" dirty="0" err="1">
                <a:solidFill>
                  <a:prstClr val="black"/>
                </a:solidFill>
                <a:latin typeface="Calibri"/>
              </a:rPr>
              <a:t>xử</a:t>
            </a:r>
            <a:r>
              <a:rPr lang="en-US" sz="4400" b="1" dirty="0">
                <a:solidFill>
                  <a:prstClr val="black"/>
                </a:solidFill>
                <a:latin typeface="Calibri"/>
              </a:rPr>
              <a:t> </a:t>
            </a:r>
            <a:r>
              <a:rPr lang="en-US" sz="4400" b="1" dirty="0" err="1">
                <a:solidFill>
                  <a:prstClr val="black"/>
                </a:solidFill>
                <a:latin typeface="Calibri"/>
              </a:rPr>
              <a:t>lí</a:t>
            </a:r>
            <a:endParaRPr lang="en-US" sz="4400" b="1" dirty="0">
              <a:solidFill>
                <a:prstClr val="black"/>
              </a:solidFill>
              <a:latin typeface="Calibri"/>
            </a:endParaRPr>
          </a:p>
          <a:p>
            <a:pPr algn="ctr" defTabSz="609630"/>
            <a:r>
              <a:rPr lang="en-US" sz="4400" b="1" dirty="0">
                <a:solidFill>
                  <a:prstClr val="black"/>
                </a:solidFill>
                <a:latin typeface="Calibri"/>
              </a:rPr>
              <a:t> </a:t>
            </a:r>
            <a:r>
              <a:rPr lang="en-US" sz="4400" b="1" dirty="0" err="1">
                <a:solidFill>
                  <a:prstClr val="black"/>
                </a:solidFill>
                <a:latin typeface="Calibri"/>
              </a:rPr>
              <a:t>các</a:t>
            </a:r>
            <a:r>
              <a:rPr lang="en-US" sz="4400" b="1" dirty="0">
                <a:solidFill>
                  <a:prstClr val="black"/>
                </a:solidFill>
                <a:latin typeface="Calibri"/>
              </a:rPr>
              <a:t> </a:t>
            </a:r>
            <a:r>
              <a:rPr lang="en-US" sz="4400" b="1" dirty="0" err="1">
                <a:solidFill>
                  <a:prstClr val="black"/>
                </a:solidFill>
                <a:latin typeface="Calibri"/>
              </a:rPr>
              <a:t>tình</a:t>
            </a:r>
            <a:r>
              <a:rPr lang="en-US" sz="4400" b="1" dirty="0">
                <a:solidFill>
                  <a:prstClr val="black"/>
                </a:solidFill>
                <a:latin typeface="Calibri"/>
              </a:rPr>
              <a:t> </a:t>
            </a:r>
            <a:r>
              <a:rPr lang="en-US" sz="4400" b="1" dirty="0" err="1">
                <a:solidFill>
                  <a:prstClr val="black"/>
                </a:solidFill>
                <a:latin typeface="Calibri"/>
              </a:rPr>
              <a:t>huống</a:t>
            </a:r>
            <a:r>
              <a:rPr lang="en-US" sz="4400" b="1" dirty="0">
                <a:solidFill>
                  <a:prstClr val="black"/>
                </a:solidFill>
                <a:latin typeface="Calibri"/>
              </a:rPr>
              <a:t> </a:t>
            </a:r>
          </a:p>
        </p:txBody>
      </p:sp>
      <p:pic>
        <p:nvPicPr>
          <p:cNvPr id="5" name="Picture 4">
            <a:extLst>
              <a:ext uri="{FF2B5EF4-FFF2-40B4-BE49-F238E27FC236}">
                <a16:creationId xmlns:a16="http://schemas.microsoft.com/office/drawing/2014/main" id="{7C111DA5-9973-306E-6EBA-BB786AD4A87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4800" y="658763"/>
            <a:ext cx="8657070" cy="2357324"/>
          </a:xfrm>
          <a:prstGeom prst="rect">
            <a:avLst/>
          </a:prstGeom>
        </p:spPr>
      </p:pic>
    </p:spTree>
    <p:extLst>
      <p:ext uri="{BB962C8B-B14F-4D97-AF65-F5344CB8AC3E}">
        <p14:creationId xmlns:p14="http://schemas.microsoft.com/office/powerpoint/2010/main" val="3041715198"/>
      </p:ext>
    </p:extLst>
  </p:cSld>
  <p:clrMapOvr>
    <a:masterClrMapping/>
  </p:clrMapOvr>
  <mc:AlternateContent xmlns:mc="http://schemas.openxmlformats.org/markup-compatibility/2006" xmlns:p14="http://schemas.microsoft.com/office/powerpoint/2010/main">
    <mc:Choice Requires="p14">
      <p:transition spd="slow" p14:dur="1750" advClick="0" advTm="0">
        <p:random/>
      </p:transition>
    </mc:Choice>
    <mc:Fallback xmlns="">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barn(inVertical)">
                                      <p:cBhvr>
                                        <p:cTn id="14"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6E89717D-0C4B-4D90-0B4A-C78F5EBB2024}"/>
              </a:ext>
            </a:extLst>
          </p:cNvPr>
          <p:cNvSpPr txBox="1"/>
          <p:nvPr/>
        </p:nvSpPr>
        <p:spPr>
          <a:xfrm>
            <a:off x="696275" y="1124858"/>
            <a:ext cx="10799451" cy="2145268"/>
          </a:xfrm>
          <a:prstGeom prst="wedgeRoundRectCallout">
            <a:avLst>
              <a:gd name="adj1" fmla="val -21043"/>
              <a:gd name="adj2" fmla="val 49246"/>
              <a:gd name="adj3" fmla="val 16667"/>
            </a:avLst>
          </a:prstGeom>
          <a:solidFill>
            <a:srgbClr val="CCFFFF"/>
          </a:solidFill>
          <a:ln w="57150">
            <a:solidFill>
              <a:schemeClr val="bg1"/>
            </a:solidFill>
            <a:prstDash val="dash"/>
          </a:ln>
        </p:spPr>
        <p:txBody>
          <a:bodyPr wrap="square" rtlCol="0">
            <a:spAutoFit/>
          </a:bodyPr>
          <a:lstStyle/>
          <a:p>
            <a:pPr algn="just" defTabSz="609630"/>
            <a:r>
              <a:rPr lang="en-US" sz="4000" dirty="0">
                <a:solidFill>
                  <a:prstClr val="black"/>
                </a:solidFill>
                <a:latin typeface="Calibri"/>
              </a:rPr>
              <a:t>K</a:t>
            </a:r>
            <a:r>
              <a:rPr lang="vi-VN" sz="4000" dirty="0">
                <a:solidFill>
                  <a:prstClr val="black"/>
                </a:solidFill>
                <a:latin typeface="Calibri"/>
              </a:rPr>
              <a:t>huyên bạn không nên ăn hoa quả khi chưa rửa sạch, dễ nhiễm khuẩn hay dính thuốc bảo vệ thực vật làm đau bụng ,ngộ độc thức ăn</a:t>
            </a:r>
            <a:endParaRPr lang="en-US" sz="4000" i="1" dirty="0">
              <a:solidFill>
                <a:prstClr val="black"/>
              </a:solidFill>
              <a:latin typeface="Calibri"/>
            </a:endParaRPr>
          </a:p>
        </p:txBody>
      </p:sp>
      <p:sp>
        <p:nvSpPr>
          <p:cNvPr id="4" name="TextBox 3">
            <a:extLst>
              <a:ext uri="{FF2B5EF4-FFF2-40B4-BE49-F238E27FC236}">
                <a16:creationId xmlns:a16="http://schemas.microsoft.com/office/drawing/2014/main" id="{9268D248-AC07-8C52-157E-AC7C32A049D9}"/>
              </a:ext>
            </a:extLst>
          </p:cNvPr>
          <p:cNvSpPr txBox="1"/>
          <p:nvPr/>
        </p:nvSpPr>
        <p:spPr>
          <a:xfrm>
            <a:off x="1168400" y="-99092"/>
            <a:ext cx="9245600" cy="830997"/>
          </a:xfrm>
          <a:prstGeom prst="rect">
            <a:avLst/>
          </a:prstGeom>
          <a:noFill/>
        </p:spPr>
        <p:txBody>
          <a:bodyPr wrap="square" rtlCol="0">
            <a:spAutoFit/>
          </a:bodyPr>
          <a:lstStyle/>
          <a:p>
            <a:pPr algn="ctr" defTabSz="609630"/>
            <a:r>
              <a:rPr lang="en-US" sz="4800" b="1" dirty="0" err="1">
                <a:solidFill>
                  <a:srgbClr val="FFFF00"/>
                </a:solidFill>
                <a:latin typeface="Calibri"/>
              </a:rPr>
              <a:t>Tình</a:t>
            </a:r>
            <a:r>
              <a:rPr lang="en-US" sz="4800" b="1" dirty="0">
                <a:solidFill>
                  <a:srgbClr val="FFFF00"/>
                </a:solidFill>
                <a:latin typeface="Calibri"/>
              </a:rPr>
              <a:t> </a:t>
            </a:r>
            <a:r>
              <a:rPr lang="en-US" sz="4800" b="1" dirty="0" err="1">
                <a:solidFill>
                  <a:srgbClr val="FFFF00"/>
                </a:solidFill>
                <a:latin typeface="Calibri"/>
              </a:rPr>
              <a:t>huống</a:t>
            </a:r>
            <a:r>
              <a:rPr lang="en-US" sz="4800" b="1" dirty="0">
                <a:solidFill>
                  <a:srgbClr val="FFFF00"/>
                </a:solidFill>
                <a:latin typeface="Calibri"/>
              </a:rPr>
              <a:t> 1</a:t>
            </a:r>
          </a:p>
        </p:txBody>
      </p:sp>
      <p:pic>
        <p:nvPicPr>
          <p:cNvPr id="11" name="Picture 10">
            <a:extLst>
              <a:ext uri="{FF2B5EF4-FFF2-40B4-BE49-F238E27FC236}">
                <a16:creationId xmlns:a16="http://schemas.microsoft.com/office/drawing/2014/main" id="{6E9FDE52-CA27-4203-A1AB-C33DAEB2F500}"/>
              </a:ext>
            </a:extLst>
          </p:cNvPr>
          <p:cNvPicPr>
            <a:picLocks noChangeAspect="1"/>
          </p:cNvPicPr>
          <p:nvPr/>
        </p:nvPicPr>
        <p:blipFill>
          <a:blip r:embed="rId3"/>
          <a:stretch>
            <a:fillRect/>
          </a:stretch>
        </p:blipFill>
        <p:spPr>
          <a:xfrm>
            <a:off x="3876674" y="3540139"/>
            <a:ext cx="4962525" cy="2941623"/>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Tree>
    <p:extLst>
      <p:ext uri="{BB962C8B-B14F-4D97-AF65-F5344CB8AC3E}">
        <p14:creationId xmlns:p14="http://schemas.microsoft.com/office/powerpoint/2010/main" val="695167343"/>
      </p:ext>
    </p:extLst>
  </p:cSld>
  <p:clrMapOvr>
    <a:masterClrMapping/>
  </p:clrMapOvr>
  <mc:AlternateContent xmlns:mc="http://schemas.openxmlformats.org/markup-compatibility/2006" xmlns:p14="http://schemas.microsoft.com/office/powerpoint/2010/main">
    <mc:Choice Requires="p14">
      <p:transition spd="slow" p14:dur="1750" advClick="0" advTm="0">
        <p:random/>
      </p:transition>
    </mc:Choice>
    <mc:Fallback xmlns="">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ipe(down)">
                                      <p:cBhvr>
                                        <p:cTn id="1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p:bldLst>
  </p:timing>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6E89717D-0C4B-4D90-0B4A-C78F5EBB2024}"/>
              </a:ext>
            </a:extLst>
          </p:cNvPr>
          <p:cNvSpPr txBox="1"/>
          <p:nvPr/>
        </p:nvSpPr>
        <p:spPr>
          <a:xfrm>
            <a:off x="696275" y="1124858"/>
            <a:ext cx="10799451" cy="2145268"/>
          </a:xfrm>
          <a:prstGeom prst="wedgeRoundRectCallout">
            <a:avLst>
              <a:gd name="adj1" fmla="val -21043"/>
              <a:gd name="adj2" fmla="val 49246"/>
              <a:gd name="adj3" fmla="val 16667"/>
            </a:avLst>
          </a:prstGeom>
          <a:solidFill>
            <a:srgbClr val="CCFFFF"/>
          </a:solidFill>
          <a:ln w="57150">
            <a:solidFill>
              <a:schemeClr val="bg1"/>
            </a:solidFill>
            <a:prstDash val="dash"/>
          </a:ln>
        </p:spPr>
        <p:txBody>
          <a:bodyPr wrap="square" rtlCol="0">
            <a:spAutoFit/>
          </a:bodyPr>
          <a:lstStyle/>
          <a:p>
            <a:pPr lvl="0" algn="just" defTabSz="609630"/>
            <a:r>
              <a:rPr lang="vi-VN" sz="4000" dirty="0">
                <a:solidFill>
                  <a:prstClr val="black"/>
                </a:solidFill>
                <a:latin typeface="Calibri"/>
              </a:rPr>
              <a:t>Khuyên bạn không nên uống nước ở chum vại chưa đun sôi, dễ đau bụng, tiêu chảy…mắc bệnh về đường tiêu hóa</a:t>
            </a:r>
            <a:endParaRPr kumimoji="0" lang="en-US" sz="4000" b="0" i="1" u="none" strike="noStrike" kern="1200" cap="none" spc="0" normalizeH="0" baseline="0" noProof="0" dirty="0">
              <a:ln>
                <a:noFill/>
              </a:ln>
              <a:solidFill>
                <a:prstClr val="black"/>
              </a:solidFill>
              <a:effectLst/>
              <a:uLnTx/>
              <a:uFillTx/>
              <a:latin typeface="Calibri"/>
              <a:ea typeface="+mn-ea"/>
              <a:cs typeface="+mn-cs"/>
            </a:endParaRPr>
          </a:p>
        </p:txBody>
      </p:sp>
      <p:sp>
        <p:nvSpPr>
          <p:cNvPr id="4" name="TextBox 3">
            <a:extLst>
              <a:ext uri="{FF2B5EF4-FFF2-40B4-BE49-F238E27FC236}">
                <a16:creationId xmlns:a16="http://schemas.microsoft.com/office/drawing/2014/main" id="{9268D248-AC07-8C52-157E-AC7C32A049D9}"/>
              </a:ext>
            </a:extLst>
          </p:cNvPr>
          <p:cNvSpPr txBox="1"/>
          <p:nvPr/>
        </p:nvSpPr>
        <p:spPr>
          <a:xfrm>
            <a:off x="1168400" y="-99092"/>
            <a:ext cx="9245600" cy="830997"/>
          </a:xfrm>
          <a:prstGeom prst="rect">
            <a:avLst/>
          </a:prstGeom>
          <a:noFill/>
        </p:spPr>
        <p:txBody>
          <a:bodyPr wrap="square" rtlCol="0">
            <a:spAutoFit/>
          </a:bodyPr>
          <a:lstStyle/>
          <a:p>
            <a:pPr marL="0" marR="0" lvl="0" indent="0" algn="ctr" defTabSz="609630"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dirty="0" err="1">
                <a:ln>
                  <a:noFill/>
                </a:ln>
                <a:solidFill>
                  <a:srgbClr val="FFFF00"/>
                </a:solidFill>
                <a:effectLst/>
                <a:uLnTx/>
                <a:uFillTx/>
                <a:latin typeface="Calibri"/>
                <a:ea typeface="+mn-ea"/>
                <a:cs typeface="+mn-cs"/>
              </a:rPr>
              <a:t>Tình</a:t>
            </a:r>
            <a:r>
              <a:rPr kumimoji="0" lang="en-US" sz="4800" b="1" i="0" u="none" strike="noStrike" kern="1200" cap="none" spc="0" normalizeH="0" baseline="0" noProof="0" dirty="0">
                <a:ln>
                  <a:noFill/>
                </a:ln>
                <a:solidFill>
                  <a:srgbClr val="FFFF00"/>
                </a:solidFill>
                <a:effectLst/>
                <a:uLnTx/>
                <a:uFillTx/>
                <a:latin typeface="Calibri"/>
                <a:ea typeface="+mn-ea"/>
                <a:cs typeface="+mn-cs"/>
              </a:rPr>
              <a:t> </a:t>
            </a:r>
            <a:r>
              <a:rPr kumimoji="0" lang="en-US" sz="4800" b="1" i="0" u="none" strike="noStrike" kern="1200" cap="none" spc="0" normalizeH="0" baseline="0" noProof="0" dirty="0" err="1">
                <a:ln>
                  <a:noFill/>
                </a:ln>
                <a:solidFill>
                  <a:srgbClr val="FFFF00"/>
                </a:solidFill>
                <a:effectLst/>
                <a:uLnTx/>
                <a:uFillTx/>
                <a:latin typeface="Calibri"/>
                <a:ea typeface="+mn-ea"/>
                <a:cs typeface="+mn-cs"/>
              </a:rPr>
              <a:t>huống</a:t>
            </a:r>
            <a:r>
              <a:rPr kumimoji="0" lang="en-US" sz="4800" b="1" i="0" u="none" strike="noStrike" kern="1200" cap="none" spc="0" normalizeH="0" baseline="0" noProof="0" dirty="0">
                <a:ln>
                  <a:noFill/>
                </a:ln>
                <a:solidFill>
                  <a:srgbClr val="FFFF00"/>
                </a:solidFill>
                <a:effectLst/>
                <a:uLnTx/>
                <a:uFillTx/>
                <a:latin typeface="Calibri"/>
                <a:ea typeface="+mn-ea"/>
                <a:cs typeface="+mn-cs"/>
              </a:rPr>
              <a:t> </a:t>
            </a:r>
            <a:r>
              <a:rPr lang="en-US" sz="4800" b="1" dirty="0">
                <a:solidFill>
                  <a:srgbClr val="FFFF00"/>
                </a:solidFill>
                <a:latin typeface="Calibri"/>
              </a:rPr>
              <a:t>2</a:t>
            </a:r>
            <a:endParaRPr kumimoji="0" lang="en-US" sz="4800" b="1" i="0" u="none" strike="noStrike" kern="1200" cap="none" spc="0" normalizeH="0" baseline="0" noProof="0" dirty="0">
              <a:ln>
                <a:noFill/>
              </a:ln>
              <a:solidFill>
                <a:srgbClr val="FFFF00"/>
              </a:solidFill>
              <a:effectLst/>
              <a:uLnTx/>
              <a:uFillTx/>
              <a:latin typeface="Calibri"/>
              <a:ea typeface="+mn-ea"/>
              <a:cs typeface="+mn-cs"/>
            </a:endParaRPr>
          </a:p>
        </p:txBody>
      </p:sp>
      <p:pic>
        <p:nvPicPr>
          <p:cNvPr id="8" name="Picture 7">
            <a:extLst>
              <a:ext uri="{FF2B5EF4-FFF2-40B4-BE49-F238E27FC236}">
                <a16:creationId xmlns:a16="http://schemas.microsoft.com/office/drawing/2014/main" id="{BCF8BC3C-D804-4B90-8967-14EFBAB81E55}"/>
              </a:ext>
            </a:extLst>
          </p:cNvPr>
          <p:cNvPicPr>
            <a:picLocks noChangeAspect="1"/>
          </p:cNvPicPr>
          <p:nvPr/>
        </p:nvPicPr>
        <p:blipFill>
          <a:blip r:embed="rId3"/>
          <a:stretch>
            <a:fillRect/>
          </a:stretch>
        </p:blipFill>
        <p:spPr>
          <a:xfrm>
            <a:off x="4524375" y="3445131"/>
            <a:ext cx="3600450" cy="3227131"/>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Tree>
    <p:extLst>
      <p:ext uri="{BB962C8B-B14F-4D97-AF65-F5344CB8AC3E}">
        <p14:creationId xmlns:p14="http://schemas.microsoft.com/office/powerpoint/2010/main" val="671570336"/>
      </p:ext>
    </p:extLst>
  </p:cSld>
  <p:clrMapOvr>
    <a:masterClrMapping/>
  </p:clrMapOvr>
  <mc:AlternateContent xmlns:mc="http://schemas.openxmlformats.org/markup-compatibility/2006" xmlns:p14="http://schemas.microsoft.com/office/powerpoint/2010/main">
    <mc:Choice Requires="p14">
      <p:transition spd="slow" p14:dur="1750" advClick="0" advTm="0">
        <p:random/>
      </p:transition>
    </mc:Choice>
    <mc:Fallback xmlns="">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ipe(down)">
                                      <p:cBhvr>
                                        <p:cTn id="1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p:bldLst>
  </p:timing>
</p:sld>
</file>

<file path=ppt/theme/theme1.xml><?xml version="1.0" encoding="utf-8"?>
<a:theme xmlns:a="http://schemas.openxmlformats.org/drawingml/2006/main" name="第一PPT，www.1ppt.com">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bhkjjmnf">
      <a:majorFont>
        <a:latin typeface="字魂59号-创粗黑"/>
        <a:ea typeface="字魂59号-创粗黑"/>
        <a:cs typeface=""/>
      </a:majorFont>
      <a:minorFont>
        <a:latin typeface="字魂59号-创粗黑"/>
        <a:ea typeface="字魂59号-创粗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175</TotalTime>
  <Words>335</Words>
  <Application>Microsoft Office PowerPoint</Application>
  <PresentationFormat>Widescreen</PresentationFormat>
  <Paragraphs>40</Paragraphs>
  <Slides>10</Slides>
  <Notes>3</Notes>
  <HiddenSlides>0</HiddenSlides>
  <MMClips>1</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10</vt:i4>
      </vt:variant>
    </vt:vector>
  </HeadingPairs>
  <TitlesOfParts>
    <vt:vector size="17" baseType="lpstr">
      <vt:lpstr>Arial</vt:lpstr>
      <vt:lpstr>Calibri</vt:lpstr>
      <vt:lpstr>Times New Roman</vt:lpstr>
      <vt:lpstr>UTM Cookies</vt:lpstr>
      <vt:lpstr>字魂59号-创粗黑</vt:lpstr>
      <vt:lpstr>思源黑体 CN Bold</vt:lpstr>
      <vt:lpstr>第一PPT，www.1ppt.com</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Thao Tran</dc:creator>
  <cp:lastModifiedBy>Windows 10</cp:lastModifiedBy>
  <cp:revision>50</cp:revision>
  <dcterms:created xsi:type="dcterms:W3CDTF">2022-11-13T08:22:48Z</dcterms:created>
  <dcterms:modified xsi:type="dcterms:W3CDTF">2025-03-17T07:35:05Z</dcterms:modified>
</cp:coreProperties>
</file>