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1"/>
  </p:notesMasterIdLst>
  <p:sldIdLst>
    <p:sldId id="283" r:id="rId2"/>
    <p:sldId id="292" r:id="rId3"/>
    <p:sldId id="304" r:id="rId4"/>
    <p:sldId id="483" r:id="rId5"/>
    <p:sldId id="386" r:id="rId6"/>
    <p:sldId id="484" r:id="rId7"/>
    <p:sldId id="485" r:id="rId8"/>
    <p:sldId id="259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E633-8731-494F-A30D-8347E1625E73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06232-B29F-4620-89E7-F567321B9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: 0972.115.126</a:t>
            </a:r>
          </a:p>
        </p:txBody>
      </p:sp>
    </p:spTree>
    <p:extLst>
      <p:ext uri="{BB962C8B-B14F-4D97-AF65-F5344CB8AC3E}">
        <p14:creationId xmlns:p14="http://schemas.microsoft.com/office/powerpoint/2010/main" val="401593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1517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0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47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7" r:id="rId2"/>
    <p:sldLayoutId id="21474836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265223-5317-4909-8F12-96560600E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DA07BE-6899-4A46-8C99-8CC6E46B540C}"/>
              </a:ext>
            </a:extLst>
          </p:cNvPr>
          <p:cNvSpPr txBox="1"/>
          <p:nvPr/>
        </p:nvSpPr>
        <p:spPr>
          <a:xfrm>
            <a:off x="3609975" y="28575"/>
            <a:ext cx="66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…….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FA5199-2920-47AA-8E71-EC1FEEC00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12" y="2472618"/>
            <a:ext cx="8736325" cy="1646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023B21-BA8C-4EA9-B5B8-BB7679058771}"/>
              </a:ext>
            </a:extLst>
          </p:cNvPr>
          <p:cNvSpPr txBox="1"/>
          <p:nvPr/>
        </p:nvSpPr>
        <p:spPr>
          <a:xfrm>
            <a:off x="5219700" y="4095750"/>
            <a:ext cx="256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(</a:t>
            </a:r>
            <a:r>
              <a:rPr lang="en-US" sz="4000" b="1" dirty="0" err="1">
                <a:solidFill>
                  <a:srgbClr val="FFFF00"/>
                </a:solidFill>
              </a:rPr>
              <a:t>Tiết</a:t>
            </a:r>
            <a:r>
              <a:rPr lang="en-US" sz="4000" b="1" dirty="0">
                <a:solidFill>
                  <a:srgbClr val="FFFF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74FBD53-89D4-4073-BFA7-AB9065B6D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1" y="0"/>
            <a:ext cx="9143677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92EF0-C2EF-4568-B0C8-D511CD448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9091" r="9731" b="-909"/>
          <a:stretch/>
        </p:blipFill>
        <p:spPr>
          <a:xfrm>
            <a:off x="4667250" y="627349"/>
            <a:ext cx="7524750" cy="54911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5A00639-FAB9-421B-A5B2-8572E9BC3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5778" r="7665" b="11999"/>
          <a:stretch/>
        </p:blipFill>
        <p:spPr>
          <a:xfrm>
            <a:off x="-1" y="1670337"/>
            <a:ext cx="7034922" cy="44481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9F0A6A-8BE1-46C8-89C3-E04311C52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641" y="2083208"/>
            <a:ext cx="3743268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86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EE4EA2-9E19-4129-A465-C18E8E3A2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1" y="0"/>
            <a:ext cx="9143677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6E593-8847-4F8D-BFD8-EF86B91A3144}"/>
              </a:ext>
            </a:extLst>
          </p:cNvPr>
          <p:cNvSpPr txBox="1"/>
          <p:nvPr/>
        </p:nvSpPr>
        <p:spPr>
          <a:xfrm>
            <a:off x="742950" y="235560"/>
            <a:ext cx="10725149" cy="1384995"/>
          </a:xfrm>
          <a:custGeom>
            <a:avLst/>
            <a:gdLst>
              <a:gd name="connsiteX0" fmla="*/ 0 w 10725149"/>
              <a:gd name="connsiteY0" fmla="*/ 0 h 1384995"/>
              <a:gd name="connsiteX1" fmla="*/ 810345 w 10725149"/>
              <a:gd name="connsiteY1" fmla="*/ 0 h 1384995"/>
              <a:gd name="connsiteX2" fmla="*/ 1191683 w 10725149"/>
              <a:gd name="connsiteY2" fmla="*/ 0 h 1384995"/>
              <a:gd name="connsiteX3" fmla="*/ 1787525 w 10725149"/>
              <a:gd name="connsiteY3" fmla="*/ 0 h 1384995"/>
              <a:gd name="connsiteX4" fmla="*/ 2168863 w 10725149"/>
              <a:gd name="connsiteY4" fmla="*/ 0 h 1384995"/>
              <a:gd name="connsiteX5" fmla="*/ 2550202 w 10725149"/>
              <a:gd name="connsiteY5" fmla="*/ 0 h 1384995"/>
              <a:gd name="connsiteX6" fmla="*/ 3253295 w 10725149"/>
              <a:gd name="connsiteY6" fmla="*/ 0 h 1384995"/>
              <a:gd name="connsiteX7" fmla="*/ 4063640 w 10725149"/>
              <a:gd name="connsiteY7" fmla="*/ 0 h 1384995"/>
              <a:gd name="connsiteX8" fmla="*/ 4659481 w 10725149"/>
              <a:gd name="connsiteY8" fmla="*/ 0 h 1384995"/>
              <a:gd name="connsiteX9" fmla="*/ 5148072 w 10725149"/>
              <a:gd name="connsiteY9" fmla="*/ 0 h 1384995"/>
              <a:gd name="connsiteX10" fmla="*/ 5743913 w 10725149"/>
              <a:gd name="connsiteY10" fmla="*/ 0 h 1384995"/>
              <a:gd name="connsiteX11" fmla="*/ 6339755 w 10725149"/>
              <a:gd name="connsiteY11" fmla="*/ 0 h 1384995"/>
              <a:gd name="connsiteX12" fmla="*/ 6613842 w 10725149"/>
              <a:gd name="connsiteY12" fmla="*/ 0 h 1384995"/>
              <a:gd name="connsiteX13" fmla="*/ 7424186 w 10725149"/>
              <a:gd name="connsiteY13" fmla="*/ 0 h 1384995"/>
              <a:gd name="connsiteX14" fmla="*/ 7698274 w 10725149"/>
              <a:gd name="connsiteY14" fmla="*/ 0 h 1384995"/>
              <a:gd name="connsiteX15" fmla="*/ 8294115 w 10725149"/>
              <a:gd name="connsiteY15" fmla="*/ 0 h 1384995"/>
              <a:gd name="connsiteX16" fmla="*/ 8889957 w 10725149"/>
              <a:gd name="connsiteY16" fmla="*/ 0 h 1384995"/>
              <a:gd name="connsiteX17" fmla="*/ 9700301 w 10725149"/>
              <a:gd name="connsiteY17" fmla="*/ 0 h 1384995"/>
              <a:gd name="connsiteX18" fmla="*/ 10725149 w 10725149"/>
              <a:gd name="connsiteY18" fmla="*/ 0 h 1384995"/>
              <a:gd name="connsiteX19" fmla="*/ 10725149 w 10725149"/>
              <a:gd name="connsiteY19" fmla="*/ 433965 h 1384995"/>
              <a:gd name="connsiteX20" fmla="*/ 10725149 w 10725149"/>
              <a:gd name="connsiteY20" fmla="*/ 854080 h 1384995"/>
              <a:gd name="connsiteX21" fmla="*/ 10725149 w 10725149"/>
              <a:gd name="connsiteY21" fmla="*/ 1384995 h 1384995"/>
              <a:gd name="connsiteX22" fmla="*/ 10022056 w 10725149"/>
              <a:gd name="connsiteY22" fmla="*/ 1384995 h 1384995"/>
              <a:gd name="connsiteX23" fmla="*/ 9533466 w 10725149"/>
              <a:gd name="connsiteY23" fmla="*/ 1384995 h 1384995"/>
              <a:gd name="connsiteX24" fmla="*/ 8723121 w 10725149"/>
              <a:gd name="connsiteY24" fmla="*/ 1384995 h 1384995"/>
              <a:gd name="connsiteX25" fmla="*/ 8449034 w 10725149"/>
              <a:gd name="connsiteY25" fmla="*/ 1384995 h 1384995"/>
              <a:gd name="connsiteX26" fmla="*/ 8067695 w 10725149"/>
              <a:gd name="connsiteY26" fmla="*/ 1384995 h 1384995"/>
              <a:gd name="connsiteX27" fmla="*/ 7686357 w 10725149"/>
              <a:gd name="connsiteY27" fmla="*/ 1384995 h 1384995"/>
              <a:gd name="connsiteX28" fmla="*/ 6983264 w 10725149"/>
              <a:gd name="connsiteY28" fmla="*/ 1384995 h 1384995"/>
              <a:gd name="connsiteX29" fmla="*/ 6601925 w 10725149"/>
              <a:gd name="connsiteY29" fmla="*/ 1384995 h 1384995"/>
              <a:gd name="connsiteX30" fmla="*/ 6327838 w 10725149"/>
              <a:gd name="connsiteY30" fmla="*/ 1384995 h 1384995"/>
              <a:gd name="connsiteX31" fmla="*/ 5624745 w 10725149"/>
              <a:gd name="connsiteY31" fmla="*/ 1384995 h 1384995"/>
              <a:gd name="connsiteX32" fmla="*/ 5136155 w 10725149"/>
              <a:gd name="connsiteY32" fmla="*/ 1384995 h 1384995"/>
              <a:gd name="connsiteX33" fmla="*/ 4540313 w 10725149"/>
              <a:gd name="connsiteY33" fmla="*/ 1384995 h 1384995"/>
              <a:gd name="connsiteX34" fmla="*/ 4158974 w 10725149"/>
              <a:gd name="connsiteY34" fmla="*/ 1384995 h 1384995"/>
              <a:gd name="connsiteX35" fmla="*/ 3455881 w 10725149"/>
              <a:gd name="connsiteY35" fmla="*/ 1384995 h 1384995"/>
              <a:gd name="connsiteX36" fmla="*/ 2752788 w 10725149"/>
              <a:gd name="connsiteY36" fmla="*/ 1384995 h 1384995"/>
              <a:gd name="connsiteX37" fmla="*/ 2264198 w 10725149"/>
              <a:gd name="connsiteY37" fmla="*/ 1384995 h 1384995"/>
              <a:gd name="connsiteX38" fmla="*/ 1453854 w 10725149"/>
              <a:gd name="connsiteY38" fmla="*/ 1384995 h 1384995"/>
              <a:gd name="connsiteX39" fmla="*/ 1072515 w 10725149"/>
              <a:gd name="connsiteY39" fmla="*/ 1384995 h 1384995"/>
              <a:gd name="connsiteX40" fmla="*/ 583925 w 10725149"/>
              <a:gd name="connsiteY40" fmla="*/ 1384995 h 1384995"/>
              <a:gd name="connsiteX41" fmla="*/ 0 w 10725149"/>
              <a:gd name="connsiteY41" fmla="*/ 1384995 h 1384995"/>
              <a:gd name="connsiteX42" fmla="*/ 0 w 10725149"/>
              <a:gd name="connsiteY42" fmla="*/ 923330 h 1384995"/>
              <a:gd name="connsiteX43" fmla="*/ 0 w 10725149"/>
              <a:gd name="connsiteY43" fmla="*/ 475515 h 1384995"/>
              <a:gd name="connsiteX44" fmla="*/ 0 w 10725149"/>
              <a:gd name="connsiteY4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25149" h="1384995" fill="none" extrusionOk="0">
                <a:moveTo>
                  <a:pt x="0" y="0"/>
                </a:moveTo>
                <a:cubicBezTo>
                  <a:pt x="225350" y="-62318"/>
                  <a:pt x="621106" y="60068"/>
                  <a:pt x="810345" y="0"/>
                </a:cubicBezTo>
                <a:cubicBezTo>
                  <a:pt x="999584" y="-60068"/>
                  <a:pt x="1104458" y="6931"/>
                  <a:pt x="1191683" y="0"/>
                </a:cubicBezTo>
                <a:cubicBezTo>
                  <a:pt x="1278908" y="-6931"/>
                  <a:pt x="1521837" y="65886"/>
                  <a:pt x="1787525" y="0"/>
                </a:cubicBezTo>
                <a:cubicBezTo>
                  <a:pt x="2053213" y="-65886"/>
                  <a:pt x="2078143" y="39252"/>
                  <a:pt x="2168863" y="0"/>
                </a:cubicBezTo>
                <a:cubicBezTo>
                  <a:pt x="2259583" y="-39252"/>
                  <a:pt x="2471868" y="15179"/>
                  <a:pt x="2550202" y="0"/>
                </a:cubicBezTo>
                <a:cubicBezTo>
                  <a:pt x="2628536" y="-15179"/>
                  <a:pt x="3035497" y="44661"/>
                  <a:pt x="3253295" y="0"/>
                </a:cubicBezTo>
                <a:cubicBezTo>
                  <a:pt x="3471093" y="-44661"/>
                  <a:pt x="3692280" y="82219"/>
                  <a:pt x="4063640" y="0"/>
                </a:cubicBezTo>
                <a:cubicBezTo>
                  <a:pt x="4435001" y="-82219"/>
                  <a:pt x="4413958" y="22613"/>
                  <a:pt x="4659481" y="0"/>
                </a:cubicBezTo>
                <a:cubicBezTo>
                  <a:pt x="4905004" y="-22613"/>
                  <a:pt x="4976707" y="49295"/>
                  <a:pt x="5148072" y="0"/>
                </a:cubicBezTo>
                <a:cubicBezTo>
                  <a:pt x="5319437" y="-49295"/>
                  <a:pt x="5480153" y="62392"/>
                  <a:pt x="5743913" y="0"/>
                </a:cubicBezTo>
                <a:cubicBezTo>
                  <a:pt x="6007673" y="-62392"/>
                  <a:pt x="6089529" y="26640"/>
                  <a:pt x="6339755" y="0"/>
                </a:cubicBezTo>
                <a:cubicBezTo>
                  <a:pt x="6589981" y="-26640"/>
                  <a:pt x="6523791" y="1669"/>
                  <a:pt x="6613842" y="0"/>
                </a:cubicBezTo>
                <a:cubicBezTo>
                  <a:pt x="6703893" y="-1669"/>
                  <a:pt x="7047671" y="77097"/>
                  <a:pt x="7424186" y="0"/>
                </a:cubicBezTo>
                <a:cubicBezTo>
                  <a:pt x="7800701" y="-77097"/>
                  <a:pt x="7617911" y="9504"/>
                  <a:pt x="7698274" y="0"/>
                </a:cubicBezTo>
                <a:cubicBezTo>
                  <a:pt x="7778637" y="-9504"/>
                  <a:pt x="8174031" y="2277"/>
                  <a:pt x="8294115" y="0"/>
                </a:cubicBezTo>
                <a:cubicBezTo>
                  <a:pt x="8414199" y="-2277"/>
                  <a:pt x="8752520" y="13884"/>
                  <a:pt x="8889957" y="0"/>
                </a:cubicBezTo>
                <a:cubicBezTo>
                  <a:pt x="9027394" y="-13884"/>
                  <a:pt x="9374847" y="42352"/>
                  <a:pt x="9700301" y="0"/>
                </a:cubicBezTo>
                <a:cubicBezTo>
                  <a:pt x="10025755" y="-42352"/>
                  <a:pt x="10280204" y="122878"/>
                  <a:pt x="10725149" y="0"/>
                </a:cubicBezTo>
                <a:cubicBezTo>
                  <a:pt x="10769438" y="146237"/>
                  <a:pt x="10681041" y="297662"/>
                  <a:pt x="10725149" y="433965"/>
                </a:cubicBezTo>
                <a:cubicBezTo>
                  <a:pt x="10769257" y="570268"/>
                  <a:pt x="10702754" y="759355"/>
                  <a:pt x="10725149" y="854080"/>
                </a:cubicBezTo>
                <a:cubicBezTo>
                  <a:pt x="10747544" y="948806"/>
                  <a:pt x="10704235" y="1209015"/>
                  <a:pt x="10725149" y="1384995"/>
                </a:cubicBezTo>
                <a:cubicBezTo>
                  <a:pt x="10385906" y="1386049"/>
                  <a:pt x="10335806" y="1307464"/>
                  <a:pt x="10022056" y="1384995"/>
                </a:cubicBezTo>
                <a:cubicBezTo>
                  <a:pt x="9708306" y="1462526"/>
                  <a:pt x="9650633" y="1379633"/>
                  <a:pt x="9533466" y="1384995"/>
                </a:cubicBezTo>
                <a:cubicBezTo>
                  <a:pt x="9416299" y="1390357"/>
                  <a:pt x="9074225" y="1302153"/>
                  <a:pt x="8723121" y="1384995"/>
                </a:cubicBezTo>
                <a:cubicBezTo>
                  <a:pt x="8372017" y="1467837"/>
                  <a:pt x="8538516" y="1376469"/>
                  <a:pt x="8449034" y="1384995"/>
                </a:cubicBezTo>
                <a:cubicBezTo>
                  <a:pt x="8359552" y="1393521"/>
                  <a:pt x="8204166" y="1378214"/>
                  <a:pt x="8067695" y="1384995"/>
                </a:cubicBezTo>
                <a:cubicBezTo>
                  <a:pt x="7931224" y="1391776"/>
                  <a:pt x="7789145" y="1360031"/>
                  <a:pt x="7686357" y="1384995"/>
                </a:cubicBezTo>
                <a:cubicBezTo>
                  <a:pt x="7583569" y="1409959"/>
                  <a:pt x="7217963" y="1376083"/>
                  <a:pt x="6983264" y="1384995"/>
                </a:cubicBezTo>
                <a:cubicBezTo>
                  <a:pt x="6748565" y="1393907"/>
                  <a:pt x="6789260" y="1382990"/>
                  <a:pt x="6601925" y="1384995"/>
                </a:cubicBezTo>
                <a:cubicBezTo>
                  <a:pt x="6414590" y="1387000"/>
                  <a:pt x="6409415" y="1374782"/>
                  <a:pt x="6327838" y="1384995"/>
                </a:cubicBezTo>
                <a:cubicBezTo>
                  <a:pt x="6246261" y="1395208"/>
                  <a:pt x="5906103" y="1305030"/>
                  <a:pt x="5624745" y="1384995"/>
                </a:cubicBezTo>
                <a:cubicBezTo>
                  <a:pt x="5343387" y="1464960"/>
                  <a:pt x="5378677" y="1383970"/>
                  <a:pt x="5136155" y="1384995"/>
                </a:cubicBezTo>
                <a:cubicBezTo>
                  <a:pt x="4893633" y="1386020"/>
                  <a:pt x="4678474" y="1382352"/>
                  <a:pt x="4540313" y="1384995"/>
                </a:cubicBezTo>
                <a:cubicBezTo>
                  <a:pt x="4402152" y="1387638"/>
                  <a:pt x="4334697" y="1368514"/>
                  <a:pt x="4158974" y="1384995"/>
                </a:cubicBezTo>
                <a:cubicBezTo>
                  <a:pt x="3983251" y="1401476"/>
                  <a:pt x="3598209" y="1377002"/>
                  <a:pt x="3455881" y="1384995"/>
                </a:cubicBezTo>
                <a:cubicBezTo>
                  <a:pt x="3313553" y="1392988"/>
                  <a:pt x="3019789" y="1302428"/>
                  <a:pt x="2752788" y="1384995"/>
                </a:cubicBezTo>
                <a:cubicBezTo>
                  <a:pt x="2485787" y="1467562"/>
                  <a:pt x="2462095" y="1358125"/>
                  <a:pt x="2264198" y="1384995"/>
                </a:cubicBezTo>
                <a:cubicBezTo>
                  <a:pt x="2066301" y="1411865"/>
                  <a:pt x="1639438" y="1341052"/>
                  <a:pt x="1453854" y="1384995"/>
                </a:cubicBezTo>
                <a:cubicBezTo>
                  <a:pt x="1268270" y="1428938"/>
                  <a:pt x="1225654" y="1354973"/>
                  <a:pt x="1072515" y="1384995"/>
                </a:cubicBezTo>
                <a:cubicBezTo>
                  <a:pt x="919376" y="1415017"/>
                  <a:pt x="713074" y="1368339"/>
                  <a:pt x="583925" y="1384995"/>
                </a:cubicBezTo>
                <a:cubicBezTo>
                  <a:pt x="454776" y="1401651"/>
                  <a:pt x="222663" y="1356760"/>
                  <a:pt x="0" y="1384995"/>
                </a:cubicBezTo>
                <a:cubicBezTo>
                  <a:pt x="-23217" y="1178434"/>
                  <a:pt x="43545" y="1017840"/>
                  <a:pt x="0" y="923330"/>
                </a:cubicBezTo>
                <a:cubicBezTo>
                  <a:pt x="-43545" y="828820"/>
                  <a:pt x="21263" y="633936"/>
                  <a:pt x="0" y="475515"/>
                </a:cubicBezTo>
                <a:cubicBezTo>
                  <a:pt x="-21263" y="317095"/>
                  <a:pt x="52053" y="223769"/>
                  <a:pt x="0" y="0"/>
                </a:cubicBezTo>
                <a:close/>
              </a:path>
              <a:path w="10725149" h="1384995" stroke="0" extrusionOk="0">
                <a:moveTo>
                  <a:pt x="0" y="0"/>
                </a:moveTo>
                <a:cubicBezTo>
                  <a:pt x="120758" y="-29892"/>
                  <a:pt x="243625" y="22162"/>
                  <a:pt x="381339" y="0"/>
                </a:cubicBezTo>
                <a:cubicBezTo>
                  <a:pt x="519053" y="-22162"/>
                  <a:pt x="888862" y="35375"/>
                  <a:pt x="1191683" y="0"/>
                </a:cubicBezTo>
                <a:cubicBezTo>
                  <a:pt x="1494504" y="-35375"/>
                  <a:pt x="1482588" y="42255"/>
                  <a:pt x="1573022" y="0"/>
                </a:cubicBezTo>
                <a:cubicBezTo>
                  <a:pt x="1663456" y="-42255"/>
                  <a:pt x="2072212" y="20742"/>
                  <a:pt x="2383366" y="0"/>
                </a:cubicBezTo>
                <a:cubicBezTo>
                  <a:pt x="2694520" y="-20742"/>
                  <a:pt x="2534784" y="4432"/>
                  <a:pt x="2657454" y="0"/>
                </a:cubicBezTo>
                <a:cubicBezTo>
                  <a:pt x="2780124" y="-4432"/>
                  <a:pt x="2923078" y="55825"/>
                  <a:pt x="3146044" y="0"/>
                </a:cubicBezTo>
                <a:cubicBezTo>
                  <a:pt x="3369010" y="-55825"/>
                  <a:pt x="3517454" y="57870"/>
                  <a:pt x="3634634" y="0"/>
                </a:cubicBezTo>
                <a:cubicBezTo>
                  <a:pt x="3751814" y="-57870"/>
                  <a:pt x="4000915" y="42655"/>
                  <a:pt x="4230475" y="0"/>
                </a:cubicBezTo>
                <a:cubicBezTo>
                  <a:pt x="4460035" y="-42655"/>
                  <a:pt x="4587894" y="762"/>
                  <a:pt x="4826317" y="0"/>
                </a:cubicBezTo>
                <a:cubicBezTo>
                  <a:pt x="5064740" y="-762"/>
                  <a:pt x="5058182" y="33299"/>
                  <a:pt x="5207656" y="0"/>
                </a:cubicBezTo>
                <a:cubicBezTo>
                  <a:pt x="5357130" y="-33299"/>
                  <a:pt x="5750403" y="52446"/>
                  <a:pt x="5910749" y="0"/>
                </a:cubicBezTo>
                <a:cubicBezTo>
                  <a:pt x="6071095" y="-52446"/>
                  <a:pt x="6192979" y="4532"/>
                  <a:pt x="6292087" y="0"/>
                </a:cubicBezTo>
                <a:cubicBezTo>
                  <a:pt x="6391195" y="-4532"/>
                  <a:pt x="6859931" y="5501"/>
                  <a:pt x="7102432" y="0"/>
                </a:cubicBezTo>
                <a:cubicBezTo>
                  <a:pt x="7344933" y="-5501"/>
                  <a:pt x="7434294" y="22965"/>
                  <a:pt x="7698274" y="0"/>
                </a:cubicBezTo>
                <a:cubicBezTo>
                  <a:pt x="7962254" y="-22965"/>
                  <a:pt x="8061124" y="25634"/>
                  <a:pt x="8294115" y="0"/>
                </a:cubicBezTo>
                <a:cubicBezTo>
                  <a:pt x="8527106" y="-25634"/>
                  <a:pt x="8861713" y="47760"/>
                  <a:pt x="9104460" y="0"/>
                </a:cubicBezTo>
                <a:cubicBezTo>
                  <a:pt x="9347207" y="-47760"/>
                  <a:pt x="9613427" y="39102"/>
                  <a:pt x="9914804" y="0"/>
                </a:cubicBezTo>
                <a:cubicBezTo>
                  <a:pt x="10216181" y="-39102"/>
                  <a:pt x="10516956" y="29412"/>
                  <a:pt x="10725149" y="0"/>
                </a:cubicBezTo>
                <a:cubicBezTo>
                  <a:pt x="10766798" y="198899"/>
                  <a:pt x="10701138" y="263465"/>
                  <a:pt x="10725149" y="461665"/>
                </a:cubicBezTo>
                <a:cubicBezTo>
                  <a:pt x="10749160" y="659865"/>
                  <a:pt x="10696515" y="821661"/>
                  <a:pt x="10725149" y="923330"/>
                </a:cubicBezTo>
                <a:cubicBezTo>
                  <a:pt x="10753783" y="1024999"/>
                  <a:pt x="10684379" y="1235615"/>
                  <a:pt x="10725149" y="1384995"/>
                </a:cubicBezTo>
                <a:cubicBezTo>
                  <a:pt x="10459959" y="1447981"/>
                  <a:pt x="10260666" y="1337481"/>
                  <a:pt x="10022056" y="1384995"/>
                </a:cubicBezTo>
                <a:cubicBezTo>
                  <a:pt x="9783446" y="1432509"/>
                  <a:pt x="9716619" y="1370446"/>
                  <a:pt x="9426214" y="1384995"/>
                </a:cubicBezTo>
                <a:cubicBezTo>
                  <a:pt x="9135809" y="1399544"/>
                  <a:pt x="9149693" y="1344329"/>
                  <a:pt x="8937624" y="1384995"/>
                </a:cubicBezTo>
                <a:cubicBezTo>
                  <a:pt x="8725555" y="1425661"/>
                  <a:pt x="8706158" y="1372396"/>
                  <a:pt x="8556286" y="1384995"/>
                </a:cubicBezTo>
                <a:cubicBezTo>
                  <a:pt x="8406414" y="1397594"/>
                  <a:pt x="8357109" y="1340332"/>
                  <a:pt x="8174947" y="1384995"/>
                </a:cubicBezTo>
                <a:cubicBezTo>
                  <a:pt x="7992785" y="1429658"/>
                  <a:pt x="7796184" y="1361450"/>
                  <a:pt x="7686357" y="1384995"/>
                </a:cubicBezTo>
                <a:cubicBezTo>
                  <a:pt x="7576530" y="1408540"/>
                  <a:pt x="7176951" y="1366978"/>
                  <a:pt x="6876012" y="1384995"/>
                </a:cubicBezTo>
                <a:cubicBezTo>
                  <a:pt x="6575074" y="1403012"/>
                  <a:pt x="6465166" y="1314440"/>
                  <a:pt x="6280171" y="1384995"/>
                </a:cubicBezTo>
                <a:cubicBezTo>
                  <a:pt x="6095176" y="1455550"/>
                  <a:pt x="5937184" y="1358673"/>
                  <a:pt x="5684329" y="1384995"/>
                </a:cubicBezTo>
                <a:cubicBezTo>
                  <a:pt x="5431474" y="1411317"/>
                  <a:pt x="5058341" y="1341110"/>
                  <a:pt x="4873984" y="1384995"/>
                </a:cubicBezTo>
                <a:cubicBezTo>
                  <a:pt x="4689627" y="1428880"/>
                  <a:pt x="4376818" y="1311464"/>
                  <a:pt x="4063640" y="1384995"/>
                </a:cubicBezTo>
                <a:cubicBezTo>
                  <a:pt x="3750462" y="1458526"/>
                  <a:pt x="3867187" y="1367059"/>
                  <a:pt x="3789553" y="1384995"/>
                </a:cubicBezTo>
                <a:cubicBezTo>
                  <a:pt x="3711919" y="1402931"/>
                  <a:pt x="3370797" y="1306535"/>
                  <a:pt x="2979208" y="1384995"/>
                </a:cubicBezTo>
                <a:cubicBezTo>
                  <a:pt x="2587619" y="1463455"/>
                  <a:pt x="2581656" y="1376251"/>
                  <a:pt x="2276115" y="1384995"/>
                </a:cubicBezTo>
                <a:cubicBezTo>
                  <a:pt x="1970574" y="1393739"/>
                  <a:pt x="1658150" y="1337310"/>
                  <a:pt x="1465770" y="1384995"/>
                </a:cubicBezTo>
                <a:cubicBezTo>
                  <a:pt x="1273391" y="1432680"/>
                  <a:pt x="1280287" y="1366235"/>
                  <a:pt x="1191683" y="1384995"/>
                </a:cubicBezTo>
                <a:cubicBezTo>
                  <a:pt x="1103079" y="1403755"/>
                  <a:pt x="891214" y="1370463"/>
                  <a:pt x="810345" y="1384995"/>
                </a:cubicBezTo>
                <a:cubicBezTo>
                  <a:pt x="729476" y="1399527"/>
                  <a:pt x="202287" y="1301175"/>
                  <a:pt x="0" y="1384995"/>
                </a:cubicBezTo>
                <a:cubicBezTo>
                  <a:pt x="-49154" y="1238182"/>
                  <a:pt x="38619" y="1066925"/>
                  <a:pt x="0" y="937180"/>
                </a:cubicBezTo>
                <a:cubicBezTo>
                  <a:pt x="-38619" y="807435"/>
                  <a:pt x="32285" y="604789"/>
                  <a:pt x="0" y="503215"/>
                </a:cubicBezTo>
                <a:cubicBezTo>
                  <a:pt x="-32285" y="401641"/>
                  <a:pt x="59260" y="170594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1. Hãy loại những con vật trong hình dưới đây dựa vào: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 quan di chuyển.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bao phủ bên ngoài.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31A728-09F9-4B2B-894E-93F61B64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728787"/>
            <a:ext cx="8120063" cy="23565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47965C-96B6-4FFD-9058-6BC65EC50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987" y="4033837"/>
            <a:ext cx="8177213" cy="236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5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42E78-7738-416C-BDA6-79EC4D527221}"/>
              </a:ext>
            </a:extLst>
          </p:cNvPr>
          <p:cNvSpPr txBox="1"/>
          <p:nvPr/>
        </p:nvSpPr>
        <p:spPr>
          <a:xfrm>
            <a:off x="3324225" y="168885"/>
            <a:ext cx="5895974" cy="646331"/>
          </a:xfrm>
          <a:custGeom>
            <a:avLst/>
            <a:gdLst>
              <a:gd name="connsiteX0" fmla="*/ 0 w 5895974"/>
              <a:gd name="connsiteY0" fmla="*/ 0 h 646331"/>
              <a:gd name="connsiteX1" fmla="*/ 707517 w 5895974"/>
              <a:gd name="connsiteY1" fmla="*/ 0 h 646331"/>
              <a:gd name="connsiteX2" fmla="*/ 1238155 w 5895974"/>
              <a:gd name="connsiteY2" fmla="*/ 0 h 646331"/>
              <a:gd name="connsiteX3" fmla="*/ 1945671 w 5895974"/>
              <a:gd name="connsiteY3" fmla="*/ 0 h 646331"/>
              <a:gd name="connsiteX4" fmla="*/ 2476309 w 5895974"/>
              <a:gd name="connsiteY4" fmla="*/ 0 h 646331"/>
              <a:gd name="connsiteX5" fmla="*/ 3006947 w 5895974"/>
              <a:gd name="connsiteY5" fmla="*/ 0 h 646331"/>
              <a:gd name="connsiteX6" fmla="*/ 3596544 w 5895974"/>
              <a:gd name="connsiteY6" fmla="*/ 0 h 646331"/>
              <a:gd name="connsiteX7" fmla="*/ 4127182 w 5895974"/>
              <a:gd name="connsiteY7" fmla="*/ 0 h 646331"/>
              <a:gd name="connsiteX8" fmla="*/ 4657819 w 5895974"/>
              <a:gd name="connsiteY8" fmla="*/ 0 h 646331"/>
              <a:gd name="connsiteX9" fmla="*/ 5306377 w 5895974"/>
              <a:gd name="connsiteY9" fmla="*/ 0 h 646331"/>
              <a:gd name="connsiteX10" fmla="*/ 5895974 w 5895974"/>
              <a:gd name="connsiteY10" fmla="*/ 0 h 646331"/>
              <a:gd name="connsiteX11" fmla="*/ 5895974 w 5895974"/>
              <a:gd name="connsiteY11" fmla="*/ 336092 h 646331"/>
              <a:gd name="connsiteX12" fmla="*/ 5895974 w 5895974"/>
              <a:gd name="connsiteY12" fmla="*/ 646331 h 646331"/>
              <a:gd name="connsiteX13" fmla="*/ 5306377 w 5895974"/>
              <a:gd name="connsiteY13" fmla="*/ 646331 h 646331"/>
              <a:gd name="connsiteX14" fmla="*/ 4598860 w 5895974"/>
              <a:gd name="connsiteY14" fmla="*/ 646331 h 646331"/>
              <a:gd name="connsiteX15" fmla="*/ 4127182 w 5895974"/>
              <a:gd name="connsiteY15" fmla="*/ 646331 h 646331"/>
              <a:gd name="connsiteX16" fmla="*/ 3596544 w 5895974"/>
              <a:gd name="connsiteY16" fmla="*/ 646331 h 646331"/>
              <a:gd name="connsiteX17" fmla="*/ 2889027 w 5895974"/>
              <a:gd name="connsiteY17" fmla="*/ 646331 h 646331"/>
              <a:gd name="connsiteX18" fmla="*/ 2181510 w 5895974"/>
              <a:gd name="connsiteY18" fmla="*/ 646331 h 646331"/>
              <a:gd name="connsiteX19" fmla="*/ 1768792 w 5895974"/>
              <a:gd name="connsiteY19" fmla="*/ 646331 h 646331"/>
              <a:gd name="connsiteX20" fmla="*/ 1120235 w 5895974"/>
              <a:gd name="connsiteY20" fmla="*/ 646331 h 646331"/>
              <a:gd name="connsiteX21" fmla="*/ 648557 w 5895974"/>
              <a:gd name="connsiteY21" fmla="*/ 646331 h 646331"/>
              <a:gd name="connsiteX22" fmla="*/ 0 w 5895974"/>
              <a:gd name="connsiteY22" fmla="*/ 646331 h 646331"/>
              <a:gd name="connsiteX23" fmla="*/ 0 w 5895974"/>
              <a:gd name="connsiteY23" fmla="*/ 310239 h 646331"/>
              <a:gd name="connsiteX24" fmla="*/ 0 w 5895974"/>
              <a:gd name="connsiteY2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95974" h="646331" fill="none" extrusionOk="0">
                <a:moveTo>
                  <a:pt x="0" y="0"/>
                </a:moveTo>
                <a:cubicBezTo>
                  <a:pt x="346893" y="-39430"/>
                  <a:pt x="374617" y="9906"/>
                  <a:pt x="707517" y="0"/>
                </a:cubicBezTo>
                <a:cubicBezTo>
                  <a:pt x="1040417" y="-9906"/>
                  <a:pt x="998240" y="21005"/>
                  <a:pt x="1238155" y="0"/>
                </a:cubicBezTo>
                <a:cubicBezTo>
                  <a:pt x="1478070" y="-21005"/>
                  <a:pt x="1765326" y="36297"/>
                  <a:pt x="1945671" y="0"/>
                </a:cubicBezTo>
                <a:cubicBezTo>
                  <a:pt x="2126016" y="-36297"/>
                  <a:pt x="2300385" y="22134"/>
                  <a:pt x="2476309" y="0"/>
                </a:cubicBezTo>
                <a:cubicBezTo>
                  <a:pt x="2652233" y="-22134"/>
                  <a:pt x="2819566" y="43202"/>
                  <a:pt x="3006947" y="0"/>
                </a:cubicBezTo>
                <a:cubicBezTo>
                  <a:pt x="3194328" y="-43202"/>
                  <a:pt x="3352131" y="64699"/>
                  <a:pt x="3596544" y="0"/>
                </a:cubicBezTo>
                <a:cubicBezTo>
                  <a:pt x="3840957" y="-64699"/>
                  <a:pt x="3979625" y="63339"/>
                  <a:pt x="4127182" y="0"/>
                </a:cubicBezTo>
                <a:cubicBezTo>
                  <a:pt x="4274739" y="-63339"/>
                  <a:pt x="4503465" y="31906"/>
                  <a:pt x="4657819" y="0"/>
                </a:cubicBezTo>
                <a:cubicBezTo>
                  <a:pt x="4812173" y="-31906"/>
                  <a:pt x="5010565" y="37324"/>
                  <a:pt x="5306377" y="0"/>
                </a:cubicBezTo>
                <a:cubicBezTo>
                  <a:pt x="5602189" y="-37324"/>
                  <a:pt x="5637660" y="7311"/>
                  <a:pt x="5895974" y="0"/>
                </a:cubicBezTo>
                <a:cubicBezTo>
                  <a:pt x="5908608" y="144509"/>
                  <a:pt x="5866790" y="204347"/>
                  <a:pt x="5895974" y="336092"/>
                </a:cubicBezTo>
                <a:cubicBezTo>
                  <a:pt x="5925158" y="467837"/>
                  <a:pt x="5894833" y="535169"/>
                  <a:pt x="5895974" y="646331"/>
                </a:cubicBezTo>
                <a:cubicBezTo>
                  <a:pt x="5750703" y="656030"/>
                  <a:pt x="5496173" y="606471"/>
                  <a:pt x="5306377" y="646331"/>
                </a:cubicBezTo>
                <a:cubicBezTo>
                  <a:pt x="5116581" y="686191"/>
                  <a:pt x="4862150" y="609124"/>
                  <a:pt x="4598860" y="646331"/>
                </a:cubicBezTo>
                <a:cubicBezTo>
                  <a:pt x="4335570" y="683538"/>
                  <a:pt x="4360565" y="646036"/>
                  <a:pt x="4127182" y="646331"/>
                </a:cubicBezTo>
                <a:cubicBezTo>
                  <a:pt x="3893799" y="646626"/>
                  <a:pt x="3765620" y="619974"/>
                  <a:pt x="3596544" y="646331"/>
                </a:cubicBezTo>
                <a:cubicBezTo>
                  <a:pt x="3427468" y="672688"/>
                  <a:pt x="3061414" y="625711"/>
                  <a:pt x="2889027" y="646331"/>
                </a:cubicBezTo>
                <a:cubicBezTo>
                  <a:pt x="2716640" y="666951"/>
                  <a:pt x="2418961" y="577376"/>
                  <a:pt x="2181510" y="646331"/>
                </a:cubicBezTo>
                <a:cubicBezTo>
                  <a:pt x="1944059" y="715286"/>
                  <a:pt x="1941021" y="609962"/>
                  <a:pt x="1768792" y="646331"/>
                </a:cubicBezTo>
                <a:cubicBezTo>
                  <a:pt x="1596563" y="682700"/>
                  <a:pt x="1429617" y="606259"/>
                  <a:pt x="1120235" y="646331"/>
                </a:cubicBezTo>
                <a:cubicBezTo>
                  <a:pt x="810853" y="686403"/>
                  <a:pt x="870016" y="643130"/>
                  <a:pt x="648557" y="646331"/>
                </a:cubicBezTo>
                <a:cubicBezTo>
                  <a:pt x="427098" y="649532"/>
                  <a:pt x="133623" y="578833"/>
                  <a:pt x="0" y="646331"/>
                </a:cubicBezTo>
                <a:cubicBezTo>
                  <a:pt x="-35838" y="503386"/>
                  <a:pt x="8747" y="391387"/>
                  <a:pt x="0" y="310239"/>
                </a:cubicBezTo>
                <a:cubicBezTo>
                  <a:pt x="-8747" y="229091"/>
                  <a:pt x="35190" y="62169"/>
                  <a:pt x="0" y="0"/>
                </a:cubicBezTo>
                <a:close/>
              </a:path>
              <a:path w="5895974" h="646331" stroke="0" extrusionOk="0">
                <a:moveTo>
                  <a:pt x="0" y="0"/>
                </a:moveTo>
                <a:cubicBezTo>
                  <a:pt x="133683" y="-1354"/>
                  <a:pt x="360719" y="9985"/>
                  <a:pt x="471678" y="0"/>
                </a:cubicBezTo>
                <a:cubicBezTo>
                  <a:pt x="582637" y="-9985"/>
                  <a:pt x="884618" y="30240"/>
                  <a:pt x="1179195" y="0"/>
                </a:cubicBezTo>
                <a:cubicBezTo>
                  <a:pt x="1473772" y="-30240"/>
                  <a:pt x="1547900" y="19504"/>
                  <a:pt x="1650873" y="0"/>
                </a:cubicBezTo>
                <a:cubicBezTo>
                  <a:pt x="1753846" y="-19504"/>
                  <a:pt x="2141624" y="20204"/>
                  <a:pt x="2358390" y="0"/>
                </a:cubicBezTo>
                <a:cubicBezTo>
                  <a:pt x="2575156" y="-20204"/>
                  <a:pt x="2672073" y="36709"/>
                  <a:pt x="2771108" y="0"/>
                </a:cubicBezTo>
                <a:cubicBezTo>
                  <a:pt x="2870143" y="-36709"/>
                  <a:pt x="3146430" y="53293"/>
                  <a:pt x="3301745" y="0"/>
                </a:cubicBezTo>
                <a:cubicBezTo>
                  <a:pt x="3457060" y="-53293"/>
                  <a:pt x="3710292" y="15272"/>
                  <a:pt x="3832383" y="0"/>
                </a:cubicBezTo>
                <a:cubicBezTo>
                  <a:pt x="3954474" y="-15272"/>
                  <a:pt x="4166435" y="63414"/>
                  <a:pt x="4421981" y="0"/>
                </a:cubicBezTo>
                <a:cubicBezTo>
                  <a:pt x="4677527" y="-63414"/>
                  <a:pt x="4750854" y="54679"/>
                  <a:pt x="5011578" y="0"/>
                </a:cubicBezTo>
                <a:cubicBezTo>
                  <a:pt x="5272302" y="-54679"/>
                  <a:pt x="5563986" y="105253"/>
                  <a:pt x="5895974" y="0"/>
                </a:cubicBezTo>
                <a:cubicBezTo>
                  <a:pt x="5930235" y="145951"/>
                  <a:pt x="5863725" y="194420"/>
                  <a:pt x="5895974" y="329629"/>
                </a:cubicBezTo>
                <a:cubicBezTo>
                  <a:pt x="5928223" y="464838"/>
                  <a:pt x="5894032" y="531359"/>
                  <a:pt x="5895974" y="646331"/>
                </a:cubicBezTo>
                <a:cubicBezTo>
                  <a:pt x="5601840" y="652815"/>
                  <a:pt x="5448281" y="622564"/>
                  <a:pt x="5188457" y="646331"/>
                </a:cubicBezTo>
                <a:cubicBezTo>
                  <a:pt x="4928633" y="670098"/>
                  <a:pt x="4952420" y="630868"/>
                  <a:pt x="4775739" y="646331"/>
                </a:cubicBezTo>
                <a:cubicBezTo>
                  <a:pt x="4599058" y="661794"/>
                  <a:pt x="4405839" y="604512"/>
                  <a:pt x="4245101" y="646331"/>
                </a:cubicBezTo>
                <a:cubicBezTo>
                  <a:pt x="4084363" y="688150"/>
                  <a:pt x="3891296" y="600485"/>
                  <a:pt x="3596544" y="646331"/>
                </a:cubicBezTo>
                <a:cubicBezTo>
                  <a:pt x="3301792" y="692177"/>
                  <a:pt x="3119959" y="583975"/>
                  <a:pt x="2889027" y="646331"/>
                </a:cubicBezTo>
                <a:cubicBezTo>
                  <a:pt x="2658095" y="708687"/>
                  <a:pt x="2436846" y="623450"/>
                  <a:pt x="2299430" y="646331"/>
                </a:cubicBezTo>
                <a:cubicBezTo>
                  <a:pt x="2162014" y="669212"/>
                  <a:pt x="1972966" y="609766"/>
                  <a:pt x="1886712" y="646331"/>
                </a:cubicBezTo>
                <a:cubicBezTo>
                  <a:pt x="1800458" y="682896"/>
                  <a:pt x="1535505" y="634754"/>
                  <a:pt x="1356074" y="646331"/>
                </a:cubicBezTo>
                <a:cubicBezTo>
                  <a:pt x="1176643" y="657908"/>
                  <a:pt x="1102856" y="633231"/>
                  <a:pt x="884396" y="646331"/>
                </a:cubicBezTo>
                <a:cubicBezTo>
                  <a:pt x="665936" y="659431"/>
                  <a:pt x="349626" y="600876"/>
                  <a:pt x="0" y="646331"/>
                </a:cubicBezTo>
                <a:cubicBezTo>
                  <a:pt x="-3467" y="527666"/>
                  <a:pt x="34907" y="399529"/>
                  <a:pt x="0" y="323166"/>
                </a:cubicBezTo>
                <a:cubicBezTo>
                  <a:pt x="-34907" y="246803"/>
                  <a:pt x="9218" y="150088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vi-VN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C5BD7B-5069-45FA-AFCE-A27312997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86717"/>
              </p:ext>
            </p:extLst>
          </p:nvPr>
        </p:nvGraphicFramePr>
        <p:xfrm>
          <a:off x="1047751" y="1130458"/>
          <a:ext cx="10429874" cy="2355690"/>
        </p:xfrm>
        <a:graphic>
          <a:graphicData uri="http://schemas.openxmlformats.org/drawingml/2006/table">
            <a:tbl>
              <a:tblPr/>
              <a:tblGrid>
                <a:gridCol w="3441859">
                  <a:extLst>
                    <a:ext uri="{9D8B030D-6E8A-4147-A177-3AD203B41FA5}">
                      <a16:colId xmlns:a16="http://schemas.microsoft.com/office/drawing/2014/main" val="1668583745"/>
                    </a:ext>
                  </a:extLst>
                </a:gridCol>
                <a:gridCol w="3441859">
                  <a:extLst>
                    <a:ext uri="{9D8B030D-6E8A-4147-A177-3AD203B41FA5}">
                      <a16:colId xmlns:a16="http://schemas.microsoft.com/office/drawing/2014/main" val="548364777"/>
                    </a:ext>
                  </a:extLst>
                </a:gridCol>
                <a:gridCol w="3546156">
                  <a:extLst>
                    <a:ext uri="{9D8B030D-6E8A-4147-A177-3AD203B41FA5}">
                      <a16:colId xmlns:a16="http://schemas.microsoft.com/office/drawing/2014/main" val="2839325052"/>
                    </a:ext>
                  </a:extLst>
                </a:gridCol>
              </a:tblGrid>
              <a:tr h="57503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Phân loại động vật theo cơ quan di chuyển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584367"/>
                  </a:ext>
                </a:extLst>
              </a:tr>
              <a:tr h="10755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chân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vảy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cánh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88335"/>
                  </a:ext>
                </a:extLst>
              </a:tr>
              <a:tr h="705074"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1885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6EEB51-8BF6-4DED-9FEE-C2B7BEE34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80424"/>
              </p:ext>
            </p:extLst>
          </p:nvPr>
        </p:nvGraphicFramePr>
        <p:xfrm>
          <a:off x="1066800" y="4003198"/>
          <a:ext cx="10277476" cy="2283301"/>
        </p:xfrm>
        <a:graphic>
          <a:graphicData uri="http://schemas.openxmlformats.org/drawingml/2006/table">
            <a:tbl>
              <a:tblPr/>
              <a:tblGrid>
                <a:gridCol w="2569369">
                  <a:extLst>
                    <a:ext uri="{9D8B030D-6E8A-4147-A177-3AD203B41FA5}">
                      <a16:colId xmlns:a16="http://schemas.microsoft.com/office/drawing/2014/main" val="2026305646"/>
                    </a:ext>
                  </a:extLst>
                </a:gridCol>
                <a:gridCol w="2569369">
                  <a:extLst>
                    <a:ext uri="{9D8B030D-6E8A-4147-A177-3AD203B41FA5}">
                      <a16:colId xmlns:a16="http://schemas.microsoft.com/office/drawing/2014/main" val="107858325"/>
                    </a:ext>
                  </a:extLst>
                </a:gridCol>
                <a:gridCol w="2569369">
                  <a:extLst>
                    <a:ext uri="{9D8B030D-6E8A-4147-A177-3AD203B41FA5}">
                      <a16:colId xmlns:a16="http://schemas.microsoft.com/office/drawing/2014/main" val="3019550148"/>
                    </a:ext>
                  </a:extLst>
                </a:gridCol>
                <a:gridCol w="2569369">
                  <a:extLst>
                    <a:ext uri="{9D8B030D-6E8A-4147-A177-3AD203B41FA5}">
                      <a16:colId xmlns:a16="http://schemas.microsoft.com/office/drawing/2014/main" val="1854080535"/>
                    </a:ext>
                  </a:extLst>
                </a:gridCol>
              </a:tblGrid>
              <a:tr h="58992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loại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theo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lớp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bao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phủ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bên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ngoài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648559"/>
                  </a:ext>
                </a:extLst>
              </a:tr>
              <a:tr h="1103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vỏ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cứng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vảy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lông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vũ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lông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87446"/>
                  </a:ext>
                </a:extLst>
              </a:tr>
              <a:tr h="589929"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79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811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2462" y="1966175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42E78-7738-416C-BDA6-79EC4D527221}"/>
              </a:ext>
            </a:extLst>
          </p:cNvPr>
          <p:cNvSpPr txBox="1"/>
          <p:nvPr/>
        </p:nvSpPr>
        <p:spPr>
          <a:xfrm>
            <a:off x="3200400" y="873735"/>
            <a:ext cx="5895974" cy="646331"/>
          </a:xfrm>
          <a:custGeom>
            <a:avLst/>
            <a:gdLst>
              <a:gd name="connsiteX0" fmla="*/ 0 w 5895974"/>
              <a:gd name="connsiteY0" fmla="*/ 0 h 646331"/>
              <a:gd name="connsiteX1" fmla="*/ 707517 w 5895974"/>
              <a:gd name="connsiteY1" fmla="*/ 0 h 646331"/>
              <a:gd name="connsiteX2" fmla="*/ 1238155 w 5895974"/>
              <a:gd name="connsiteY2" fmla="*/ 0 h 646331"/>
              <a:gd name="connsiteX3" fmla="*/ 1945671 w 5895974"/>
              <a:gd name="connsiteY3" fmla="*/ 0 h 646331"/>
              <a:gd name="connsiteX4" fmla="*/ 2476309 w 5895974"/>
              <a:gd name="connsiteY4" fmla="*/ 0 h 646331"/>
              <a:gd name="connsiteX5" fmla="*/ 3006947 w 5895974"/>
              <a:gd name="connsiteY5" fmla="*/ 0 h 646331"/>
              <a:gd name="connsiteX6" fmla="*/ 3596544 w 5895974"/>
              <a:gd name="connsiteY6" fmla="*/ 0 h 646331"/>
              <a:gd name="connsiteX7" fmla="*/ 4127182 w 5895974"/>
              <a:gd name="connsiteY7" fmla="*/ 0 h 646331"/>
              <a:gd name="connsiteX8" fmla="*/ 4657819 w 5895974"/>
              <a:gd name="connsiteY8" fmla="*/ 0 h 646331"/>
              <a:gd name="connsiteX9" fmla="*/ 5306377 w 5895974"/>
              <a:gd name="connsiteY9" fmla="*/ 0 h 646331"/>
              <a:gd name="connsiteX10" fmla="*/ 5895974 w 5895974"/>
              <a:gd name="connsiteY10" fmla="*/ 0 h 646331"/>
              <a:gd name="connsiteX11" fmla="*/ 5895974 w 5895974"/>
              <a:gd name="connsiteY11" fmla="*/ 336092 h 646331"/>
              <a:gd name="connsiteX12" fmla="*/ 5895974 w 5895974"/>
              <a:gd name="connsiteY12" fmla="*/ 646331 h 646331"/>
              <a:gd name="connsiteX13" fmla="*/ 5306377 w 5895974"/>
              <a:gd name="connsiteY13" fmla="*/ 646331 h 646331"/>
              <a:gd name="connsiteX14" fmla="*/ 4598860 w 5895974"/>
              <a:gd name="connsiteY14" fmla="*/ 646331 h 646331"/>
              <a:gd name="connsiteX15" fmla="*/ 4127182 w 5895974"/>
              <a:gd name="connsiteY15" fmla="*/ 646331 h 646331"/>
              <a:gd name="connsiteX16" fmla="*/ 3596544 w 5895974"/>
              <a:gd name="connsiteY16" fmla="*/ 646331 h 646331"/>
              <a:gd name="connsiteX17" fmla="*/ 2889027 w 5895974"/>
              <a:gd name="connsiteY17" fmla="*/ 646331 h 646331"/>
              <a:gd name="connsiteX18" fmla="*/ 2181510 w 5895974"/>
              <a:gd name="connsiteY18" fmla="*/ 646331 h 646331"/>
              <a:gd name="connsiteX19" fmla="*/ 1768792 w 5895974"/>
              <a:gd name="connsiteY19" fmla="*/ 646331 h 646331"/>
              <a:gd name="connsiteX20" fmla="*/ 1120235 w 5895974"/>
              <a:gd name="connsiteY20" fmla="*/ 646331 h 646331"/>
              <a:gd name="connsiteX21" fmla="*/ 648557 w 5895974"/>
              <a:gd name="connsiteY21" fmla="*/ 646331 h 646331"/>
              <a:gd name="connsiteX22" fmla="*/ 0 w 5895974"/>
              <a:gd name="connsiteY22" fmla="*/ 646331 h 646331"/>
              <a:gd name="connsiteX23" fmla="*/ 0 w 5895974"/>
              <a:gd name="connsiteY23" fmla="*/ 310239 h 646331"/>
              <a:gd name="connsiteX24" fmla="*/ 0 w 5895974"/>
              <a:gd name="connsiteY2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95974" h="646331" fill="none" extrusionOk="0">
                <a:moveTo>
                  <a:pt x="0" y="0"/>
                </a:moveTo>
                <a:cubicBezTo>
                  <a:pt x="346893" y="-39430"/>
                  <a:pt x="374617" y="9906"/>
                  <a:pt x="707517" y="0"/>
                </a:cubicBezTo>
                <a:cubicBezTo>
                  <a:pt x="1040417" y="-9906"/>
                  <a:pt x="998240" y="21005"/>
                  <a:pt x="1238155" y="0"/>
                </a:cubicBezTo>
                <a:cubicBezTo>
                  <a:pt x="1478070" y="-21005"/>
                  <a:pt x="1765326" y="36297"/>
                  <a:pt x="1945671" y="0"/>
                </a:cubicBezTo>
                <a:cubicBezTo>
                  <a:pt x="2126016" y="-36297"/>
                  <a:pt x="2300385" y="22134"/>
                  <a:pt x="2476309" y="0"/>
                </a:cubicBezTo>
                <a:cubicBezTo>
                  <a:pt x="2652233" y="-22134"/>
                  <a:pt x="2819566" y="43202"/>
                  <a:pt x="3006947" y="0"/>
                </a:cubicBezTo>
                <a:cubicBezTo>
                  <a:pt x="3194328" y="-43202"/>
                  <a:pt x="3352131" y="64699"/>
                  <a:pt x="3596544" y="0"/>
                </a:cubicBezTo>
                <a:cubicBezTo>
                  <a:pt x="3840957" y="-64699"/>
                  <a:pt x="3979625" y="63339"/>
                  <a:pt x="4127182" y="0"/>
                </a:cubicBezTo>
                <a:cubicBezTo>
                  <a:pt x="4274739" y="-63339"/>
                  <a:pt x="4503465" y="31906"/>
                  <a:pt x="4657819" y="0"/>
                </a:cubicBezTo>
                <a:cubicBezTo>
                  <a:pt x="4812173" y="-31906"/>
                  <a:pt x="5010565" y="37324"/>
                  <a:pt x="5306377" y="0"/>
                </a:cubicBezTo>
                <a:cubicBezTo>
                  <a:pt x="5602189" y="-37324"/>
                  <a:pt x="5637660" y="7311"/>
                  <a:pt x="5895974" y="0"/>
                </a:cubicBezTo>
                <a:cubicBezTo>
                  <a:pt x="5908608" y="144509"/>
                  <a:pt x="5866790" y="204347"/>
                  <a:pt x="5895974" y="336092"/>
                </a:cubicBezTo>
                <a:cubicBezTo>
                  <a:pt x="5925158" y="467837"/>
                  <a:pt x="5894833" y="535169"/>
                  <a:pt x="5895974" y="646331"/>
                </a:cubicBezTo>
                <a:cubicBezTo>
                  <a:pt x="5750703" y="656030"/>
                  <a:pt x="5496173" y="606471"/>
                  <a:pt x="5306377" y="646331"/>
                </a:cubicBezTo>
                <a:cubicBezTo>
                  <a:pt x="5116581" y="686191"/>
                  <a:pt x="4862150" y="609124"/>
                  <a:pt x="4598860" y="646331"/>
                </a:cubicBezTo>
                <a:cubicBezTo>
                  <a:pt x="4335570" y="683538"/>
                  <a:pt x="4360565" y="646036"/>
                  <a:pt x="4127182" y="646331"/>
                </a:cubicBezTo>
                <a:cubicBezTo>
                  <a:pt x="3893799" y="646626"/>
                  <a:pt x="3765620" y="619974"/>
                  <a:pt x="3596544" y="646331"/>
                </a:cubicBezTo>
                <a:cubicBezTo>
                  <a:pt x="3427468" y="672688"/>
                  <a:pt x="3061414" y="625711"/>
                  <a:pt x="2889027" y="646331"/>
                </a:cubicBezTo>
                <a:cubicBezTo>
                  <a:pt x="2716640" y="666951"/>
                  <a:pt x="2418961" y="577376"/>
                  <a:pt x="2181510" y="646331"/>
                </a:cubicBezTo>
                <a:cubicBezTo>
                  <a:pt x="1944059" y="715286"/>
                  <a:pt x="1941021" y="609962"/>
                  <a:pt x="1768792" y="646331"/>
                </a:cubicBezTo>
                <a:cubicBezTo>
                  <a:pt x="1596563" y="682700"/>
                  <a:pt x="1429617" y="606259"/>
                  <a:pt x="1120235" y="646331"/>
                </a:cubicBezTo>
                <a:cubicBezTo>
                  <a:pt x="810853" y="686403"/>
                  <a:pt x="870016" y="643130"/>
                  <a:pt x="648557" y="646331"/>
                </a:cubicBezTo>
                <a:cubicBezTo>
                  <a:pt x="427098" y="649532"/>
                  <a:pt x="133623" y="578833"/>
                  <a:pt x="0" y="646331"/>
                </a:cubicBezTo>
                <a:cubicBezTo>
                  <a:pt x="-35838" y="503386"/>
                  <a:pt x="8747" y="391387"/>
                  <a:pt x="0" y="310239"/>
                </a:cubicBezTo>
                <a:cubicBezTo>
                  <a:pt x="-8747" y="229091"/>
                  <a:pt x="35190" y="62169"/>
                  <a:pt x="0" y="0"/>
                </a:cubicBezTo>
                <a:close/>
              </a:path>
              <a:path w="5895974" h="646331" stroke="0" extrusionOk="0">
                <a:moveTo>
                  <a:pt x="0" y="0"/>
                </a:moveTo>
                <a:cubicBezTo>
                  <a:pt x="133683" y="-1354"/>
                  <a:pt x="360719" y="9985"/>
                  <a:pt x="471678" y="0"/>
                </a:cubicBezTo>
                <a:cubicBezTo>
                  <a:pt x="582637" y="-9985"/>
                  <a:pt x="884618" y="30240"/>
                  <a:pt x="1179195" y="0"/>
                </a:cubicBezTo>
                <a:cubicBezTo>
                  <a:pt x="1473772" y="-30240"/>
                  <a:pt x="1547900" y="19504"/>
                  <a:pt x="1650873" y="0"/>
                </a:cubicBezTo>
                <a:cubicBezTo>
                  <a:pt x="1753846" y="-19504"/>
                  <a:pt x="2141624" y="20204"/>
                  <a:pt x="2358390" y="0"/>
                </a:cubicBezTo>
                <a:cubicBezTo>
                  <a:pt x="2575156" y="-20204"/>
                  <a:pt x="2672073" y="36709"/>
                  <a:pt x="2771108" y="0"/>
                </a:cubicBezTo>
                <a:cubicBezTo>
                  <a:pt x="2870143" y="-36709"/>
                  <a:pt x="3146430" y="53293"/>
                  <a:pt x="3301745" y="0"/>
                </a:cubicBezTo>
                <a:cubicBezTo>
                  <a:pt x="3457060" y="-53293"/>
                  <a:pt x="3710292" y="15272"/>
                  <a:pt x="3832383" y="0"/>
                </a:cubicBezTo>
                <a:cubicBezTo>
                  <a:pt x="3954474" y="-15272"/>
                  <a:pt x="4166435" y="63414"/>
                  <a:pt x="4421981" y="0"/>
                </a:cubicBezTo>
                <a:cubicBezTo>
                  <a:pt x="4677527" y="-63414"/>
                  <a:pt x="4750854" y="54679"/>
                  <a:pt x="5011578" y="0"/>
                </a:cubicBezTo>
                <a:cubicBezTo>
                  <a:pt x="5272302" y="-54679"/>
                  <a:pt x="5563986" y="105253"/>
                  <a:pt x="5895974" y="0"/>
                </a:cubicBezTo>
                <a:cubicBezTo>
                  <a:pt x="5930235" y="145951"/>
                  <a:pt x="5863725" y="194420"/>
                  <a:pt x="5895974" y="329629"/>
                </a:cubicBezTo>
                <a:cubicBezTo>
                  <a:pt x="5928223" y="464838"/>
                  <a:pt x="5894032" y="531359"/>
                  <a:pt x="5895974" y="646331"/>
                </a:cubicBezTo>
                <a:cubicBezTo>
                  <a:pt x="5601840" y="652815"/>
                  <a:pt x="5448281" y="622564"/>
                  <a:pt x="5188457" y="646331"/>
                </a:cubicBezTo>
                <a:cubicBezTo>
                  <a:pt x="4928633" y="670098"/>
                  <a:pt x="4952420" y="630868"/>
                  <a:pt x="4775739" y="646331"/>
                </a:cubicBezTo>
                <a:cubicBezTo>
                  <a:pt x="4599058" y="661794"/>
                  <a:pt x="4405839" y="604512"/>
                  <a:pt x="4245101" y="646331"/>
                </a:cubicBezTo>
                <a:cubicBezTo>
                  <a:pt x="4084363" y="688150"/>
                  <a:pt x="3891296" y="600485"/>
                  <a:pt x="3596544" y="646331"/>
                </a:cubicBezTo>
                <a:cubicBezTo>
                  <a:pt x="3301792" y="692177"/>
                  <a:pt x="3119959" y="583975"/>
                  <a:pt x="2889027" y="646331"/>
                </a:cubicBezTo>
                <a:cubicBezTo>
                  <a:pt x="2658095" y="708687"/>
                  <a:pt x="2436846" y="623450"/>
                  <a:pt x="2299430" y="646331"/>
                </a:cubicBezTo>
                <a:cubicBezTo>
                  <a:pt x="2162014" y="669212"/>
                  <a:pt x="1972966" y="609766"/>
                  <a:pt x="1886712" y="646331"/>
                </a:cubicBezTo>
                <a:cubicBezTo>
                  <a:pt x="1800458" y="682896"/>
                  <a:pt x="1535505" y="634754"/>
                  <a:pt x="1356074" y="646331"/>
                </a:cubicBezTo>
                <a:cubicBezTo>
                  <a:pt x="1176643" y="657908"/>
                  <a:pt x="1102856" y="633231"/>
                  <a:pt x="884396" y="646331"/>
                </a:cubicBezTo>
                <a:cubicBezTo>
                  <a:pt x="665936" y="659431"/>
                  <a:pt x="349626" y="600876"/>
                  <a:pt x="0" y="646331"/>
                </a:cubicBezTo>
                <a:cubicBezTo>
                  <a:pt x="-3467" y="527666"/>
                  <a:pt x="34907" y="399529"/>
                  <a:pt x="0" y="323166"/>
                </a:cubicBezTo>
                <a:cubicBezTo>
                  <a:pt x="-34907" y="246803"/>
                  <a:pt x="9218" y="150088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Phiếu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tập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C5BD7B-5069-45FA-AFCE-A27312997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75428"/>
              </p:ext>
            </p:extLst>
          </p:nvPr>
        </p:nvGraphicFramePr>
        <p:xfrm>
          <a:off x="923926" y="1835307"/>
          <a:ext cx="10429874" cy="2918242"/>
        </p:xfrm>
        <a:graphic>
          <a:graphicData uri="http://schemas.openxmlformats.org/drawingml/2006/table">
            <a:tbl>
              <a:tblPr/>
              <a:tblGrid>
                <a:gridCol w="3441859">
                  <a:extLst>
                    <a:ext uri="{9D8B030D-6E8A-4147-A177-3AD203B41FA5}">
                      <a16:colId xmlns:a16="http://schemas.microsoft.com/office/drawing/2014/main" val="1668583745"/>
                    </a:ext>
                  </a:extLst>
                </a:gridCol>
                <a:gridCol w="3441859">
                  <a:extLst>
                    <a:ext uri="{9D8B030D-6E8A-4147-A177-3AD203B41FA5}">
                      <a16:colId xmlns:a16="http://schemas.microsoft.com/office/drawing/2014/main" val="548364777"/>
                    </a:ext>
                  </a:extLst>
                </a:gridCol>
                <a:gridCol w="3546156">
                  <a:extLst>
                    <a:ext uri="{9D8B030D-6E8A-4147-A177-3AD203B41FA5}">
                      <a16:colId xmlns:a16="http://schemas.microsoft.com/office/drawing/2014/main" val="2839325052"/>
                    </a:ext>
                  </a:extLst>
                </a:gridCol>
              </a:tblGrid>
              <a:tr h="8990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Phân loại động vật theo cơ quan di chuyển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584367"/>
                  </a:ext>
                </a:extLst>
              </a:tr>
              <a:tr h="9042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chân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vảy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cánh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88335"/>
                  </a:ext>
                </a:extLst>
              </a:tr>
              <a:tr h="1102302"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1885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CF2D79-44B9-4BB2-B562-E3164E4FC8B3}"/>
              </a:ext>
            </a:extLst>
          </p:cNvPr>
          <p:cNvSpPr txBox="1"/>
          <p:nvPr/>
        </p:nvSpPr>
        <p:spPr>
          <a:xfrm>
            <a:off x="1114424" y="3705225"/>
            <a:ext cx="3238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chó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trâu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cua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A3F08-ED21-4FF2-BD7B-B5C72551C980}"/>
              </a:ext>
            </a:extLst>
          </p:cNvPr>
          <p:cNvSpPr txBox="1"/>
          <p:nvPr/>
        </p:nvSpPr>
        <p:spPr>
          <a:xfrm>
            <a:off x="5429249" y="3724275"/>
            <a:ext cx="323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35E9E-163D-4E58-AE23-407464DE751F}"/>
              </a:ext>
            </a:extLst>
          </p:cNvPr>
          <p:cNvSpPr txBox="1"/>
          <p:nvPr/>
        </p:nvSpPr>
        <p:spPr>
          <a:xfrm>
            <a:off x="7810499" y="3657600"/>
            <a:ext cx="3429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thiên nga, con chim sẻ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4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42E78-7738-416C-BDA6-79EC4D527221}"/>
              </a:ext>
            </a:extLst>
          </p:cNvPr>
          <p:cNvSpPr txBox="1"/>
          <p:nvPr/>
        </p:nvSpPr>
        <p:spPr>
          <a:xfrm>
            <a:off x="3200400" y="873735"/>
            <a:ext cx="5895974" cy="646331"/>
          </a:xfrm>
          <a:custGeom>
            <a:avLst/>
            <a:gdLst>
              <a:gd name="connsiteX0" fmla="*/ 0 w 5895974"/>
              <a:gd name="connsiteY0" fmla="*/ 0 h 646331"/>
              <a:gd name="connsiteX1" fmla="*/ 707517 w 5895974"/>
              <a:gd name="connsiteY1" fmla="*/ 0 h 646331"/>
              <a:gd name="connsiteX2" fmla="*/ 1238155 w 5895974"/>
              <a:gd name="connsiteY2" fmla="*/ 0 h 646331"/>
              <a:gd name="connsiteX3" fmla="*/ 1945671 w 5895974"/>
              <a:gd name="connsiteY3" fmla="*/ 0 h 646331"/>
              <a:gd name="connsiteX4" fmla="*/ 2476309 w 5895974"/>
              <a:gd name="connsiteY4" fmla="*/ 0 h 646331"/>
              <a:gd name="connsiteX5" fmla="*/ 3006947 w 5895974"/>
              <a:gd name="connsiteY5" fmla="*/ 0 h 646331"/>
              <a:gd name="connsiteX6" fmla="*/ 3596544 w 5895974"/>
              <a:gd name="connsiteY6" fmla="*/ 0 h 646331"/>
              <a:gd name="connsiteX7" fmla="*/ 4127182 w 5895974"/>
              <a:gd name="connsiteY7" fmla="*/ 0 h 646331"/>
              <a:gd name="connsiteX8" fmla="*/ 4657819 w 5895974"/>
              <a:gd name="connsiteY8" fmla="*/ 0 h 646331"/>
              <a:gd name="connsiteX9" fmla="*/ 5306377 w 5895974"/>
              <a:gd name="connsiteY9" fmla="*/ 0 h 646331"/>
              <a:gd name="connsiteX10" fmla="*/ 5895974 w 5895974"/>
              <a:gd name="connsiteY10" fmla="*/ 0 h 646331"/>
              <a:gd name="connsiteX11" fmla="*/ 5895974 w 5895974"/>
              <a:gd name="connsiteY11" fmla="*/ 336092 h 646331"/>
              <a:gd name="connsiteX12" fmla="*/ 5895974 w 5895974"/>
              <a:gd name="connsiteY12" fmla="*/ 646331 h 646331"/>
              <a:gd name="connsiteX13" fmla="*/ 5306377 w 5895974"/>
              <a:gd name="connsiteY13" fmla="*/ 646331 h 646331"/>
              <a:gd name="connsiteX14" fmla="*/ 4598860 w 5895974"/>
              <a:gd name="connsiteY14" fmla="*/ 646331 h 646331"/>
              <a:gd name="connsiteX15" fmla="*/ 4127182 w 5895974"/>
              <a:gd name="connsiteY15" fmla="*/ 646331 h 646331"/>
              <a:gd name="connsiteX16" fmla="*/ 3596544 w 5895974"/>
              <a:gd name="connsiteY16" fmla="*/ 646331 h 646331"/>
              <a:gd name="connsiteX17" fmla="*/ 2889027 w 5895974"/>
              <a:gd name="connsiteY17" fmla="*/ 646331 h 646331"/>
              <a:gd name="connsiteX18" fmla="*/ 2181510 w 5895974"/>
              <a:gd name="connsiteY18" fmla="*/ 646331 h 646331"/>
              <a:gd name="connsiteX19" fmla="*/ 1768792 w 5895974"/>
              <a:gd name="connsiteY19" fmla="*/ 646331 h 646331"/>
              <a:gd name="connsiteX20" fmla="*/ 1120235 w 5895974"/>
              <a:gd name="connsiteY20" fmla="*/ 646331 h 646331"/>
              <a:gd name="connsiteX21" fmla="*/ 648557 w 5895974"/>
              <a:gd name="connsiteY21" fmla="*/ 646331 h 646331"/>
              <a:gd name="connsiteX22" fmla="*/ 0 w 5895974"/>
              <a:gd name="connsiteY22" fmla="*/ 646331 h 646331"/>
              <a:gd name="connsiteX23" fmla="*/ 0 w 5895974"/>
              <a:gd name="connsiteY23" fmla="*/ 310239 h 646331"/>
              <a:gd name="connsiteX24" fmla="*/ 0 w 5895974"/>
              <a:gd name="connsiteY2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95974" h="646331" fill="none" extrusionOk="0">
                <a:moveTo>
                  <a:pt x="0" y="0"/>
                </a:moveTo>
                <a:cubicBezTo>
                  <a:pt x="346893" y="-39430"/>
                  <a:pt x="374617" y="9906"/>
                  <a:pt x="707517" y="0"/>
                </a:cubicBezTo>
                <a:cubicBezTo>
                  <a:pt x="1040417" y="-9906"/>
                  <a:pt x="998240" y="21005"/>
                  <a:pt x="1238155" y="0"/>
                </a:cubicBezTo>
                <a:cubicBezTo>
                  <a:pt x="1478070" y="-21005"/>
                  <a:pt x="1765326" y="36297"/>
                  <a:pt x="1945671" y="0"/>
                </a:cubicBezTo>
                <a:cubicBezTo>
                  <a:pt x="2126016" y="-36297"/>
                  <a:pt x="2300385" y="22134"/>
                  <a:pt x="2476309" y="0"/>
                </a:cubicBezTo>
                <a:cubicBezTo>
                  <a:pt x="2652233" y="-22134"/>
                  <a:pt x="2819566" y="43202"/>
                  <a:pt x="3006947" y="0"/>
                </a:cubicBezTo>
                <a:cubicBezTo>
                  <a:pt x="3194328" y="-43202"/>
                  <a:pt x="3352131" y="64699"/>
                  <a:pt x="3596544" y="0"/>
                </a:cubicBezTo>
                <a:cubicBezTo>
                  <a:pt x="3840957" y="-64699"/>
                  <a:pt x="3979625" y="63339"/>
                  <a:pt x="4127182" y="0"/>
                </a:cubicBezTo>
                <a:cubicBezTo>
                  <a:pt x="4274739" y="-63339"/>
                  <a:pt x="4503465" y="31906"/>
                  <a:pt x="4657819" y="0"/>
                </a:cubicBezTo>
                <a:cubicBezTo>
                  <a:pt x="4812173" y="-31906"/>
                  <a:pt x="5010565" y="37324"/>
                  <a:pt x="5306377" y="0"/>
                </a:cubicBezTo>
                <a:cubicBezTo>
                  <a:pt x="5602189" y="-37324"/>
                  <a:pt x="5637660" y="7311"/>
                  <a:pt x="5895974" y="0"/>
                </a:cubicBezTo>
                <a:cubicBezTo>
                  <a:pt x="5908608" y="144509"/>
                  <a:pt x="5866790" y="204347"/>
                  <a:pt x="5895974" y="336092"/>
                </a:cubicBezTo>
                <a:cubicBezTo>
                  <a:pt x="5925158" y="467837"/>
                  <a:pt x="5894833" y="535169"/>
                  <a:pt x="5895974" y="646331"/>
                </a:cubicBezTo>
                <a:cubicBezTo>
                  <a:pt x="5750703" y="656030"/>
                  <a:pt x="5496173" y="606471"/>
                  <a:pt x="5306377" y="646331"/>
                </a:cubicBezTo>
                <a:cubicBezTo>
                  <a:pt x="5116581" y="686191"/>
                  <a:pt x="4862150" y="609124"/>
                  <a:pt x="4598860" y="646331"/>
                </a:cubicBezTo>
                <a:cubicBezTo>
                  <a:pt x="4335570" y="683538"/>
                  <a:pt x="4360565" y="646036"/>
                  <a:pt x="4127182" y="646331"/>
                </a:cubicBezTo>
                <a:cubicBezTo>
                  <a:pt x="3893799" y="646626"/>
                  <a:pt x="3765620" y="619974"/>
                  <a:pt x="3596544" y="646331"/>
                </a:cubicBezTo>
                <a:cubicBezTo>
                  <a:pt x="3427468" y="672688"/>
                  <a:pt x="3061414" y="625711"/>
                  <a:pt x="2889027" y="646331"/>
                </a:cubicBezTo>
                <a:cubicBezTo>
                  <a:pt x="2716640" y="666951"/>
                  <a:pt x="2418961" y="577376"/>
                  <a:pt x="2181510" y="646331"/>
                </a:cubicBezTo>
                <a:cubicBezTo>
                  <a:pt x="1944059" y="715286"/>
                  <a:pt x="1941021" y="609962"/>
                  <a:pt x="1768792" y="646331"/>
                </a:cubicBezTo>
                <a:cubicBezTo>
                  <a:pt x="1596563" y="682700"/>
                  <a:pt x="1429617" y="606259"/>
                  <a:pt x="1120235" y="646331"/>
                </a:cubicBezTo>
                <a:cubicBezTo>
                  <a:pt x="810853" y="686403"/>
                  <a:pt x="870016" y="643130"/>
                  <a:pt x="648557" y="646331"/>
                </a:cubicBezTo>
                <a:cubicBezTo>
                  <a:pt x="427098" y="649532"/>
                  <a:pt x="133623" y="578833"/>
                  <a:pt x="0" y="646331"/>
                </a:cubicBezTo>
                <a:cubicBezTo>
                  <a:pt x="-35838" y="503386"/>
                  <a:pt x="8747" y="391387"/>
                  <a:pt x="0" y="310239"/>
                </a:cubicBezTo>
                <a:cubicBezTo>
                  <a:pt x="-8747" y="229091"/>
                  <a:pt x="35190" y="62169"/>
                  <a:pt x="0" y="0"/>
                </a:cubicBezTo>
                <a:close/>
              </a:path>
              <a:path w="5895974" h="646331" stroke="0" extrusionOk="0">
                <a:moveTo>
                  <a:pt x="0" y="0"/>
                </a:moveTo>
                <a:cubicBezTo>
                  <a:pt x="133683" y="-1354"/>
                  <a:pt x="360719" y="9985"/>
                  <a:pt x="471678" y="0"/>
                </a:cubicBezTo>
                <a:cubicBezTo>
                  <a:pt x="582637" y="-9985"/>
                  <a:pt x="884618" y="30240"/>
                  <a:pt x="1179195" y="0"/>
                </a:cubicBezTo>
                <a:cubicBezTo>
                  <a:pt x="1473772" y="-30240"/>
                  <a:pt x="1547900" y="19504"/>
                  <a:pt x="1650873" y="0"/>
                </a:cubicBezTo>
                <a:cubicBezTo>
                  <a:pt x="1753846" y="-19504"/>
                  <a:pt x="2141624" y="20204"/>
                  <a:pt x="2358390" y="0"/>
                </a:cubicBezTo>
                <a:cubicBezTo>
                  <a:pt x="2575156" y="-20204"/>
                  <a:pt x="2672073" y="36709"/>
                  <a:pt x="2771108" y="0"/>
                </a:cubicBezTo>
                <a:cubicBezTo>
                  <a:pt x="2870143" y="-36709"/>
                  <a:pt x="3146430" y="53293"/>
                  <a:pt x="3301745" y="0"/>
                </a:cubicBezTo>
                <a:cubicBezTo>
                  <a:pt x="3457060" y="-53293"/>
                  <a:pt x="3710292" y="15272"/>
                  <a:pt x="3832383" y="0"/>
                </a:cubicBezTo>
                <a:cubicBezTo>
                  <a:pt x="3954474" y="-15272"/>
                  <a:pt x="4166435" y="63414"/>
                  <a:pt x="4421981" y="0"/>
                </a:cubicBezTo>
                <a:cubicBezTo>
                  <a:pt x="4677527" y="-63414"/>
                  <a:pt x="4750854" y="54679"/>
                  <a:pt x="5011578" y="0"/>
                </a:cubicBezTo>
                <a:cubicBezTo>
                  <a:pt x="5272302" y="-54679"/>
                  <a:pt x="5563986" y="105253"/>
                  <a:pt x="5895974" y="0"/>
                </a:cubicBezTo>
                <a:cubicBezTo>
                  <a:pt x="5930235" y="145951"/>
                  <a:pt x="5863725" y="194420"/>
                  <a:pt x="5895974" y="329629"/>
                </a:cubicBezTo>
                <a:cubicBezTo>
                  <a:pt x="5928223" y="464838"/>
                  <a:pt x="5894032" y="531359"/>
                  <a:pt x="5895974" y="646331"/>
                </a:cubicBezTo>
                <a:cubicBezTo>
                  <a:pt x="5601840" y="652815"/>
                  <a:pt x="5448281" y="622564"/>
                  <a:pt x="5188457" y="646331"/>
                </a:cubicBezTo>
                <a:cubicBezTo>
                  <a:pt x="4928633" y="670098"/>
                  <a:pt x="4952420" y="630868"/>
                  <a:pt x="4775739" y="646331"/>
                </a:cubicBezTo>
                <a:cubicBezTo>
                  <a:pt x="4599058" y="661794"/>
                  <a:pt x="4405839" y="604512"/>
                  <a:pt x="4245101" y="646331"/>
                </a:cubicBezTo>
                <a:cubicBezTo>
                  <a:pt x="4084363" y="688150"/>
                  <a:pt x="3891296" y="600485"/>
                  <a:pt x="3596544" y="646331"/>
                </a:cubicBezTo>
                <a:cubicBezTo>
                  <a:pt x="3301792" y="692177"/>
                  <a:pt x="3119959" y="583975"/>
                  <a:pt x="2889027" y="646331"/>
                </a:cubicBezTo>
                <a:cubicBezTo>
                  <a:pt x="2658095" y="708687"/>
                  <a:pt x="2436846" y="623450"/>
                  <a:pt x="2299430" y="646331"/>
                </a:cubicBezTo>
                <a:cubicBezTo>
                  <a:pt x="2162014" y="669212"/>
                  <a:pt x="1972966" y="609766"/>
                  <a:pt x="1886712" y="646331"/>
                </a:cubicBezTo>
                <a:cubicBezTo>
                  <a:pt x="1800458" y="682896"/>
                  <a:pt x="1535505" y="634754"/>
                  <a:pt x="1356074" y="646331"/>
                </a:cubicBezTo>
                <a:cubicBezTo>
                  <a:pt x="1176643" y="657908"/>
                  <a:pt x="1102856" y="633231"/>
                  <a:pt x="884396" y="646331"/>
                </a:cubicBezTo>
                <a:cubicBezTo>
                  <a:pt x="665936" y="659431"/>
                  <a:pt x="349626" y="600876"/>
                  <a:pt x="0" y="646331"/>
                </a:cubicBezTo>
                <a:cubicBezTo>
                  <a:pt x="-3467" y="527666"/>
                  <a:pt x="34907" y="399529"/>
                  <a:pt x="0" y="323166"/>
                </a:cubicBezTo>
                <a:cubicBezTo>
                  <a:pt x="-34907" y="246803"/>
                  <a:pt x="9218" y="150088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Phiếu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tập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5ADCAA-35F9-4E98-B703-768D66A8F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475178"/>
              </p:ext>
            </p:extLst>
          </p:nvPr>
        </p:nvGraphicFramePr>
        <p:xfrm>
          <a:off x="895350" y="2066925"/>
          <a:ext cx="10277476" cy="2933700"/>
        </p:xfrm>
        <a:graphic>
          <a:graphicData uri="http://schemas.openxmlformats.org/drawingml/2006/table">
            <a:tbl>
              <a:tblPr/>
              <a:tblGrid>
                <a:gridCol w="2569369">
                  <a:extLst>
                    <a:ext uri="{9D8B030D-6E8A-4147-A177-3AD203B41FA5}">
                      <a16:colId xmlns:a16="http://schemas.microsoft.com/office/drawing/2014/main" val="2026305646"/>
                    </a:ext>
                  </a:extLst>
                </a:gridCol>
                <a:gridCol w="2569369">
                  <a:extLst>
                    <a:ext uri="{9D8B030D-6E8A-4147-A177-3AD203B41FA5}">
                      <a16:colId xmlns:a16="http://schemas.microsoft.com/office/drawing/2014/main" val="107858325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val="3019550148"/>
                    </a:ext>
                  </a:extLst>
                </a:gridCol>
                <a:gridCol w="2390776">
                  <a:extLst>
                    <a:ext uri="{9D8B030D-6E8A-4147-A177-3AD203B41FA5}">
                      <a16:colId xmlns:a16="http://schemas.microsoft.com/office/drawing/2014/main" val="1854080535"/>
                    </a:ext>
                  </a:extLst>
                </a:gridCol>
              </a:tblGrid>
              <a:tr h="71437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loại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theo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lớp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bao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phủ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bên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ngoài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648559"/>
                  </a:ext>
                </a:extLst>
              </a:tr>
              <a:tr h="9263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vỏ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cứng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vảy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lông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vũ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lông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87446"/>
                  </a:ext>
                </a:extLst>
              </a:tr>
              <a:tr h="1292953"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791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143F623-7FA7-409F-B2B3-A1649E577A0B}"/>
              </a:ext>
            </a:extLst>
          </p:cNvPr>
          <p:cNvSpPr txBox="1"/>
          <p:nvPr/>
        </p:nvSpPr>
        <p:spPr>
          <a:xfrm>
            <a:off x="1019174" y="4019550"/>
            <a:ext cx="230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cua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1BE37-97D8-4360-A5D1-99B345E0C20E}"/>
              </a:ext>
            </a:extLst>
          </p:cNvPr>
          <p:cNvSpPr txBox="1"/>
          <p:nvPr/>
        </p:nvSpPr>
        <p:spPr>
          <a:xfrm>
            <a:off x="3667124" y="4038600"/>
            <a:ext cx="230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trê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96B4B3-486F-4323-A0A4-F449DC52B21D}"/>
              </a:ext>
            </a:extLst>
          </p:cNvPr>
          <p:cNvSpPr txBox="1"/>
          <p:nvPr/>
        </p:nvSpPr>
        <p:spPr>
          <a:xfrm>
            <a:off x="6105524" y="3933825"/>
            <a:ext cx="2619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chim thiên nga, con chim sẻ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F55DA9-4806-4B8F-84A1-1D8899E77D0A}"/>
              </a:ext>
            </a:extLst>
          </p:cNvPr>
          <p:cNvSpPr txBox="1"/>
          <p:nvPr/>
        </p:nvSpPr>
        <p:spPr>
          <a:xfrm>
            <a:off x="8782049" y="3905250"/>
            <a:ext cx="2276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chó, con trâu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0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79BDE6-5367-4487-A7D1-9809CB8640E6}"/>
              </a:ext>
            </a:extLst>
          </p:cNvPr>
          <p:cNvSpPr txBox="1"/>
          <p:nvPr/>
        </p:nvSpPr>
        <p:spPr>
          <a:xfrm>
            <a:off x="2317898" y="2488019"/>
            <a:ext cx="7623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Kể tên những động vật khác và phân loại chúng dựa vào cơ quan di chuyển hoặc lớp bao phủ bên ngoài.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19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7D527-2EB5-4081-8FDC-E54034D78405}"/>
              </a:ext>
            </a:extLst>
          </p:cNvPr>
          <p:cNvSpPr txBox="1"/>
          <p:nvPr/>
        </p:nvSpPr>
        <p:spPr>
          <a:xfrm>
            <a:off x="2181168" y="1828396"/>
            <a:ext cx="5803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libri" panose="020F0502020204030204"/>
                <a:sym typeface="Wingdings 2" panose="05020102010507070707" pitchFamily="18" charset="2"/>
              </a:rPr>
              <a:t>Nhóm nào kể đúng (viết lên bảng) nhiều nhất tên con vật di chuyển theo các cách đã nêu (hoặc có lớp che phủ bên ngoài như đã nêu) là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  <a:sym typeface="Wingdings 2" panose="05020102010507070707" pitchFamily="18" charset="2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  <a:sym typeface="Wingdings 2" panose="05020102010507070707" pitchFamily="18" charset="2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  <a:sym typeface="Wingdings 2" panose="05020102010507070707" pitchFamily="18" charset="2"/>
              </a:rPr>
              <a:t>thắng cuộc.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8F870-F2DA-96A8-CF6A-1C70DC0B4983}"/>
              </a:ext>
            </a:extLst>
          </p:cNvPr>
          <p:cNvSpPr txBox="1"/>
          <p:nvPr/>
        </p:nvSpPr>
        <p:spPr>
          <a:xfrm>
            <a:off x="1286541" y="0"/>
            <a:ext cx="9983972" cy="13234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AI NHANH</a:t>
            </a:r>
            <a:r>
              <a:rPr kumimoji="0" lang="en-US" sz="8800" b="0" i="0" u="none" strike="noStrike" kern="1200" cap="none" spc="0" normalizeH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 – AI ĐÚNG</a:t>
            </a:r>
            <a:endParaRPr kumimoji="0" lang="en-US" sz="8800" b="0" i="0" u="none" strike="noStrike" kern="1200" cap="none" spc="0" normalizeH="0" baseline="0" noProof="0" dirty="0">
              <a:ln w="19050">
                <a:solidFill>
                  <a:srgbClr val="ED7D31">
                    <a:lumMod val="50000"/>
                  </a:srgbClr>
                </a:solidFill>
              </a:ln>
              <a:solidFill>
                <a:srgbClr val="FF9900"/>
              </a:solidFill>
              <a:effectLst/>
              <a:uLnTx/>
              <a:uFillTx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0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287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Georgia</vt:lpstr>
      <vt:lpstr>LNTH-LuoLuoNotangYuanTi 1</vt:lpstr>
      <vt:lpstr>Roboto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34</cp:revision>
  <dcterms:created xsi:type="dcterms:W3CDTF">2022-10-16T00:20:50Z</dcterms:created>
  <dcterms:modified xsi:type="dcterms:W3CDTF">2025-02-03T03:30:05Z</dcterms:modified>
</cp:coreProperties>
</file>