
<file path=[Content_Types].xml><?xml version="1.0" encoding="utf-8"?>
<Types xmlns="http://schemas.openxmlformats.org/package/2006/content-types">
  <Default Extension="png" ContentType="image/png"/>
  <Default Extension="MP3" ContentType="audio/mpe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64" r:id="rId2"/>
    <p:sldId id="261" r:id="rId3"/>
    <p:sldId id="4385" r:id="rId4"/>
    <p:sldId id="4365" r:id="rId5"/>
    <p:sldId id="4370" r:id="rId6"/>
    <p:sldId id="4368" r:id="rId7"/>
    <p:sldId id="4386" r:id="rId8"/>
    <p:sldId id="4369" r:id="rId9"/>
    <p:sldId id="4394" r:id="rId10"/>
    <p:sldId id="324" r:id="rId11"/>
    <p:sldId id="328" r:id="rId12"/>
    <p:sldId id="4387" r:id="rId13"/>
    <p:sldId id="4388" r:id="rId14"/>
    <p:sldId id="334" r:id="rId15"/>
    <p:sldId id="4391" r:id="rId16"/>
    <p:sldId id="4395" r:id="rId17"/>
    <p:sldId id="4362" r:id="rId18"/>
    <p:sldId id="4380" r:id="rId19"/>
    <p:sldId id="4396" r:id="rId20"/>
    <p:sldId id="4397" r:id="rId21"/>
    <p:sldId id="4398" r:id="rId22"/>
    <p:sldId id="305" r:id="rId23"/>
    <p:sldId id="292"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80" d="100"/>
          <a:sy n="80" d="100"/>
        </p:scale>
        <p:origin x="37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A7406F-5655-48DA-B691-22BEE38EA122}" type="datetimeFigureOut">
              <a:rPr lang="en-US" smtClean="0"/>
              <a:t>2/20/2025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BE4B38-8F31-477D-AD03-800961C6AEA9}" type="slidenum">
              <a:rPr lang="en-US" smtClean="0"/>
              <a:t>‹#›</a:t>
            </a:fld>
            <a:endParaRPr lang="en-US"/>
          </a:p>
        </p:txBody>
      </p:sp>
    </p:spTree>
    <p:extLst>
      <p:ext uri="{BB962C8B-B14F-4D97-AF65-F5344CB8AC3E}">
        <p14:creationId xmlns:p14="http://schemas.microsoft.com/office/powerpoint/2010/main" val="19021679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Hương</a:t>
            </a:r>
            <a:r>
              <a:rPr lang="en-US" dirty="0"/>
              <a:t> </a:t>
            </a:r>
            <a:r>
              <a:rPr lang="en-US" dirty="0" err="1"/>
              <a:t>Thảo</a:t>
            </a:r>
            <a:r>
              <a:rPr lang="en-US" dirty="0"/>
              <a:t> – </a:t>
            </a:r>
            <a:r>
              <a:rPr lang="en-US" dirty="0" err="1"/>
              <a:t>Zalo</a:t>
            </a:r>
            <a:r>
              <a:rPr lang="en-US" dirty="0"/>
              <a:t> 0972115126</a:t>
            </a:r>
          </a:p>
        </p:txBody>
      </p:sp>
      <p:sp>
        <p:nvSpPr>
          <p:cNvPr id="4" name="Slide Number Placeholder 3"/>
          <p:cNvSpPr>
            <a:spLocks noGrp="1"/>
          </p:cNvSpPr>
          <p:nvPr>
            <p:ph type="sldNum" sz="quarter" idx="5"/>
          </p:nvPr>
        </p:nvSpPr>
        <p:spPr/>
        <p:txBody>
          <a:bodyPr/>
          <a:lstStyle/>
          <a:p>
            <a:fld id="{5ABE4B38-8F31-477D-AD03-800961C6AEA9}" type="slidenum">
              <a:rPr lang="en-US" smtClean="0"/>
              <a:t>1</a:t>
            </a:fld>
            <a:endParaRPr lang="en-US"/>
          </a:p>
        </p:txBody>
      </p:sp>
    </p:spTree>
    <p:extLst>
      <p:ext uri="{BB962C8B-B14F-4D97-AF65-F5344CB8AC3E}">
        <p14:creationId xmlns:p14="http://schemas.microsoft.com/office/powerpoint/2010/main" val="10467124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4132576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Hương</a:t>
            </a:r>
            <a:r>
              <a:rPr lang="en-US" dirty="0"/>
              <a:t> </a:t>
            </a:r>
            <a:r>
              <a:rPr lang="en-US" dirty="0" err="1"/>
              <a:t>Thảo</a:t>
            </a:r>
            <a:r>
              <a:rPr lang="en-US" dirty="0"/>
              <a:t> – </a:t>
            </a:r>
            <a:r>
              <a:rPr lang="en-US" dirty="0" err="1"/>
              <a:t>Zalo</a:t>
            </a:r>
            <a:r>
              <a:rPr lang="en-US" dirty="0"/>
              <a:t> 0972115126</a:t>
            </a:r>
          </a:p>
        </p:txBody>
      </p:sp>
      <p:sp>
        <p:nvSpPr>
          <p:cNvPr id="4" name="Slide Number Placeholder 3"/>
          <p:cNvSpPr>
            <a:spLocks noGrp="1"/>
          </p:cNvSpPr>
          <p:nvPr>
            <p:ph type="sldNum" sz="quarter" idx="5"/>
          </p:nvPr>
        </p:nvSpPr>
        <p:spPr/>
        <p:txBody>
          <a:bodyPr/>
          <a:lstStyle/>
          <a:p>
            <a:fld id="{5ABE4B38-8F31-477D-AD03-800961C6AEA9}" type="slidenum">
              <a:rPr lang="en-US" smtClean="0"/>
              <a:t>23</a:t>
            </a:fld>
            <a:endParaRPr lang="en-US"/>
          </a:p>
        </p:txBody>
      </p:sp>
    </p:spTree>
    <p:extLst>
      <p:ext uri="{BB962C8B-B14F-4D97-AF65-F5344CB8AC3E}">
        <p14:creationId xmlns:p14="http://schemas.microsoft.com/office/powerpoint/2010/main" val="19022706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F95A67-2869-4D78-A886-AF0B81BA4D1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340997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11834164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7055705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F95A67-2869-4D78-A886-AF0B81BA4D1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40449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Hương</a:t>
            </a:r>
            <a:r>
              <a:rPr lang="en-US" dirty="0"/>
              <a:t> </a:t>
            </a:r>
            <a:r>
              <a:rPr lang="en-US" dirty="0" err="1"/>
              <a:t>Thảo</a:t>
            </a:r>
            <a:r>
              <a:rPr lang="en-US" dirty="0"/>
              <a:t> – </a:t>
            </a:r>
            <a:r>
              <a:rPr lang="en-US" dirty="0" err="1"/>
              <a:t>Zalo</a:t>
            </a:r>
            <a:r>
              <a:rPr lang="en-US" dirty="0"/>
              <a:t> 0972115126</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F95A67-2869-4D78-A886-AF0B81BA4D1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0880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F95A67-2869-4D78-A886-AF0B81BA4D1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98543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21395617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F95A67-2869-4D78-A886-AF0B81BA4D1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96996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4_空白">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954327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838200" y="6356350"/>
            <a:ext cx="2743200" cy="365125"/>
          </a:xfrm>
          <a:prstGeom prst="rect">
            <a:avLst/>
          </a:prstGeom>
        </p:spPr>
        <p:txBody>
          <a:bodyPr/>
          <a:lstStyle/>
          <a:p>
            <a:fld id="{88DA8482-1F54-4DBD-B90B-0983A24660A2}" type="datetimeFigureOut">
              <a:rPr lang="en-GB" smtClean="0">
                <a:solidFill>
                  <a:prstClr val="black">
                    <a:tint val="75000"/>
                  </a:prstClr>
                </a:solidFill>
              </a:rPr>
              <a:pPr/>
              <a:t>20/02/2025</a:t>
            </a:fld>
            <a:endParaRPr lang="en-GB">
              <a:solidFill>
                <a:prstClr val="black">
                  <a:tint val="75000"/>
                </a:prstClr>
              </a:solidFill>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A67E22D-5469-4C5D-BD9A-775577DBA1DE}"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49943567"/>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3002416"/>
      </p:ext>
    </p:extLst>
  </p:cSld>
  <p:clrMap bg1="lt1" tx1="dk1" bg2="lt2" tx2="dk2" accent1="accent1" accent2="accent2" accent3="accent3" accent4="accent4" accent5="accent5" accent6="accent6" hlink="hlink" folHlink="folHlink"/>
  <p:sldLayoutIdLst>
    <p:sldLayoutId id="2147483661" r:id="rId1"/>
    <p:sldLayoutId id="2147483738" r:id="rId2"/>
  </p:sldLayoutIdLst>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xStyles>
    <p:titleStyle>
      <a:lvl1pPr algn="l" defTabSz="866683" rtl="0" eaLnBrk="1" latinLnBrk="0" hangingPunct="1">
        <a:lnSpc>
          <a:spcPct val="90000"/>
        </a:lnSpc>
        <a:spcBef>
          <a:spcPct val="0"/>
        </a:spcBef>
        <a:buNone/>
        <a:defRPr sz="4171" kern="1200">
          <a:solidFill>
            <a:schemeClr val="tx1"/>
          </a:solidFill>
          <a:latin typeface="+mj-lt"/>
          <a:ea typeface="+mj-ea"/>
          <a:cs typeface="+mj-cs"/>
        </a:defRPr>
      </a:lvl1pPr>
    </p:titleStyle>
    <p:bodyStyle>
      <a:lvl1pPr marL="216671" indent="-216671" algn="l" defTabSz="866683" rtl="0" eaLnBrk="1" latinLnBrk="0" hangingPunct="1">
        <a:lnSpc>
          <a:spcPct val="90000"/>
        </a:lnSpc>
        <a:spcBef>
          <a:spcPts val="948"/>
        </a:spcBef>
        <a:buFont typeface="Arial" panose="020B0604020202020204" pitchFamily="34" charset="0"/>
        <a:buChar char="•"/>
        <a:defRPr sz="2654" kern="1200">
          <a:solidFill>
            <a:schemeClr val="tx1"/>
          </a:solidFill>
          <a:latin typeface="+mn-lt"/>
          <a:ea typeface="+mn-ea"/>
          <a:cs typeface="+mn-cs"/>
        </a:defRPr>
      </a:lvl1pPr>
      <a:lvl2pPr marL="650012" indent="-216671" algn="l" defTabSz="866683" rtl="0" eaLnBrk="1" latinLnBrk="0" hangingPunct="1">
        <a:lnSpc>
          <a:spcPct val="90000"/>
        </a:lnSpc>
        <a:spcBef>
          <a:spcPts val="474"/>
        </a:spcBef>
        <a:buFont typeface="Arial" panose="020B0604020202020204" pitchFamily="34" charset="0"/>
        <a:buChar char="•"/>
        <a:defRPr sz="2274" kern="1200">
          <a:solidFill>
            <a:schemeClr val="tx1"/>
          </a:solidFill>
          <a:latin typeface="+mn-lt"/>
          <a:ea typeface="+mn-ea"/>
          <a:cs typeface="+mn-cs"/>
        </a:defRPr>
      </a:lvl2pPr>
      <a:lvl3pPr marL="1083353" indent="-216671" algn="l" defTabSz="866683" rtl="0" eaLnBrk="1" latinLnBrk="0" hangingPunct="1">
        <a:lnSpc>
          <a:spcPct val="90000"/>
        </a:lnSpc>
        <a:spcBef>
          <a:spcPts val="474"/>
        </a:spcBef>
        <a:buFont typeface="Arial" panose="020B0604020202020204" pitchFamily="34" charset="0"/>
        <a:buChar char="•"/>
        <a:defRPr sz="1895" kern="1200">
          <a:solidFill>
            <a:schemeClr val="tx1"/>
          </a:solidFill>
          <a:latin typeface="+mn-lt"/>
          <a:ea typeface="+mn-ea"/>
          <a:cs typeface="+mn-cs"/>
        </a:defRPr>
      </a:lvl3pPr>
      <a:lvl4pPr marL="1516695" indent="-216671" algn="l" defTabSz="866683" rtl="0" eaLnBrk="1" latinLnBrk="0" hangingPunct="1">
        <a:lnSpc>
          <a:spcPct val="90000"/>
        </a:lnSpc>
        <a:spcBef>
          <a:spcPts val="474"/>
        </a:spcBef>
        <a:buFont typeface="Arial" panose="020B0604020202020204" pitchFamily="34" charset="0"/>
        <a:buChar char="•"/>
        <a:defRPr sz="1706" kern="1200">
          <a:solidFill>
            <a:schemeClr val="tx1"/>
          </a:solidFill>
          <a:latin typeface="+mn-lt"/>
          <a:ea typeface="+mn-ea"/>
          <a:cs typeface="+mn-cs"/>
        </a:defRPr>
      </a:lvl4pPr>
      <a:lvl5pPr marL="1950036" indent="-216671" algn="l" defTabSz="866683" rtl="0" eaLnBrk="1" latinLnBrk="0" hangingPunct="1">
        <a:lnSpc>
          <a:spcPct val="90000"/>
        </a:lnSpc>
        <a:spcBef>
          <a:spcPts val="474"/>
        </a:spcBef>
        <a:buFont typeface="Arial" panose="020B0604020202020204" pitchFamily="34" charset="0"/>
        <a:buChar char="•"/>
        <a:defRPr sz="1706" kern="1200">
          <a:solidFill>
            <a:schemeClr val="tx1"/>
          </a:solidFill>
          <a:latin typeface="+mn-lt"/>
          <a:ea typeface="+mn-ea"/>
          <a:cs typeface="+mn-cs"/>
        </a:defRPr>
      </a:lvl5pPr>
      <a:lvl6pPr marL="2383377" indent="-216671" algn="l" defTabSz="866683" rtl="0" eaLnBrk="1" latinLnBrk="0" hangingPunct="1">
        <a:lnSpc>
          <a:spcPct val="90000"/>
        </a:lnSpc>
        <a:spcBef>
          <a:spcPts val="474"/>
        </a:spcBef>
        <a:buFont typeface="Arial" panose="020B0604020202020204" pitchFamily="34" charset="0"/>
        <a:buChar char="•"/>
        <a:defRPr sz="1706" kern="1200">
          <a:solidFill>
            <a:schemeClr val="tx1"/>
          </a:solidFill>
          <a:latin typeface="+mn-lt"/>
          <a:ea typeface="+mn-ea"/>
          <a:cs typeface="+mn-cs"/>
        </a:defRPr>
      </a:lvl6pPr>
      <a:lvl7pPr marL="2816719" indent="-216671" algn="l" defTabSz="866683" rtl="0" eaLnBrk="1" latinLnBrk="0" hangingPunct="1">
        <a:lnSpc>
          <a:spcPct val="90000"/>
        </a:lnSpc>
        <a:spcBef>
          <a:spcPts val="474"/>
        </a:spcBef>
        <a:buFont typeface="Arial" panose="020B0604020202020204" pitchFamily="34" charset="0"/>
        <a:buChar char="•"/>
        <a:defRPr sz="1706" kern="1200">
          <a:solidFill>
            <a:schemeClr val="tx1"/>
          </a:solidFill>
          <a:latin typeface="+mn-lt"/>
          <a:ea typeface="+mn-ea"/>
          <a:cs typeface="+mn-cs"/>
        </a:defRPr>
      </a:lvl7pPr>
      <a:lvl8pPr marL="3250060" indent="-216671" algn="l" defTabSz="866683" rtl="0" eaLnBrk="1" latinLnBrk="0" hangingPunct="1">
        <a:lnSpc>
          <a:spcPct val="90000"/>
        </a:lnSpc>
        <a:spcBef>
          <a:spcPts val="474"/>
        </a:spcBef>
        <a:buFont typeface="Arial" panose="020B0604020202020204" pitchFamily="34" charset="0"/>
        <a:buChar char="•"/>
        <a:defRPr sz="1706" kern="1200">
          <a:solidFill>
            <a:schemeClr val="tx1"/>
          </a:solidFill>
          <a:latin typeface="+mn-lt"/>
          <a:ea typeface="+mn-ea"/>
          <a:cs typeface="+mn-cs"/>
        </a:defRPr>
      </a:lvl8pPr>
      <a:lvl9pPr marL="3683401" indent="-216671" algn="l" defTabSz="866683" rtl="0" eaLnBrk="1" latinLnBrk="0" hangingPunct="1">
        <a:lnSpc>
          <a:spcPct val="90000"/>
        </a:lnSpc>
        <a:spcBef>
          <a:spcPts val="474"/>
        </a:spcBef>
        <a:buFont typeface="Arial" panose="020B0604020202020204" pitchFamily="34" charset="0"/>
        <a:buChar char="•"/>
        <a:defRPr sz="1706" kern="1200">
          <a:solidFill>
            <a:schemeClr val="tx1"/>
          </a:solidFill>
          <a:latin typeface="+mn-lt"/>
          <a:ea typeface="+mn-ea"/>
          <a:cs typeface="+mn-cs"/>
        </a:defRPr>
      </a:lvl9pPr>
    </p:bodyStyle>
    <p:otherStyle>
      <a:defPPr>
        <a:defRPr lang="zh-CN"/>
      </a:defPPr>
      <a:lvl1pPr marL="0" algn="l" defTabSz="866683" rtl="0" eaLnBrk="1" latinLnBrk="0" hangingPunct="1">
        <a:defRPr sz="1706" kern="1200">
          <a:solidFill>
            <a:schemeClr val="tx1"/>
          </a:solidFill>
          <a:latin typeface="+mn-lt"/>
          <a:ea typeface="+mn-ea"/>
          <a:cs typeface="+mn-cs"/>
        </a:defRPr>
      </a:lvl1pPr>
      <a:lvl2pPr marL="433341" algn="l" defTabSz="866683" rtl="0" eaLnBrk="1" latinLnBrk="0" hangingPunct="1">
        <a:defRPr sz="1706" kern="1200">
          <a:solidFill>
            <a:schemeClr val="tx1"/>
          </a:solidFill>
          <a:latin typeface="+mn-lt"/>
          <a:ea typeface="+mn-ea"/>
          <a:cs typeface="+mn-cs"/>
        </a:defRPr>
      </a:lvl2pPr>
      <a:lvl3pPr marL="866683" algn="l" defTabSz="866683" rtl="0" eaLnBrk="1" latinLnBrk="0" hangingPunct="1">
        <a:defRPr sz="1706" kern="1200">
          <a:solidFill>
            <a:schemeClr val="tx1"/>
          </a:solidFill>
          <a:latin typeface="+mn-lt"/>
          <a:ea typeface="+mn-ea"/>
          <a:cs typeface="+mn-cs"/>
        </a:defRPr>
      </a:lvl3pPr>
      <a:lvl4pPr marL="1300024" algn="l" defTabSz="866683" rtl="0" eaLnBrk="1" latinLnBrk="0" hangingPunct="1">
        <a:defRPr sz="1706" kern="1200">
          <a:solidFill>
            <a:schemeClr val="tx1"/>
          </a:solidFill>
          <a:latin typeface="+mn-lt"/>
          <a:ea typeface="+mn-ea"/>
          <a:cs typeface="+mn-cs"/>
        </a:defRPr>
      </a:lvl4pPr>
      <a:lvl5pPr marL="1733365" algn="l" defTabSz="866683" rtl="0" eaLnBrk="1" latinLnBrk="0" hangingPunct="1">
        <a:defRPr sz="1706" kern="1200">
          <a:solidFill>
            <a:schemeClr val="tx1"/>
          </a:solidFill>
          <a:latin typeface="+mn-lt"/>
          <a:ea typeface="+mn-ea"/>
          <a:cs typeface="+mn-cs"/>
        </a:defRPr>
      </a:lvl5pPr>
      <a:lvl6pPr marL="2166707" algn="l" defTabSz="866683" rtl="0" eaLnBrk="1" latinLnBrk="0" hangingPunct="1">
        <a:defRPr sz="1706" kern="1200">
          <a:solidFill>
            <a:schemeClr val="tx1"/>
          </a:solidFill>
          <a:latin typeface="+mn-lt"/>
          <a:ea typeface="+mn-ea"/>
          <a:cs typeface="+mn-cs"/>
        </a:defRPr>
      </a:lvl6pPr>
      <a:lvl7pPr marL="2600048" algn="l" defTabSz="866683" rtl="0" eaLnBrk="1" latinLnBrk="0" hangingPunct="1">
        <a:defRPr sz="1706" kern="1200">
          <a:solidFill>
            <a:schemeClr val="tx1"/>
          </a:solidFill>
          <a:latin typeface="+mn-lt"/>
          <a:ea typeface="+mn-ea"/>
          <a:cs typeface="+mn-cs"/>
        </a:defRPr>
      </a:lvl7pPr>
      <a:lvl8pPr marL="3033389" algn="l" defTabSz="866683" rtl="0" eaLnBrk="1" latinLnBrk="0" hangingPunct="1">
        <a:defRPr sz="1706" kern="1200">
          <a:solidFill>
            <a:schemeClr val="tx1"/>
          </a:solidFill>
          <a:latin typeface="+mn-lt"/>
          <a:ea typeface="+mn-ea"/>
          <a:cs typeface="+mn-cs"/>
        </a:defRPr>
      </a:lvl8pPr>
      <a:lvl9pPr marL="3466731" algn="l" defTabSz="866683" rtl="0" eaLnBrk="1" latinLnBrk="0" hangingPunct="1">
        <a:defRPr sz="170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9.png"/><Relationship Id="rId7" Type="http://schemas.openxmlformats.org/officeDocument/2006/relationships/image" Target="../media/image34.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40.svg"/><Relationship Id="rId5" Type="http://schemas.openxmlformats.org/officeDocument/2006/relationships/image" Target="../media/image33.png"/><Relationship Id="rId10" Type="http://schemas.openxmlformats.org/officeDocument/2006/relationships/image" Target="../media/image37.png"/><Relationship Id="rId4" Type="http://schemas.openxmlformats.org/officeDocument/2006/relationships/image" Target="../media/image8.png"/><Relationship Id="rId9" Type="http://schemas.openxmlformats.org/officeDocument/2006/relationships/image" Target="../media/image36.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40.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8" Type="http://schemas.openxmlformats.org/officeDocument/2006/relationships/image" Target="../media/image54.sv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image" Target="../media/image41.jpg"/><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48.emf"/><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38.png"/><Relationship Id="rId5" Type="http://schemas.openxmlformats.org/officeDocument/2006/relationships/image" Target="../media/image47.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39.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48.emf"/><Relationship Id="rId5" Type="http://schemas.openxmlformats.org/officeDocument/2006/relationships/image" Target="../media/image47.pn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52.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60.svg"/><Relationship Id="rId5" Type="http://schemas.openxmlformats.org/officeDocument/2006/relationships/image" Target="../media/image51.png"/><Relationship Id="rId4" Type="http://schemas.openxmlformats.org/officeDocument/2006/relationships/image" Target="../media/image20.sv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14.png"/><Relationship Id="rId7" Type="http://schemas.openxmlformats.org/officeDocument/2006/relationships/image" Target="../media/image52.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60.svg"/><Relationship Id="rId5" Type="http://schemas.openxmlformats.org/officeDocument/2006/relationships/image" Target="../media/image51.png"/><Relationship Id="rId4" Type="http://schemas.openxmlformats.org/officeDocument/2006/relationships/image" Target="../media/image20.svg"/></Relationships>
</file>

<file path=ppt/slides/_rels/slide2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7.png"/><Relationship Id="rId7" Type="http://schemas.openxmlformats.org/officeDocument/2006/relationships/image" Target="../media/image54.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55.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19.png"/><Relationship Id="rId18" Type="http://schemas.openxmlformats.org/officeDocument/2006/relationships/image" Target="../media/image22.png"/><Relationship Id="rId3" Type="http://schemas.openxmlformats.org/officeDocument/2006/relationships/slideLayout" Target="../slideLayouts/slideLayout1.xml"/><Relationship Id="rId21" Type="http://schemas.openxmlformats.org/officeDocument/2006/relationships/slide" Target="slide2.xml"/><Relationship Id="rId7" Type="http://schemas.openxmlformats.org/officeDocument/2006/relationships/image" Target="../media/image15.png"/><Relationship Id="rId12" Type="http://schemas.openxmlformats.org/officeDocument/2006/relationships/slide" Target="slide5.xml"/><Relationship Id="rId17" Type="http://schemas.openxmlformats.org/officeDocument/2006/relationships/slide" Target="slide11.xml"/><Relationship Id="rId2" Type="http://schemas.openxmlformats.org/officeDocument/2006/relationships/audio" Target="../media/media1.MP3"/><Relationship Id="rId16" Type="http://schemas.openxmlformats.org/officeDocument/2006/relationships/slide" Target="slide10.xml"/><Relationship Id="rId20" Type="http://schemas.openxmlformats.org/officeDocument/2006/relationships/image" Target="../media/image24.gif"/><Relationship Id="rId1" Type="http://schemas.microsoft.com/office/2007/relationships/media" Target="../media/media1.MP3"/><Relationship Id="rId6" Type="http://schemas.openxmlformats.org/officeDocument/2006/relationships/image" Target="../media/image20.svg"/><Relationship Id="rId11" Type="http://schemas.openxmlformats.org/officeDocument/2006/relationships/image" Target="../media/image18.gif"/><Relationship Id="rId5" Type="http://schemas.openxmlformats.org/officeDocument/2006/relationships/image" Target="../media/image14.png"/><Relationship Id="rId15" Type="http://schemas.openxmlformats.org/officeDocument/2006/relationships/image" Target="../media/image21.png"/><Relationship Id="rId23" Type="http://schemas.openxmlformats.org/officeDocument/2006/relationships/image" Target="../media/image26.png"/><Relationship Id="rId10" Type="http://schemas.openxmlformats.org/officeDocument/2006/relationships/image" Target="../media/image17.png"/><Relationship Id="rId19" Type="http://schemas.openxmlformats.org/officeDocument/2006/relationships/image" Target="../media/image23.png"/><Relationship Id="rId4" Type="http://schemas.openxmlformats.org/officeDocument/2006/relationships/notesSlide" Target="../notesSlides/notesSlide3.xml"/><Relationship Id="rId9" Type="http://schemas.microsoft.com/office/2007/relationships/hdphoto" Target="../media/hdphoto2.wdp"/><Relationship Id="rId14" Type="http://schemas.openxmlformats.org/officeDocument/2006/relationships/image" Target="../media/image20.png"/><Relationship Id="rId22" Type="http://schemas.openxmlformats.org/officeDocument/2006/relationships/image" Target="../media/image25.png"/></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slide" Target="slide7.xml"/><Relationship Id="rId18" Type="http://schemas.openxmlformats.org/officeDocument/2006/relationships/slide" Target="slide6.xml"/><Relationship Id="rId3" Type="http://schemas.openxmlformats.org/officeDocument/2006/relationships/slideLayout" Target="../slideLayouts/slideLayout1.xml"/><Relationship Id="rId7" Type="http://schemas.openxmlformats.org/officeDocument/2006/relationships/image" Target="../media/image15.png"/><Relationship Id="rId12" Type="http://schemas.openxmlformats.org/officeDocument/2006/relationships/image" Target="../media/image20.png"/><Relationship Id="rId17" Type="http://schemas.openxmlformats.org/officeDocument/2006/relationships/image" Target="../media/image24.gif"/><Relationship Id="rId2" Type="http://schemas.openxmlformats.org/officeDocument/2006/relationships/audio" Target="../media/media1.MP3"/><Relationship Id="rId16" Type="http://schemas.openxmlformats.org/officeDocument/2006/relationships/image" Target="../media/image23.png"/><Relationship Id="rId20" Type="http://schemas.openxmlformats.org/officeDocument/2006/relationships/slide" Target="slide9.xml"/><Relationship Id="rId1" Type="http://schemas.microsoft.com/office/2007/relationships/media" Target="../media/media1.MP3"/><Relationship Id="rId6" Type="http://schemas.openxmlformats.org/officeDocument/2006/relationships/image" Target="../media/image20.svg"/><Relationship Id="rId11" Type="http://schemas.openxmlformats.org/officeDocument/2006/relationships/image" Target="../media/image18.gif"/><Relationship Id="rId5" Type="http://schemas.openxmlformats.org/officeDocument/2006/relationships/image" Target="../media/image14.png"/><Relationship Id="rId15" Type="http://schemas.openxmlformats.org/officeDocument/2006/relationships/slide" Target="slide8.xml"/><Relationship Id="rId10" Type="http://schemas.openxmlformats.org/officeDocument/2006/relationships/image" Target="../media/image17.png"/><Relationship Id="rId19" Type="http://schemas.openxmlformats.org/officeDocument/2006/relationships/image" Target="../media/image21.png"/><Relationship Id="rId4" Type="http://schemas.openxmlformats.org/officeDocument/2006/relationships/notesSlide" Target="../notesSlides/notesSlide4.xml"/><Relationship Id="rId9" Type="http://schemas.microsoft.com/office/2007/relationships/hdphoto" Target="../media/hdphoto2.wdp"/><Relationship Id="rId14" Type="http://schemas.openxmlformats.org/officeDocument/2006/relationships/image" Target="../media/image22.png"/></Relationships>
</file>

<file path=ppt/slides/_rels/slide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audio" Target="../media/audio2.wav"/><Relationship Id="rId7" Type="http://schemas.openxmlformats.org/officeDocument/2006/relationships/image" Target="../media/image27.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7.png"/><Relationship Id="rId9" Type="http://schemas.openxmlformats.org/officeDocument/2006/relationships/slide" Target="slide4.xml"/></Relationships>
</file>

<file path=ppt/slides/_rels/slide7.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audio" Target="../media/audio2.wav"/><Relationship Id="rId7" Type="http://schemas.openxmlformats.org/officeDocument/2006/relationships/image" Target="../media/image27.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7.png"/><Relationship Id="rId9" Type="http://schemas.openxmlformats.org/officeDocument/2006/relationships/slide" Target="slide4.xml"/></Relationships>
</file>

<file path=ppt/slides/_rels/slide8.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slideLayout" Target="../slideLayouts/slideLayout1.xml"/><Relationship Id="rId7" Type="http://schemas.openxmlformats.org/officeDocument/2006/relationships/image" Target="../media/image29.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8.png"/><Relationship Id="rId5" Type="http://schemas.openxmlformats.org/officeDocument/2006/relationships/image" Target="../media/image9.png"/><Relationship Id="rId10" Type="http://schemas.openxmlformats.org/officeDocument/2006/relationships/image" Target="../media/image20.png"/><Relationship Id="rId4" Type="http://schemas.openxmlformats.org/officeDocument/2006/relationships/image" Target="../media/image7.png"/><Relationship Id="rId9" Type="http://schemas.openxmlformats.org/officeDocument/2006/relationships/slide" Target="slide4.xml"/></Relationships>
</file>

<file path=ppt/slides/_rels/slide9.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E1CE0CEB-D53D-42C8-AC0E-233A410A665E}"/>
              </a:ext>
            </a:extLst>
          </p:cNvPr>
          <p:cNvPicPr>
            <a:picLocks noChangeAspect="1"/>
          </p:cNvPicPr>
          <p:nvPr/>
        </p:nvPicPr>
        <p:blipFill>
          <a:blip r:embed="rId3"/>
          <a:stretch>
            <a:fillRect/>
          </a:stretch>
        </p:blipFill>
        <p:spPr>
          <a:xfrm>
            <a:off x="1588" y="-131153"/>
            <a:ext cx="12188825" cy="7059361"/>
          </a:xfrm>
          <a:prstGeom prst="rect">
            <a:avLst/>
          </a:prstGeom>
        </p:spPr>
      </p:pic>
      <p:sp>
        <p:nvSpPr>
          <p:cNvPr id="15" name="Rectangle 14">
            <a:extLst>
              <a:ext uri="{FF2B5EF4-FFF2-40B4-BE49-F238E27FC236}">
                <a16:creationId xmlns:a16="http://schemas.microsoft.com/office/drawing/2014/main" id="{850A39C0-769F-43A3-B9D4-B7A8A90D755C}"/>
              </a:ext>
            </a:extLst>
          </p:cNvPr>
          <p:cNvSpPr/>
          <p:nvPr/>
        </p:nvSpPr>
        <p:spPr>
          <a:xfrm>
            <a:off x="4732242" y="2729298"/>
            <a:ext cx="1947837" cy="502608"/>
          </a:xfrm>
          <a:prstGeom prst="rect">
            <a:avLst/>
          </a:prstGeom>
        </p:spPr>
        <p:txBody>
          <a:bodyPr wrap="none">
            <a:prstTxWarp prst="textPlain">
              <a:avLst/>
            </a:prstTxWarp>
            <a:spAutoFit/>
          </a:bodyPr>
          <a:lstStyle/>
          <a:p>
            <a:pPr algn="ctr" defTabSz="914126">
              <a:defRPr/>
            </a:pPr>
            <a:r>
              <a:rPr lang="en-US" sz="4799" b="1" dirty="0" err="1">
                <a:solidFill>
                  <a:srgbClr val="00B050"/>
                </a:solidFill>
              </a:rPr>
              <a:t>Bài</a:t>
            </a:r>
            <a:r>
              <a:rPr lang="en-US" sz="4799" b="1" dirty="0">
                <a:solidFill>
                  <a:srgbClr val="00B050"/>
                </a:solidFill>
              </a:rPr>
              <a:t> 16 - </a:t>
            </a:r>
            <a:r>
              <a:rPr lang="en-US" sz="4799" b="1" dirty="0" err="1">
                <a:solidFill>
                  <a:srgbClr val="00B050"/>
                </a:solidFill>
              </a:rPr>
              <a:t>Tiết</a:t>
            </a:r>
            <a:r>
              <a:rPr lang="en-US" sz="4799" b="1" dirty="0">
                <a:solidFill>
                  <a:srgbClr val="00B050"/>
                </a:solidFill>
              </a:rPr>
              <a:t> 2</a:t>
            </a:r>
            <a:endParaRPr lang="vi-VN" sz="4799" b="1" dirty="0">
              <a:solidFill>
                <a:srgbClr val="00B050"/>
              </a:solidFill>
            </a:endParaRPr>
          </a:p>
        </p:txBody>
      </p:sp>
      <p:sp>
        <p:nvSpPr>
          <p:cNvPr id="16" name="TextBox 15">
            <a:extLst>
              <a:ext uri="{FF2B5EF4-FFF2-40B4-BE49-F238E27FC236}">
                <a16:creationId xmlns:a16="http://schemas.microsoft.com/office/drawing/2014/main" id="{7776BDBD-5CE6-4E6B-851F-9F66AA2D8027}"/>
              </a:ext>
            </a:extLst>
          </p:cNvPr>
          <p:cNvSpPr txBox="1"/>
          <p:nvPr/>
        </p:nvSpPr>
        <p:spPr>
          <a:xfrm>
            <a:off x="2333625" y="1933575"/>
            <a:ext cx="7094852" cy="794954"/>
          </a:xfrm>
          <a:prstGeom prst="rect">
            <a:avLst/>
          </a:prstGeom>
          <a:noFill/>
        </p:spPr>
        <p:txBody>
          <a:bodyPr wrap="square" rtlCol="0">
            <a:prstTxWarp prst="textChevron">
              <a:avLst/>
            </a:prstTxWarp>
            <a:spAutoFit/>
          </a:bodyPr>
          <a:lstStyle/>
          <a:p>
            <a:pPr defTabSz="914126">
              <a:defRPr/>
            </a:pPr>
            <a:r>
              <a:rPr lang="en-US" sz="5998" b="1" dirty="0" err="1">
                <a:ln w="22225">
                  <a:solidFill>
                    <a:srgbClr val="ED7D31"/>
                  </a:solidFill>
                  <a:prstDash val="solid"/>
                </a:ln>
                <a:solidFill>
                  <a:srgbClr val="FFFF00"/>
                </a:solidFill>
              </a:rPr>
              <a:t>Tự</a:t>
            </a:r>
            <a:r>
              <a:rPr lang="en-US" sz="5998" b="1" dirty="0">
                <a:ln w="22225">
                  <a:solidFill>
                    <a:srgbClr val="ED7D31"/>
                  </a:solidFill>
                  <a:prstDash val="solid"/>
                </a:ln>
                <a:solidFill>
                  <a:srgbClr val="FFFF00"/>
                </a:solidFill>
              </a:rPr>
              <a:t> </a:t>
            </a:r>
            <a:r>
              <a:rPr lang="en-US" sz="5998" b="1" dirty="0" err="1">
                <a:ln w="22225">
                  <a:solidFill>
                    <a:srgbClr val="ED7D31"/>
                  </a:solidFill>
                  <a:prstDash val="solid"/>
                </a:ln>
                <a:solidFill>
                  <a:srgbClr val="FFFF00"/>
                </a:solidFill>
              </a:rPr>
              <a:t>nhiên</a:t>
            </a:r>
            <a:r>
              <a:rPr lang="en-US" sz="5998" b="1" dirty="0">
                <a:ln w="22225">
                  <a:solidFill>
                    <a:srgbClr val="ED7D31"/>
                  </a:solidFill>
                  <a:prstDash val="solid"/>
                </a:ln>
                <a:solidFill>
                  <a:srgbClr val="FFFF00"/>
                </a:solidFill>
              </a:rPr>
              <a:t> </a:t>
            </a:r>
            <a:r>
              <a:rPr lang="en-US" sz="5998" b="1" dirty="0" err="1">
                <a:ln w="22225">
                  <a:solidFill>
                    <a:srgbClr val="ED7D31"/>
                  </a:solidFill>
                  <a:prstDash val="solid"/>
                </a:ln>
                <a:solidFill>
                  <a:srgbClr val="FFFF00"/>
                </a:solidFill>
              </a:rPr>
              <a:t>và</a:t>
            </a:r>
            <a:r>
              <a:rPr lang="en-US" sz="5998" b="1" dirty="0">
                <a:ln w="22225">
                  <a:solidFill>
                    <a:srgbClr val="ED7D31"/>
                  </a:solidFill>
                  <a:prstDash val="solid"/>
                </a:ln>
                <a:solidFill>
                  <a:srgbClr val="FFFF00"/>
                </a:solidFill>
              </a:rPr>
              <a:t> </a:t>
            </a:r>
            <a:r>
              <a:rPr lang="en-US" sz="5998" b="1" dirty="0" err="1">
                <a:ln w="22225">
                  <a:solidFill>
                    <a:srgbClr val="ED7D31"/>
                  </a:solidFill>
                  <a:prstDash val="solid"/>
                </a:ln>
                <a:solidFill>
                  <a:srgbClr val="FFFF00"/>
                </a:solidFill>
              </a:rPr>
              <a:t>xã</a:t>
            </a:r>
            <a:r>
              <a:rPr lang="en-US" sz="5998" b="1" dirty="0">
                <a:ln w="22225">
                  <a:solidFill>
                    <a:srgbClr val="ED7D31"/>
                  </a:solidFill>
                  <a:prstDash val="solid"/>
                </a:ln>
                <a:solidFill>
                  <a:srgbClr val="FFFF00"/>
                </a:solidFill>
              </a:rPr>
              <a:t> </a:t>
            </a:r>
            <a:r>
              <a:rPr lang="en-US" sz="5998" b="1" dirty="0" err="1">
                <a:ln w="22225">
                  <a:solidFill>
                    <a:srgbClr val="ED7D31"/>
                  </a:solidFill>
                  <a:prstDash val="solid"/>
                </a:ln>
                <a:solidFill>
                  <a:srgbClr val="FFFF00"/>
                </a:solidFill>
              </a:rPr>
              <a:t>hội</a:t>
            </a:r>
            <a:endParaRPr lang="vi-VN" sz="5998" b="1" dirty="0">
              <a:ln w="22225">
                <a:solidFill>
                  <a:srgbClr val="ED7D31"/>
                </a:solidFill>
                <a:prstDash val="solid"/>
              </a:ln>
              <a:solidFill>
                <a:srgbClr val="FFFF00"/>
              </a:solidFill>
            </a:endParaRPr>
          </a:p>
        </p:txBody>
      </p:sp>
      <p:pic>
        <p:nvPicPr>
          <p:cNvPr id="2" name="Picture 1">
            <a:extLst>
              <a:ext uri="{FF2B5EF4-FFF2-40B4-BE49-F238E27FC236}">
                <a16:creationId xmlns:a16="http://schemas.microsoft.com/office/drawing/2014/main" id="{E67E7935-65A4-4382-97D6-03B156BF2DF5}"/>
              </a:ext>
            </a:extLst>
          </p:cNvPr>
          <p:cNvPicPr>
            <a:picLocks noChangeAspect="1"/>
          </p:cNvPicPr>
          <p:nvPr/>
        </p:nvPicPr>
        <p:blipFill>
          <a:blip r:embed="rId4"/>
          <a:stretch>
            <a:fillRect/>
          </a:stretch>
        </p:blipFill>
        <p:spPr>
          <a:xfrm>
            <a:off x="2121070" y="3592386"/>
            <a:ext cx="7797460" cy="1444877"/>
          </a:xfrm>
          <a:prstGeom prst="rect">
            <a:avLst/>
          </a:prstGeom>
        </p:spPr>
      </p:pic>
    </p:spTree>
    <p:extLst>
      <p:ext uri="{BB962C8B-B14F-4D97-AF65-F5344CB8AC3E}">
        <p14:creationId xmlns:p14="http://schemas.microsoft.com/office/powerpoint/2010/main" val="895325592"/>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31" presetClass="entr" presetSubtype="0" fill="hold" grpId="0" nodeType="after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1000" fill="hold"/>
                                        <p:tgtEl>
                                          <p:spTgt spid="15"/>
                                        </p:tgtEl>
                                        <p:attrNameLst>
                                          <p:attrName>ppt_w</p:attrName>
                                        </p:attrNameLst>
                                      </p:cBhvr>
                                      <p:tavLst>
                                        <p:tav tm="0">
                                          <p:val>
                                            <p:fltVal val="0"/>
                                          </p:val>
                                        </p:tav>
                                        <p:tav tm="100000">
                                          <p:val>
                                            <p:strVal val="#ppt_w"/>
                                          </p:val>
                                        </p:tav>
                                      </p:tavLst>
                                    </p:anim>
                                    <p:anim calcmode="lin" valueType="num">
                                      <p:cBhvr>
                                        <p:cTn id="13" dur="1000" fill="hold"/>
                                        <p:tgtEl>
                                          <p:spTgt spid="15"/>
                                        </p:tgtEl>
                                        <p:attrNameLst>
                                          <p:attrName>ppt_h</p:attrName>
                                        </p:attrNameLst>
                                      </p:cBhvr>
                                      <p:tavLst>
                                        <p:tav tm="0">
                                          <p:val>
                                            <p:fltVal val="0"/>
                                          </p:val>
                                        </p:tav>
                                        <p:tav tm="100000">
                                          <p:val>
                                            <p:strVal val="#ppt_h"/>
                                          </p:val>
                                        </p:tav>
                                      </p:tavLst>
                                    </p:anim>
                                    <p:anim calcmode="lin" valueType="num">
                                      <p:cBhvr>
                                        <p:cTn id="14" dur="1000" fill="hold"/>
                                        <p:tgtEl>
                                          <p:spTgt spid="15"/>
                                        </p:tgtEl>
                                        <p:attrNameLst>
                                          <p:attrName>style.rotation</p:attrName>
                                        </p:attrNameLst>
                                      </p:cBhvr>
                                      <p:tavLst>
                                        <p:tav tm="0">
                                          <p:val>
                                            <p:fltVal val="90"/>
                                          </p:val>
                                        </p:tav>
                                        <p:tav tm="100000">
                                          <p:val>
                                            <p:fltVal val="0"/>
                                          </p:val>
                                        </p:tav>
                                      </p:tavLst>
                                    </p:anim>
                                    <p:animEffect transition="in" filter="fade">
                                      <p:cBhvr>
                                        <p:cTn id="15" dur="10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l="-35000" b="-20000"/>
          </a:stretch>
        </a:blipFill>
        <a:effectLst/>
      </p:bgPr>
    </p:bg>
    <p:spTree>
      <p:nvGrpSpPr>
        <p:cNvPr id="1" name=""/>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E441439E-728A-4BB8-AFEB-61C94B37C05B}"/>
              </a:ext>
            </a:extLst>
          </p:cNvPr>
          <p:cNvSpPr/>
          <p:nvPr/>
        </p:nvSpPr>
        <p:spPr>
          <a:xfrm>
            <a:off x="199053" y="130629"/>
            <a:ext cx="11793894" cy="6559420"/>
          </a:xfrm>
          <a:custGeom>
            <a:avLst/>
            <a:gdLst>
              <a:gd name="connsiteX0" fmla="*/ 0 w 11793894"/>
              <a:gd name="connsiteY0" fmla="*/ 613962 h 6559420"/>
              <a:gd name="connsiteX1" fmla="*/ 613962 w 11793894"/>
              <a:gd name="connsiteY1" fmla="*/ 0 h 6559420"/>
              <a:gd name="connsiteX2" fmla="*/ 11179932 w 11793894"/>
              <a:gd name="connsiteY2" fmla="*/ 0 h 6559420"/>
              <a:gd name="connsiteX3" fmla="*/ 11793894 w 11793894"/>
              <a:gd name="connsiteY3" fmla="*/ 613962 h 6559420"/>
              <a:gd name="connsiteX4" fmla="*/ 11793894 w 11793894"/>
              <a:gd name="connsiteY4" fmla="*/ 5945458 h 6559420"/>
              <a:gd name="connsiteX5" fmla="*/ 11179932 w 11793894"/>
              <a:gd name="connsiteY5" fmla="*/ 6559420 h 6559420"/>
              <a:gd name="connsiteX6" fmla="*/ 613962 w 11793894"/>
              <a:gd name="connsiteY6" fmla="*/ 6559420 h 6559420"/>
              <a:gd name="connsiteX7" fmla="*/ 0 w 11793894"/>
              <a:gd name="connsiteY7" fmla="*/ 5945458 h 6559420"/>
              <a:gd name="connsiteX8" fmla="*/ 0 w 11793894"/>
              <a:gd name="connsiteY8" fmla="*/ 613962 h 6559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93894" h="6559420" fill="none" extrusionOk="0">
                <a:moveTo>
                  <a:pt x="0" y="613962"/>
                </a:moveTo>
                <a:cubicBezTo>
                  <a:pt x="-44515" y="267680"/>
                  <a:pt x="291781" y="13822"/>
                  <a:pt x="613962" y="0"/>
                </a:cubicBezTo>
                <a:cubicBezTo>
                  <a:pt x="5752667" y="130954"/>
                  <a:pt x="8915983" y="43574"/>
                  <a:pt x="11179932" y="0"/>
                </a:cubicBezTo>
                <a:cubicBezTo>
                  <a:pt x="11523607" y="7075"/>
                  <a:pt x="11809804" y="294369"/>
                  <a:pt x="11793894" y="613962"/>
                </a:cubicBezTo>
                <a:cubicBezTo>
                  <a:pt x="11643455" y="1880618"/>
                  <a:pt x="11879773" y="5171155"/>
                  <a:pt x="11793894" y="5945458"/>
                </a:cubicBezTo>
                <a:cubicBezTo>
                  <a:pt x="11773165" y="6287944"/>
                  <a:pt x="11468230" y="6524380"/>
                  <a:pt x="11179932" y="6559420"/>
                </a:cubicBezTo>
                <a:cubicBezTo>
                  <a:pt x="7439939" y="6714617"/>
                  <a:pt x="3371575" y="6722440"/>
                  <a:pt x="613962" y="6559420"/>
                </a:cubicBezTo>
                <a:cubicBezTo>
                  <a:pt x="279279" y="6499922"/>
                  <a:pt x="-26072" y="6299764"/>
                  <a:pt x="0" y="5945458"/>
                </a:cubicBezTo>
                <a:cubicBezTo>
                  <a:pt x="64656" y="5287668"/>
                  <a:pt x="-17807" y="1320764"/>
                  <a:pt x="0" y="613962"/>
                </a:cubicBezTo>
                <a:close/>
              </a:path>
              <a:path w="11793894" h="6559420" stroke="0" extrusionOk="0">
                <a:moveTo>
                  <a:pt x="0" y="613962"/>
                </a:moveTo>
                <a:cubicBezTo>
                  <a:pt x="-50178" y="243929"/>
                  <a:pt x="238467" y="13667"/>
                  <a:pt x="613962" y="0"/>
                </a:cubicBezTo>
                <a:cubicBezTo>
                  <a:pt x="1692607" y="132882"/>
                  <a:pt x="7384017" y="-84951"/>
                  <a:pt x="11179932" y="0"/>
                </a:cubicBezTo>
                <a:cubicBezTo>
                  <a:pt x="11473296" y="44646"/>
                  <a:pt x="11785742" y="319940"/>
                  <a:pt x="11793894" y="613962"/>
                </a:cubicBezTo>
                <a:cubicBezTo>
                  <a:pt x="11814081" y="1590716"/>
                  <a:pt x="11946374" y="4099744"/>
                  <a:pt x="11793894" y="5945458"/>
                </a:cubicBezTo>
                <a:cubicBezTo>
                  <a:pt x="11804478" y="6285796"/>
                  <a:pt x="11523183" y="6550840"/>
                  <a:pt x="11179932" y="6559420"/>
                </a:cubicBezTo>
                <a:cubicBezTo>
                  <a:pt x="6742089" y="6647059"/>
                  <a:pt x="3989429" y="6486741"/>
                  <a:pt x="613962" y="6559420"/>
                </a:cubicBezTo>
                <a:cubicBezTo>
                  <a:pt x="268207" y="6495787"/>
                  <a:pt x="-2423" y="6287907"/>
                  <a:pt x="0" y="5945458"/>
                </a:cubicBezTo>
                <a:cubicBezTo>
                  <a:pt x="-38581" y="5277464"/>
                  <a:pt x="63341" y="2415705"/>
                  <a:pt x="0" y="613962"/>
                </a:cubicBezTo>
                <a:close/>
              </a:path>
            </a:pathLst>
          </a:custGeom>
          <a:solidFill>
            <a:schemeClr val="bg1">
              <a:alpha val="87000"/>
            </a:schemeClr>
          </a:solidFill>
          <a:ln w="31750">
            <a:solidFill>
              <a:srgbClr val="002060"/>
            </a:solidFill>
            <a:prstDash val="dash"/>
            <a:extLst>
              <a:ext uri="{C807C97D-BFC1-408E-A445-0C87EB9F89A2}">
                <ask:lineSketchStyleProps xmlns:ask="http://schemas.microsoft.com/office/drawing/2018/sketchyshapes" xmlns="" sd="1219033472">
                  <a:prstGeom prst="roundRect">
                    <a:avLst>
                      <a:gd name="adj" fmla="val 936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vi-VN" sz="2800" b="0" i="0" dirty="0">
              <a:solidFill>
                <a:schemeClr val="tx1"/>
              </a:solidFill>
              <a:effectLst/>
              <a:latin typeface="Calibri" panose="020F0502020204030204" pitchFamily="34" charset="0"/>
              <a:cs typeface="Calibri" panose="020F0502020204030204" pitchFamily="34" charset="0"/>
            </a:endParaRPr>
          </a:p>
        </p:txBody>
      </p:sp>
      <p:sp>
        <p:nvSpPr>
          <p:cNvPr id="15" name="TextBox 14">
            <a:extLst>
              <a:ext uri="{FF2B5EF4-FFF2-40B4-BE49-F238E27FC236}">
                <a16:creationId xmlns:a16="http://schemas.microsoft.com/office/drawing/2014/main" id="{7CEEE343-AED5-4477-BF4B-2F3D67EFE53D}"/>
              </a:ext>
            </a:extLst>
          </p:cNvPr>
          <p:cNvSpPr txBox="1"/>
          <p:nvPr/>
        </p:nvSpPr>
        <p:spPr>
          <a:xfrm>
            <a:off x="457200" y="281578"/>
            <a:ext cx="10877550" cy="1077218"/>
          </a:xfrm>
          <a:prstGeom prst="rect">
            <a:avLst/>
          </a:prstGeom>
          <a:noFill/>
        </p:spPr>
        <p:txBody>
          <a:bodyPr wrap="square" rtlCol="0">
            <a:spAutoFit/>
          </a:bodyPr>
          <a:lstStyle/>
          <a:p>
            <a:pPr algn="ctr"/>
            <a:r>
              <a:rPr lang="vi-VN" sz="3200" b="1" dirty="0">
                <a:solidFill>
                  <a:srgbClr val="002060"/>
                </a:solidFill>
                <a:latin typeface="Calibri" panose="020F0502020204030204" pitchFamily="34" charset="0"/>
                <a:cs typeface="Calibri" panose="020F0502020204030204" pitchFamily="34" charset="0"/>
              </a:rPr>
              <a:t>1</a:t>
            </a:r>
            <a:r>
              <a:rPr lang="en-US" sz="3200" b="1" dirty="0">
                <a:solidFill>
                  <a:srgbClr val="002060"/>
                </a:solidFill>
                <a:latin typeface="Calibri" panose="020F0502020204030204" pitchFamily="34" charset="0"/>
                <a:cs typeface="Calibri" panose="020F0502020204030204" pitchFamily="34" charset="0"/>
              </a:rPr>
              <a:t>.</a:t>
            </a:r>
            <a:r>
              <a:rPr lang="vi-VN" sz="3200" b="1" dirty="0">
                <a:solidFill>
                  <a:srgbClr val="002060"/>
                </a:solidFill>
                <a:latin typeface="Calibri" panose="020F0502020204030204" pitchFamily="34" charset="0"/>
                <a:cs typeface="Calibri" panose="020F0502020204030204" pitchFamily="34" charset="0"/>
              </a:rPr>
              <a:t> Tìm hiểu cách sử dụng thực vật và động vật trong gia đình, ở cộng đồng địa phương em theo gợi ý sau:</a:t>
            </a:r>
          </a:p>
        </p:txBody>
      </p:sp>
      <p:pic>
        <p:nvPicPr>
          <p:cNvPr id="5" name="Picture 4">
            <a:extLst>
              <a:ext uri="{FF2B5EF4-FFF2-40B4-BE49-F238E27FC236}">
                <a16:creationId xmlns:a16="http://schemas.microsoft.com/office/drawing/2014/main" id="{019E3EFD-F1FD-466F-8809-D46E9896E9D8}"/>
              </a:ext>
            </a:extLst>
          </p:cNvPr>
          <p:cNvPicPr>
            <a:picLocks noChangeAspect="1"/>
          </p:cNvPicPr>
          <p:nvPr/>
        </p:nvPicPr>
        <p:blipFill>
          <a:blip r:embed="rId3"/>
          <a:stretch>
            <a:fillRect/>
          </a:stretch>
        </p:blipFill>
        <p:spPr>
          <a:xfrm>
            <a:off x="823912" y="1776412"/>
            <a:ext cx="10768013" cy="2411196"/>
          </a:xfrm>
          <a:prstGeom prst="rect">
            <a:avLst/>
          </a:prstGeom>
        </p:spPr>
      </p:pic>
    </p:spTree>
    <p:extLst>
      <p:ext uri="{BB962C8B-B14F-4D97-AF65-F5344CB8AC3E}">
        <p14:creationId xmlns:p14="http://schemas.microsoft.com/office/powerpoint/2010/main" val="32968334"/>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l="-35000" b="-20000"/>
          </a:stretch>
        </a:blipFill>
        <a:effectLst/>
      </p:bgPr>
    </p:bg>
    <p:spTree>
      <p:nvGrpSpPr>
        <p:cNvPr id="1" name=""/>
        <p:cNvGrpSpPr/>
        <p:nvPr/>
      </p:nvGrpSpPr>
      <p:grpSpPr>
        <a:xfrm>
          <a:off x="0" y="0"/>
          <a:ext cx="0" cy="0"/>
          <a:chOff x="0" y="0"/>
          <a:chExt cx="0" cy="0"/>
        </a:xfrm>
      </p:grpSpPr>
      <p:grpSp>
        <p:nvGrpSpPr>
          <p:cNvPr id="12" name="组合 11"/>
          <p:cNvGrpSpPr/>
          <p:nvPr/>
        </p:nvGrpSpPr>
        <p:grpSpPr>
          <a:xfrm>
            <a:off x="1587" y="-25771"/>
            <a:ext cx="12178668" cy="6909540"/>
            <a:chOff x="0" y="0"/>
            <a:chExt cx="19184" cy="10884"/>
          </a:xfrm>
        </p:grpSpPr>
        <p:pic>
          <p:nvPicPr>
            <p:cNvPr id="6" name="图片 5" descr="34"/>
            <p:cNvPicPr>
              <a:picLocks noChangeAspect="1"/>
            </p:cNvPicPr>
            <p:nvPr/>
          </p:nvPicPr>
          <p:blipFill>
            <a:blip r:embed="rId3"/>
            <a:stretch>
              <a:fillRect/>
            </a:stretch>
          </p:blipFill>
          <p:spPr>
            <a:xfrm>
              <a:off x="0" y="5114"/>
              <a:ext cx="19185" cy="5771"/>
            </a:xfrm>
            <a:prstGeom prst="rect">
              <a:avLst/>
            </a:prstGeom>
          </p:spPr>
        </p:pic>
        <p:sp>
          <p:nvSpPr>
            <p:cNvPr id="2" name="矩形 1"/>
            <p:cNvSpPr/>
            <p:nvPr/>
          </p:nvSpPr>
          <p:spPr>
            <a:xfrm>
              <a:off x="977" y="1019"/>
              <a:ext cx="17349" cy="88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zh-CN" altLang="en-US" sz="1799">
                <a:solidFill>
                  <a:srgbClr val="FFFFFF"/>
                </a:solidFill>
                <a:latin typeface="等线"/>
                <a:ea typeface="等线" panose="02010600030101010101" pitchFamily="2" charset="-122"/>
              </a:endParaRPr>
            </a:p>
          </p:txBody>
        </p:sp>
        <p:pic>
          <p:nvPicPr>
            <p:cNvPr id="3" name="图片 2" descr="35"/>
            <p:cNvPicPr>
              <a:picLocks noChangeAspect="1"/>
            </p:cNvPicPr>
            <p:nvPr/>
          </p:nvPicPr>
          <p:blipFill>
            <a:blip r:embed="rId4"/>
            <a:stretch>
              <a:fillRect/>
            </a:stretch>
          </p:blipFill>
          <p:spPr>
            <a:xfrm>
              <a:off x="0" y="0"/>
              <a:ext cx="19185" cy="9129"/>
            </a:xfrm>
            <a:prstGeom prst="rect">
              <a:avLst/>
            </a:prstGeom>
          </p:spPr>
        </p:pic>
      </p:grpSp>
      <p:grpSp>
        <p:nvGrpSpPr>
          <p:cNvPr id="14" name="Group 13">
            <a:extLst>
              <a:ext uri="{FF2B5EF4-FFF2-40B4-BE49-F238E27FC236}">
                <a16:creationId xmlns:a16="http://schemas.microsoft.com/office/drawing/2014/main" id="{5C8E1081-6FF2-4E3D-868E-140BF7A9B9AD}"/>
              </a:ext>
            </a:extLst>
          </p:cNvPr>
          <p:cNvGrpSpPr/>
          <p:nvPr/>
        </p:nvGrpSpPr>
        <p:grpSpPr>
          <a:xfrm>
            <a:off x="120110" y="2178326"/>
            <a:ext cx="5584333" cy="4272124"/>
            <a:chOff x="191286" y="1586972"/>
            <a:chExt cx="6069814" cy="4587880"/>
          </a:xfrm>
        </p:grpSpPr>
        <p:grpSp>
          <p:nvGrpSpPr>
            <p:cNvPr id="15" name="Group 14">
              <a:extLst>
                <a:ext uri="{FF2B5EF4-FFF2-40B4-BE49-F238E27FC236}">
                  <a16:creationId xmlns:a16="http://schemas.microsoft.com/office/drawing/2014/main" id="{8E3974EE-B42B-448F-BA08-36F24616702D}"/>
                </a:ext>
              </a:extLst>
            </p:cNvPr>
            <p:cNvGrpSpPr/>
            <p:nvPr/>
          </p:nvGrpSpPr>
          <p:grpSpPr>
            <a:xfrm>
              <a:off x="1259868" y="1586972"/>
              <a:ext cx="4225873" cy="1120669"/>
              <a:chOff x="986602" y="657156"/>
              <a:chExt cx="4225873" cy="1120669"/>
            </a:xfrm>
            <a:solidFill>
              <a:srgbClr val="FFCCCC"/>
            </a:solidFill>
          </p:grpSpPr>
          <p:pic>
            <p:nvPicPr>
              <p:cNvPr id="27" name="Picture 2">
                <a:extLst>
                  <a:ext uri="{FF2B5EF4-FFF2-40B4-BE49-F238E27FC236}">
                    <a16:creationId xmlns:a16="http://schemas.microsoft.com/office/drawing/2014/main" id="{384BE1E0-6F93-4875-9655-121AC7A3CDC1}"/>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986602" y="657156"/>
                <a:ext cx="4131498" cy="1120669"/>
              </a:xfrm>
              <a:prstGeom prst="rect">
                <a:avLst/>
              </a:prstGeom>
            </p:spPr>
          </p:pic>
          <p:sp>
            <p:nvSpPr>
              <p:cNvPr id="28" name="TextBox 27">
                <a:extLst>
                  <a:ext uri="{FF2B5EF4-FFF2-40B4-BE49-F238E27FC236}">
                    <a16:creationId xmlns:a16="http://schemas.microsoft.com/office/drawing/2014/main" id="{01BC02C6-E30B-4D71-9014-7291D5312AAE}"/>
                  </a:ext>
                </a:extLst>
              </p:cNvPr>
              <p:cNvSpPr txBox="1"/>
              <p:nvPr/>
            </p:nvSpPr>
            <p:spPr>
              <a:xfrm>
                <a:off x="1150051" y="854950"/>
                <a:ext cx="4062424" cy="644522"/>
              </a:xfrm>
              <a:prstGeom prst="rect">
                <a:avLst/>
              </a:prstGeom>
              <a:grpFill/>
            </p:spPr>
            <p:txBody>
              <a:bodyPr wrap="square" rtlCol="0">
                <a:spAutoFit/>
              </a:bodyPr>
              <a:lstStyle/>
              <a:p>
                <a:r>
                  <a:rPr lang="en-US" sz="3300" b="1" dirty="0" err="1">
                    <a:solidFill>
                      <a:srgbClr val="FF0000"/>
                    </a:solidFill>
                    <a:latin typeface="Cambria" panose="02040503050406030204" pitchFamily="18" charset="0"/>
                    <a:ea typeface="Cambria" panose="02040503050406030204" pitchFamily="18" charset="0"/>
                  </a:rPr>
                  <a:t>Thảo</a:t>
                </a:r>
                <a:r>
                  <a:rPr lang="en-US" sz="3300" b="1" dirty="0">
                    <a:solidFill>
                      <a:srgbClr val="FF0000"/>
                    </a:solidFill>
                    <a:latin typeface="Cambria" panose="02040503050406030204" pitchFamily="18" charset="0"/>
                    <a:ea typeface="Cambria" panose="02040503050406030204" pitchFamily="18" charset="0"/>
                  </a:rPr>
                  <a:t> </a:t>
                </a:r>
                <a:r>
                  <a:rPr lang="en-US" sz="3300" b="1" dirty="0" err="1">
                    <a:solidFill>
                      <a:srgbClr val="FF0000"/>
                    </a:solidFill>
                    <a:latin typeface="Cambria" panose="02040503050406030204" pitchFamily="18" charset="0"/>
                    <a:ea typeface="Cambria" panose="02040503050406030204" pitchFamily="18" charset="0"/>
                  </a:rPr>
                  <a:t>luận</a:t>
                </a:r>
                <a:r>
                  <a:rPr lang="en-US" sz="3300" b="1" dirty="0">
                    <a:solidFill>
                      <a:srgbClr val="FF0000"/>
                    </a:solidFill>
                    <a:latin typeface="Cambria" panose="02040503050406030204" pitchFamily="18" charset="0"/>
                    <a:ea typeface="Cambria" panose="02040503050406030204" pitchFamily="18" charset="0"/>
                  </a:rPr>
                  <a:t> </a:t>
                </a:r>
                <a:r>
                  <a:rPr lang="en-US" sz="3300" b="1" dirty="0" err="1">
                    <a:solidFill>
                      <a:srgbClr val="FF0000"/>
                    </a:solidFill>
                    <a:latin typeface="Cambria" panose="02040503050406030204" pitchFamily="18" charset="0"/>
                    <a:ea typeface="Cambria" panose="02040503050406030204" pitchFamily="18" charset="0"/>
                  </a:rPr>
                  <a:t>nhóm</a:t>
                </a:r>
                <a:r>
                  <a:rPr lang="en-US" sz="3300" b="1" dirty="0">
                    <a:solidFill>
                      <a:srgbClr val="FF0000"/>
                    </a:solidFill>
                    <a:latin typeface="Cambria" panose="02040503050406030204" pitchFamily="18" charset="0"/>
                    <a:ea typeface="Cambria" panose="02040503050406030204" pitchFamily="18" charset="0"/>
                  </a:rPr>
                  <a:t> 4</a:t>
                </a:r>
                <a:endParaRPr lang="vi-VN" sz="3300" b="1" dirty="0">
                  <a:solidFill>
                    <a:srgbClr val="FF0000"/>
                  </a:solidFill>
                  <a:latin typeface="Cambria" panose="02040503050406030204" pitchFamily="18" charset="0"/>
                  <a:ea typeface="Cambria" panose="02040503050406030204" pitchFamily="18" charset="0"/>
                </a:endParaRPr>
              </a:p>
            </p:txBody>
          </p:sp>
        </p:grpSp>
        <p:grpSp>
          <p:nvGrpSpPr>
            <p:cNvPr id="16" name="Group 15">
              <a:extLst>
                <a:ext uri="{FF2B5EF4-FFF2-40B4-BE49-F238E27FC236}">
                  <a16:creationId xmlns:a16="http://schemas.microsoft.com/office/drawing/2014/main" id="{69DED232-1217-4C73-AF6D-E8C0F71FAB26}"/>
                </a:ext>
              </a:extLst>
            </p:cNvPr>
            <p:cNvGrpSpPr/>
            <p:nvPr/>
          </p:nvGrpSpPr>
          <p:grpSpPr>
            <a:xfrm>
              <a:off x="191286" y="3136284"/>
              <a:ext cx="6069814" cy="3038568"/>
              <a:chOff x="435126" y="3007428"/>
              <a:chExt cx="6069814" cy="3038568"/>
            </a:xfrm>
          </p:grpSpPr>
          <p:pic>
            <p:nvPicPr>
              <p:cNvPr id="17" name="Picture 16">
                <a:extLst>
                  <a:ext uri="{FF2B5EF4-FFF2-40B4-BE49-F238E27FC236}">
                    <a16:creationId xmlns:a16="http://schemas.microsoft.com/office/drawing/2014/main" id="{11F459FE-9467-492E-A948-7752A1CB3F9F}"/>
                  </a:ext>
                </a:extLst>
              </p:cNvPr>
              <p:cNvPicPr>
                <a:picLocks noChangeAspect="1"/>
              </p:cNvPicPr>
              <p:nvPr/>
            </p:nvPicPr>
            <p:blipFill>
              <a:blip r:embed="rId7"/>
              <a:stretch>
                <a:fillRect/>
              </a:stretch>
            </p:blipFill>
            <p:spPr>
              <a:xfrm>
                <a:off x="1969674" y="3034701"/>
                <a:ext cx="1317442" cy="3011295"/>
              </a:xfrm>
              <a:prstGeom prst="rect">
                <a:avLst/>
              </a:prstGeom>
              <a:effectLst>
                <a:outerShdw blurRad="50800" dist="38100" dir="8100000" algn="tr" rotWithShape="0">
                  <a:prstClr val="black">
                    <a:alpha val="40000"/>
                  </a:prstClr>
                </a:outerShdw>
              </a:effectLst>
            </p:spPr>
          </p:pic>
          <p:pic>
            <p:nvPicPr>
              <p:cNvPr id="21" name="Picture 20">
                <a:extLst>
                  <a:ext uri="{FF2B5EF4-FFF2-40B4-BE49-F238E27FC236}">
                    <a16:creationId xmlns:a16="http://schemas.microsoft.com/office/drawing/2014/main" id="{885E42E8-EF36-4753-AC13-54D3EAC098C0}"/>
                  </a:ext>
                </a:extLst>
              </p:cNvPr>
              <p:cNvPicPr>
                <a:picLocks noChangeAspect="1"/>
              </p:cNvPicPr>
              <p:nvPr/>
            </p:nvPicPr>
            <p:blipFill>
              <a:blip r:embed="rId8"/>
              <a:stretch>
                <a:fillRect/>
              </a:stretch>
            </p:blipFill>
            <p:spPr>
              <a:xfrm>
                <a:off x="435126" y="3007428"/>
                <a:ext cx="1411545" cy="2992474"/>
              </a:xfrm>
              <a:prstGeom prst="rect">
                <a:avLst/>
              </a:prstGeom>
              <a:effectLst>
                <a:outerShdw blurRad="50800" dist="38100" dir="8100000" algn="tr" rotWithShape="0">
                  <a:prstClr val="black">
                    <a:alpha val="40000"/>
                  </a:prstClr>
                </a:outerShdw>
              </a:effectLst>
            </p:spPr>
          </p:pic>
          <p:pic>
            <p:nvPicPr>
              <p:cNvPr id="22" name="Picture 21">
                <a:extLst>
                  <a:ext uri="{FF2B5EF4-FFF2-40B4-BE49-F238E27FC236}">
                    <a16:creationId xmlns:a16="http://schemas.microsoft.com/office/drawing/2014/main" id="{792BC48B-4570-493E-A5B5-AC0266EFA2A2}"/>
                  </a:ext>
                </a:extLst>
              </p:cNvPr>
              <p:cNvPicPr>
                <a:picLocks noChangeAspect="1"/>
              </p:cNvPicPr>
              <p:nvPr/>
            </p:nvPicPr>
            <p:blipFill>
              <a:blip r:embed="rId9"/>
              <a:stretch>
                <a:fillRect/>
              </a:stretch>
            </p:blipFill>
            <p:spPr>
              <a:xfrm>
                <a:off x="5200045" y="3040975"/>
                <a:ext cx="1304895" cy="3005021"/>
              </a:xfrm>
              <a:prstGeom prst="rect">
                <a:avLst/>
              </a:prstGeom>
              <a:effectLst>
                <a:outerShdw blurRad="50800" dist="38100" dir="8100000" algn="tr" rotWithShape="0">
                  <a:prstClr val="black">
                    <a:alpha val="40000"/>
                  </a:prstClr>
                </a:outerShdw>
              </a:effectLst>
            </p:spPr>
          </p:pic>
          <p:pic>
            <p:nvPicPr>
              <p:cNvPr id="23" name="Picture 22">
                <a:extLst>
                  <a:ext uri="{FF2B5EF4-FFF2-40B4-BE49-F238E27FC236}">
                    <a16:creationId xmlns:a16="http://schemas.microsoft.com/office/drawing/2014/main" id="{DF13E5E4-A99F-4625-8C48-CF61D81CA8A0}"/>
                  </a:ext>
                </a:extLst>
              </p:cNvPr>
              <p:cNvPicPr>
                <a:picLocks noChangeAspect="1"/>
              </p:cNvPicPr>
              <p:nvPr/>
            </p:nvPicPr>
            <p:blipFill>
              <a:blip r:embed="rId10"/>
              <a:stretch>
                <a:fillRect/>
              </a:stretch>
            </p:blipFill>
            <p:spPr>
              <a:xfrm>
                <a:off x="3519027" y="3007428"/>
                <a:ext cx="1411545" cy="2992474"/>
              </a:xfrm>
              <a:prstGeom prst="rect">
                <a:avLst/>
              </a:prstGeom>
              <a:effectLst>
                <a:outerShdw blurRad="50800" dist="38100" dir="8100000" algn="tr" rotWithShape="0">
                  <a:prstClr val="black">
                    <a:alpha val="40000"/>
                  </a:prstClr>
                </a:outerShdw>
              </a:effectLst>
            </p:spPr>
          </p:pic>
        </p:grpSp>
      </p:grpSp>
      <p:grpSp>
        <p:nvGrpSpPr>
          <p:cNvPr id="29" name="Group 28">
            <a:extLst>
              <a:ext uri="{FF2B5EF4-FFF2-40B4-BE49-F238E27FC236}">
                <a16:creationId xmlns:a16="http://schemas.microsoft.com/office/drawing/2014/main" id="{DB0F01E6-1613-404E-AFB5-320492AFB556}"/>
              </a:ext>
            </a:extLst>
          </p:cNvPr>
          <p:cNvGrpSpPr/>
          <p:nvPr/>
        </p:nvGrpSpPr>
        <p:grpSpPr>
          <a:xfrm>
            <a:off x="5801557" y="1152525"/>
            <a:ext cx="7466768" cy="2276476"/>
            <a:chOff x="6096000" y="-30480"/>
            <a:chExt cx="8644080" cy="3393440"/>
          </a:xfrm>
        </p:grpSpPr>
        <p:sp>
          <p:nvSpPr>
            <p:cNvPr id="30" name="Flowchart: Document 29">
              <a:extLst>
                <a:ext uri="{FF2B5EF4-FFF2-40B4-BE49-F238E27FC236}">
                  <a16:creationId xmlns:a16="http://schemas.microsoft.com/office/drawing/2014/main" id="{DC010FCC-290C-4DF3-82F7-8C62132A5AF5}"/>
                </a:ext>
              </a:extLst>
            </p:cNvPr>
            <p:cNvSpPr/>
            <p:nvPr/>
          </p:nvSpPr>
          <p:spPr>
            <a:xfrm>
              <a:off x="6096000" y="-30480"/>
              <a:ext cx="6096000" cy="3393440"/>
            </a:xfrm>
            <a:prstGeom prst="flowChartDocument">
              <a:avLst/>
            </a:prstGeom>
            <a:solidFill>
              <a:schemeClr val="bg1"/>
            </a:solidFill>
            <a:ln w="28575">
              <a:solidFill>
                <a:srgbClr val="FF006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b="1">
                <a:ln w="6600">
                  <a:solidFill>
                    <a:schemeClr val="accent2"/>
                  </a:solidFill>
                  <a:prstDash val="solid"/>
                </a:ln>
                <a:solidFill>
                  <a:srgbClr val="FFFFFF"/>
                </a:solidFill>
                <a:effectLst>
                  <a:outerShdw dist="38100" dir="2700000" algn="tl" rotWithShape="0">
                    <a:schemeClr val="accent2"/>
                  </a:outerShdw>
                </a:effectLst>
              </a:endParaRPr>
            </a:p>
          </p:txBody>
        </p:sp>
        <p:sp>
          <p:nvSpPr>
            <p:cNvPr id="31" name="TextBox 30">
              <a:extLst>
                <a:ext uri="{FF2B5EF4-FFF2-40B4-BE49-F238E27FC236}">
                  <a16:creationId xmlns:a16="http://schemas.microsoft.com/office/drawing/2014/main" id="{5A5BC837-81C0-49E4-BDC2-9E98C939CBDE}"/>
                </a:ext>
              </a:extLst>
            </p:cNvPr>
            <p:cNvSpPr txBox="1"/>
            <p:nvPr/>
          </p:nvSpPr>
          <p:spPr>
            <a:xfrm>
              <a:off x="8933242" y="839277"/>
              <a:ext cx="5806838" cy="553998"/>
            </a:xfrm>
            <a:prstGeom prst="rect">
              <a:avLst/>
            </a:prstGeom>
            <a:noFill/>
          </p:spPr>
          <p:txBody>
            <a:bodyPr wrap="square" rtlCol="0">
              <a:spAutoFit/>
            </a:bodyPr>
            <a:lstStyle/>
            <a:p>
              <a:pPr algn="just"/>
              <a:endParaRPr lang="vi-VN" sz="3000" b="1" dirty="0" err="1">
                <a:ln w="6600">
                  <a:solidFill>
                    <a:srgbClr val="FF0066"/>
                  </a:solidFill>
                  <a:prstDash val="solid"/>
                </a:ln>
                <a:solidFill>
                  <a:schemeClr val="accent4"/>
                </a:solidFill>
                <a:effectLst>
                  <a:outerShdw dist="38100" dir="2700000" algn="tl" rotWithShape="0">
                    <a:schemeClr val="accent2"/>
                  </a:outerShdw>
                </a:effectLst>
                <a:latin typeface="Arial" panose="020B0604020202020204" pitchFamily="34" charset="0"/>
                <a:cs typeface="Arial" panose="020B0604020202020204" pitchFamily="34" charset="0"/>
              </a:endParaRPr>
            </a:p>
          </p:txBody>
        </p:sp>
      </p:grpSp>
      <p:sp>
        <p:nvSpPr>
          <p:cNvPr id="32" name="TextBox 31">
            <a:extLst>
              <a:ext uri="{FF2B5EF4-FFF2-40B4-BE49-F238E27FC236}">
                <a16:creationId xmlns:a16="http://schemas.microsoft.com/office/drawing/2014/main" id="{EABBE5B9-54D3-4580-B722-4E1D13509405}"/>
              </a:ext>
            </a:extLst>
          </p:cNvPr>
          <p:cNvSpPr txBox="1"/>
          <p:nvPr/>
        </p:nvSpPr>
        <p:spPr>
          <a:xfrm>
            <a:off x="5833859" y="1332436"/>
            <a:ext cx="5100841" cy="1754326"/>
          </a:xfrm>
          <a:prstGeom prst="rect">
            <a:avLst/>
          </a:prstGeom>
          <a:noFill/>
        </p:spPr>
        <p:txBody>
          <a:bodyPr wrap="square" rtlCol="0">
            <a:spAutoFit/>
          </a:bodyPr>
          <a:lstStyle/>
          <a:p>
            <a:pPr algn="just"/>
            <a:r>
              <a:rPr lang="en-US" sz="3600" b="1" dirty="0" err="1">
                <a:latin typeface="Calibri" panose="020F0502020204030204" pitchFamily="34" charset="0"/>
                <a:cs typeface="Calibri" panose="020F0502020204030204" pitchFamily="34" charset="0"/>
              </a:rPr>
              <a:t>Hoàn</a:t>
            </a:r>
            <a:r>
              <a:rPr lang="en-US" sz="3600" b="1" dirty="0">
                <a:latin typeface="Calibri" panose="020F0502020204030204" pitchFamily="34" charset="0"/>
                <a:cs typeface="Calibri" panose="020F0502020204030204" pitchFamily="34" charset="0"/>
              </a:rPr>
              <a:t> </a:t>
            </a:r>
            <a:r>
              <a:rPr lang="en-US" sz="3600" b="1" dirty="0" err="1">
                <a:latin typeface="Calibri" panose="020F0502020204030204" pitchFamily="34" charset="0"/>
                <a:cs typeface="Calibri" panose="020F0502020204030204" pitchFamily="34" charset="0"/>
              </a:rPr>
              <a:t>thành</a:t>
            </a:r>
            <a:r>
              <a:rPr lang="en-US" sz="3600" b="1" dirty="0">
                <a:latin typeface="Calibri" panose="020F0502020204030204" pitchFamily="34" charset="0"/>
                <a:cs typeface="Calibri" panose="020F0502020204030204" pitchFamily="34" charset="0"/>
              </a:rPr>
              <a:t> </a:t>
            </a:r>
            <a:r>
              <a:rPr lang="en-US" sz="3600" b="1" dirty="0" err="1">
                <a:latin typeface="Calibri" panose="020F0502020204030204" pitchFamily="34" charset="0"/>
                <a:cs typeface="Calibri" panose="020F0502020204030204" pitchFamily="34" charset="0"/>
              </a:rPr>
              <a:t>phiếu</a:t>
            </a:r>
            <a:r>
              <a:rPr lang="en-US" sz="3600" b="1" dirty="0">
                <a:latin typeface="Calibri" panose="020F0502020204030204" pitchFamily="34" charset="0"/>
                <a:cs typeface="Calibri" panose="020F0502020204030204" pitchFamily="34" charset="0"/>
              </a:rPr>
              <a:t> </a:t>
            </a:r>
            <a:r>
              <a:rPr lang="en-US" sz="3600" b="1" dirty="0" err="1">
                <a:latin typeface="Calibri" panose="020F0502020204030204" pitchFamily="34" charset="0"/>
                <a:cs typeface="Calibri" panose="020F0502020204030204" pitchFamily="34" charset="0"/>
              </a:rPr>
              <a:t>bài</a:t>
            </a:r>
            <a:r>
              <a:rPr lang="en-US" sz="3600" b="1" dirty="0">
                <a:latin typeface="Calibri" panose="020F0502020204030204" pitchFamily="34" charset="0"/>
                <a:cs typeface="Calibri" panose="020F0502020204030204" pitchFamily="34" charset="0"/>
              </a:rPr>
              <a:t> </a:t>
            </a:r>
            <a:r>
              <a:rPr lang="en-US" sz="3600" b="1" dirty="0" err="1">
                <a:latin typeface="Calibri" panose="020F0502020204030204" pitchFamily="34" charset="0"/>
                <a:cs typeface="Calibri" panose="020F0502020204030204" pitchFamily="34" charset="0"/>
              </a:rPr>
              <a:t>tập</a:t>
            </a:r>
            <a:r>
              <a:rPr lang="en-US" sz="3600" b="1" dirty="0">
                <a:latin typeface="Calibri" panose="020F0502020204030204" pitchFamily="34" charset="0"/>
                <a:cs typeface="Calibri" panose="020F0502020204030204" pitchFamily="34" charset="0"/>
              </a:rPr>
              <a:t> </a:t>
            </a:r>
            <a:r>
              <a:rPr lang="en-US" sz="3600" b="1" dirty="0" err="1">
                <a:latin typeface="Calibri" panose="020F0502020204030204" pitchFamily="34" charset="0"/>
                <a:cs typeface="Calibri" panose="020F0502020204030204" pitchFamily="34" charset="0"/>
              </a:rPr>
              <a:t>và</a:t>
            </a:r>
            <a:r>
              <a:rPr lang="en-US" sz="3600" b="1" dirty="0">
                <a:latin typeface="Calibri" panose="020F0502020204030204" pitchFamily="34" charset="0"/>
                <a:cs typeface="Calibri" panose="020F0502020204030204" pitchFamily="34" charset="0"/>
              </a:rPr>
              <a:t> </a:t>
            </a:r>
            <a:r>
              <a:rPr lang="en-US" sz="3600" b="1" dirty="0" err="1">
                <a:latin typeface="Calibri" panose="020F0502020204030204" pitchFamily="34" charset="0"/>
                <a:cs typeface="Calibri" panose="020F0502020204030204" pitchFamily="34" charset="0"/>
              </a:rPr>
              <a:t>báo</a:t>
            </a:r>
            <a:r>
              <a:rPr lang="en-US" sz="3600" b="1" dirty="0">
                <a:latin typeface="Calibri" panose="020F0502020204030204" pitchFamily="34" charset="0"/>
                <a:cs typeface="Calibri" panose="020F0502020204030204" pitchFamily="34" charset="0"/>
              </a:rPr>
              <a:t> </a:t>
            </a:r>
            <a:r>
              <a:rPr lang="en-US" sz="3600" b="1" dirty="0" err="1">
                <a:latin typeface="Calibri" panose="020F0502020204030204" pitchFamily="34" charset="0"/>
                <a:cs typeface="Calibri" panose="020F0502020204030204" pitchFamily="34" charset="0"/>
              </a:rPr>
              <a:t>cáo</a:t>
            </a:r>
            <a:r>
              <a:rPr lang="en-US" sz="3600" b="1" dirty="0">
                <a:latin typeface="Calibri" panose="020F0502020204030204" pitchFamily="34" charset="0"/>
                <a:cs typeface="Calibri" panose="020F0502020204030204" pitchFamily="34" charset="0"/>
              </a:rPr>
              <a:t> </a:t>
            </a:r>
            <a:r>
              <a:rPr lang="en-US" sz="3600" b="1" dirty="0" err="1">
                <a:latin typeface="Calibri" panose="020F0502020204030204" pitchFamily="34" charset="0"/>
                <a:cs typeface="Calibri" panose="020F0502020204030204" pitchFamily="34" charset="0"/>
              </a:rPr>
              <a:t>kết</a:t>
            </a:r>
            <a:r>
              <a:rPr lang="en-US" sz="3600" b="1" dirty="0">
                <a:latin typeface="Calibri" panose="020F0502020204030204" pitchFamily="34" charset="0"/>
                <a:cs typeface="Calibri" panose="020F0502020204030204" pitchFamily="34" charset="0"/>
              </a:rPr>
              <a:t> </a:t>
            </a:r>
            <a:r>
              <a:rPr lang="en-US" sz="3600" b="1" dirty="0" err="1">
                <a:latin typeface="Calibri" panose="020F0502020204030204" pitchFamily="34" charset="0"/>
                <a:cs typeface="Calibri" panose="020F0502020204030204" pitchFamily="34" charset="0"/>
              </a:rPr>
              <a:t>quả</a:t>
            </a:r>
            <a:r>
              <a:rPr lang="en-US" sz="3600" b="1" dirty="0">
                <a:latin typeface="Calibri" panose="020F0502020204030204" pitchFamily="34" charset="0"/>
                <a:cs typeface="Calibri" panose="020F0502020204030204" pitchFamily="34" charset="0"/>
              </a:rPr>
              <a:t> </a:t>
            </a:r>
            <a:r>
              <a:rPr lang="en-US" sz="3600" b="1" dirty="0" err="1">
                <a:latin typeface="Calibri" panose="020F0502020204030204" pitchFamily="34" charset="0"/>
                <a:cs typeface="Calibri" panose="020F0502020204030204" pitchFamily="34" charset="0"/>
              </a:rPr>
              <a:t>trước</a:t>
            </a:r>
            <a:r>
              <a:rPr lang="en-US" sz="3600" b="1" dirty="0">
                <a:latin typeface="Calibri" panose="020F0502020204030204" pitchFamily="34" charset="0"/>
                <a:cs typeface="Calibri" panose="020F0502020204030204" pitchFamily="34" charset="0"/>
              </a:rPr>
              <a:t> </a:t>
            </a:r>
            <a:r>
              <a:rPr lang="en-US" sz="3600" b="1" dirty="0" err="1">
                <a:latin typeface="Calibri" panose="020F0502020204030204" pitchFamily="34" charset="0"/>
                <a:cs typeface="Calibri" panose="020F0502020204030204" pitchFamily="34" charset="0"/>
              </a:rPr>
              <a:t>lớp</a:t>
            </a:r>
            <a:r>
              <a:rPr lang="en-US" sz="3600" b="1" dirty="0">
                <a:latin typeface="Calibri" panose="020F0502020204030204" pitchFamily="34" charset="0"/>
                <a:cs typeface="Calibri" panose="020F0502020204030204" pitchFamily="34" charset="0"/>
              </a:rPr>
              <a:t>.</a:t>
            </a:r>
            <a:endParaRPr lang="vi-VN" sz="36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77302741"/>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0000">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14:bounceEnd="60000">
                                          <p:cBhvr additive="base">
                                            <p:cTn id="7" dur="1000" fill="hold"/>
                                            <p:tgtEl>
                                              <p:spTgt spid="14"/>
                                            </p:tgtEl>
                                            <p:attrNameLst>
                                              <p:attrName>ppt_x</p:attrName>
                                            </p:attrNameLst>
                                          </p:cBhvr>
                                          <p:tavLst>
                                            <p:tav tm="0">
                                              <p:val>
                                                <p:strVal val="#ppt_x"/>
                                              </p:val>
                                            </p:tav>
                                            <p:tav tm="100000">
                                              <p:val>
                                                <p:strVal val="#ppt_x"/>
                                              </p:val>
                                            </p:tav>
                                          </p:tavLst>
                                        </p:anim>
                                        <p:anim calcmode="lin" valueType="num" p14:bounceEnd="60000">
                                          <p:cBhvr additive="base">
                                            <p:cTn id="8" dur="10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nodeType="click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wipe(up)">
                                          <p:cBhvr>
                                            <p:cTn id="13" dur="500"/>
                                            <p:tgtEl>
                                              <p:spTgt spid="29"/>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wipe(up)">
                                          <p:cBhvr>
                                            <p:cTn id="16"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1000" fill="hold"/>
                                            <p:tgtEl>
                                              <p:spTgt spid="14"/>
                                            </p:tgtEl>
                                            <p:attrNameLst>
                                              <p:attrName>ppt_x</p:attrName>
                                            </p:attrNameLst>
                                          </p:cBhvr>
                                          <p:tavLst>
                                            <p:tav tm="0">
                                              <p:val>
                                                <p:strVal val="#ppt_x"/>
                                              </p:val>
                                            </p:tav>
                                            <p:tav tm="100000">
                                              <p:val>
                                                <p:strVal val="#ppt_x"/>
                                              </p:val>
                                            </p:tav>
                                          </p:tavLst>
                                        </p:anim>
                                        <p:anim calcmode="lin" valueType="num">
                                          <p:cBhvr additive="base">
                                            <p:cTn id="8" dur="10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nodeType="click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wipe(up)">
                                          <p:cBhvr>
                                            <p:cTn id="13" dur="500"/>
                                            <p:tgtEl>
                                              <p:spTgt spid="29"/>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wipe(up)">
                                          <p:cBhvr>
                                            <p:cTn id="16"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l="-35000" b="-20000"/>
          </a:stretch>
        </a:blipFill>
        <a:effectLst/>
      </p:bgPr>
    </p:bg>
    <p:spTree>
      <p:nvGrpSpPr>
        <p:cNvPr id="1" name=""/>
        <p:cNvGrpSpPr/>
        <p:nvPr/>
      </p:nvGrpSpPr>
      <p:grpSpPr>
        <a:xfrm>
          <a:off x="0" y="0"/>
          <a:ext cx="0" cy="0"/>
          <a:chOff x="0" y="0"/>
          <a:chExt cx="0" cy="0"/>
        </a:xfrm>
      </p:grpSpPr>
      <p:grpSp>
        <p:nvGrpSpPr>
          <p:cNvPr id="12" name="组合 11"/>
          <p:cNvGrpSpPr/>
          <p:nvPr/>
        </p:nvGrpSpPr>
        <p:grpSpPr>
          <a:xfrm>
            <a:off x="1587" y="-25771"/>
            <a:ext cx="12178668" cy="6909540"/>
            <a:chOff x="0" y="0"/>
            <a:chExt cx="19184" cy="10884"/>
          </a:xfrm>
        </p:grpSpPr>
        <p:pic>
          <p:nvPicPr>
            <p:cNvPr id="6" name="图片 5" descr="34"/>
            <p:cNvPicPr>
              <a:picLocks noChangeAspect="1"/>
            </p:cNvPicPr>
            <p:nvPr/>
          </p:nvPicPr>
          <p:blipFill>
            <a:blip r:embed="rId3"/>
            <a:stretch>
              <a:fillRect/>
            </a:stretch>
          </p:blipFill>
          <p:spPr>
            <a:xfrm>
              <a:off x="0" y="5114"/>
              <a:ext cx="19185" cy="5771"/>
            </a:xfrm>
            <a:prstGeom prst="rect">
              <a:avLst/>
            </a:prstGeom>
          </p:spPr>
        </p:pic>
        <p:sp>
          <p:nvSpPr>
            <p:cNvPr id="2" name="矩形 1"/>
            <p:cNvSpPr/>
            <p:nvPr/>
          </p:nvSpPr>
          <p:spPr>
            <a:xfrm>
              <a:off x="977" y="1019"/>
              <a:ext cx="17349" cy="88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zh-CN" altLang="en-US" sz="1799">
                <a:solidFill>
                  <a:srgbClr val="FFFFFF"/>
                </a:solidFill>
                <a:latin typeface="等线"/>
                <a:ea typeface="等线" panose="02010600030101010101" pitchFamily="2" charset="-122"/>
              </a:endParaRPr>
            </a:p>
          </p:txBody>
        </p:sp>
        <p:pic>
          <p:nvPicPr>
            <p:cNvPr id="3" name="图片 2" descr="35"/>
            <p:cNvPicPr>
              <a:picLocks noChangeAspect="1"/>
            </p:cNvPicPr>
            <p:nvPr/>
          </p:nvPicPr>
          <p:blipFill>
            <a:blip r:embed="rId4"/>
            <a:stretch>
              <a:fillRect/>
            </a:stretch>
          </p:blipFill>
          <p:spPr>
            <a:xfrm>
              <a:off x="0" y="0"/>
              <a:ext cx="19185" cy="9129"/>
            </a:xfrm>
            <a:prstGeom prst="rect">
              <a:avLst/>
            </a:prstGeom>
          </p:spPr>
        </p:pic>
      </p:grpSp>
      <p:graphicFrame>
        <p:nvGraphicFramePr>
          <p:cNvPr id="4" name="Table 3">
            <a:extLst>
              <a:ext uri="{FF2B5EF4-FFF2-40B4-BE49-F238E27FC236}">
                <a16:creationId xmlns:a16="http://schemas.microsoft.com/office/drawing/2014/main" id="{6A74C023-D4D0-44A9-B5FC-84153B5364AA}"/>
              </a:ext>
            </a:extLst>
          </p:cNvPr>
          <p:cNvGraphicFramePr>
            <a:graphicFrameLocks noGrp="1"/>
          </p:cNvGraphicFramePr>
          <p:nvPr>
            <p:extLst>
              <p:ext uri="{D42A27DB-BD31-4B8C-83A1-F6EECF244321}">
                <p14:modId xmlns:p14="http://schemas.microsoft.com/office/powerpoint/2010/main" val="3191380280"/>
              </p:ext>
            </p:extLst>
          </p:nvPr>
        </p:nvGraphicFramePr>
        <p:xfrm>
          <a:off x="1162050" y="962025"/>
          <a:ext cx="10115550" cy="4989334"/>
        </p:xfrm>
        <a:graphic>
          <a:graphicData uri="http://schemas.openxmlformats.org/drawingml/2006/table">
            <a:tbl>
              <a:tblPr>
                <a:tableStyleId>{8799B23B-EC83-4686-B30A-512413B5E67A}</a:tableStyleId>
              </a:tblPr>
              <a:tblGrid>
                <a:gridCol w="7277100">
                  <a:extLst>
                    <a:ext uri="{9D8B030D-6E8A-4147-A177-3AD203B41FA5}">
                      <a16:colId xmlns:a16="http://schemas.microsoft.com/office/drawing/2014/main" val="319693934"/>
                    </a:ext>
                  </a:extLst>
                </a:gridCol>
                <a:gridCol w="2838450">
                  <a:extLst>
                    <a:ext uri="{9D8B030D-6E8A-4147-A177-3AD203B41FA5}">
                      <a16:colId xmlns:a16="http://schemas.microsoft.com/office/drawing/2014/main" val="556468947"/>
                    </a:ext>
                  </a:extLst>
                </a:gridCol>
              </a:tblGrid>
              <a:tr h="741773">
                <a:tc>
                  <a:txBody>
                    <a:bodyPr/>
                    <a:lstStyle/>
                    <a:p>
                      <a:pPr marL="0" marR="0" algn="ctr">
                        <a:spcBef>
                          <a:spcPts val="0"/>
                        </a:spcBef>
                        <a:spcAft>
                          <a:spcPts val="80"/>
                        </a:spcAft>
                      </a:pPr>
                      <a:r>
                        <a:rPr lang="en-US" sz="2800" b="1" dirty="0" err="1">
                          <a:effectLst/>
                          <a:latin typeface="Calibri" panose="020F0502020204030204" pitchFamily="34" charset="0"/>
                          <a:cs typeface="Calibri" panose="020F0502020204030204" pitchFamily="34" charset="0"/>
                        </a:rPr>
                        <a:t>Cách</a:t>
                      </a:r>
                      <a:r>
                        <a:rPr lang="en-US" sz="2800" b="1" dirty="0">
                          <a:effectLst/>
                          <a:latin typeface="Calibri" panose="020F0502020204030204" pitchFamily="34" charset="0"/>
                          <a:cs typeface="Calibri" panose="020F0502020204030204" pitchFamily="34" charset="0"/>
                        </a:rPr>
                        <a:t> </a:t>
                      </a:r>
                      <a:r>
                        <a:rPr lang="en-US" sz="2800" b="1" dirty="0" err="1">
                          <a:effectLst/>
                          <a:latin typeface="Calibri" panose="020F0502020204030204" pitchFamily="34" charset="0"/>
                          <a:cs typeface="Calibri" panose="020F0502020204030204" pitchFamily="34" charset="0"/>
                        </a:rPr>
                        <a:t>sử</a:t>
                      </a:r>
                      <a:r>
                        <a:rPr lang="en-US" sz="2800" b="1" dirty="0">
                          <a:effectLst/>
                          <a:latin typeface="Calibri" panose="020F0502020204030204" pitchFamily="34" charset="0"/>
                          <a:cs typeface="Calibri" panose="020F0502020204030204" pitchFamily="34" charset="0"/>
                        </a:rPr>
                        <a:t> </a:t>
                      </a:r>
                      <a:r>
                        <a:rPr lang="en-US" sz="2800" b="1" dirty="0" err="1">
                          <a:effectLst/>
                          <a:latin typeface="Calibri" panose="020F0502020204030204" pitchFamily="34" charset="0"/>
                          <a:cs typeface="Calibri" panose="020F0502020204030204" pitchFamily="34" charset="0"/>
                        </a:rPr>
                        <a:t>dụng</a:t>
                      </a:r>
                      <a:r>
                        <a:rPr lang="en-US" sz="2800" b="1" dirty="0">
                          <a:effectLst/>
                          <a:latin typeface="Calibri" panose="020F0502020204030204" pitchFamily="34" charset="0"/>
                          <a:cs typeface="Calibri" panose="020F0502020204030204" pitchFamily="34" charset="0"/>
                        </a:rPr>
                        <a:t> </a:t>
                      </a:r>
                      <a:r>
                        <a:rPr lang="en-US" sz="2800" b="1" dirty="0" err="1">
                          <a:effectLst/>
                          <a:latin typeface="Calibri" panose="020F0502020204030204" pitchFamily="34" charset="0"/>
                          <a:cs typeface="Calibri" panose="020F0502020204030204" pitchFamily="34" charset="0"/>
                        </a:rPr>
                        <a:t>thực</a:t>
                      </a:r>
                      <a:r>
                        <a:rPr lang="en-US" sz="2800" b="1" dirty="0">
                          <a:effectLst/>
                          <a:latin typeface="Calibri" panose="020F0502020204030204" pitchFamily="34" charset="0"/>
                          <a:cs typeface="Calibri" panose="020F0502020204030204" pitchFamily="34" charset="0"/>
                        </a:rPr>
                        <a:t> </a:t>
                      </a:r>
                      <a:r>
                        <a:rPr lang="en-US" sz="2800" b="1" dirty="0" err="1">
                          <a:effectLst/>
                          <a:latin typeface="Calibri" panose="020F0502020204030204" pitchFamily="34" charset="0"/>
                          <a:cs typeface="Calibri" panose="020F0502020204030204" pitchFamily="34" charset="0"/>
                        </a:rPr>
                        <a:t>vật</a:t>
                      </a:r>
                      <a:r>
                        <a:rPr lang="en-US" sz="2800" b="1" dirty="0">
                          <a:effectLst/>
                          <a:latin typeface="Calibri" panose="020F0502020204030204" pitchFamily="34" charset="0"/>
                          <a:cs typeface="Calibri" panose="020F0502020204030204" pitchFamily="34" charset="0"/>
                        </a:rPr>
                        <a:t> </a:t>
                      </a:r>
                      <a:r>
                        <a:rPr lang="en-US" sz="2800" b="1" dirty="0" err="1">
                          <a:effectLst/>
                          <a:latin typeface="Calibri" panose="020F0502020204030204" pitchFamily="34" charset="0"/>
                          <a:cs typeface="Calibri" panose="020F0502020204030204" pitchFamily="34" charset="0"/>
                        </a:rPr>
                        <a:t>và</a:t>
                      </a:r>
                      <a:r>
                        <a:rPr lang="en-US" sz="2800" b="1" dirty="0">
                          <a:effectLst/>
                          <a:latin typeface="Calibri" panose="020F0502020204030204" pitchFamily="34" charset="0"/>
                          <a:cs typeface="Calibri" panose="020F0502020204030204" pitchFamily="34" charset="0"/>
                        </a:rPr>
                        <a:t> </a:t>
                      </a:r>
                      <a:r>
                        <a:rPr lang="en-US" sz="2800" b="1" dirty="0" err="1">
                          <a:effectLst/>
                          <a:latin typeface="Calibri" panose="020F0502020204030204" pitchFamily="34" charset="0"/>
                          <a:cs typeface="Calibri" panose="020F0502020204030204" pitchFamily="34" charset="0"/>
                        </a:rPr>
                        <a:t>động</a:t>
                      </a:r>
                      <a:r>
                        <a:rPr lang="en-US" sz="2800" b="1" dirty="0">
                          <a:effectLst/>
                          <a:latin typeface="Calibri" panose="020F0502020204030204" pitchFamily="34" charset="0"/>
                          <a:cs typeface="Calibri" panose="020F0502020204030204" pitchFamily="34" charset="0"/>
                        </a:rPr>
                        <a:t> </a:t>
                      </a:r>
                      <a:r>
                        <a:rPr lang="en-US" sz="2800" b="1" dirty="0" err="1">
                          <a:effectLst/>
                          <a:latin typeface="Calibri" panose="020F0502020204030204" pitchFamily="34" charset="0"/>
                          <a:cs typeface="Calibri" panose="020F0502020204030204" pitchFamily="34" charset="0"/>
                        </a:rPr>
                        <a:t>vật</a:t>
                      </a:r>
                      <a:endParaRPr lang="en-US" sz="2800" dirty="0">
                        <a:effectLst/>
                        <a:latin typeface="Calibri" panose="020F0502020204030204" pitchFamily="34" charset="0"/>
                        <a:cs typeface="Calibri" panose="020F0502020204030204" pitchFamily="34" charset="0"/>
                      </a:endParaRPr>
                    </a:p>
                  </a:txBody>
                  <a:tcPr marL="68580" marR="68580" marT="0" marB="0">
                    <a:solidFill>
                      <a:srgbClr val="FFFF00"/>
                    </a:solidFill>
                  </a:tcPr>
                </a:tc>
                <a:tc>
                  <a:txBody>
                    <a:bodyPr/>
                    <a:lstStyle/>
                    <a:p>
                      <a:pPr marL="0" marR="0" algn="ctr">
                        <a:spcBef>
                          <a:spcPts val="0"/>
                        </a:spcBef>
                        <a:spcAft>
                          <a:spcPts val="80"/>
                        </a:spcAft>
                      </a:pPr>
                      <a:r>
                        <a:rPr lang="en-US" sz="2800" b="1" dirty="0" err="1">
                          <a:effectLst/>
                          <a:latin typeface="Calibri" panose="020F0502020204030204" pitchFamily="34" charset="0"/>
                          <a:cs typeface="Calibri" panose="020F0502020204030204" pitchFamily="34" charset="0"/>
                        </a:rPr>
                        <a:t>Nhận</a:t>
                      </a:r>
                      <a:r>
                        <a:rPr lang="en-US" sz="2800" b="1" dirty="0">
                          <a:effectLst/>
                          <a:latin typeface="Calibri" panose="020F0502020204030204" pitchFamily="34" charset="0"/>
                          <a:cs typeface="Calibri" panose="020F0502020204030204" pitchFamily="34" charset="0"/>
                        </a:rPr>
                        <a:t> </a:t>
                      </a:r>
                      <a:r>
                        <a:rPr lang="en-US" sz="2800" b="1" dirty="0" err="1">
                          <a:effectLst/>
                          <a:latin typeface="Calibri" panose="020F0502020204030204" pitchFamily="34" charset="0"/>
                          <a:cs typeface="Calibri" panose="020F0502020204030204" pitchFamily="34" charset="0"/>
                        </a:rPr>
                        <a:t>xét</a:t>
                      </a:r>
                      <a:endParaRPr lang="en-US" sz="2800" dirty="0">
                        <a:effectLst/>
                        <a:latin typeface="Calibri" panose="020F0502020204030204" pitchFamily="34" charset="0"/>
                        <a:cs typeface="Calibri" panose="020F0502020204030204" pitchFamily="34" charset="0"/>
                      </a:endParaRPr>
                    </a:p>
                  </a:txBody>
                  <a:tcPr marL="68580" marR="68580" marT="0" marB="0">
                    <a:solidFill>
                      <a:srgbClr val="FFFF00"/>
                    </a:solidFill>
                  </a:tcPr>
                </a:tc>
                <a:extLst>
                  <a:ext uri="{0D108BD9-81ED-4DB2-BD59-A6C34878D82A}">
                    <a16:rowId xmlns:a16="http://schemas.microsoft.com/office/drawing/2014/main" val="1832148225"/>
                  </a:ext>
                </a:extLst>
              </a:tr>
              <a:tr h="370886">
                <a:tc>
                  <a:txBody>
                    <a:bodyPr/>
                    <a:lstStyle/>
                    <a:p>
                      <a:pPr marL="0" marR="0" algn="just">
                        <a:spcBef>
                          <a:spcPts val="0"/>
                        </a:spcBef>
                        <a:spcAft>
                          <a:spcPts val="80"/>
                        </a:spcAft>
                      </a:pPr>
                      <a:r>
                        <a:rPr lang="en-US" sz="2800" b="1">
                          <a:solidFill>
                            <a:srgbClr val="002060"/>
                          </a:solidFill>
                          <a:effectLst/>
                          <a:latin typeface="Calibri" panose="020F0502020204030204" pitchFamily="34" charset="0"/>
                          <a:cs typeface="Calibri" panose="020F0502020204030204" pitchFamily="34" charset="0"/>
                        </a:rPr>
                        <a:t>Sử dụng hết thức ăn đã nấu</a:t>
                      </a:r>
                    </a:p>
                  </a:txBody>
                  <a:tcPr marL="68580" marR="68580" marT="0" marB="0"/>
                </a:tc>
                <a:tc>
                  <a:txBody>
                    <a:bodyPr/>
                    <a:lstStyle/>
                    <a:p>
                      <a:pPr marL="0" marR="0" algn="just">
                        <a:spcBef>
                          <a:spcPts val="0"/>
                        </a:spcBef>
                        <a:spcAft>
                          <a:spcPts val="80"/>
                        </a:spcAft>
                      </a:pPr>
                      <a:r>
                        <a:rPr lang="en-US" sz="2800" b="1">
                          <a:solidFill>
                            <a:srgbClr val="002060"/>
                          </a:solidFill>
                          <a:effectLst/>
                          <a:latin typeface="Calibri" panose="020F0502020204030204" pitchFamily="34" charset="0"/>
                          <a:cs typeface="Calibri" panose="020F0502020204030204" pitchFamily="34" charset="0"/>
                        </a:rPr>
                        <a:t>Hợp lí</a:t>
                      </a:r>
                    </a:p>
                  </a:txBody>
                  <a:tcPr marL="68580" marR="68580" marT="0" marB="0"/>
                </a:tc>
                <a:extLst>
                  <a:ext uri="{0D108BD9-81ED-4DB2-BD59-A6C34878D82A}">
                    <a16:rowId xmlns:a16="http://schemas.microsoft.com/office/drawing/2014/main" val="1697707458"/>
                  </a:ext>
                </a:extLst>
              </a:tr>
              <a:tr h="574582">
                <a:tc>
                  <a:txBody>
                    <a:bodyPr/>
                    <a:lstStyle/>
                    <a:p>
                      <a:pPr marL="0" marR="0" algn="just">
                        <a:spcBef>
                          <a:spcPts val="0"/>
                        </a:spcBef>
                        <a:spcAft>
                          <a:spcPts val="80"/>
                        </a:spcAft>
                      </a:pPr>
                      <a:r>
                        <a:rPr lang="en-US" sz="2800" b="1" dirty="0">
                          <a:solidFill>
                            <a:srgbClr val="002060"/>
                          </a:solidFill>
                          <a:effectLst/>
                          <a:latin typeface="Calibri" panose="020F0502020204030204" pitchFamily="34" charset="0"/>
                          <a:cs typeface="Calibri" panose="020F0502020204030204" pitchFamily="34" charset="0"/>
                        </a:rPr>
                        <a:t>Cho </a:t>
                      </a:r>
                      <a:r>
                        <a:rPr lang="en-US" sz="2800" b="1" dirty="0" err="1">
                          <a:solidFill>
                            <a:srgbClr val="002060"/>
                          </a:solidFill>
                          <a:effectLst/>
                          <a:latin typeface="Calibri" panose="020F0502020204030204" pitchFamily="34" charset="0"/>
                          <a:cs typeface="Calibri" panose="020F0502020204030204" pitchFamily="34" charset="0"/>
                        </a:rPr>
                        <a:t>ngựa</a:t>
                      </a:r>
                      <a:r>
                        <a:rPr lang="en-US" sz="2800" b="1" dirty="0">
                          <a:solidFill>
                            <a:srgbClr val="002060"/>
                          </a:solidFill>
                          <a:effectLst/>
                          <a:latin typeface="Calibri" panose="020F0502020204030204" pitchFamily="34" charset="0"/>
                          <a:cs typeface="Calibri" panose="020F0502020204030204" pitchFamily="34" charset="0"/>
                        </a:rPr>
                        <a:t> </a:t>
                      </a:r>
                      <a:r>
                        <a:rPr lang="en-US" sz="2800" b="1" dirty="0" err="1">
                          <a:solidFill>
                            <a:srgbClr val="002060"/>
                          </a:solidFill>
                          <a:effectLst/>
                          <a:latin typeface="Calibri" panose="020F0502020204030204" pitchFamily="34" charset="0"/>
                          <a:cs typeface="Calibri" panose="020F0502020204030204" pitchFamily="34" charset="0"/>
                        </a:rPr>
                        <a:t>chở</a:t>
                      </a:r>
                      <a:r>
                        <a:rPr lang="en-US" sz="2800" b="1" dirty="0">
                          <a:solidFill>
                            <a:srgbClr val="002060"/>
                          </a:solidFill>
                          <a:effectLst/>
                          <a:latin typeface="Calibri" panose="020F0502020204030204" pitchFamily="34" charset="0"/>
                          <a:cs typeface="Calibri" panose="020F0502020204030204" pitchFamily="34" charset="0"/>
                        </a:rPr>
                        <a:t> </a:t>
                      </a:r>
                      <a:r>
                        <a:rPr lang="en-US" sz="2800" b="1" dirty="0" err="1">
                          <a:solidFill>
                            <a:srgbClr val="002060"/>
                          </a:solidFill>
                          <a:effectLst/>
                          <a:latin typeface="Calibri" panose="020F0502020204030204" pitchFamily="34" charset="0"/>
                          <a:cs typeface="Calibri" panose="020F0502020204030204" pitchFamily="34" charset="0"/>
                        </a:rPr>
                        <a:t>nhiều</a:t>
                      </a:r>
                      <a:r>
                        <a:rPr lang="en-US" sz="2800" b="1" dirty="0">
                          <a:solidFill>
                            <a:srgbClr val="002060"/>
                          </a:solidFill>
                          <a:effectLst/>
                          <a:latin typeface="Calibri" panose="020F0502020204030204" pitchFamily="34" charset="0"/>
                          <a:cs typeface="Calibri" panose="020F0502020204030204" pitchFamily="34" charset="0"/>
                        </a:rPr>
                        <a:t> </a:t>
                      </a:r>
                      <a:r>
                        <a:rPr lang="en-US" sz="2800" b="1" dirty="0" err="1">
                          <a:solidFill>
                            <a:srgbClr val="002060"/>
                          </a:solidFill>
                          <a:effectLst/>
                          <a:latin typeface="Calibri" panose="020F0502020204030204" pitchFamily="34" charset="0"/>
                          <a:cs typeface="Calibri" panose="020F0502020204030204" pitchFamily="34" charset="0"/>
                        </a:rPr>
                        <a:t>hàng</a:t>
                      </a:r>
                      <a:r>
                        <a:rPr lang="en-US" sz="2800" b="1" dirty="0">
                          <a:solidFill>
                            <a:srgbClr val="002060"/>
                          </a:solidFill>
                          <a:effectLst/>
                          <a:latin typeface="Calibri" panose="020F0502020204030204" pitchFamily="34" charset="0"/>
                          <a:cs typeface="Calibri" panose="020F0502020204030204" pitchFamily="34" charset="0"/>
                        </a:rPr>
                        <a:t>, </a:t>
                      </a:r>
                      <a:r>
                        <a:rPr lang="en-US" sz="2800" b="1" dirty="0" err="1">
                          <a:solidFill>
                            <a:srgbClr val="002060"/>
                          </a:solidFill>
                          <a:effectLst/>
                          <a:latin typeface="Calibri" panose="020F0502020204030204" pitchFamily="34" charset="0"/>
                          <a:cs typeface="Calibri" panose="020F0502020204030204" pitchFamily="34" charset="0"/>
                        </a:rPr>
                        <a:t>nặng</a:t>
                      </a:r>
                      <a:endParaRPr lang="en-US" sz="2800" b="1" dirty="0">
                        <a:solidFill>
                          <a:srgbClr val="002060"/>
                        </a:solidFill>
                        <a:effectLst/>
                        <a:latin typeface="Calibri" panose="020F0502020204030204" pitchFamily="34" charset="0"/>
                        <a:cs typeface="Calibri" panose="020F0502020204030204" pitchFamily="34" charset="0"/>
                      </a:endParaRPr>
                    </a:p>
                  </a:txBody>
                  <a:tcPr marL="68580" marR="68580" marT="0" marB="0"/>
                </a:tc>
                <a:tc>
                  <a:txBody>
                    <a:bodyPr/>
                    <a:lstStyle/>
                    <a:p>
                      <a:pPr marL="0" marR="0" algn="just">
                        <a:spcBef>
                          <a:spcPts val="0"/>
                        </a:spcBef>
                        <a:spcAft>
                          <a:spcPts val="80"/>
                        </a:spcAft>
                      </a:pPr>
                      <a:r>
                        <a:rPr lang="en-US" sz="2800" b="1">
                          <a:solidFill>
                            <a:srgbClr val="002060"/>
                          </a:solidFill>
                          <a:effectLst/>
                          <a:latin typeface="Calibri" panose="020F0502020204030204" pitchFamily="34" charset="0"/>
                          <a:cs typeface="Calibri" panose="020F0502020204030204" pitchFamily="34" charset="0"/>
                        </a:rPr>
                        <a:t>Không hợp lí</a:t>
                      </a:r>
                    </a:p>
                  </a:txBody>
                  <a:tcPr marL="68580" marR="68580" marT="0" marB="0"/>
                </a:tc>
                <a:extLst>
                  <a:ext uri="{0D108BD9-81ED-4DB2-BD59-A6C34878D82A}">
                    <a16:rowId xmlns:a16="http://schemas.microsoft.com/office/drawing/2014/main" val="1359933185"/>
                  </a:ext>
                </a:extLst>
              </a:tr>
              <a:tr h="370886">
                <a:tc>
                  <a:txBody>
                    <a:bodyPr/>
                    <a:lstStyle/>
                    <a:p>
                      <a:pPr marL="0" marR="0" algn="just">
                        <a:spcBef>
                          <a:spcPts val="0"/>
                        </a:spcBef>
                        <a:spcAft>
                          <a:spcPts val="80"/>
                        </a:spcAft>
                      </a:pPr>
                      <a:r>
                        <a:rPr lang="en-US" sz="2800" b="1">
                          <a:solidFill>
                            <a:srgbClr val="002060"/>
                          </a:solidFill>
                          <a:effectLst/>
                          <a:latin typeface="Calibri" panose="020F0502020204030204" pitchFamily="34" charset="0"/>
                          <a:cs typeface="Calibri" panose="020F0502020204030204" pitchFamily="34" charset="0"/>
                        </a:rPr>
                        <a:t>Lấy nhiều ăn khi đi ăn quán</a:t>
                      </a:r>
                    </a:p>
                  </a:txBody>
                  <a:tcPr marL="68580" marR="68580" marT="0" marB="0"/>
                </a:tc>
                <a:tc>
                  <a:txBody>
                    <a:bodyPr/>
                    <a:lstStyle/>
                    <a:p>
                      <a:pPr marL="0" marR="0" algn="just">
                        <a:spcBef>
                          <a:spcPts val="0"/>
                        </a:spcBef>
                        <a:spcAft>
                          <a:spcPts val="80"/>
                        </a:spcAft>
                      </a:pPr>
                      <a:r>
                        <a:rPr lang="en-US" sz="2800" b="1">
                          <a:solidFill>
                            <a:srgbClr val="002060"/>
                          </a:solidFill>
                          <a:effectLst/>
                          <a:latin typeface="Calibri" panose="020F0502020204030204" pitchFamily="34" charset="0"/>
                          <a:cs typeface="Calibri" panose="020F0502020204030204" pitchFamily="34" charset="0"/>
                        </a:rPr>
                        <a:t>Không hợp lí</a:t>
                      </a:r>
                    </a:p>
                  </a:txBody>
                  <a:tcPr marL="68580" marR="68580" marT="0" marB="0"/>
                </a:tc>
                <a:extLst>
                  <a:ext uri="{0D108BD9-81ED-4DB2-BD59-A6C34878D82A}">
                    <a16:rowId xmlns:a16="http://schemas.microsoft.com/office/drawing/2014/main" val="2482962384"/>
                  </a:ext>
                </a:extLst>
              </a:tr>
              <a:tr h="741773">
                <a:tc>
                  <a:txBody>
                    <a:bodyPr/>
                    <a:lstStyle/>
                    <a:p>
                      <a:pPr marL="0" marR="0" algn="just">
                        <a:spcBef>
                          <a:spcPts val="0"/>
                        </a:spcBef>
                        <a:spcAft>
                          <a:spcPts val="80"/>
                        </a:spcAft>
                      </a:pPr>
                      <a:r>
                        <a:rPr lang="en-US" sz="2800" b="1" spc="10" dirty="0">
                          <a:solidFill>
                            <a:srgbClr val="002060"/>
                          </a:solidFill>
                          <a:effectLst/>
                          <a:latin typeface="Calibri" panose="020F0502020204030204" pitchFamily="34" charset="0"/>
                          <a:cs typeface="Calibri" panose="020F0502020204030204" pitchFamily="34" charset="0"/>
                        </a:rPr>
                        <a:t>Khi </a:t>
                      </a:r>
                      <a:r>
                        <a:rPr lang="en-US" sz="2800" b="1" spc="10" dirty="0" err="1">
                          <a:solidFill>
                            <a:srgbClr val="002060"/>
                          </a:solidFill>
                          <a:effectLst/>
                          <a:latin typeface="Calibri" panose="020F0502020204030204" pitchFamily="34" charset="0"/>
                          <a:cs typeface="Calibri" panose="020F0502020204030204" pitchFamily="34" charset="0"/>
                        </a:rPr>
                        <a:t>thừa</a:t>
                      </a:r>
                      <a:r>
                        <a:rPr lang="en-US" sz="2800" b="1" spc="10" dirty="0">
                          <a:solidFill>
                            <a:srgbClr val="002060"/>
                          </a:solidFill>
                          <a:effectLst/>
                          <a:latin typeface="Calibri" panose="020F0502020204030204" pitchFamily="34" charset="0"/>
                          <a:cs typeface="Calibri" panose="020F0502020204030204" pitchFamily="34" charset="0"/>
                        </a:rPr>
                        <a:t> </a:t>
                      </a:r>
                      <a:r>
                        <a:rPr lang="en-US" sz="2800" b="1" spc="10" dirty="0" err="1">
                          <a:solidFill>
                            <a:srgbClr val="002060"/>
                          </a:solidFill>
                          <a:effectLst/>
                          <a:latin typeface="Calibri" panose="020F0502020204030204" pitchFamily="34" charset="0"/>
                          <a:cs typeface="Calibri" panose="020F0502020204030204" pitchFamily="34" charset="0"/>
                        </a:rPr>
                        <a:t>đồ</a:t>
                      </a:r>
                      <a:r>
                        <a:rPr lang="en-US" sz="2800" b="1" spc="10" dirty="0">
                          <a:solidFill>
                            <a:srgbClr val="002060"/>
                          </a:solidFill>
                          <a:effectLst/>
                          <a:latin typeface="Calibri" panose="020F0502020204030204" pitchFamily="34" charset="0"/>
                          <a:cs typeface="Calibri" panose="020F0502020204030204" pitchFamily="34" charset="0"/>
                        </a:rPr>
                        <a:t> </a:t>
                      </a:r>
                      <a:r>
                        <a:rPr lang="en-US" sz="2800" b="1" spc="10" dirty="0" err="1">
                          <a:solidFill>
                            <a:srgbClr val="002060"/>
                          </a:solidFill>
                          <a:effectLst/>
                          <a:latin typeface="Calibri" panose="020F0502020204030204" pitchFamily="34" charset="0"/>
                          <a:cs typeface="Calibri" panose="020F0502020204030204" pitchFamily="34" charset="0"/>
                        </a:rPr>
                        <a:t>ăn</a:t>
                      </a:r>
                      <a:r>
                        <a:rPr lang="en-US" sz="2800" b="1" spc="10" dirty="0">
                          <a:solidFill>
                            <a:srgbClr val="002060"/>
                          </a:solidFill>
                          <a:effectLst/>
                          <a:latin typeface="Calibri" panose="020F0502020204030204" pitchFamily="34" charset="0"/>
                          <a:cs typeface="Calibri" panose="020F0502020204030204" pitchFamily="34" charset="0"/>
                        </a:rPr>
                        <a:t>, </a:t>
                      </a:r>
                      <a:r>
                        <a:rPr lang="en-US" sz="2800" b="1" spc="10" dirty="0" err="1">
                          <a:solidFill>
                            <a:srgbClr val="002060"/>
                          </a:solidFill>
                          <a:effectLst/>
                          <a:latin typeface="Calibri" panose="020F0502020204030204" pitchFamily="34" charset="0"/>
                          <a:cs typeface="Calibri" panose="020F0502020204030204" pitchFamily="34" charset="0"/>
                        </a:rPr>
                        <a:t>đóng</a:t>
                      </a:r>
                      <a:r>
                        <a:rPr lang="en-US" sz="2800" b="1" spc="10" dirty="0">
                          <a:solidFill>
                            <a:srgbClr val="002060"/>
                          </a:solidFill>
                          <a:effectLst/>
                          <a:latin typeface="Calibri" panose="020F0502020204030204" pitchFamily="34" charset="0"/>
                          <a:cs typeface="Calibri" panose="020F0502020204030204" pitchFamily="34" charset="0"/>
                        </a:rPr>
                        <a:t> </a:t>
                      </a:r>
                      <a:r>
                        <a:rPr lang="en-US" sz="2800" b="1" spc="10" dirty="0" err="1">
                          <a:solidFill>
                            <a:srgbClr val="002060"/>
                          </a:solidFill>
                          <a:effectLst/>
                          <a:latin typeface="Calibri" panose="020F0502020204030204" pitchFamily="34" charset="0"/>
                          <a:cs typeface="Calibri" panose="020F0502020204030204" pitchFamily="34" charset="0"/>
                        </a:rPr>
                        <a:t>hộp</a:t>
                      </a:r>
                      <a:r>
                        <a:rPr lang="en-US" sz="2800" b="1" spc="10" dirty="0">
                          <a:solidFill>
                            <a:srgbClr val="002060"/>
                          </a:solidFill>
                          <a:effectLst/>
                          <a:latin typeface="Calibri" panose="020F0502020204030204" pitchFamily="34" charset="0"/>
                          <a:cs typeface="Calibri" panose="020F0502020204030204" pitchFamily="34" charset="0"/>
                        </a:rPr>
                        <a:t> </a:t>
                      </a:r>
                      <a:r>
                        <a:rPr lang="en-US" sz="2800" b="1" spc="10" dirty="0" err="1">
                          <a:solidFill>
                            <a:srgbClr val="002060"/>
                          </a:solidFill>
                          <a:effectLst/>
                          <a:latin typeface="Calibri" panose="020F0502020204030204" pitchFamily="34" charset="0"/>
                          <a:cs typeface="Calibri" panose="020F0502020204030204" pitchFamily="34" charset="0"/>
                        </a:rPr>
                        <a:t>và</a:t>
                      </a:r>
                      <a:r>
                        <a:rPr lang="en-US" sz="2800" b="1" spc="10" dirty="0">
                          <a:solidFill>
                            <a:srgbClr val="002060"/>
                          </a:solidFill>
                          <a:effectLst/>
                          <a:latin typeface="Calibri" panose="020F0502020204030204" pitchFamily="34" charset="0"/>
                          <a:cs typeface="Calibri" panose="020F0502020204030204" pitchFamily="34" charset="0"/>
                        </a:rPr>
                        <a:t> </a:t>
                      </a:r>
                      <a:r>
                        <a:rPr lang="en-US" sz="2800" b="1" spc="10" dirty="0" err="1">
                          <a:solidFill>
                            <a:srgbClr val="002060"/>
                          </a:solidFill>
                          <a:effectLst/>
                          <a:latin typeface="Calibri" panose="020F0502020204030204" pitchFamily="34" charset="0"/>
                          <a:cs typeface="Calibri" panose="020F0502020204030204" pitchFamily="34" charset="0"/>
                        </a:rPr>
                        <a:t>bảo</a:t>
                      </a:r>
                      <a:r>
                        <a:rPr lang="en-US" sz="2800" b="1" spc="10" dirty="0">
                          <a:solidFill>
                            <a:srgbClr val="002060"/>
                          </a:solidFill>
                          <a:effectLst/>
                          <a:latin typeface="Calibri" panose="020F0502020204030204" pitchFamily="34" charset="0"/>
                          <a:cs typeface="Calibri" panose="020F0502020204030204" pitchFamily="34" charset="0"/>
                        </a:rPr>
                        <a:t> </a:t>
                      </a:r>
                      <a:r>
                        <a:rPr lang="en-US" sz="2800" b="1" spc="10" dirty="0" err="1">
                          <a:solidFill>
                            <a:srgbClr val="002060"/>
                          </a:solidFill>
                          <a:effectLst/>
                          <a:latin typeface="Calibri" panose="020F0502020204030204" pitchFamily="34" charset="0"/>
                          <a:cs typeface="Calibri" panose="020F0502020204030204" pitchFamily="34" charset="0"/>
                        </a:rPr>
                        <a:t>quản</a:t>
                      </a:r>
                      <a:r>
                        <a:rPr lang="en-US" sz="2800" b="1" spc="10" dirty="0">
                          <a:solidFill>
                            <a:srgbClr val="002060"/>
                          </a:solidFill>
                          <a:effectLst/>
                          <a:latin typeface="Calibri" panose="020F0502020204030204" pitchFamily="34" charset="0"/>
                          <a:cs typeface="Calibri" panose="020F0502020204030204" pitchFamily="34" charset="0"/>
                        </a:rPr>
                        <a:t> </a:t>
                      </a:r>
                      <a:r>
                        <a:rPr lang="en-US" sz="2800" b="1" spc="10" dirty="0" err="1">
                          <a:solidFill>
                            <a:srgbClr val="002060"/>
                          </a:solidFill>
                          <a:effectLst/>
                          <a:latin typeface="Calibri" panose="020F0502020204030204" pitchFamily="34" charset="0"/>
                          <a:cs typeface="Calibri" panose="020F0502020204030204" pitchFamily="34" charset="0"/>
                        </a:rPr>
                        <a:t>trong</a:t>
                      </a:r>
                      <a:r>
                        <a:rPr lang="en-US" sz="2800" b="1" spc="10" dirty="0">
                          <a:solidFill>
                            <a:srgbClr val="002060"/>
                          </a:solidFill>
                          <a:effectLst/>
                          <a:latin typeface="Calibri" panose="020F0502020204030204" pitchFamily="34" charset="0"/>
                          <a:cs typeface="Calibri" panose="020F0502020204030204" pitchFamily="34" charset="0"/>
                        </a:rPr>
                        <a:t> </a:t>
                      </a:r>
                      <a:r>
                        <a:rPr lang="en-US" sz="2800" b="1" spc="10" dirty="0" err="1">
                          <a:solidFill>
                            <a:srgbClr val="002060"/>
                          </a:solidFill>
                          <a:effectLst/>
                          <a:latin typeface="Calibri" panose="020F0502020204030204" pitchFamily="34" charset="0"/>
                          <a:cs typeface="Calibri" panose="020F0502020204030204" pitchFamily="34" charset="0"/>
                        </a:rPr>
                        <a:t>tủ</a:t>
                      </a:r>
                      <a:r>
                        <a:rPr lang="en-US" sz="2800" b="1" spc="10" dirty="0">
                          <a:solidFill>
                            <a:srgbClr val="002060"/>
                          </a:solidFill>
                          <a:effectLst/>
                          <a:latin typeface="Calibri" panose="020F0502020204030204" pitchFamily="34" charset="0"/>
                          <a:cs typeface="Calibri" panose="020F0502020204030204" pitchFamily="34" charset="0"/>
                        </a:rPr>
                        <a:t> </a:t>
                      </a:r>
                      <a:r>
                        <a:rPr lang="en-US" sz="2800" b="1" spc="10" dirty="0" err="1">
                          <a:solidFill>
                            <a:srgbClr val="002060"/>
                          </a:solidFill>
                          <a:effectLst/>
                          <a:latin typeface="Calibri" panose="020F0502020204030204" pitchFamily="34" charset="0"/>
                          <a:cs typeface="Calibri" panose="020F0502020204030204" pitchFamily="34" charset="0"/>
                        </a:rPr>
                        <a:t>lạnh</a:t>
                      </a:r>
                      <a:r>
                        <a:rPr lang="en-US" sz="2800" b="1" spc="10" dirty="0">
                          <a:solidFill>
                            <a:srgbClr val="002060"/>
                          </a:solidFill>
                          <a:effectLst/>
                          <a:latin typeface="Calibri" panose="020F0502020204030204" pitchFamily="34" charset="0"/>
                          <a:cs typeface="Calibri" panose="020F0502020204030204" pitchFamily="34" charset="0"/>
                        </a:rPr>
                        <a:t>.</a:t>
                      </a:r>
                      <a:endParaRPr lang="en-US" sz="2800" b="1" dirty="0">
                        <a:solidFill>
                          <a:srgbClr val="002060"/>
                        </a:solidFill>
                        <a:effectLst/>
                        <a:latin typeface="Calibri" panose="020F0502020204030204" pitchFamily="34" charset="0"/>
                        <a:cs typeface="Calibri" panose="020F0502020204030204" pitchFamily="34" charset="0"/>
                      </a:endParaRPr>
                    </a:p>
                  </a:txBody>
                  <a:tcPr marL="68580" marR="68580" marT="0" marB="0"/>
                </a:tc>
                <a:tc>
                  <a:txBody>
                    <a:bodyPr/>
                    <a:lstStyle/>
                    <a:p>
                      <a:pPr marL="0" marR="0" algn="just">
                        <a:spcBef>
                          <a:spcPts val="0"/>
                        </a:spcBef>
                        <a:spcAft>
                          <a:spcPts val="80"/>
                        </a:spcAft>
                      </a:pPr>
                      <a:r>
                        <a:rPr lang="en-US" sz="2800" b="1">
                          <a:solidFill>
                            <a:srgbClr val="002060"/>
                          </a:solidFill>
                          <a:effectLst/>
                          <a:latin typeface="Calibri" panose="020F0502020204030204" pitchFamily="34" charset="0"/>
                          <a:cs typeface="Calibri" panose="020F0502020204030204" pitchFamily="34" charset="0"/>
                        </a:rPr>
                        <a:t>Hợp lí</a:t>
                      </a:r>
                    </a:p>
                  </a:txBody>
                  <a:tcPr marL="68580" marR="68580" marT="0" marB="0"/>
                </a:tc>
                <a:extLst>
                  <a:ext uri="{0D108BD9-81ED-4DB2-BD59-A6C34878D82A}">
                    <a16:rowId xmlns:a16="http://schemas.microsoft.com/office/drawing/2014/main" val="3433916681"/>
                  </a:ext>
                </a:extLst>
              </a:tr>
              <a:tr h="370886">
                <a:tc>
                  <a:txBody>
                    <a:bodyPr/>
                    <a:lstStyle/>
                    <a:p>
                      <a:pPr marL="0" marR="0" algn="just">
                        <a:spcBef>
                          <a:spcPts val="0"/>
                        </a:spcBef>
                        <a:spcAft>
                          <a:spcPts val="80"/>
                        </a:spcAft>
                      </a:pPr>
                      <a:r>
                        <a:rPr lang="en-US" sz="2800" b="1" spc="10">
                          <a:solidFill>
                            <a:srgbClr val="002060"/>
                          </a:solidFill>
                          <a:effectLst/>
                          <a:latin typeface="Calibri" panose="020F0502020204030204" pitchFamily="34" charset="0"/>
                          <a:cs typeface="Calibri" panose="020F0502020204030204" pitchFamily="34" charset="0"/>
                        </a:rPr>
                        <a:t>Nuôi gấu để lấy mật.</a:t>
                      </a:r>
                      <a:endParaRPr lang="en-US" sz="2800" b="1">
                        <a:solidFill>
                          <a:srgbClr val="002060"/>
                        </a:solidFill>
                        <a:effectLst/>
                        <a:latin typeface="Calibri" panose="020F0502020204030204" pitchFamily="34" charset="0"/>
                        <a:cs typeface="Calibri" panose="020F0502020204030204" pitchFamily="34" charset="0"/>
                      </a:endParaRPr>
                    </a:p>
                  </a:txBody>
                  <a:tcPr marL="68580" marR="68580" marT="0" marB="0"/>
                </a:tc>
                <a:tc>
                  <a:txBody>
                    <a:bodyPr/>
                    <a:lstStyle/>
                    <a:p>
                      <a:pPr marL="0" marR="0" algn="just">
                        <a:spcBef>
                          <a:spcPts val="0"/>
                        </a:spcBef>
                        <a:spcAft>
                          <a:spcPts val="80"/>
                        </a:spcAft>
                      </a:pPr>
                      <a:r>
                        <a:rPr lang="en-US" sz="2800" b="1">
                          <a:solidFill>
                            <a:srgbClr val="002060"/>
                          </a:solidFill>
                          <a:effectLst/>
                          <a:latin typeface="Calibri" panose="020F0502020204030204" pitchFamily="34" charset="0"/>
                          <a:cs typeface="Calibri" panose="020F0502020204030204" pitchFamily="34" charset="0"/>
                        </a:rPr>
                        <a:t>Không hợp lí</a:t>
                      </a:r>
                    </a:p>
                  </a:txBody>
                  <a:tcPr marL="68580" marR="68580" marT="0" marB="0"/>
                </a:tc>
                <a:extLst>
                  <a:ext uri="{0D108BD9-81ED-4DB2-BD59-A6C34878D82A}">
                    <a16:rowId xmlns:a16="http://schemas.microsoft.com/office/drawing/2014/main" val="2505862259"/>
                  </a:ext>
                </a:extLst>
              </a:tr>
              <a:tr h="370886">
                <a:tc>
                  <a:txBody>
                    <a:bodyPr/>
                    <a:lstStyle/>
                    <a:p>
                      <a:pPr marL="0" marR="0" algn="just">
                        <a:spcBef>
                          <a:spcPts val="0"/>
                        </a:spcBef>
                        <a:spcAft>
                          <a:spcPts val="80"/>
                        </a:spcAft>
                      </a:pPr>
                      <a:r>
                        <a:rPr lang="en-US" sz="2800" b="1" spc="10" dirty="0" err="1">
                          <a:solidFill>
                            <a:srgbClr val="002060"/>
                          </a:solidFill>
                          <a:effectLst/>
                          <a:latin typeface="Calibri" panose="020F0502020204030204" pitchFamily="34" charset="0"/>
                          <a:cs typeface="Calibri" panose="020F0502020204030204" pitchFamily="34" charset="0"/>
                        </a:rPr>
                        <a:t>Tiết</a:t>
                      </a:r>
                      <a:r>
                        <a:rPr lang="en-US" sz="2800" b="1" spc="10" dirty="0">
                          <a:solidFill>
                            <a:srgbClr val="002060"/>
                          </a:solidFill>
                          <a:effectLst/>
                          <a:latin typeface="Calibri" panose="020F0502020204030204" pitchFamily="34" charset="0"/>
                          <a:cs typeface="Calibri" panose="020F0502020204030204" pitchFamily="34" charset="0"/>
                        </a:rPr>
                        <a:t> </a:t>
                      </a:r>
                      <a:r>
                        <a:rPr lang="en-US" sz="2800" b="1" spc="10" dirty="0" err="1">
                          <a:solidFill>
                            <a:srgbClr val="002060"/>
                          </a:solidFill>
                          <a:effectLst/>
                          <a:latin typeface="Calibri" panose="020F0502020204030204" pitchFamily="34" charset="0"/>
                          <a:cs typeface="Calibri" panose="020F0502020204030204" pitchFamily="34" charset="0"/>
                        </a:rPr>
                        <a:t>kiệm</a:t>
                      </a:r>
                      <a:r>
                        <a:rPr lang="en-US" sz="2800" b="1" spc="10" dirty="0">
                          <a:solidFill>
                            <a:srgbClr val="002060"/>
                          </a:solidFill>
                          <a:effectLst/>
                          <a:latin typeface="Calibri" panose="020F0502020204030204" pitchFamily="34" charset="0"/>
                          <a:cs typeface="Calibri" panose="020F0502020204030204" pitchFamily="34" charset="0"/>
                        </a:rPr>
                        <a:t> </a:t>
                      </a:r>
                      <a:r>
                        <a:rPr lang="en-US" sz="2800" b="1" spc="10" dirty="0" err="1">
                          <a:solidFill>
                            <a:srgbClr val="002060"/>
                          </a:solidFill>
                          <a:effectLst/>
                          <a:latin typeface="Calibri" panose="020F0502020204030204" pitchFamily="34" charset="0"/>
                          <a:cs typeface="Calibri" panose="020F0502020204030204" pitchFamily="34" charset="0"/>
                        </a:rPr>
                        <a:t>giấy</a:t>
                      </a:r>
                      <a:endParaRPr lang="en-US" sz="2800" b="1" dirty="0">
                        <a:solidFill>
                          <a:srgbClr val="002060"/>
                        </a:solidFill>
                        <a:effectLst/>
                        <a:latin typeface="Calibri" panose="020F0502020204030204" pitchFamily="34" charset="0"/>
                        <a:cs typeface="Calibri" panose="020F0502020204030204" pitchFamily="34" charset="0"/>
                      </a:endParaRPr>
                    </a:p>
                  </a:txBody>
                  <a:tcPr marL="68580" marR="68580" marT="0" marB="0"/>
                </a:tc>
                <a:tc>
                  <a:txBody>
                    <a:bodyPr/>
                    <a:lstStyle/>
                    <a:p>
                      <a:pPr marL="0" marR="0" algn="just">
                        <a:spcBef>
                          <a:spcPts val="0"/>
                        </a:spcBef>
                        <a:spcAft>
                          <a:spcPts val="80"/>
                        </a:spcAft>
                      </a:pPr>
                      <a:r>
                        <a:rPr lang="en-US" sz="2800" b="1">
                          <a:solidFill>
                            <a:srgbClr val="002060"/>
                          </a:solidFill>
                          <a:effectLst/>
                          <a:latin typeface="Calibri" panose="020F0502020204030204" pitchFamily="34" charset="0"/>
                          <a:cs typeface="Calibri" panose="020F0502020204030204" pitchFamily="34" charset="0"/>
                        </a:rPr>
                        <a:t>Hợp lí</a:t>
                      </a:r>
                    </a:p>
                  </a:txBody>
                  <a:tcPr marL="68580" marR="68580" marT="0" marB="0"/>
                </a:tc>
                <a:extLst>
                  <a:ext uri="{0D108BD9-81ED-4DB2-BD59-A6C34878D82A}">
                    <a16:rowId xmlns:a16="http://schemas.microsoft.com/office/drawing/2014/main" val="664212854"/>
                  </a:ext>
                </a:extLst>
              </a:tr>
              <a:tr h="1112659">
                <a:tc>
                  <a:txBody>
                    <a:bodyPr/>
                    <a:lstStyle/>
                    <a:p>
                      <a:pPr marL="0" marR="0" algn="just">
                        <a:spcBef>
                          <a:spcPts val="0"/>
                        </a:spcBef>
                        <a:spcAft>
                          <a:spcPts val="80"/>
                        </a:spcAft>
                      </a:pPr>
                      <a:r>
                        <a:rPr lang="en-US" sz="2800" b="1" spc="10" dirty="0" err="1">
                          <a:solidFill>
                            <a:srgbClr val="002060"/>
                          </a:solidFill>
                          <a:effectLst/>
                          <a:latin typeface="Calibri" panose="020F0502020204030204" pitchFamily="34" charset="0"/>
                          <a:cs typeface="Calibri" panose="020F0502020204030204" pitchFamily="34" charset="0"/>
                        </a:rPr>
                        <a:t>Không</a:t>
                      </a:r>
                      <a:r>
                        <a:rPr lang="en-US" sz="2800" b="1" spc="10" dirty="0">
                          <a:solidFill>
                            <a:srgbClr val="002060"/>
                          </a:solidFill>
                          <a:effectLst/>
                          <a:latin typeface="Calibri" panose="020F0502020204030204" pitchFamily="34" charset="0"/>
                          <a:cs typeface="Calibri" panose="020F0502020204030204" pitchFamily="34" charset="0"/>
                        </a:rPr>
                        <a:t> </a:t>
                      </a:r>
                      <a:r>
                        <a:rPr lang="en-US" sz="2800" b="1" spc="10" dirty="0" err="1">
                          <a:solidFill>
                            <a:srgbClr val="002060"/>
                          </a:solidFill>
                          <a:effectLst/>
                          <a:latin typeface="Calibri" panose="020F0502020204030204" pitchFamily="34" charset="0"/>
                          <a:cs typeface="Calibri" panose="020F0502020204030204" pitchFamily="34" charset="0"/>
                        </a:rPr>
                        <a:t>khai</a:t>
                      </a:r>
                      <a:r>
                        <a:rPr lang="en-US" sz="2800" b="1" spc="10" dirty="0">
                          <a:solidFill>
                            <a:srgbClr val="002060"/>
                          </a:solidFill>
                          <a:effectLst/>
                          <a:latin typeface="Calibri" panose="020F0502020204030204" pitchFamily="34" charset="0"/>
                          <a:cs typeface="Calibri" panose="020F0502020204030204" pitchFamily="34" charset="0"/>
                        </a:rPr>
                        <a:t> </a:t>
                      </a:r>
                      <a:r>
                        <a:rPr lang="en-US" sz="2800" b="1" spc="10" dirty="0" err="1">
                          <a:solidFill>
                            <a:srgbClr val="002060"/>
                          </a:solidFill>
                          <a:effectLst/>
                          <a:latin typeface="Calibri" panose="020F0502020204030204" pitchFamily="34" charset="0"/>
                          <a:cs typeface="Calibri" panose="020F0502020204030204" pitchFamily="34" charset="0"/>
                        </a:rPr>
                        <a:t>thác</a:t>
                      </a:r>
                      <a:r>
                        <a:rPr lang="en-US" sz="2800" b="1" spc="10" dirty="0">
                          <a:solidFill>
                            <a:srgbClr val="002060"/>
                          </a:solidFill>
                          <a:effectLst/>
                          <a:latin typeface="Calibri" panose="020F0502020204030204" pitchFamily="34" charset="0"/>
                          <a:cs typeface="Calibri" panose="020F0502020204030204" pitchFamily="34" charset="0"/>
                        </a:rPr>
                        <a:t> </a:t>
                      </a:r>
                      <a:r>
                        <a:rPr lang="en-US" sz="2800" b="1" spc="10" dirty="0" err="1">
                          <a:solidFill>
                            <a:srgbClr val="002060"/>
                          </a:solidFill>
                          <a:effectLst/>
                          <a:latin typeface="Calibri" panose="020F0502020204030204" pitchFamily="34" charset="0"/>
                          <a:cs typeface="Calibri" panose="020F0502020204030204" pitchFamily="34" charset="0"/>
                        </a:rPr>
                        <a:t>triệt</a:t>
                      </a:r>
                      <a:r>
                        <a:rPr lang="en-US" sz="2800" b="1" spc="10" dirty="0">
                          <a:solidFill>
                            <a:srgbClr val="002060"/>
                          </a:solidFill>
                          <a:effectLst/>
                          <a:latin typeface="Calibri" panose="020F0502020204030204" pitchFamily="34" charset="0"/>
                          <a:cs typeface="Calibri" panose="020F0502020204030204" pitchFamily="34" charset="0"/>
                        </a:rPr>
                        <a:t> </a:t>
                      </a:r>
                      <a:r>
                        <a:rPr lang="en-US" sz="2800" b="1" spc="10" dirty="0" err="1">
                          <a:solidFill>
                            <a:srgbClr val="002060"/>
                          </a:solidFill>
                          <a:effectLst/>
                          <a:latin typeface="Calibri" panose="020F0502020204030204" pitchFamily="34" charset="0"/>
                          <a:cs typeface="Calibri" panose="020F0502020204030204" pitchFamily="34" charset="0"/>
                        </a:rPr>
                        <a:t>để</a:t>
                      </a:r>
                      <a:r>
                        <a:rPr lang="en-US" sz="2800" b="1" spc="10" dirty="0">
                          <a:solidFill>
                            <a:srgbClr val="002060"/>
                          </a:solidFill>
                          <a:effectLst/>
                          <a:latin typeface="Calibri" panose="020F0502020204030204" pitchFamily="34" charset="0"/>
                          <a:cs typeface="Calibri" panose="020F0502020204030204" pitchFamily="34" charset="0"/>
                        </a:rPr>
                        <a:t>, </a:t>
                      </a:r>
                      <a:r>
                        <a:rPr lang="en-US" sz="2800" b="1" spc="10" dirty="0" err="1">
                          <a:solidFill>
                            <a:srgbClr val="002060"/>
                          </a:solidFill>
                          <a:effectLst/>
                          <a:latin typeface="Calibri" panose="020F0502020204030204" pitchFamily="34" charset="0"/>
                          <a:cs typeface="Calibri" panose="020F0502020204030204" pitchFamily="34" charset="0"/>
                        </a:rPr>
                        <a:t>cạn</a:t>
                      </a:r>
                      <a:r>
                        <a:rPr lang="en-US" sz="2800" b="1" spc="10" dirty="0">
                          <a:solidFill>
                            <a:srgbClr val="002060"/>
                          </a:solidFill>
                          <a:effectLst/>
                          <a:latin typeface="Calibri" panose="020F0502020204030204" pitchFamily="34" charset="0"/>
                          <a:cs typeface="Calibri" panose="020F0502020204030204" pitchFamily="34" charset="0"/>
                        </a:rPr>
                        <a:t> </a:t>
                      </a:r>
                      <a:r>
                        <a:rPr lang="en-US" sz="2800" b="1" spc="10" dirty="0" err="1">
                          <a:solidFill>
                            <a:srgbClr val="002060"/>
                          </a:solidFill>
                          <a:effectLst/>
                          <a:latin typeface="Calibri" panose="020F0502020204030204" pitchFamily="34" charset="0"/>
                          <a:cs typeface="Calibri" panose="020F0502020204030204" pitchFamily="34" charset="0"/>
                        </a:rPr>
                        <a:t>kiệt</a:t>
                      </a:r>
                      <a:r>
                        <a:rPr lang="en-US" sz="2800" b="1" spc="10" dirty="0">
                          <a:solidFill>
                            <a:srgbClr val="002060"/>
                          </a:solidFill>
                          <a:effectLst/>
                          <a:latin typeface="Calibri" panose="020F0502020204030204" pitchFamily="34" charset="0"/>
                          <a:cs typeface="Calibri" panose="020F0502020204030204" pitchFamily="34" charset="0"/>
                        </a:rPr>
                        <a:t>, </a:t>
                      </a:r>
                      <a:r>
                        <a:rPr lang="en-US" sz="2800" b="1" spc="10" dirty="0" err="1">
                          <a:solidFill>
                            <a:srgbClr val="002060"/>
                          </a:solidFill>
                          <a:effectLst/>
                          <a:latin typeface="Calibri" panose="020F0502020204030204" pitchFamily="34" charset="0"/>
                          <a:cs typeface="Calibri" panose="020F0502020204030204" pitchFamily="34" charset="0"/>
                        </a:rPr>
                        <a:t>trái</a:t>
                      </a:r>
                      <a:r>
                        <a:rPr lang="en-US" sz="2800" b="1" spc="10" dirty="0">
                          <a:solidFill>
                            <a:srgbClr val="002060"/>
                          </a:solidFill>
                          <a:effectLst/>
                          <a:latin typeface="Calibri" panose="020F0502020204030204" pitchFamily="34" charset="0"/>
                          <a:cs typeface="Calibri" panose="020F0502020204030204" pitchFamily="34" charset="0"/>
                        </a:rPr>
                        <a:t> </a:t>
                      </a:r>
                      <a:r>
                        <a:rPr lang="en-US" sz="2800" b="1" spc="10" dirty="0" err="1">
                          <a:solidFill>
                            <a:srgbClr val="002060"/>
                          </a:solidFill>
                          <a:effectLst/>
                          <a:latin typeface="Calibri" panose="020F0502020204030204" pitchFamily="34" charset="0"/>
                          <a:cs typeface="Calibri" panose="020F0502020204030204" pitchFamily="34" charset="0"/>
                        </a:rPr>
                        <a:t>phép</a:t>
                      </a:r>
                      <a:r>
                        <a:rPr lang="en-US" sz="2800" b="1" spc="10" dirty="0">
                          <a:solidFill>
                            <a:srgbClr val="002060"/>
                          </a:solidFill>
                          <a:effectLst/>
                          <a:latin typeface="Calibri" panose="020F0502020204030204" pitchFamily="34" charset="0"/>
                          <a:cs typeface="Calibri" panose="020F0502020204030204" pitchFamily="34" charset="0"/>
                        </a:rPr>
                        <a:t> </a:t>
                      </a:r>
                      <a:r>
                        <a:rPr lang="en-US" sz="2800" b="1" spc="10" dirty="0" err="1">
                          <a:solidFill>
                            <a:srgbClr val="002060"/>
                          </a:solidFill>
                          <a:effectLst/>
                          <a:latin typeface="Calibri" panose="020F0502020204030204" pitchFamily="34" charset="0"/>
                          <a:cs typeface="Calibri" panose="020F0502020204030204" pitchFamily="34" charset="0"/>
                        </a:rPr>
                        <a:t>thực</a:t>
                      </a:r>
                      <a:r>
                        <a:rPr lang="en-US" sz="2800" b="1" spc="10" dirty="0">
                          <a:solidFill>
                            <a:srgbClr val="002060"/>
                          </a:solidFill>
                          <a:effectLst/>
                          <a:latin typeface="Calibri" panose="020F0502020204030204" pitchFamily="34" charset="0"/>
                          <a:cs typeface="Calibri" panose="020F0502020204030204" pitchFamily="34" charset="0"/>
                        </a:rPr>
                        <a:t> </a:t>
                      </a:r>
                      <a:r>
                        <a:rPr lang="en-US" sz="2800" b="1" spc="10" dirty="0" err="1">
                          <a:solidFill>
                            <a:srgbClr val="002060"/>
                          </a:solidFill>
                          <a:effectLst/>
                          <a:latin typeface="Calibri" panose="020F0502020204030204" pitchFamily="34" charset="0"/>
                          <a:cs typeface="Calibri" panose="020F0502020204030204" pitchFamily="34" charset="0"/>
                        </a:rPr>
                        <a:t>vật</a:t>
                      </a:r>
                      <a:r>
                        <a:rPr lang="en-US" sz="2800" b="1" spc="10" dirty="0">
                          <a:solidFill>
                            <a:srgbClr val="002060"/>
                          </a:solidFill>
                          <a:effectLst/>
                          <a:latin typeface="Calibri" panose="020F0502020204030204" pitchFamily="34" charset="0"/>
                          <a:cs typeface="Calibri" panose="020F0502020204030204" pitchFamily="34" charset="0"/>
                        </a:rPr>
                        <a:t> </a:t>
                      </a:r>
                      <a:r>
                        <a:rPr lang="en-US" sz="2800" b="1" spc="10" dirty="0" err="1">
                          <a:solidFill>
                            <a:srgbClr val="002060"/>
                          </a:solidFill>
                          <a:effectLst/>
                          <a:latin typeface="Calibri" panose="020F0502020204030204" pitchFamily="34" charset="0"/>
                          <a:cs typeface="Calibri" panose="020F0502020204030204" pitchFamily="34" charset="0"/>
                        </a:rPr>
                        <a:t>và</a:t>
                      </a:r>
                      <a:r>
                        <a:rPr lang="en-US" sz="2800" b="1" spc="10" dirty="0">
                          <a:solidFill>
                            <a:srgbClr val="002060"/>
                          </a:solidFill>
                          <a:effectLst/>
                          <a:latin typeface="Calibri" panose="020F0502020204030204" pitchFamily="34" charset="0"/>
                          <a:cs typeface="Calibri" panose="020F0502020204030204" pitchFamily="34" charset="0"/>
                        </a:rPr>
                        <a:t> </a:t>
                      </a:r>
                      <a:r>
                        <a:rPr lang="en-US" sz="2800" b="1" spc="10" dirty="0" err="1">
                          <a:solidFill>
                            <a:srgbClr val="002060"/>
                          </a:solidFill>
                          <a:effectLst/>
                          <a:latin typeface="Calibri" panose="020F0502020204030204" pitchFamily="34" charset="0"/>
                          <a:cs typeface="Calibri" panose="020F0502020204030204" pitchFamily="34" charset="0"/>
                        </a:rPr>
                        <a:t>động</a:t>
                      </a:r>
                      <a:r>
                        <a:rPr lang="en-US" sz="2800" b="1" spc="10" dirty="0">
                          <a:solidFill>
                            <a:srgbClr val="002060"/>
                          </a:solidFill>
                          <a:effectLst/>
                          <a:latin typeface="Calibri" panose="020F0502020204030204" pitchFamily="34" charset="0"/>
                          <a:cs typeface="Calibri" panose="020F0502020204030204" pitchFamily="34" charset="0"/>
                        </a:rPr>
                        <a:t> </a:t>
                      </a:r>
                      <a:r>
                        <a:rPr lang="en-US" sz="2800" b="1" spc="10" dirty="0" err="1">
                          <a:solidFill>
                            <a:srgbClr val="002060"/>
                          </a:solidFill>
                          <a:effectLst/>
                          <a:latin typeface="Calibri" panose="020F0502020204030204" pitchFamily="34" charset="0"/>
                          <a:cs typeface="Calibri" panose="020F0502020204030204" pitchFamily="34" charset="0"/>
                        </a:rPr>
                        <a:t>vật</a:t>
                      </a:r>
                      <a:r>
                        <a:rPr lang="en-US" sz="2800" b="1" spc="10" dirty="0">
                          <a:solidFill>
                            <a:srgbClr val="002060"/>
                          </a:solidFill>
                          <a:effectLst/>
                          <a:latin typeface="Calibri" panose="020F0502020204030204" pitchFamily="34" charset="0"/>
                          <a:cs typeface="Calibri" panose="020F0502020204030204" pitchFamily="34" charset="0"/>
                        </a:rPr>
                        <a:t>.</a:t>
                      </a:r>
                      <a:endParaRPr lang="en-US" sz="2800" b="1" dirty="0">
                        <a:solidFill>
                          <a:srgbClr val="002060"/>
                        </a:solidFill>
                        <a:effectLst/>
                        <a:latin typeface="Calibri" panose="020F0502020204030204" pitchFamily="34" charset="0"/>
                        <a:cs typeface="Calibri" panose="020F0502020204030204" pitchFamily="34" charset="0"/>
                      </a:endParaRPr>
                    </a:p>
                  </a:txBody>
                  <a:tcPr marL="68580" marR="68580" marT="0" marB="0"/>
                </a:tc>
                <a:tc>
                  <a:txBody>
                    <a:bodyPr/>
                    <a:lstStyle/>
                    <a:p>
                      <a:pPr marL="0" marR="0" algn="just">
                        <a:spcBef>
                          <a:spcPts val="0"/>
                        </a:spcBef>
                        <a:spcAft>
                          <a:spcPts val="80"/>
                        </a:spcAft>
                      </a:pPr>
                      <a:r>
                        <a:rPr lang="en-US" sz="2800" b="1" dirty="0" err="1">
                          <a:solidFill>
                            <a:srgbClr val="002060"/>
                          </a:solidFill>
                          <a:effectLst/>
                          <a:latin typeface="Calibri" panose="020F0502020204030204" pitchFamily="34" charset="0"/>
                          <a:cs typeface="Calibri" panose="020F0502020204030204" pitchFamily="34" charset="0"/>
                        </a:rPr>
                        <a:t>Hợp</a:t>
                      </a:r>
                      <a:r>
                        <a:rPr lang="en-US" sz="2800" b="1" dirty="0">
                          <a:solidFill>
                            <a:srgbClr val="002060"/>
                          </a:solidFill>
                          <a:effectLst/>
                          <a:latin typeface="Calibri" panose="020F0502020204030204" pitchFamily="34" charset="0"/>
                          <a:cs typeface="Calibri" panose="020F0502020204030204" pitchFamily="34" charset="0"/>
                        </a:rPr>
                        <a:t> </a:t>
                      </a:r>
                      <a:r>
                        <a:rPr lang="en-US" sz="2800" b="1" dirty="0" err="1">
                          <a:solidFill>
                            <a:srgbClr val="002060"/>
                          </a:solidFill>
                          <a:effectLst/>
                          <a:latin typeface="Calibri" panose="020F0502020204030204" pitchFamily="34" charset="0"/>
                          <a:cs typeface="Calibri" panose="020F0502020204030204" pitchFamily="34" charset="0"/>
                        </a:rPr>
                        <a:t>lí</a:t>
                      </a:r>
                      <a:endParaRPr lang="en-US" sz="2800" b="1" dirty="0">
                        <a:solidFill>
                          <a:srgbClr val="002060"/>
                        </a:solidFill>
                        <a:effectLst/>
                        <a:latin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4044245610"/>
                  </a:ext>
                </a:extLst>
              </a:tr>
            </a:tbl>
          </a:graphicData>
        </a:graphic>
      </p:graphicFrame>
    </p:spTree>
    <p:extLst>
      <p:ext uri="{BB962C8B-B14F-4D97-AF65-F5344CB8AC3E}">
        <p14:creationId xmlns:p14="http://schemas.microsoft.com/office/powerpoint/2010/main" val="729654838"/>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l="-35000" b="-20000"/>
          </a:stretch>
        </a:blipFill>
        <a:effectLst/>
      </p:bgPr>
    </p:bg>
    <p:spTree>
      <p:nvGrpSpPr>
        <p:cNvPr id="1" name=""/>
        <p:cNvGrpSpPr/>
        <p:nvPr/>
      </p:nvGrpSpPr>
      <p:grpSpPr>
        <a:xfrm>
          <a:off x="0" y="0"/>
          <a:ext cx="0" cy="0"/>
          <a:chOff x="0" y="0"/>
          <a:chExt cx="0" cy="0"/>
        </a:xfrm>
      </p:grpSpPr>
      <p:grpSp>
        <p:nvGrpSpPr>
          <p:cNvPr id="12" name="组合 11"/>
          <p:cNvGrpSpPr/>
          <p:nvPr/>
        </p:nvGrpSpPr>
        <p:grpSpPr>
          <a:xfrm>
            <a:off x="1587" y="-56817"/>
            <a:ext cx="12178668" cy="6909540"/>
            <a:chOff x="0" y="0"/>
            <a:chExt cx="19184" cy="10884"/>
          </a:xfrm>
        </p:grpSpPr>
        <p:pic>
          <p:nvPicPr>
            <p:cNvPr id="6" name="图片 5" descr="34"/>
            <p:cNvPicPr>
              <a:picLocks noChangeAspect="1"/>
            </p:cNvPicPr>
            <p:nvPr/>
          </p:nvPicPr>
          <p:blipFill>
            <a:blip r:embed="rId3"/>
            <a:stretch>
              <a:fillRect/>
            </a:stretch>
          </p:blipFill>
          <p:spPr>
            <a:xfrm>
              <a:off x="0" y="5114"/>
              <a:ext cx="19185" cy="5771"/>
            </a:xfrm>
            <a:prstGeom prst="rect">
              <a:avLst/>
            </a:prstGeom>
          </p:spPr>
        </p:pic>
        <p:sp>
          <p:nvSpPr>
            <p:cNvPr id="2" name="矩形 1"/>
            <p:cNvSpPr/>
            <p:nvPr/>
          </p:nvSpPr>
          <p:spPr>
            <a:xfrm>
              <a:off x="977" y="1019"/>
              <a:ext cx="17349" cy="88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zh-CN" altLang="en-US" sz="1799">
                <a:solidFill>
                  <a:srgbClr val="FFFFFF"/>
                </a:solidFill>
                <a:latin typeface="等线"/>
                <a:ea typeface="等线" panose="02010600030101010101" pitchFamily="2" charset="-122"/>
              </a:endParaRPr>
            </a:p>
          </p:txBody>
        </p:sp>
        <p:pic>
          <p:nvPicPr>
            <p:cNvPr id="3" name="图片 2" descr="35"/>
            <p:cNvPicPr>
              <a:picLocks noChangeAspect="1"/>
            </p:cNvPicPr>
            <p:nvPr/>
          </p:nvPicPr>
          <p:blipFill>
            <a:blip r:embed="rId4"/>
            <a:stretch>
              <a:fillRect/>
            </a:stretch>
          </p:blipFill>
          <p:spPr>
            <a:xfrm>
              <a:off x="0" y="0"/>
              <a:ext cx="19185" cy="9129"/>
            </a:xfrm>
            <a:prstGeom prst="rect">
              <a:avLst/>
            </a:prstGeom>
          </p:spPr>
        </p:pic>
      </p:grpSp>
      <p:grpSp>
        <p:nvGrpSpPr>
          <p:cNvPr id="9" name="Group 8">
            <a:extLst>
              <a:ext uri="{FF2B5EF4-FFF2-40B4-BE49-F238E27FC236}">
                <a16:creationId xmlns:a16="http://schemas.microsoft.com/office/drawing/2014/main" id="{2F1D0388-9C74-F0AE-5670-9D39CC682E9D}"/>
              </a:ext>
            </a:extLst>
          </p:cNvPr>
          <p:cNvGrpSpPr/>
          <p:nvPr/>
        </p:nvGrpSpPr>
        <p:grpSpPr>
          <a:xfrm>
            <a:off x="800101" y="115928"/>
            <a:ext cx="10629899" cy="1200329"/>
            <a:chOff x="149417" y="2548464"/>
            <a:chExt cx="8672884" cy="1878905"/>
          </a:xfrm>
        </p:grpSpPr>
        <p:sp>
          <p:nvSpPr>
            <p:cNvPr id="10" name="Rectangle: Rounded Corners 9">
              <a:extLst>
                <a:ext uri="{FF2B5EF4-FFF2-40B4-BE49-F238E27FC236}">
                  <a16:creationId xmlns:a16="http://schemas.microsoft.com/office/drawing/2014/main" id="{4A94DC2A-E63C-B592-02FF-FEC61A44B720}"/>
                </a:ext>
              </a:extLst>
            </p:cNvPr>
            <p:cNvSpPr/>
            <p:nvPr/>
          </p:nvSpPr>
          <p:spPr>
            <a:xfrm>
              <a:off x="149417" y="2619739"/>
              <a:ext cx="8665113" cy="1700435"/>
            </a:xfrm>
            <a:prstGeom prst="roundRect">
              <a:avLst/>
            </a:prstGeom>
            <a:solidFill>
              <a:srgbClr val="CAECDA"/>
            </a:solidFill>
            <a:ln w="19050">
              <a:solidFill>
                <a:srgbClr val="3C90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a:solidFill>
                  <a:srgbClr val="FFFFFF"/>
                </a:solidFill>
                <a:latin typeface="等线"/>
              </a:endParaRPr>
            </a:p>
          </p:txBody>
        </p:sp>
        <p:sp>
          <p:nvSpPr>
            <p:cNvPr id="11" name="TextBox 10">
              <a:extLst>
                <a:ext uri="{FF2B5EF4-FFF2-40B4-BE49-F238E27FC236}">
                  <a16:creationId xmlns:a16="http://schemas.microsoft.com/office/drawing/2014/main" id="{2CC17E55-4E36-7E8F-637C-52B57CBE508D}"/>
                </a:ext>
              </a:extLst>
            </p:cNvPr>
            <p:cNvSpPr txBox="1"/>
            <p:nvPr/>
          </p:nvSpPr>
          <p:spPr>
            <a:xfrm>
              <a:off x="258216" y="2548464"/>
              <a:ext cx="8564085" cy="1878905"/>
            </a:xfrm>
            <a:prstGeom prst="rect">
              <a:avLst/>
            </a:prstGeom>
            <a:noFill/>
          </p:spPr>
          <p:txBody>
            <a:bodyPr wrap="square">
              <a:spAutoFit/>
            </a:bodyPr>
            <a:lstStyle/>
            <a:p>
              <a:pPr algn="ctr" defTabSz="914126">
                <a:defRPr/>
              </a:pPr>
              <a:r>
                <a:rPr lang="vi-VN" sz="3600" b="1" dirty="0">
                  <a:solidFill>
                    <a:srgbClr val="000000"/>
                  </a:solidFill>
                  <a:latin typeface="Cambria" panose="02040503050406030204" pitchFamily="18" charset="0"/>
                  <a:ea typeface="Calibri" panose="020F0502020204030204" pitchFamily="34" charset="0"/>
                </a:rPr>
                <a:t>2</a:t>
              </a:r>
              <a:r>
                <a:rPr lang="en-US" sz="3600" b="1" dirty="0">
                  <a:solidFill>
                    <a:srgbClr val="000000"/>
                  </a:solidFill>
                  <a:latin typeface="Cambria" panose="02040503050406030204" pitchFamily="18" charset="0"/>
                  <a:ea typeface="Calibri" panose="020F0502020204030204" pitchFamily="34" charset="0"/>
                </a:rPr>
                <a:t>.</a:t>
              </a:r>
              <a:r>
                <a:rPr lang="vi-VN" sz="3600" b="1" dirty="0">
                  <a:solidFill>
                    <a:srgbClr val="000000"/>
                  </a:solidFill>
                  <a:latin typeface="Cambria" panose="02040503050406030204" pitchFamily="18" charset="0"/>
                  <a:ea typeface="Calibri" panose="020F0502020204030204" pitchFamily="34" charset="0"/>
                </a:rPr>
                <a:t> Em sẽ ứng xử như thế nào trong các tình huống sau:</a:t>
              </a:r>
            </a:p>
          </p:txBody>
        </p:sp>
      </p:grpSp>
      <p:pic>
        <p:nvPicPr>
          <p:cNvPr id="14" name="Picture 13">
            <a:extLst>
              <a:ext uri="{FF2B5EF4-FFF2-40B4-BE49-F238E27FC236}">
                <a16:creationId xmlns:a16="http://schemas.microsoft.com/office/drawing/2014/main" id="{1230D730-AE26-4A69-B3D8-11E44269A068}"/>
              </a:ext>
            </a:extLst>
          </p:cNvPr>
          <p:cNvPicPr>
            <a:picLocks noChangeAspect="1"/>
          </p:cNvPicPr>
          <p:nvPr/>
        </p:nvPicPr>
        <p:blipFill>
          <a:blip r:embed="rId5"/>
          <a:stretch>
            <a:fillRect/>
          </a:stretch>
        </p:blipFill>
        <p:spPr>
          <a:xfrm>
            <a:off x="781050" y="1281112"/>
            <a:ext cx="5029200" cy="3468149"/>
          </a:xfrm>
          <a:prstGeom prst="rect">
            <a:avLst/>
          </a:prstGeom>
        </p:spPr>
      </p:pic>
      <p:pic>
        <p:nvPicPr>
          <p:cNvPr id="16" name="Picture 15">
            <a:extLst>
              <a:ext uri="{FF2B5EF4-FFF2-40B4-BE49-F238E27FC236}">
                <a16:creationId xmlns:a16="http://schemas.microsoft.com/office/drawing/2014/main" id="{E231E91E-23EF-4448-9C44-B7185157D0E5}"/>
              </a:ext>
            </a:extLst>
          </p:cNvPr>
          <p:cNvPicPr>
            <a:picLocks noChangeAspect="1"/>
          </p:cNvPicPr>
          <p:nvPr/>
        </p:nvPicPr>
        <p:blipFill>
          <a:blip r:embed="rId6"/>
          <a:stretch>
            <a:fillRect/>
          </a:stretch>
        </p:blipFill>
        <p:spPr>
          <a:xfrm>
            <a:off x="6198915" y="1419224"/>
            <a:ext cx="5212035" cy="3237779"/>
          </a:xfrm>
          <a:prstGeom prst="rect">
            <a:avLst/>
          </a:prstGeom>
        </p:spPr>
      </p:pic>
      <p:pic>
        <p:nvPicPr>
          <p:cNvPr id="17" name="Picture 16">
            <a:extLst>
              <a:ext uri="{FF2B5EF4-FFF2-40B4-BE49-F238E27FC236}">
                <a16:creationId xmlns:a16="http://schemas.microsoft.com/office/drawing/2014/main" id="{8D4FA1F2-E05B-4D31-9EE6-50DE043287D2}"/>
              </a:ext>
            </a:extLst>
          </p:cNvPr>
          <p:cNvPicPr>
            <a:picLocks noChangeAspect="1"/>
          </p:cNvPicPr>
          <p:nvPr/>
        </p:nvPicPr>
        <p:blipFill>
          <a:blip r:embed="rId7"/>
          <a:stretch>
            <a:fillRect/>
          </a:stretch>
        </p:blipFill>
        <p:spPr>
          <a:xfrm>
            <a:off x="4467225" y="3030494"/>
            <a:ext cx="3371850" cy="3827506"/>
          </a:xfrm>
          <a:prstGeom prst="rect">
            <a:avLst/>
          </a:prstGeom>
        </p:spPr>
      </p:pic>
    </p:spTree>
    <p:extLst>
      <p:ext uri="{BB962C8B-B14F-4D97-AF65-F5344CB8AC3E}">
        <p14:creationId xmlns:p14="http://schemas.microsoft.com/office/powerpoint/2010/main" val="2073423066"/>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par>
                                <p:cTn id="13" presetID="16" presetClass="entr" presetSubtype="21"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arn(inVertical)">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1000"/>
                                        <p:tgtEl>
                                          <p:spTgt spid="17"/>
                                        </p:tgtEl>
                                      </p:cBhvr>
                                    </p:animEffect>
                                    <p:anim calcmode="lin" valueType="num">
                                      <p:cBhvr>
                                        <p:cTn id="21" dur="1000" fill="hold"/>
                                        <p:tgtEl>
                                          <p:spTgt spid="17"/>
                                        </p:tgtEl>
                                        <p:attrNameLst>
                                          <p:attrName>ppt_x</p:attrName>
                                        </p:attrNameLst>
                                      </p:cBhvr>
                                      <p:tavLst>
                                        <p:tav tm="0">
                                          <p:val>
                                            <p:strVal val="#ppt_x"/>
                                          </p:val>
                                        </p:tav>
                                        <p:tav tm="100000">
                                          <p:val>
                                            <p:strVal val="#ppt_x"/>
                                          </p:val>
                                        </p:tav>
                                      </p:tavLst>
                                    </p:anim>
                                    <p:anim calcmode="lin" valueType="num">
                                      <p:cBhvr>
                                        <p:cTn id="22"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7000" r="-27000"/>
          </a:stretch>
        </a:blipFill>
        <a:effectLst/>
      </p:bgPr>
    </p:bg>
    <p:spTree>
      <p:nvGrpSpPr>
        <p:cNvPr id="1" name=""/>
        <p:cNvGrpSpPr/>
        <p:nvPr/>
      </p:nvGrpSpPr>
      <p:grpSpPr>
        <a:xfrm>
          <a:off x="0" y="0"/>
          <a:ext cx="0" cy="0"/>
          <a:chOff x="0" y="0"/>
          <a:chExt cx="0" cy="0"/>
        </a:xfrm>
      </p:grpSpPr>
      <p:sp>
        <p:nvSpPr>
          <p:cNvPr id="4" name="Rounded Rectangle 5"/>
          <p:cNvSpPr/>
          <p:nvPr/>
        </p:nvSpPr>
        <p:spPr>
          <a:xfrm>
            <a:off x="495300" y="76200"/>
            <a:ext cx="11271103" cy="6610349"/>
          </a:xfrm>
          <a:custGeom>
            <a:avLst/>
            <a:gdLst>
              <a:gd name="connsiteX0" fmla="*/ 0 w 11610109"/>
              <a:gd name="connsiteY0" fmla="*/ 1080839 h 6484903"/>
              <a:gd name="connsiteX1" fmla="*/ 1080839 w 11610109"/>
              <a:gd name="connsiteY1" fmla="*/ 0 h 6484903"/>
              <a:gd name="connsiteX2" fmla="*/ 10529270 w 11610109"/>
              <a:gd name="connsiteY2" fmla="*/ 0 h 6484903"/>
              <a:gd name="connsiteX3" fmla="*/ 11610109 w 11610109"/>
              <a:gd name="connsiteY3" fmla="*/ 1080839 h 6484903"/>
              <a:gd name="connsiteX4" fmla="*/ 11610109 w 11610109"/>
              <a:gd name="connsiteY4" fmla="*/ 5404064 h 6484903"/>
              <a:gd name="connsiteX5" fmla="*/ 10529270 w 11610109"/>
              <a:gd name="connsiteY5" fmla="*/ 6484903 h 6484903"/>
              <a:gd name="connsiteX6" fmla="*/ 1080839 w 11610109"/>
              <a:gd name="connsiteY6" fmla="*/ 6484903 h 6484903"/>
              <a:gd name="connsiteX7" fmla="*/ 0 w 11610109"/>
              <a:gd name="connsiteY7" fmla="*/ 5404064 h 6484903"/>
              <a:gd name="connsiteX8" fmla="*/ 0 w 11610109"/>
              <a:gd name="connsiteY8" fmla="*/ 1080839 h 6484903"/>
              <a:gd name="connsiteX0" fmla="*/ 0 w 11610109"/>
              <a:gd name="connsiteY0" fmla="*/ 1080839 h 6484903"/>
              <a:gd name="connsiteX1" fmla="*/ 249383 w 11610109"/>
              <a:gd name="connsiteY1" fmla="*/ 164308 h 6484903"/>
              <a:gd name="connsiteX2" fmla="*/ 1080839 w 11610109"/>
              <a:gd name="connsiteY2" fmla="*/ 0 h 6484903"/>
              <a:gd name="connsiteX3" fmla="*/ 10529270 w 11610109"/>
              <a:gd name="connsiteY3" fmla="*/ 0 h 6484903"/>
              <a:gd name="connsiteX4" fmla="*/ 11610109 w 11610109"/>
              <a:gd name="connsiteY4" fmla="*/ 1080839 h 6484903"/>
              <a:gd name="connsiteX5" fmla="*/ 11610109 w 11610109"/>
              <a:gd name="connsiteY5" fmla="*/ 5404064 h 6484903"/>
              <a:gd name="connsiteX6" fmla="*/ 10529270 w 11610109"/>
              <a:gd name="connsiteY6" fmla="*/ 6484903 h 6484903"/>
              <a:gd name="connsiteX7" fmla="*/ 1080839 w 11610109"/>
              <a:gd name="connsiteY7" fmla="*/ 6484903 h 6484903"/>
              <a:gd name="connsiteX8" fmla="*/ 0 w 11610109"/>
              <a:gd name="connsiteY8" fmla="*/ 5404064 h 6484903"/>
              <a:gd name="connsiteX9" fmla="*/ 0 w 11610109"/>
              <a:gd name="connsiteY9" fmla="*/ 1080839 h 6484903"/>
              <a:gd name="connsiteX0" fmla="*/ 0 w 11610109"/>
              <a:gd name="connsiteY0" fmla="*/ 1080839 h 6484903"/>
              <a:gd name="connsiteX1" fmla="*/ 249383 w 11610109"/>
              <a:gd name="connsiteY1" fmla="*/ 164308 h 6484903"/>
              <a:gd name="connsiteX2" fmla="*/ 1080839 w 11610109"/>
              <a:gd name="connsiteY2" fmla="*/ 0 h 6484903"/>
              <a:gd name="connsiteX3" fmla="*/ 10529270 w 11610109"/>
              <a:gd name="connsiteY3" fmla="*/ 0 h 6484903"/>
              <a:gd name="connsiteX4" fmla="*/ 11610109 w 11610109"/>
              <a:gd name="connsiteY4" fmla="*/ 1080839 h 6484903"/>
              <a:gd name="connsiteX5" fmla="*/ 11610109 w 11610109"/>
              <a:gd name="connsiteY5" fmla="*/ 5404064 h 6484903"/>
              <a:gd name="connsiteX6" fmla="*/ 10529270 w 11610109"/>
              <a:gd name="connsiteY6" fmla="*/ 6484903 h 6484903"/>
              <a:gd name="connsiteX7" fmla="*/ 1080839 w 11610109"/>
              <a:gd name="connsiteY7" fmla="*/ 6484903 h 6484903"/>
              <a:gd name="connsiteX8" fmla="*/ 0 w 11610109"/>
              <a:gd name="connsiteY8" fmla="*/ 5404064 h 6484903"/>
              <a:gd name="connsiteX9" fmla="*/ 0 w 11610109"/>
              <a:gd name="connsiteY9" fmla="*/ 1080839 h 6484903"/>
              <a:gd name="connsiteX0" fmla="*/ 0 w 11610109"/>
              <a:gd name="connsiteY0" fmla="*/ 1080839 h 6484903"/>
              <a:gd name="connsiteX1" fmla="*/ 249383 w 11610109"/>
              <a:gd name="connsiteY1" fmla="*/ 164308 h 6484903"/>
              <a:gd name="connsiteX2" fmla="*/ 318656 w 11610109"/>
              <a:gd name="connsiteY2" fmla="*/ 81180 h 6484903"/>
              <a:gd name="connsiteX3" fmla="*/ 1080839 w 11610109"/>
              <a:gd name="connsiteY3" fmla="*/ 0 h 6484903"/>
              <a:gd name="connsiteX4" fmla="*/ 10529270 w 11610109"/>
              <a:gd name="connsiteY4" fmla="*/ 0 h 6484903"/>
              <a:gd name="connsiteX5" fmla="*/ 11610109 w 11610109"/>
              <a:gd name="connsiteY5" fmla="*/ 1080839 h 6484903"/>
              <a:gd name="connsiteX6" fmla="*/ 11610109 w 11610109"/>
              <a:gd name="connsiteY6" fmla="*/ 5404064 h 6484903"/>
              <a:gd name="connsiteX7" fmla="*/ 10529270 w 11610109"/>
              <a:gd name="connsiteY7" fmla="*/ 6484903 h 6484903"/>
              <a:gd name="connsiteX8" fmla="*/ 1080839 w 11610109"/>
              <a:gd name="connsiteY8" fmla="*/ 6484903 h 6484903"/>
              <a:gd name="connsiteX9" fmla="*/ 0 w 11610109"/>
              <a:gd name="connsiteY9" fmla="*/ 5404064 h 6484903"/>
              <a:gd name="connsiteX10" fmla="*/ 0 w 11610109"/>
              <a:gd name="connsiteY10" fmla="*/ 1080839 h 6484903"/>
              <a:gd name="connsiteX0" fmla="*/ 0 w 11610109"/>
              <a:gd name="connsiteY0" fmla="*/ 1080839 h 6484903"/>
              <a:gd name="connsiteX1" fmla="*/ 110838 w 11610109"/>
              <a:gd name="connsiteY1" fmla="*/ 136599 h 6484903"/>
              <a:gd name="connsiteX2" fmla="*/ 318656 w 11610109"/>
              <a:gd name="connsiteY2" fmla="*/ 81180 h 6484903"/>
              <a:gd name="connsiteX3" fmla="*/ 1080839 w 11610109"/>
              <a:gd name="connsiteY3" fmla="*/ 0 h 6484903"/>
              <a:gd name="connsiteX4" fmla="*/ 10529270 w 11610109"/>
              <a:gd name="connsiteY4" fmla="*/ 0 h 6484903"/>
              <a:gd name="connsiteX5" fmla="*/ 11610109 w 11610109"/>
              <a:gd name="connsiteY5" fmla="*/ 1080839 h 6484903"/>
              <a:gd name="connsiteX6" fmla="*/ 11610109 w 11610109"/>
              <a:gd name="connsiteY6" fmla="*/ 5404064 h 6484903"/>
              <a:gd name="connsiteX7" fmla="*/ 10529270 w 11610109"/>
              <a:gd name="connsiteY7" fmla="*/ 6484903 h 6484903"/>
              <a:gd name="connsiteX8" fmla="*/ 1080839 w 11610109"/>
              <a:gd name="connsiteY8" fmla="*/ 6484903 h 6484903"/>
              <a:gd name="connsiteX9" fmla="*/ 0 w 11610109"/>
              <a:gd name="connsiteY9" fmla="*/ 5404064 h 6484903"/>
              <a:gd name="connsiteX10" fmla="*/ 0 w 11610109"/>
              <a:gd name="connsiteY10" fmla="*/ 1080839 h 6484903"/>
              <a:gd name="connsiteX0" fmla="*/ 0 w 11610109"/>
              <a:gd name="connsiteY0" fmla="*/ 1080839 h 6484903"/>
              <a:gd name="connsiteX1" fmla="*/ 110838 w 11610109"/>
              <a:gd name="connsiteY1" fmla="*/ 136599 h 6484903"/>
              <a:gd name="connsiteX2" fmla="*/ 110838 w 11610109"/>
              <a:gd name="connsiteY2" fmla="*/ 178162 h 6484903"/>
              <a:gd name="connsiteX3" fmla="*/ 1080839 w 11610109"/>
              <a:gd name="connsiteY3" fmla="*/ 0 h 6484903"/>
              <a:gd name="connsiteX4" fmla="*/ 10529270 w 11610109"/>
              <a:gd name="connsiteY4" fmla="*/ 0 h 6484903"/>
              <a:gd name="connsiteX5" fmla="*/ 11610109 w 11610109"/>
              <a:gd name="connsiteY5" fmla="*/ 1080839 h 6484903"/>
              <a:gd name="connsiteX6" fmla="*/ 11610109 w 11610109"/>
              <a:gd name="connsiteY6" fmla="*/ 5404064 h 6484903"/>
              <a:gd name="connsiteX7" fmla="*/ 10529270 w 11610109"/>
              <a:gd name="connsiteY7" fmla="*/ 6484903 h 6484903"/>
              <a:gd name="connsiteX8" fmla="*/ 1080839 w 11610109"/>
              <a:gd name="connsiteY8" fmla="*/ 6484903 h 6484903"/>
              <a:gd name="connsiteX9" fmla="*/ 0 w 11610109"/>
              <a:gd name="connsiteY9" fmla="*/ 5404064 h 6484903"/>
              <a:gd name="connsiteX10" fmla="*/ 0 w 11610109"/>
              <a:gd name="connsiteY10" fmla="*/ 1080839 h 6484903"/>
              <a:gd name="connsiteX0" fmla="*/ 0 w 11610109"/>
              <a:gd name="connsiteY0" fmla="*/ 1080839 h 6484903"/>
              <a:gd name="connsiteX1" fmla="*/ 110838 w 11610109"/>
              <a:gd name="connsiteY1" fmla="*/ 136599 h 6484903"/>
              <a:gd name="connsiteX2" fmla="*/ 110838 w 11610109"/>
              <a:gd name="connsiteY2" fmla="*/ 178162 h 6484903"/>
              <a:gd name="connsiteX3" fmla="*/ 1080839 w 11610109"/>
              <a:gd name="connsiteY3" fmla="*/ 0 h 6484903"/>
              <a:gd name="connsiteX4" fmla="*/ 10529270 w 11610109"/>
              <a:gd name="connsiteY4" fmla="*/ 0 h 6484903"/>
              <a:gd name="connsiteX5" fmla="*/ 11443856 w 11610109"/>
              <a:gd name="connsiteY5" fmla="*/ 205871 h 6484903"/>
              <a:gd name="connsiteX6" fmla="*/ 11610109 w 11610109"/>
              <a:gd name="connsiteY6" fmla="*/ 1080839 h 6484903"/>
              <a:gd name="connsiteX7" fmla="*/ 11610109 w 11610109"/>
              <a:gd name="connsiteY7" fmla="*/ 5404064 h 6484903"/>
              <a:gd name="connsiteX8" fmla="*/ 10529270 w 11610109"/>
              <a:gd name="connsiteY8" fmla="*/ 6484903 h 6484903"/>
              <a:gd name="connsiteX9" fmla="*/ 1080839 w 11610109"/>
              <a:gd name="connsiteY9" fmla="*/ 6484903 h 6484903"/>
              <a:gd name="connsiteX10" fmla="*/ 0 w 11610109"/>
              <a:gd name="connsiteY10" fmla="*/ 5404064 h 6484903"/>
              <a:gd name="connsiteX11" fmla="*/ 0 w 11610109"/>
              <a:gd name="connsiteY11" fmla="*/ 1080839 h 6484903"/>
              <a:gd name="connsiteX0" fmla="*/ 68202 w 11678311"/>
              <a:gd name="connsiteY0" fmla="*/ 1080839 h 6484903"/>
              <a:gd name="connsiteX1" fmla="*/ 179040 w 11678311"/>
              <a:gd name="connsiteY1" fmla="*/ 136599 h 6484903"/>
              <a:gd name="connsiteX2" fmla="*/ 54349 w 11678311"/>
              <a:gd name="connsiteY2" fmla="*/ 53471 h 6484903"/>
              <a:gd name="connsiteX3" fmla="*/ 1149041 w 11678311"/>
              <a:gd name="connsiteY3" fmla="*/ 0 h 6484903"/>
              <a:gd name="connsiteX4" fmla="*/ 10597472 w 11678311"/>
              <a:gd name="connsiteY4" fmla="*/ 0 h 6484903"/>
              <a:gd name="connsiteX5" fmla="*/ 11512058 w 11678311"/>
              <a:gd name="connsiteY5" fmla="*/ 205871 h 6484903"/>
              <a:gd name="connsiteX6" fmla="*/ 11678311 w 11678311"/>
              <a:gd name="connsiteY6" fmla="*/ 1080839 h 6484903"/>
              <a:gd name="connsiteX7" fmla="*/ 11678311 w 11678311"/>
              <a:gd name="connsiteY7" fmla="*/ 5404064 h 6484903"/>
              <a:gd name="connsiteX8" fmla="*/ 10597472 w 11678311"/>
              <a:gd name="connsiteY8" fmla="*/ 6484903 h 6484903"/>
              <a:gd name="connsiteX9" fmla="*/ 1149041 w 11678311"/>
              <a:gd name="connsiteY9" fmla="*/ 6484903 h 6484903"/>
              <a:gd name="connsiteX10" fmla="*/ 68202 w 11678311"/>
              <a:gd name="connsiteY10" fmla="*/ 5404064 h 6484903"/>
              <a:gd name="connsiteX11" fmla="*/ 68202 w 11678311"/>
              <a:gd name="connsiteY11" fmla="*/ 1080839 h 6484903"/>
              <a:gd name="connsiteX0" fmla="*/ 51259 w 11661368"/>
              <a:gd name="connsiteY0" fmla="*/ 1152059 h 6556123"/>
              <a:gd name="connsiteX1" fmla="*/ 162097 w 11661368"/>
              <a:gd name="connsiteY1" fmla="*/ 207819 h 6556123"/>
              <a:gd name="connsiteX2" fmla="*/ 37406 w 11661368"/>
              <a:gd name="connsiteY2" fmla="*/ 124691 h 6556123"/>
              <a:gd name="connsiteX3" fmla="*/ 1132098 w 11661368"/>
              <a:gd name="connsiteY3" fmla="*/ 71220 h 6556123"/>
              <a:gd name="connsiteX4" fmla="*/ 5537660 w 11661368"/>
              <a:gd name="connsiteY4" fmla="*/ 0 h 6556123"/>
              <a:gd name="connsiteX5" fmla="*/ 10580529 w 11661368"/>
              <a:gd name="connsiteY5" fmla="*/ 71220 h 6556123"/>
              <a:gd name="connsiteX6" fmla="*/ 11495115 w 11661368"/>
              <a:gd name="connsiteY6" fmla="*/ 277091 h 6556123"/>
              <a:gd name="connsiteX7" fmla="*/ 11661368 w 11661368"/>
              <a:gd name="connsiteY7" fmla="*/ 1152059 h 6556123"/>
              <a:gd name="connsiteX8" fmla="*/ 11661368 w 11661368"/>
              <a:gd name="connsiteY8" fmla="*/ 5475284 h 6556123"/>
              <a:gd name="connsiteX9" fmla="*/ 10580529 w 11661368"/>
              <a:gd name="connsiteY9" fmla="*/ 6556123 h 6556123"/>
              <a:gd name="connsiteX10" fmla="*/ 1132098 w 11661368"/>
              <a:gd name="connsiteY10" fmla="*/ 6556123 h 6556123"/>
              <a:gd name="connsiteX11" fmla="*/ 51259 w 11661368"/>
              <a:gd name="connsiteY11" fmla="*/ 5475284 h 6556123"/>
              <a:gd name="connsiteX12" fmla="*/ 51259 w 11661368"/>
              <a:gd name="connsiteY12" fmla="*/ 1152059 h 6556123"/>
              <a:gd name="connsiteX0" fmla="*/ 51259 w 11661368"/>
              <a:gd name="connsiteY0" fmla="*/ 1152255 h 6556319"/>
              <a:gd name="connsiteX1" fmla="*/ 162097 w 11661368"/>
              <a:gd name="connsiteY1" fmla="*/ 208015 h 6556319"/>
              <a:gd name="connsiteX2" fmla="*/ 37406 w 11661368"/>
              <a:gd name="connsiteY2" fmla="*/ 124887 h 6556319"/>
              <a:gd name="connsiteX3" fmla="*/ 1132098 w 11661368"/>
              <a:gd name="connsiteY3" fmla="*/ 71416 h 6556319"/>
              <a:gd name="connsiteX4" fmla="*/ 2240277 w 11661368"/>
              <a:gd name="connsiteY4" fmla="*/ 97178 h 6556319"/>
              <a:gd name="connsiteX5" fmla="*/ 5537660 w 11661368"/>
              <a:gd name="connsiteY5" fmla="*/ 196 h 6556319"/>
              <a:gd name="connsiteX6" fmla="*/ 10580529 w 11661368"/>
              <a:gd name="connsiteY6" fmla="*/ 71416 h 6556319"/>
              <a:gd name="connsiteX7" fmla="*/ 11495115 w 11661368"/>
              <a:gd name="connsiteY7" fmla="*/ 277287 h 6556319"/>
              <a:gd name="connsiteX8" fmla="*/ 11661368 w 11661368"/>
              <a:gd name="connsiteY8" fmla="*/ 1152255 h 6556319"/>
              <a:gd name="connsiteX9" fmla="*/ 11661368 w 11661368"/>
              <a:gd name="connsiteY9" fmla="*/ 5475480 h 6556319"/>
              <a:gd name="connsiteX10" fmla="*/ 10580529 w 11661368"/>
              <a:gd name="connsiteY10" fmla="*/ 6556319 h 6556319"/>
              <a:gd name="connsiteX11" fmla="*/ 1132098 w 11661368"/>
              <a:gd name="connsiteY11" fmla="*/ 6556319 h 6556319"/>
              <a:gd name="connsiteX12" fmla="*/ 51259 w 11661368"/>
              <a:gd name="connsiteY12" fmla="*/ 5475480 h 6556319"/>
              <a:gd name="connsiteX13" fmla="*/ 51259 w 11661368"/>
              <a:gd name="connsiteY13" fmla="*/ 1152255 h 6556319"/>
              <a:gd name="connsiteX0" fmla="*/ 51259 w 11661368"/>
              <a:gd name="connsiteY0" fmla="*/ 1152059 h 6556123"/>
              <a:gd name="connsiteX1" fmla="*/ 162097 w 11661368"/>
              <a:gd name="connsiteY1" fmla="*/ 207819 h 6556123"/>
              <a:gd name="connsiteX2" fmla="*/ 37406 w 11661368"/>
              <a:gd name="connsiteY2" fmla="*/ 124691 h 6556123"/>
              <a:gd name="connsiteX3" fmla="*/ 1132098 w 11661368"/>
              <a:gd name="connsiteY3" fmla="*/ 71220 h 6556123"/>
              <a:gd name="connsiteX4" fmla="*/ 2240277 w 11661368"/>
              <a:gd name="connsiteY4" fmla="*/ 96982 h 6556123"/>
              <a:gd name="connsiteX5" fmla="*/ 5537660 w 11661368"/>
              <a:gd name="connsiteY5" fmla="*/ 0 h 6556123"/>
              <a:gd name="connsiteX6" fmla="*/ 9195259 w 11661368"/>
              <a:gd name="connsiteY6" fmla="*/ 124691 h 6556123"/>
              <a:gd name="connsiteX7" fmla="*/ 10580529 w 11661368"/>
              <a:gd name="connsiteY7" fmla="*/ 71220 h 6556123"/>
              <a:gd name="connsiteX8" fmla="*/ 11495115 w 11661368"/>
              <a:gd name="connsiteY8" fmla="*/ 277091 h 6556123"/>
              <a:gd name="connsiteX9" fmla="*/ 11661368 w 11661368"/>
              <a:gd name="connsiteY9" fmla="*/ 1152059 h 6556123"/>
              <a:gd name="connsiteX10" fmla="*/ 11661368 w 11661368"/>
              <a:gd name="connsiteY10" fmla="*/ 5475284 h 6556123"/>
              <a:gd name="connsiteX11" fmla="*/ 10580529 w 11661368"/>
              <a:gd name="connsiteY11" fmla="*/ 6556123 h 6556123"/>
              <a:gd name="connsiteX12" fmla="*/ 1132098 w 11661368"/>
              <a:gd name="connsiteY12" fmla="*/ 6556123 h 6556123"/>
              <a:gd name="connsiteX13" fmla="*/ 51259 w 11661368"/>
              <a:gd name="connsiteY13" fmla="*/ 5475284 h 6556123"/>
              <a:gd name="connsiteX14" fmla="*/ 51259 w 11661368"/>
              <a:gd name="connsiteY14" fmla="*/ 1152059 h 6556123"/>
              <a:gd name="connsiteX0" fmla="*/ 51259 w 11661368"/>
              <a:gd name="connsiteY0" fmla="*/ 1184206 h 6588270"/>
              <a:gd name="connsiteX1" fmla="*/ 162097 w 11661368"/>
              <a:gd name="connsiteY1" fmla="*/ 239966 h 6588270"/>
              <a:gd name="connsiteX2" fmla="*/ 37406 w 11661368"/>
              <a:gd name="connsiteY2" fmla="*/ 156838 h 6588270"/>
              <a:gd name="connsiteX3" fmla="*/ 1132098 w 11661368"/>
              <a:gd name="connsiteY3" fmla="*/ 103367 h 6588270"/>
              <a:gd name="connsiteX4" fmla="*/ 2240277 w 11661368"/>
              <a:gd name="connsiteY4" fmla="*/ 129129 h 6588270"/>
              <a:gd name="connsiteX5" fmla="*/ 2960714 w 11661368"/>
              <a:gd name="connsiteY5" fmla="*/ 4438 h 6588270"/>
              <a:gd name="connsiteX6" fmla="*/ 5537660 w 11661368"/>
              <a:gd name="connsiteY6" fmla="*/ 32147 h 6588270"/>
              <a:gd name="connsiteX7" fmla="*/ 9195259 w 11661368"/>
              <a:gd name="connsiteY7" fmla="*/ 156838 h 6588270"/>
              <a:gd name="connsiteX8" fmla="*/ 10580529 w 11661368"/>
              <a:gd name="connsiteY8" fmla="*/ 103367 h 6588270"/>
              <a:gd name="connsiteX9" fmla="*/ 11495115 w 11661368"/>
              <a:gd name="connsiteY9" fmla="*/ 309238 h 6588270"/>
              <a:gd name="connsiteX10" fmla="*/ 11661368 w 11661368"/>
              <a:gd name="connsiteY10" fmla="*/ 1184206 h 6588270"/>
              <a:gd name="connsiteX11" fmla="*/ 11661368 w 11661368"/>
              <a:gd name="connsiteY11" fmla="*/ 5507431 h 6588270"/>
              <a:gd name="connsiteX12" fmla="*/ 10580529 w 11661368"/>
              <a:gd name="connsiteY12" fmla="*/ 6588270 h 6588270"/>
              <a:gd name="connsiteX13" fmla="*/ 1132098 w 11661368"/>
              <a:gd name="connsiteY13" fmla="*/ 6588270 h 6588270"/>
              <a:gd name="connsiteX14" fmla="*/ 51259 w 11661368"/>
              <a:gd name="connsiteY14" fmla="*/ 5507431 h 6588270"/>
              <a:gd name="connsiteX15" fmla="*/ 51259 w 11661368"/>
              <a:gd name="connsiteY15" fmla="*/ 1184206 h 6588270"/>
              <a:gd name="connsiteX0" fmla="*/ 51259 w 11661368"/>
              <a:gd name="connsiteY0" fmla="*/ 1197066 h 6601130"/>
              <a:gd name="connsiteX1" fmla="*/ 162097 w 11661368"/>
              <a:gd name="connsiteY1" fmla="*/ 252826 h 6601130"/>
              <a:gd name="connsiteX2" fmla="*/ 37406 w 11661368"/>
              <a:gd name="connsiteY2" fmla="*/ 169698 h 6601130"/>
              <a:gd name="connsiteX3" fmla="*/ 1132098 w 11661368"/>
              <a:gd name="connsiteY3" fmla="*/ 116227 h 6601130"/>
              <a:gd name="connsiteX4" fmla="*/ 2240277 w 11661368"/>
              <a:gd name="connsiteY4" fmla="*/ 141989 h 6601130"/>
              <a:gd name="connsiteX5" fmla="*/ 2960714 w 11661368"/>
              <a:gd name="connsiteY5" fmla="*/ 17298 h 6601130"/>
              <a:gd name="connsiteX6" fmla="*/ 5537660 w 11661368"/>
              <a:gd name="connsiteY6" fmla="*/ 45007 h 6601130"/>
              <a:gd name="connsiteX7" fmla="*/ 7768241 w 11661368"/>
              <a:gd name="connsiteY7" fmla="*/ 3444 h 6601130"/>
              <a:gd name="connsiteX8" fmla="*/ 9195259 w 11661368"/>
              <a:gd name="connsiteY8" fmla="*/ 169698 h 6601130"/>
              <a:gd name="connsiteX9" fmla="*/ 10580529 w 11661368"/>
              <a:gd name="connsiteY9" fmla="*/ 116227 h 6601130"/>
              <a:gd name="connsiteX10" fmla="*/ 11495115 w 11661368"/>
              <a:gd name="connsiteY10" fmla="*/ 322098 h 6601130"/>
              <a:gd name="connsiteX11" fmla="*/ 11661368 w 11661368"/>
              <a:gd name="connsiteY11" fmla="*/ 1197066 h 6601130"/>
              <a:gd name="connsiteX12" fmla="*/ 11661368 w 11661368"/>
              <a:gd name="connsiteY12" fmla="*/ 5520291 h 6601130"/>
              <a:gd name="connsiteX13" fmla="*/ 10580529 w 11661368"/>
              <a:gd name="connsiteY13" fmla="*/ 6601130 h 6601130"/>
              <a:gd name="connsiteX14" fmla="*/ 1132098 w 11661368"/>
              <a:gd name="connsiteY14" fmla="*/ 6601130 h 6601130"/>
              <a:gd name="connsiteX15" fmla="*/ 51259 w 11661368"/>
              <a:gd name="connsiteY15" fmla="*/ 5520291 h 6601130"/>
              <a:gd name="connsiteX16" fmla="*/ 51259 w 11661368"/>
              <a:gd name="connsiteY16" fmla="*/ 1197066 h 6601130"/>
              <a:gd name="connsiteX0" fmla="*/ 138545 w 11748654"/>
              <a:gd name="connsiteY0" fmla="*/ 1197066 h 6601130"/>
              <a:gd name="connsiteX1" fmla="*/ 249383 w 11748654"/>
              <a:gd name="connsiteY1" fmla="*/ 252826 h 6601130"/>
              <a:gd name="connsiteX2" fmla="*/ 124692 w 11748654"/>
              <a:gd name="connsiteY2" fmla="*/ 169698 h 6601130"/>
              <a:gd name="connsiteX3" fmla="*/ 1219384 w 11748654"/>
              <a:gd name="connsiteY3" fmla="*/ 116227 h 6601130"/>
              <a:gd name="connsiteX4" fmla="*/ 2327563 w 11748654"/>
              <a:gd name="connsiteY4" fmla="*/ 141989 h 6601130"/>
              <a:gd name="connsiteX5" fmla="*/ 3048000 w 11748654"/>
              <a:gd name="connsiteY5" fmla="*/ 17298 h 6601130"/>
              <a:gd name="connsiteX6" fmla="*/ 5624946 w 11748654"/>
              <a:gd name="connsiteY6" fmla="*/ 45007 h 6601130"/>
              <a:gd name="connsiteX7" fmla="*/ 7855527 w 11748654"/>
              <a:gd name="connsiteY7" fmla="*/ 3444 h 6601130"/>
              <a:gd name="connsiteX8" fmla="*/ 9282545 w 11748654"/>
              <a:gd name="connsiteY8" fmla="*/ 169698 h 6601130"/>
              <a:gd name="connsiteX9" fmla="*/ 10667815 w 11748654"/>
              <a:gd name="connsiteY9" fmla="*/ 116227 h 6601130"/>
              <a:gd name="connsiteX10" fmla="*/ 11582401 w 11748654"/>
              <a:gd name="connsiteY10" fmla="*/ 322098 h 6601130"/>
              <a:gd name="connsiteX11" fmla="*/ 11748654 w 11748654"/>
              <a:gd name="connsiteY11" fmla="*/ 1197066 h 6601130"/>
              <a:gd name="connsiteX12" fmla="*/ 11748654 w 11748654"/>
              <a:gd name="connsiteY12" fmla="*/ 5520291 h 6601130"/>
              <a:gd name="connsiteX13" fmla="*/ 10667815 w 11748654"/>
              <a:gd name="connsiteY13" fmla="*/ 6601130 h 6601130"/>
              <a:gd name="connsiteX14" fmla="*/ 1219384 w 11748654"/>
              <a:gd name="connsiteY14" fmla="*/ 6601130 h 6601130"/>
              <a:gd name="connsiteX15" fmla="*/ 138545 w 11748654"/>
              <a:gd name="connsiteY15" fmla="*/ 5520291 h 6601130"/>
              <a:gd name="connsiteX16" fmla="*/ 0 w 11748654"/>
              <a:gd name="connsiteY16" fmla="*/ 2388117 h 6601130"/>
              <a:gd name="connsiteX17" fmla="*/ 138545 w 11748654"/>
              <a:gd name="connsiteY17" fmla="*/ 1197066 h 6601130"/>
              <a:gd name="connsiteX0" fmla="*/ 198421 w 11808530"/>
              <a:gd name="connsiteY0" fmla="*/ 1197066 h 6601130"/>
              <a:gd name="connsiteX1" fmla="*/ 309259 w 11808530"/>
              <a:gd name="connsiteY1" fmla="*/ 252826 h 6601130"/>
              <a:gd name="connsiteX2" fmla="*/ 184568 w 11808530"/>
              <a:gd name="connsiteY2" fmla="*/ 169698 h 6601130"/>
              <a:gd name="connsiteX3" fmla="*/ 1279260 w 11808530"/>
              <a:gd name="connsiteY3" fmla="*/ 116227 h 6601130"/>
              <a:gd name="connsiteX4" fmla="*/ 2387439 w 11808530"/>
              <a:gd name="connsiteY4" fmla="*/ 141989 h 6601130"/>
              <a:gd name="connsiteX5" fmla="*/ 3107876 w 11808530"/>
              <a:gd name="connsiteY5" fmla="*/ 17298 h 6601130"/>
              <a:gd name="connsiteX6" fmla="*/ 5684822 w 11808530"/>
              <a:gd name="connsiteY6" fmla="*/ 45007 h 6601130"/>
              <a:gd name="connsiteX7" fmla="*/ 7915403 w 11808530"/>
              <a:gd name="connsiteY7" fmla="*/ 3444 h 6601130"/>
              <a:gd name="connsiteX8" fmla="*/ 9342421 w 11808530"/>
              <a:gd name="connsiteY8" fmla="*/ 169698 h 6601130"/>
              <a:gd name="connsiteX9" fmla="*/ 10727691 w 11808530"/>
              <a:gd name="connsiteY9" fmla="*/ 116227 h 6601130"/>
              <a:gd name="connsiteX10" fmla="*/ 11642277 w 11808530"/>
              <a:gd name="connsiteY10" fmla="*/ 322098 h 6601130"/>
              <a:gd name="connsiteX11" fmla="*/ 11808530 w 11808530"/>
              <a:gd name="connsiteY11" fmla="*/ 1197066 h 6601130"/>
              <a:gd name="connsiteX12" fmla="*/ 11808530 w 11808530"/>
              <a:gd name="connsiteY12" fmla="*/ 5520291 h 6601130"/>
              <a:gd name="connsiteX13" fmla="*/ 10727691 w 11808530"/>
              <a:gd name="connsiteY13" fmla="*/ 6601130 h 6601130"/>
              <a:gd name="connsiteX14" fmla="*/ 1279260 w 11808530"/>
              <a:gd name="connsiteY14" fmla="*/ 6601130 h 6601130"/>
              <a:gd name="connsiteX15" fmla="*/ 198421 w 11808530"/>
              <a:gd name="connsiteY15" fmla="*/ 5520291 h 6601130"/>
              <a:gd name="connsiteX16" fmla="*/ 4458 w 11808530"/>
              <a:gd name="connsiteY16" fmla="*/ 4480153 h 6601130"/>
              <a:gd name="connsiteX17" fmla="*/ 59876 w 11808530"/>
              <a:gd name="connsiteY17" fmla="*/ 2388117 h 6601130"/>
              <a:gd name="connsiteX18" fmla="*/ 198421 w 11808530"/>
              <a:gd name="connsiteY18" fmla="*/ 1197066 h 6601130"/>
              <a:gd name="connsiteX0" fmla="*/ 198421 w 11808530"/>
              <a:gd name="connsiteY0" fmla="*/ 1197066 h 6601130"/>
              <a:gd name="connsiteX1" fmla="*/ 309259 w 11808530"/>
              <a:gd name="connsiteY1" fmla="*/ 252826 h 6601130"/>
              <a:gd name="connsiteX2" fmla="*/ 184568 w 11808530"/>
              <a:gd name="connsiteY2" fmla="*/ 169698 h 6601130"/>
              <a:gd name="connsiteX3" fmla="*/ 1279260 w 11808530"/>
              <a:gd name="connsiteY3" fmla="*/ 116227 h 6601130"/>
              <a:gd name="connsiteX4" fmla="*/ 2387439 w 11808530"/>
              <a:gd name="connsiteY4" fmla="*/ 141989 h 6601130"/>
              <a:gd name="connsiteX5" fmla="*/ 3107876 w 11808530"/>
              <a:gd name="connsiteY5" fmla="*/ 17298 h 6601130"/>
              <a:gd name="connsiteX6" fmla="*/ 5684822 w 11808530"/>
              <a:gd name="connsiteY6" fmla="*/ 45007 h 6601130"/>
              <a:gd name="connsiteX7" fmla="*/ 7915403 w 11808530"/>
              <a:gd name="connsiteY7" fmla="*/ 3444 h 6601130"/>
              <a:gd name="connsiteX8" fmla="*/ 9342421 w 11808530"/>
              <a:gd name="connsiteY8" fmla="*/ 169698 h 6601130"/>
              <a:gd name="connsiteX9" fmla="*/ 10727691 w 11808530"/>
              <a:gd name="connsiteY9" fmla="*/ 116227 h 6601130"/>
              <a:gd name="connsiteX10" fmla="*/ 11642277 w 11808530"/>
              <a:gd name="connsiteY10" fmla="*/ 322098 h 6601130"/>
              <a:gd name="connsiteX11" fmla="*/ 11808530 w 11808530"/>
              <a:gd name="connsiteY11" fmla="*/ 1197066 h 6601130"/>
              <a:gd name="connsiteX12" fmla="*/ 11808530 w 11808530"/>
              <a:gd name="connsiteY12" fmla="*/ 5520291 h 6601130"/>
              <a:gd name="connsiteX13" fmla="*/ 10727691 w 11808530"/>
              <a:gd name="connsiteY13" fmla="*/ 6601130 h 6601130"/>
              <a:gd name="connsiteX14" fmla="*/ 1279260 w 11808530"/>
              <a:gd name="connsiteY14" fmla="*/ 6601130 h 6601130"/>
              <a:gd name="connsiteX15" fmla="*/ 73730 w 11808530"/>
              <a:gd name="connsiteY15" fmla="*/ 6045717 h 6601130"/>
              <a:gd name="connsiteX16" fmla="*/ 198421 w 11808530"/>
              <a:gd name="connsiteY16" fmla="*/ 5520291 h 6601130"/>
              <a:gd name="connsiteX17" fmla="*/ 4458 w 11808530"/>
              <a:gd name="connsiteY17" fmla="*/ 4480153 h 6601130"/>
              <a:gd name="connsiteX18" fmla="*/ 59876 w 11808530"/>
              <a:gd name="connsiteY18" fmla="*/ 2388117 h 6601130"/>
              <a:gd name="connsiteX19" fmla="*/ 198421 w 11808530"/>
              <a:gd name="connsiteY19" fmla="*/ 1197066 h 6601130"/>
              <a:gd name="connsiteX0" fmla="*/ 198421 w 11808530"/>
              <a:gd name="connsiteY0" fmla="*/ 1197066 h 6601130"/>
              <a:gd name="connsiteX1" fmla="*/ 309259 w 11808530"/>
              <a:gd name="connsiteY1" fmla="*/ 252826 h 6601130"/>
              <a:gd name="connsiteX2" fmla="*/ 184568 w 11808530"/>
              <a:gd name="connsiteY2" fmla="*/ 169698 h 6601130"/>
              <a:gd name="connsiteX3" fmla="*/ 1279260 w 11808530"/>
              <a:gd name="connsiteY3" fmla="*/ 116227 h 6601130"/>
              <a:gd name="connsiteX4" fmla="*/ 2387439 w 11808530"/>
              <a:gd name="connsiteY4" fmla="*/ 141989 h 6601130"/>
              <a:gd name="connsiteX5" fmla="*/ 3107876 w 11808530"/>
              <a:gd name="connsiteY5" fmla="*/ 17298 h 6601130"/>
              <a:gd name="connsiteX6" fmla="*/ 5684822 w 11808530"/>
              <a:gd name="connsiteY6" fmla="*/ 45007 h 6601130"/>
              <a:gd name="connsiteX7" fmla="*/ 7915403 w 11808530"/>
              <a:gd name="connsiteY7" fmla="*/ 3444 h 6601130"/>
              <a:gd name="connsiteX8" fmla="*/ 9342421 w 11808530"/>
              <a:gd name="connsiteY8" fmla="*/ 169698 h 6601130"/>
              <a:gd name="connsiteX9" fmla="*/ 10727691 w 11808530"/>
              <a:gd name="connsiteY9" fmla="*/ 116227 h 6601130"/>
              <a:gd name="connsiteX10" fmla="*/ 11642277 w 11808530"/>
              <a:gd name="connsiteY10" fmla="*/ 322098 h 6601130"/>
              <a:gd name="connsiteX11" fmla="*/ 11808530 w 11808530"/>
              <a:gd name="connsiteY11" fmla="*/ 1197066 h 6601130"/>
              <a:gd name="connsiteX12" fmla="*/ 11808530 w 11808530"/>
              <a:gd name="connsiteY12" fmla="*/ 5520291 h 6601130"/>
              <a:gd name="connsiteX13" fmla="*/ 11656130 w 11808530"/>
              <a:gd name="connsiteY13" fmla="*/ 6308953 h 6601130"/>
              <a:gd name="connsiteX14" fmla="*/ 10727691 w 11808530"/>
              <a:gd name="connsiteY14" fmla="*/ 6601130 h 6601130"/>
              <a:gd name="connsiteX15" fmla="*/ 1279260 w 11808530"/>
              <a:gd name="connsiteY15" fmla="*/ 6601130 h 6601130"/>
              <a:gd name="connsiteX16" fmla="*/ 73730 w 11808530"/>
              <a:gd name="connsiteY16" fmla="*/ 6045717 h 6601130"/>
              <a:gd name="connsiteX17" fmla="*/ 198421 w 11808530"/>
              <a:gd name="connsiteY17" fmla="*/ 5520291 h 6601130"/>
              <a:gd name="connsiteX18" fmla="*/ 4458 w 11808530"/>
              <a:gd name="connsiteY18" fmla="*/ 4480153 h 6601130"/>
              <a:gd name="connsiteX19" fmla="*/ 59876 w 11808530"/>
              <a:gd name="connsiteY19" fmla="*/ 2388117 h 6601130"/>
              <a:gd name="connsiteX20" fmla="*/ 198421 w 11808530"/>
              <a:gd name="connsiteY20" fmla="*/ 1197066 h 6601130"/>
              <a:gd name="connsiteX0" fmla="*/ 198421 w 11864185"/>
              <a:gd name="connsiteY0" fmla="*/ 1197066 h 6601130"/>
              <a:gd name="connsiteX1" fmla="*/ 309259 w 11864185"/>
              <a:gd name="connsiteY1" fmla="*/ 252826 h 6601130"/>
              <a:gd name="connsiteX2" fmla="*/ 184568 w 11864185"/>
              <a:gd name="connsiteY2" fmla="*/ 169698 h 6601130"/>
              <a:gd name="connsiteX3" fmla="*/ 1279260 w 11864185"/>
              <a:gd name="connsiteY3" fmla="*/ 116227 h 6601130"/>
              <a:gd name="connsiteX4" fmla="*/ 2387439 w 11864185"/>
              <a:gd name="connsiteY4" fmla="*/ 141989 h 6601130"/>
              <a:gd name="connsiteX5" fmla="*/ 3107876 w 11864185"/>
              <a:gd name="connsiteY5" fmla="*/ 17298 h 6601130"/>
              <a:gd name="connsiteX6" fmla="*/ 5684822 w 11864185"/>
              <a:gd name="connsiteY6" fmla="*/ 45007 h 6601130"/>
              <a:gd name="connsiteX7" fmla="*/ 7915403 w 11864185"/>
              <a:gd name="connsiteY7" fmla="*/ 3444 h 6601130"/>
              <a:gd name="connsiteX8" fmla="*/ 9342421 w 11864185"/>
              <a:gd name="connsiteY8" fmla="*/ 169698 h 6601130"/>
              <a:gd name="connsiteX9" fmla="*/ 10727691 w 11864185"/>
              <a:gd name="connsiteY9" fmla="*/ 116227 h 6601130"/>
              <a:gd name="connsiteX10" fmla="*/ 11642277 w 11864185"/>
              <a:gd name="connsiteY10" fmla="*/ 322098 h 6601130"/>
              <a:gd name="connsiteX11" fmla="*/ 11808530 w 11864185"/>
              <a:gd name="connsiteY11" fmla="*/ 1197066 h 6601130"/>
              <a:gd name="connsiteX12" fmla="*/ 11863949 w 11864185"/>
              <a:gd name="connsiteY12" fmla="*/ 4812662 h 6601130"/>
              <a:gd name="connsiteX13" fmla="*/ 11808530 w 11864185"/>
              <a:gd name="connsiteY13" fmla="*/ 5520291 h 6601130"/>
              <a:gd name="connsiteX14" fmla="*/ 11656130 w 11864185"/>
              <a:gd name="connsiteY14" fmla="*/ 6308953 h 6601130"/>
              <a:gd name="connsiteX15" fmla="*/ 10727691 w 11864185"/>
              <a:gd name="connsiteY15" fmla="*/ 6601130 h 6601130"/>
              <a:gd name="connsiteX16" fmla="*/ 1279260 w 11864185"/>
              <a:gd name="connsiteY16" fmla="*/ 6601130 h 6601130"/>
              <a:gd name="connsiteX17" fmla="*/ 73730 w 11864185"/>
              <a:gd name="connsiteY17" fmla="*/ 6045717 h 6601130"/>
              <a:gd name="connsiteX18" fmla="*/ 198421 w 11864185"/>
              <a:gd name="connsiteY18" fmla="*/ 5520291 h 6601130"/>
              <a:gd name="connsiteX19" fmla="*/ 4458 w 11864185"/>
              <a:gd name="connsiteY19" fmla="*/ 4480153 h 6601130"/>
              <a:gd name="connsiteX20" fmla="*/ 59876 w 11864185"/>
              <a:gd name="connsiteY20" fmla="*/ 2388117 h 6601130"/>
              <a:gd name="connsiteX21" fmla="*/ 198421 w 11864185"/>
              <a:gd name="connsiteY21" fmla="*/ 1197066 h 6601130"/>
              <a:gd name="connsiteX0" fmla="*/ 198421 w 11893068"/>
              <a:gd name="connsiteY0" fmla="*/ 1197066 h 6601130"/>
              <a:gd name="connsiteX1" fmla="*/ 309259 w 11893068"/>
              <a:gd name="connsiteY1" fmla="*/ 252826 h 6601130"/>
              <a:gd name="connsiteX2" fmla="*/ 184568 w 11893068"/>
              <a:gd name="connsiteY2" fmla="*/ 169698 h 6601130"/>
              <a:gd name="connsiteX3" fmla="*/ 1279260 w 11893068"/>
              <a:gd name="connsiteY3" fmla="*/ 116227 h 6601130"/>
              <a:gd name="connsiteX4" fmla="*/ 2387439 w 11893068"/>
              <a:gd name="connsiteY4" fmla="*/ 141989 h 6601130"/>
              <a:gd name="connsiteX5" fmla="*/ 3107876 w 11893068"/>
              <a:gd name="connsiteY5" fmla="*/ 17298 h 6601130"/>
              <a:gd name="connsiteX6" fmla="*/ 5684822 w 11893068"/>
              <a:gd name="connsiteY6" fmla="*/ 45007 h 6601130"/>
              <a:gd name="connsiteX7" fmla="*/ 7915403 w 11893068"/>
              <a:gd name="connsiteY7" fmla="*/ 3444 h 6601130"/>
              <a:gd name="connsiteX8" fmla="*/ 9342421 w 11893068"/>
              <a:gd name="connsiteY8" fmla="*/ 169698 h 6601130"/>
              <a:gd name="connsiteX9" fmla="*/ 10727691 w 11893068"/>
              <a:gd name="connsiteY9" fmla="*/ 116227 h 6601130"/>
              <a:gd name="connsiteX10" fmla="*/ 11642277 w 11893068"/>
              <a:gd name="connsiteY10" fmla="*/ 322098 h 6601130"/>
              <a:gd name="connsiteX11" fmla="*/ 11808530 w 11893068"/>
              <a:gd name="connsiteY11" fmla="*/ 1197066 h 6601130"/>
              <a:gd name="connsiteX12" fmla="*/ 11891658 w 11893068"/>
              <a:gd name="connsiteY12" fmla="*/ 2221862 h 6601130"/>
              <a:gd name="connsiteX13" fmla="*/ 11863949 w 11893068"/>
              <a:gd name="connsiteY13" fmla="*/ 4812662 h 6601130"/>
              <a:gd name="connsiteX14" fmla="*/ 11808530 w 11893068"/>
              <a:gd name="connsiteY14" fmla="*/ 5520291 h 6601130"/>
              <a:gd name="connsiteX15" fmla="*/ 11656130 w 11893068"/>
              <a:gd name="connsiteY15" fmla="*/ 6308953 h 6601130"/>
              <a:gd name="connsiteX16" fmla="*/ 10727691 w 11893068"/>
              <a:gd name="connsiteY16" fmla="*/ 6601130 h 6601130"/>
              <a:gd name="connsiteX17" fmla="*/ 1279260 w 11893068"/>
              <a:gd name="connsiteY17" fmla="*/ 6601130 h 6601130"/>
              <a:gd name="connsiteX18" fmla="*/ 73730 w 11893068"/>
              <a:gd name="connsiteY18" fmla="*/ 6045717 h 6601130"/>
              <a:gd name="connsiteX19" fmla="*/ 198421 w 11893068"/>
              <a:gd name="connsiteY19" fmla="*/ 5520291 h 6601130"/>
              <a:gd name="connsiteX20" fmla="*/ 4458 w 11893068"/>
              <a:gd name="connsiteY20" fmla="*/ 4480153 h 6601130"/>
              <a:gd name="connsiteX21" fmla="*/ 59876 w 11893068"/>
              <a:gd name="connsiteY21" fmla="*/ 2388117 h 6601130"/>
              <a:gd name="connsiteX22" fmla="*/ 198421 w 11893068"/>
              <a:gd name="connsiteY22" fmla="*/ 1197066 h 6601130"/>
              <a:gd name="connsiteX0" fmla="*/ 198421 w 11893068"/>
              <a:gd name="connsiteY0" fmla="*/ 1197066 h 6601130"/>
              <a:gd name="connsiteX1" fmla="*/ 309259 w 11893068"/>
              <a:gd name="connsiteY1" fmla="*/ 252826 h 6601130"/>
              <a:gd name="connsiteX2" fmla="*/ 184568 w 11893068"/>
              <a:gd name="connsiteY2" fmla="*/ 169698 h 6601130"/>
              <a:gd name="connsiteX3" fmla="*/ 1279260 w 11893068"/>
              <a:gd name="connsiteY3" fmla="*/ 116227 h 6601130"/>
              <a:gd name="connsiteX4" fmla="*/ 2387439 w 11893068"/>
              <a:gd name="connsiteY4" fmla="*/ 141989 h 6601130"/>
              <a:gd name="connsiteX5" fmla="*/ 3107876 w 11893068"/>
              <a:gd name="connsiteY5" fmla="*/ 17298 h 6601130"/>
              <a:gd name="connsiteX6" fmla="*/ 5684822 w 11893068"/>
              <a:gd name="connsiteY6" fmla="*/ 45007 h 6601130"/>
              <a:gd name="connsiteX7" fmla="*/ 7915403 w 11893068"/>
              <a:gd name="connsiteY7" fmla="*/ 3444 h 6601130"/>
              <a:gd name="connsiteX8" fmla="*/ 9342421 w 11893068"/>
              <a:gd name="connsiteY8" fmla="*/ 169698 h 6601130"/>
              <a:gd name="connsiteX9" fmla="*/ 10727691 w 11893068"/>
              <a:gd name="connsiteY9" fmla="*/ 116227 h 6601130"/>
              <a:gd name="connsiteX10" fmla="*/ 11642277 w 11893068"/>
              <a:gd name="connsiteY10" fmla="*/ 322098 h 6601130"/>
              <a:gd name="connsiteX11" fmla="*/ 11808530 w 11893068"/>
              <a:gd name="connsiteY11" fmla="*/ 1197066 h 6601130"/>
              <a:gd name="connsiteX12" fmla="*/ 11891658 w 11893068"/>
              <a:gd name="connsiteY12" fmla="*/ 2221862 h 6601130"/>
              <a:gd name="connsiteX13" fmla="*/ 11863949 w 11893068"/>
              <a:gd name="connsiteY13" fmla="*/ 4812662 h 6601130"/>
              <a:gd name="connsiteX14" fmla="*/ 11808530 w 11893068"/>
              <a:gd name="connsiteY14" fmla="*/ 5520291 h 6601130"/>
              <a:gd name="connsiteX15" fmla="*/ 11656130 w 11893068"/>
              <a:gd name="connsiteY15" fmla="*/ 6308953 h 6601130"/>
              <a:gd name="connsiteX16" fmla="*/ 10727691 w 11893068"/>
              <a:gd name="connsiteY16" fmla="*/ 6601130 h 6601130"/>
              <a:gd name="connsiteX17" fmla="*/ 5961911 w 11893068"/>
              <a:gd name="connsiteY17" fmla="*/ 6516771 h 6601130"/>
              <a:gd name="connsiteX18" fmla="*/ 1279260 w 11893068"/>
              <a:gd name="connsiteY18" fmla="*/ 6601130 h 6601130"/>
              <a:gd name="connsiteX19" fmla="*/ 73730 w 11893068"/>
              <a:gd name="connsiteY19" fmla="*/ 6045717 h 6601130"/>
              <a:gd name="connsiteX20" fmla="*/ 198421 w 11893068"/>
              <a:gd name="connsiteY20" fmla="*/ 5520291 h 6601130"/>
              <a:gd name="connsiteX21" fmla="*/ 4458 w 11893068"/>
              <a:gd name="connsiteY21" fmla="*/ 4480153 h 6601130"/>
              <a:gd name="connsiteX22" fmla="*/ 59876 w 11893068"/>
              <a:gd name="connsiteY22" fmla="*/ 2388117 h 6601130"/>
              <a:gd name="connsiteX23" fmla="*/ 198421 w 11893068"/>
              <a:gd name="connsiteY23" fmla="*/ 1197066 h 6601130"/>
              <a:gd name="connsiteX0" fmla="*/ 198421 w 11893068"/>
              <a:gd name="connsiteY0" fmla="*/ 1197066 h 6646613"/>
              <a:gd name="connsiteX1" fmla="*/ 309259 w 11893068"/>
              <a:gd name="connsiteY1" fmla="*/ 252826 h 6646613"/>
              <a:gd name="connsiteX2" fmla="*/ 184568 w 11893068"/>
              <a:gd name="connsiteY2" fmla="*/ 169698 h 6646613"/>
              <a:gd name="connsiteX3" fmla="*/ 1279260 w 11893068"/>
              <a:gd name="connsiteY3" fmla="*/ 116227 h 6646613"/>
              <a:gd name="connsiteX4" fmla="*/ 2387439 w 11893068"/>
              <a:gd name="connsiteY4" fmla="*/ 141989 h 6646613"/>
              <a:gd name="connsiteX5" fmla="*/ 3107876 w 11893068"/>
              <a:gd name="connsiteY5" fmla="*/ 17298 h 6646613"/>
              <a:gd name="connsiteX6" fmla="*/ 5684822 w 11893068"/>
              <a:gd name="connsiteY6" fmla="*/ 45007 h 6646613"/>
              <a:gd name="connsiteX7" fmla="*/ 7915403 w 11893068"/>
              <a:gd name="connsiteY7" fmla="*/ 3444 h 6646613"/>
              <a:gd name="connsiteX8" fmla="*/ 9342421 w 11893068"/>
              <a:gd name="connsiteY8" fmla="*/ 169698 h 6646613"/>
              <a:gd name="connsiteX9" fmla="*/ 10727691 w 11893068"/>
              <a:gd name="connsiteY9" fmla="*/ 116227 h 6646613"/>
              <a:gd name="connsiteX10" fmla="*/ 11642277 w 11893068"/>
              <a:gd name="connsiteY10" fmla="*/ 322098 h 6646613"/>
              <a:gd name="connsiteX11" fmla="*/ 11808530 w 11893068"/>
              <a:gd name="connsiteY11" fmla="*/ 1197066 h 6646613"/>
              <a:gd name="connsiteX12" fmla="*/ 11891658 w 11893068"/>
              <a:gd name="connsiteY12" fmla="*/ 2221862 h 6646613"/>
              <a:gd name="connsiteX13" fmla="*/ 11863949 w 11893068"/>
              <a:gd name="connsiteY13" fmla="*/ 4812662 h 6646613"/>
              <a:gd name="connsiteX14" fmla="*/ 11808530 w 11893068"/>
              <a:gd name="connsiteY14" fmla="*/ 5520291 h 6646613"/>
              <a:gd name="connsiteX15" fmla="*/ 11656130 w 11893068"/>
              <a:gd name="connsiteY15" fmla="*/ 6308953 h 6646613"/>
              <a:gd name="connsiteX16" fmla="*/ 10727691 w 11893068"/>
              <a:gd name="connsiteY16" fmla="*/ 6601130 h 6646613"/>
              <a:gd name="connsiteX17" fmla="*/ 8441875 w 11893068"/>
              <a:gd name="connsiteY17" fmla="*/ 6641462 h 6646613"/>
              <a:gd name="connsiteX18" fmla="*/ 5961911 w 11893068"/>
              <a:gd name="connsiteY18" fmla="*/ 6516771 h 6646613"/>
              <a:gd name="connsiteX19" fmla="*/ 1279260 w 11893068"/>
              <a:gd name="connsiteY19" fmla="*/ 6601130 h 6646613"/>
              <a:gd name="connsiteX20" fmla="*/ 73730 w 11893068"/>
              <a:gd name="connsiteY20" fmla="*/ 6045717 h 6646613"/>
              <a:gd name="connsiteX21" fmla="*/ 198421 w 11893068"/>
              <a:gd name="connsiteY21" fmla="*/ 5520291 h 6646613"/>
              <a:gd name="connsiteX22" fmla="*/ 4458 w 11893068"/>
              <a:gd name="connsiteY22" fmla="*/ 4480153 h 6646613"/>
              <a:gd name="connsiteX23" fmla="*/ 59876 w 11893068"/>
              <a:gd name="connsiteY23" fmla="*/ 2388117 h 6646613"/>
              <a:gd name="connsiteX24" fmla="*/ 198421 w 11893068"/>
              <a:gd name="connsiteY24" fmla="*/ 1197066 h 6646613"/>
              <a:gd name="connsiteX0" fmla="*/ 198421 w 11893068"/>
              <a:gd name="connsiteY0" fmla="*/ 1197066 h 6655317"/>
              <a:gd name="connsiteX1" fmla="*/ 309259 w 11893068"/>
              <a:gd name="connsiteY1" fmla="*/ 252826 h 6655317"/>
              <a:gd name="connsiteX2" fmla="*/ 184568 w 11893068"/>
              <a:gd name="connsiteY2" fmla="*/ 169698 h 6655317"/>
              <a:gd name="connsiteX3" fmla="*/ 1279260 w 11893068"/>
              <a:gd name="connsiteY3" fmla="*/ 116227 h 6655317"/>
              <a:gd name="connsiteX4" fmla="*/ 2387439 w 11893068"/>
              <a:gd name="connsiteY4" fmla="*/ 141989 h 6655317"/>
              <a:gd name="connsiteX5" fmla="*/ 3107876 w 11893068"/>
              <a:gd name="connsiteY5" fmla="*/ 17298 h 6655317"/>
              <a:gd name="connsiteX6" fmla="*/ 5684822 w 11893068"/>
              <a:gd name="connsiteY6" fmla="*/ 45007 h 6655317"/>
              <a:gd name="connsiteX7" fmla="*/ 7915403 w 11893068"/>
              <a:gd name="connsiteY7" fmla="*/ 3444 h 6655317"/>
              <a:gd name="connsiteX8" fmla="*/ 9342421 w 11893068"/>
              <a:gd name="connsiteY8" fmla="*/ 169698 h 6655317"/>
              <a:gd name="connsiteX9" fmla="*/ 10727691 w 11893068"/>
              <a:gd name="connsiteY9" fmla="*/ 116227 h 6655317"/>
              <a:gd name="connsiteX10" fmla="*/ 11642277 w 11893068"/>
              <a:gd name="connsiteY10" fmla="*/ 322098 h 6655317"/>
              <a:gd name="connsiteX11" fmla="*/ 11808530 w 11893068"/>
              <a:gd name="connsiteY11" fmla="*/ 1197066 h 6655317"/>
              <a:gd name="connsiteX12" fmla="*/ 11891658 w 11893068"/>
              <a:gd name="connsiteY12" fmla="*/ 2221862 h 6655317"/>
              <a:gd name="connsiteX13" fmla="*/ 11863949 w 11893068"/>
              <a:gd name="connsiteY13" fmla="*/ 4812662 h 6655317"/>
              <a:gd name="connsiteX14" fmla="*/ 11808530 w 11893068"/>
              <a:gd name="connsiteY14" fmla="*/ 5520291 h 6655317"/>
              <a:gd name="connsiteX15" fmla="*/ 11656130 w 11893068"/>
              <a:gd name="connsiteY15" fmla="*/ 6308953 h 6655317"/>
              <a:gd name="connsiteX16" fmla="*/ 10727691 w 11893068"/>
              <a:gd name="connsiteY16" fmla="*/ 6601130 h 6655317"/>
              <a:gd name="connsiteX17" fmla="*/ 8441875 w 11893068"/>
              <a:gd name="connsiteY17" fmla="*/ 6641462 h 6655317"/>
              <a:gd name="connsiteX18" fmla="*/ 5961911 w 11893068"/>
              <a:gd name="connsiteY18" fmla="*/ 6516771 h 6655317"/>
              <a:gd name="connsiteX19" fmla="*/ 3592784 w 11893068"/>
              <a:gd name="connsiteY19" fmla="*/ 6655317 h 6655317"/>
              <a:gd name="connsiteX20" fmla="*/ 1279260 w 11893068"/>
              <a:gd name="connsiteY20" fmla="*/ 6601130 h 6655317"/>
              <a:gd name="connsiteX21" fmla="*/ 73730 w 11893068"/>
              <a:gd name="connsiteY21" fmla="*/ 6045717 h 6655317"/>
              <a:gd name="connsiteX22" fmla="*/ 198421 w 11893068"/>
              <a:gd name="connsiteY22" fmla="*/ 5520291 h 6655317"/>
              <a:gd name="connsiteX23" fmla="*/ 4458 w 11893068"/>
              <a:gd name="connsiteY23" fmla="*/ 4480153 h 6655317"/>
              <a:gd name="connsiteX24" fmla="*/ 59876 w 11893068"/>
              <a:gd name="connsiteY24" fmla="*/ 2388117 h 6655317"/>
              <a:gd name="connsiteX25" fmla="*/ 198421 w 11893068"/>
              <a:gd name="connsiteY25" fmla="*/ 1197066 h 6655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893068" h="6655317">
                <a:moveTo>
                  <a:pt x="198421" y="1197066"/>
                </a:moveTo>
                <a:cubicBezTo>
                  <a:pt x="260767" y="330700"/>
                  <a:pt x="129119" y="432966"/>
                  <a:pt x="309259" y="252826"/>
                </a:cubicBezTo>
                <a:cubicBezTo>
                  <a:pt x="339277" y="74671"/>
                  <a:pt x="45992" y="197083"/>
                  <a:pt x="184568" y="169698"/>
                </a:cubicBezTo>
                <a:cubicBezTo>
                  <a:pt x="323144" y="142313"/>
                  <a:pt x="923660" y="130081"/>
                  <a:pt x="1279260" y="116227"/>
                </a:cubicBezTo>
                <a:cubicBezTo>
                  <a:pt x="1634860" y="102373"/>
                  <a:pt x="2080361" y="144623"/>
                  <a:pt x="2387439" y="141989"/>
                </a:cubicBezTo>
                <a:cubicBezTo>
                  <a:pt x="2694517" y="139355"/>
                  <a:pt x="2558312" y="33462"/>
                  <a:pt x="3107876" y="17298"/>
                </a:cubicBezTo>
                <a:cubicBezTo>
                  <a:pt x="3657440" y="1134"/>
                  <a:pt x="4911277" y="26534"/>
                  <a:pt x="5684822" y="45007"/>
                </a:cubicBezTo>
                <a:cubicBezTo>
                  <a:pt x="6458367" y="63480"/>
                  <a:pt x="7305803" y="-17338"/>
                  <a:pt x="7915403" y="3444"/>
                </a:cubicBezTo>
                <a:cubicBezTo>
                  <a:pt x="8525003" y="24226"/>
                  <a:pt x="8845997" y="171683"/>
                  <a:pt x="9342421" y="169698"/>
                </a:cubicBezTo>
                <a:lnTo>
                  <a:pt x="10727691" y="116227"/>
                </a:lnTo>
                <a:cubicBezTo>
                  <a:pt x="12406369" y="150539"/>
                  <a:pt x="11462137" y="141958"/>
                  <a:pt x="11642277" y="322098"/>
                </a:cubicBezTo>
                <a:cubicBezTo>
                  <a:pt x="11822417" y="502238"/>
                  <a:pt x="11783130" y="878130"/>
                  <a:pt x="11808530" y="1197066"/>
                </a:cubicBezTo>
                <a:cubicBezTo>
                  <a:pt x="11833930" y="1516003"/>
                  <a:pt x="11882422" y="1619263"/>
                  <a:pt x="11891658" y="2221862"/>
                </a:cubicBezTo>
                <a:cubicBezTo>
                  <a:pt x="11900895" y="2824461"/>
                  <a:pt x="11861640" y="4265233"/>
                  <a:pt x="11863949" y="4812662"/>
                </a:cubicBezTo>
                <a:lnTo>
                  <a:pt x="11808530" y="5520291"/>
                </a:lnTo>
                <a:cubicBezTo>
                  <a:pt x="11757730" y="6363036"/>
                  <a:pt x="11836270" y="6128813"/>
                  <a:pt x="11656130" y="6308953"/>
                </a:cubicBezTo>
                <a:cubicBezTo>
                  <a:pt x="11475990" y="6489093"/>
                  <a:pt x="11265709" y="6561876"/>
                  <a:pt x="10727691" y="6601130"/>
                </a:cubicBezTo>
                <a:cubicBezTo>
                  <a:pt x="10189673" y="6640384"/>
                  <a:pt x="9236172" y="6655522"/>
                  <a:pt x="8441875" y="6641462"/>
                </a:cubicBezTo>
                <a:cubicBezTo>
                  <a:pt x="7647578" y="6627402"/>
                  <a:pt x="6777020" y="6535244"/>
                  <a:pt x="5961911" y="6516771"/>
                </a:cubicBezTo>
                <a:cubicBezTo>
                  <a:pt x="5158347" y="6521389"/>
                  <a:pt x="4396348" y="6650699"/>
                  <a:pt x="3592784" y="6655317"/>
                </a:cubicBezTo>
                <a:lnTo>
                  <a:pt x="1279260" y="6601130"/>
                </a:lnTo>
                <a:cubicBezTo>
                  <a:pt x="-461764" y="6494707"/>
                  <a:pt x="253870" y="6225857"/>
                  <a:pt x="73730" y="6045717"/>
                </a:cubicBezTo>
                <a:cubicBezTo>
                  <a:pt x="-106410" y="5865577"/>
                  <a:pt x="244603" y="5767364"/>
                  <a:pt x="198421" y="5520291"/>
                </a:cubicBezTo>
                <a:cubicBezTo>
                  <a:pt x="13663" y="5162177"/>
                  <a:pt x="27549" y="5002182"/>
                  <a:pt x="4458" y="4480153"/>
                </a:cubicBezTo>
                <a:cubicBezTo>
                  <a:pt x="-18633" y="3958124"/>
                  <a:pt x="55258" y="2930680"/>
                  <a:pt x="59876" y="2388117"/>
                </a:cubicBezTo>
                <a:lnTo>
                  <a:pt x="198421" y="1197066"/>
                </a:lnTo>
                <a:close/>
              </a:path>
            </a:pathLst>
          </a:cu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5" name="Group 4">
            <a:extLst>
              <a:ext uri="{FF2B5EF4-FFF2-40B4-BE49-F238E27FC236}">
                <a16:creationId xmlns:a16="http://schemas.microsoft.com/office/drawing/2014/main" id="{9E859045-76AB-4B31-ACBE-950CC71E60DD}"/>
              </a:ext>
            </a:extLst>
          </p:cNvPr>
          <p:cNvGrpSpPr/>
          <p:nvPr/>
        </p:nvGrpSpPr>
        <p:grpSpPr>
          <a:xfrm>
            <a:off x="5146494" y="1006821"/>
            <a:ext cx="6238240" cy="1325563"/>
            <a:chOff x="4191454" y="1049107"/>
            <a:chExt cx="6238240" cy="1325563"/>
          </a:xfrm>
        </p:grpSpPr>
        <p:sp>
          <p:nvSpPr>
            <p:cNvPr id="6" name="Rectangle: Rounded Corners 5">
              <a:extLst>
                <a:ext uri="{FF2B5EF4-FFF2-40B4-BE49-F238E27FC236}">
                  <a16:creationId xmlns:a16="http://schemas.microsoft.com/office/drawing/2014/main" id="{6BCFE9BC-88D9-49F0-A328-19411D2631D0}"/>
                </a:ext>
              </a:extLst>
            </p:cNvPr>
            <p:cNvSpPr/>
            <p:nvPr/>
          </p:nvSpPr>
          <p:spPr>
            <a:xfrm>
              <a:off x="4191454" y="1049107"/>
              <a:ext cx="6238240" cy="1325563"/>
            </a:xfrm>
            <a:prstGeom prst="roundRect">
              <a:avLst/>
            </a:prstGeom>
            <a:solidFill>
              <a:srgbClr val="FFFFCC"/>
            </a:solidFill>
            <a:ln>
              <a:solidFill>
                <a:srgbClr val="F1008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8" name="TextBox 7">
              <a:extLst>
                <a:ext uri="{FF2B5EF4-FFF2-40B4-BE49-F238E27FC236}">
                  <a16:creationId xmlns:a16="http://schemas.microsoft.com/office/drawing/2014/main" id="{158145F7-A9DB-4ACE-B02C-46D3D86E2F1A}"/>
                </a:ext>
              </a:extLst>
            </p:cNvPr>
            <p:cNvSpPr txBox="1"/>
            <p:nvPr/>
          </p:nvSpPr>
          <p:spPr>
            <a:xfrm>
              <a:off x="4368189" y="1049107"/>
              <a:ext cx="5689502" cy="1107996"/>
            </a:xfrm>
            <a:prstGeom prst="rect">
              <a:avLst/>
            </a:prstGeom>
            <a:noFill/>
            <a:ln>
              <a:noFill/>
            </a:ln>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00B0F0"/>
                  </a:solidFill>
                  <a:effectLst/>
                  <a:uLnTx/>
                  <a:uFillTx/>
                  <a:latin typeface="Calibri"/>
                  <a:ea typeface="+mn-ea"/>
                  <a:cs typeface="+mn-cs"/>
                </a:rPr>
                <a:t>Các</a:t>
              </a:r>
              <a:r>
                <a:rPr kumimoji="0" lang="en-US" sz="3600" b="1" i="0" u="none" strike="noStrike" kern="1200" cap="none" spc="0" normalizeH="0" baseline="0" noProof="0" dirty="0">
                  <a:ln>
                    <a:noFill/>
                  </a:ln>
                  <a:solidFill>
                    <a:srgbClr val="00B0F0"/>
                  </a:solidFill>
                  <a:effectLst/>
                  <a:uLnTx/>
                  <a:uFillTx/>
                  <a:latin typeface="Calibri"/>
                  <a:ea typeface="+mn-ea"/>
                  <a:cs typeface="+mn-cs"/>
                </a:rPr>
                <a:t> </a:t>
              </a:r>
              <a:r>
                <a:rPr kumimoji="0" lang="en-US" sz="3600" b="1" i="0" u="none" strike="noStrike" kern="1200" cap="none" spc="0" normalizeH="0" baseline="0" noProof="0" dirty="0" err="1">
                  <a:ln>
                    <a:noFill/>
                  </a:ln>
                  <a:solidFill>
                    <a:srgbClr val="00B0F0"/>
                  </a:solidFill>
                  <a:effectLst/>
                  <a:uLnTx/>
                  <a:uFillTx/>
                  <a:latin typeface="Calibri"/>
                  <a:ea typeface="+mn-ea"/>
                  <a:cs typeface="+mn-cs"/>
                </a:rPr>
                <a:t>nhóm</a:t>
              </a:r>
              <a:r>
                <a:rPr kumimoji="0" lang="en-US" sz="3600" b="1" i="0" u="none" strike="noStrike" kern="1200" cap="none" spc="0" normalizeH="0" baseline="0" noProof="0" dirty="0">
                  <a:ln>
                    <a:noFill/>
                  </a:ln>
                  <a:solidFill>
                    <a:srgbClr val="00B0F0"/>
                  </a:solidFill>
                  <a:effectLst/>
                  <a:uLnTx/>
                  <a:uFillTx/>
                  <a:latin typeface="Calibri"/>
                  <a:ea typeface="+mn-ea"/>
                  <a:cs typeface="+mn-cs"/>
                </a:rPr>
                <a:t> </a:t>
              </a:r>
              <a:r>
                <a:rPr kumimoji="0" lang="en-US" sz="3600" b="1" i="0" u="none" strike="noStrike" kern="1200" cap="none" spc="0" normalizeH="0" baseline="0" noProof="0" dirty="0" err="1">
                  <a:ln>
                    <a:noFill/>
                  </a:ln>
                  <a:solidFill>
                    <a:srgbClr val="00B0F0"/>
                  </a:solidFill>
                  <a:effectLst/>
                  <a:uLnTx/>
                  <a:uFillTx/>
                  <a:latin typeface="Calibri"/>
                  <a:ea typeface="+mn-ea"/>
                  <a:cs typeface="+mn-cs"/>
                </a:rPr>
                <a:t>khác</a:t>
              </a:r>
              <a:endParaRPr kumimoji="0" lang="en-US" sz="3600" b="1" i="0" u="none" strike="noStrike" kern="1200" cap="none" spc="0" normalizeH="0" baseline="0" noProof="0" dirty="0">
                <a:ln>
                  <a:noFill/>
                </a:ln>
                <a:solidFill>
                  <a:srgbClr val="00B0F0"/>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00B0F0"/>
                  </a:solidFill>
                  <a:effectLst/>
                  <a:uLnTx/>
                  <a:uFillTx/>
                  <a:latin typeface="Calibri"/>
                  <a:ea typeface="+mn-ea"/>
                  <a:cs typeface="+mn-cs"/>
                </a:rPr>
                <a:t>lắng</a:t>
              </a:r>
              <a:r>
                <a:rPr kumimoji="0" lang="en-US" sz="3600" b="1" i="0" u="none" strike="noStrike" kern="1200" cap="none" spc="0" normalizeH="0" baseline="0" noProof="0" dirty="0">
                  <a:ln>
                    <a:noFill/>
                  </a:ln>
                  <a:solidFill>
                    <a:srgbClr val="00B0F0"/>
                  </a:solidFill>
                  <a:effectLst/>
                  <a:uLnTx/>
                  <a:uFillTx/>
                  <a:latin typeface="Calibri"/>
                  <a:ea typeface="+mn-ea"/>
                  <a:cs typeface="+mn-cs"/>
                </a:rPr>
                <a:t> </a:t>
              </a:r>
              <a:r>
                <a:rPr kumimoji="0" lang="en-US" sz="3600" b="1" i="0" u="none" strike="noStrike" kern="1200" cap="none" spc="0" normalizeH="0" baseline="0" noProof="0" dirty="0" err="1">
                  <a:ln>
                    <a:noFill/>
                  </a:ln>
                  <a:solidFill>
                    <a:srgbClr val="00B0F0"/>
                  </a:solidFill>
                  <a:effectLst/>
                  <a:uLnTx/>
                  <a:uFillTx/>
                  <a:latin typeface="Calibri"/>
                  <a:ea typeface="+mn-ea"/>
                  <a:cs typeface="+mn-cs"/>
                </a:rPr>
                <a:t>nghe</a:t>
              </a:r>
              <a:r>
                <a:rPr kumimoji="0" lang="en-US" sz="3600" b="1" i="0" u="none" strike="noStrike" kern="1200" cap="none" spc="0" normalizeH="0" baseline="0" noProof="0" dirty="0">
                  <a:ln>
                    <a:noFill/>
                  </a:ln>
                  <a:solidFill>
                    <a:srgbClr val="00B0F0"/>
                  </a:solidFill>
                  <a:effectLst/>
                  <a:uLnTx/>
                  <a:uFillTx/>
                  <a:latin typeface="Calibri"/>
                  <a:ea typeface="+mn-ea"/>
                  <a:cs typeface="+mn-cs"/>
                </a:rPr>
                <a:t> – </a:t>
              </a:r>
              <a:r>
                <a:rPr kumimoji="0" lang="en-US" sz="3600" b="1" i="0" u="none" strike="noStrike" kern="1200" cap="none" spc="0" normalizeH="0" baseline="0" noProof="0" dirty="0" err="1">
                  <a:ln>
                    <a:noFill/>
                  </a:ln>
                  <a:solidFill>
                    <a:srgbClr val="00B0F0"/>
                  </a:solidFill>
                  <a:effectLst/>
                  <a:uLnTx/>
                  <a:uFillTx/>
                  <a:latin typeface="Calibri"/>
                  <a:ea typeface="+mn-ea"/>
                  <a:cs typeface="+mn-cs"/>
                </a:rPr>
                <a:t>góp</a:t>
              </a:r>
              <a:r>
                <a:rPr kumimoji="0" lang="en-US" sz="3600" b="1" i="0" u="none" strike="noStrike" kern="1200" cap="none" spc="0" normalizeH="0" baseline="0" noProof="0" dirty="0">
                  <a:ln>
                    <a:noFill/>
                  </a:ln>
                  <a:solidFill>
                    <a:srgbClr val="00B0F0"/>
                  </a:solidFill>
                  <a:effectLst/>
                  <a:uLnTx/>
                  <a:uFillTx/>
                  <a:latin typeface="Calibri"/>
                  <a:ea typeface="+mn-ea"/>
                  <a:cs typeface="+mn-cs"/>
                </a:rPr>
                <a:t> ý - </a:t>
              </a:r>
              <a:r>
                <a:rPr kumimoji="0" lang="en-US" sz="3600" b="1" i="0" u="none" strike="noStrike" kern="1200" cap="none" spc="0" normalizeH="0" baseline="0" noProof="0" dirty="0" err="1">
                  <a:ln>
                    <a:noFill/>
                  </a:ln>
                  <a:solidFill>
                    <a:srgbClr val="00B0F0"/>
                  </a:solidFill>
                  <a:effectLst/>
                  <a:uLnTx/>
                  <a:uFillTx/>
                  <a:latin typeface="Calibri"/>
                  <a:ea typeface="+mn-ea"/>
                  <a:cs typeface="+mn-cs"/>
                </a:rPr>
                <a:t>bổ</a:t>
              </a:r>
              <a:r>
                <a:rPr kumimoji="0" lang="en-US" sz="3600" b="1" i="0" u="none" strike="noStrike" kern="1200" cap="none" spc="0" normalizeH="0" baseline="0" noProof="0" dirty="0">
                  <a:ln>
                    <a:noFill/>
                  </a:ln>
                  <a:solidFill>
                    <a:srgbClr val="00B0F0"/>
                  </a:solidFill>
                  <a:effectLst/>
                  <a:uLnTx/>
                  <a:uFillTx/>
                  <a:latin typeface="Calibri"/>
                  <a:ea typeface="+mn-ea"/>
                  <a:cs typeface="+mn-cs"/>
                </a:rPr>
                <a:t> sung</a:t>
              </a:r>
            </a:p>
          </p:txBody>
        </p:sp>
      </p:grpSp>
      <p:pic>
        <p:nvPicPr>
          <p:cNvPr id="9" name="Picture 8">
            <a:extLst>
              <a:ext uri="{FF2B5EF4-FFF2-40B4-BE49-F238E27FC236}">
                <a16:creationId xmlns:a16="http://schemas.microsoft.com/office/drawing/2014/main" id="{184306FD-94D5-4D2F-A706-21AA5BA500C0}"/>
              </a:ext>
            </a:extLst>
          </p:cNvPr>
          <p:cNvPicPr>
            <a:picLocks noChangeAspect="1"/>
          </p:cNvPicPr>
          <p:nvPr/>
        </p:nvPicPr>
        <p:blipFill>
          <a:blip r:embed="rId3"/>
          <a:stretch>
            <a:fillRect/>
          </a:stretch>
        </p:blipFill>
        <p:spPr>
          <a:xfrm>
            <a:off x="6085842" y="3005370"/>
            <a:ext cx="1661685" cy="3690139"/>
          </a:xfrm>
          <a:prstGeom prst="rect">
            <a:avLst/>
          </a:prstGeom>
          <a:effectLst>
            <a:outerShdw blurRad="50800" dist="38100" dir="2700000" algn="tl" rotWithShape="0">
              <a:prstClr val="black">
                <a:alpha val="40000"/>
              </a:prstClr>
            </a:outerShdw>
          </a:effectLst>
        </p:spPr>
      </p:pic>
      <p:pic>
        <p:nvPicPr>
          <p:cNvPr id="11" name="Picture 10">
            <a:extLst>
              <a:ext uri="{FF2B5EF4-FFF2-40B4-BE49-F238E27FC236}">
                <a16:creationId xmlns:a16="http://schemas.microsoft.com/office/drawing/2014/main" id="{F71C4CBF-D8D7-48A6-914C-1B2755262D98}"/>
              </a:ext>
            </a:extLst>
          </p:cNvPr>
          <p:cNvPicPr>
            <a:picLocks noChangeAspect="1"/>
          </p:cNvPicPr>
          <p:nvPr/>
        </p:nvPicPr>
        <p:blipFill>
          <a:blip r:embed="rId4"/>
          <a:stretch>
            <a:fillRect/>
          </a:stretch>
        </p:blipFill>
        <p:spPr>
          <a:xfrm>
            <a:off x="4100014" y="2930518"/>
            <a:ext cx="1751507" cy="3764991"/>
          </a:xfrm>
          <a:prstGeom prst="rect">
            <a:avLst/>
          </a:prstGeom>
          <a:effectLst>
            <a:outerShdw blurRad="50800" dist="38100" dir="2700000" algn="tl" rotWithShape="0">
              <a:prstClr val="black">
                <a:alpha val="40000"/>
              </a:prstClr>
            </a:outerShdw>
          </a:effectLst>
        </p:spPr>
      </p:pic>
      <p:pic>
        <p:nvPicPr>
          <p:cNvPr id="12" name="Picture 11">
            <a:extLst>
              <a:ext uri="{FF2B5EF4-FFF2-40B4-BE49-F238E27FC236}">
                <a16:creationId xmlns:a16="http://schemas.microsoft.com/office/drawing/2014/main" id="{E3A3A468-4417-4ECA-936E-BDE59472B40D}"/>
              </a:ext>
            </a:extLst>
          </p:cNvPr>
          <p:cNvPicPr>
            <a:picLocks noChangeAspect="1"/>
          </p:cNvPicPr>
          <p:nvPr/>
        </p:nvPicPr>
        <p:blipFill>
          <a:blip r:embed="rId5"/>
          <a:stretch>
            <a:fillRect/>
          </a:stretch>
        </p:blipFill>
        <p:spPr>
          <a:xfrm>
            <a:off x="1991360" y="3005370"/>
            <a:ext cx="1744021" cy="3690139"/>
          </a:xfrm>
          <a:prstGeom prst="rect">
            <a:avLst/>
          </a:prstGeom>
          <a:effectLst>
            <a:outerShdw blurRad="50800" dist="38100" dir="2700000" algn="tl" rotWithShape="0">
              <a:prstClr val="black">
                <a:alpha val="40000"/>
              </a:prstClr>
            </a:outerShdw>
          </a:effectLst>
        </p:spPr>
      </p:pic>
      <p:pic>
        <p:nvPicPr>
          <p:cNvPr id="13" name="Picture 12">
            <a:extLst>
              <a:ext uri="{FF2B5EF4-FFF2-40B4-BE49-F238E27FC236}">
                <a16:creationId xmlns:a16="http://schemas.microsoft.com/office/drawing/2014/main" id="{E6B7D9C6-1D40-42A1-89D2-39F9A4DAB3D7}"/>
              </a:ext>
            </a:extLst>
          </p:cNvPr>
          <p:cNvPicPr>
            <a:picLocks noChangeAspect="1"/>
          </p:cNvPicPr>
          <p:nvPr/>
        </p:nvPicPr>
        <p:blipFill>
          <a:blip r:embed="rId6"/>
          <a:stretch>
            <a:fillRect/>
          </a:stretch>
        </p:blipFill>
        <p:spPr>
          <a:xfrm>
            <a:off x="8042706" y="2940239"/>
            <a:ext cx="2035939" cy="3712594"/>
          </a:xfrm>
          <a:prstGeom prst="rect">
            <a:avLst/>
          </a:prstGeom>
          <a:effectLst>
            <a:outerShdw blurRad="50800" dist="38100" dir="2700000" algn="tl" rotWithShape="0">
              <a:prstClr val="black">
                <a:alpha val="40000"/>
              </a:prstClr>
            </a:outerShdw>
          </a:effectLst>
        </p:spPr>
      </p:pic>
      <p:grpSp>
        <p:nvGrpSpPr>
          <p:cNvPr id="14" name="Group 13">
            <a:extLst>
              <a:ext uri="{FF2B5EF4-FFF2-40B4-BE49-F238E27FC236}">
                <a16:creationId xmlns:a16="http://schemas.microsoft.com/office/drawing/2014/main" id="{812E2253-7416-45DE-8230-76F1D341E4C7}"/>
              </a:ext>
            </a:extLst>
          </p:cNvPr>
          <p:cNvGrpSpPr/>
          <p:nvPr/>
        </p:nvGrpSpPr>
        <p:grpSpPr>
          <a:xfrm>
            <a:off x="1344632" y="588414"/>
            <a:ext cx="2928308" cy="1743970"/>
            <a:chOff x="38415" y="44877"/>
            <a:chExt cx="2928308" cy="1743970"/>
          </a:xfrm>
        </p:grpSpPr>
        <p:pic>
          <p:nvPicPr>
            <p:cNvPr id="15" name="Graphic 14">
              <a:extLst>
                <a:ext uri="{FF2B5EF4-FFF2-40B4-BE49-F238E27FC236}">
                  <a16:creationId xmlns:a16="http://schemas.microsoft.com/office/drawing/2014/main" id="{369823DD-4D0A-4198-A520-22B460EE6063}"/>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38415" y="44877"/>
              <a:ext cx="2928308" cy="1743970"/>
            </a:xfrm>
            <a:prstGeom prst="rect">
              <a:avLst/>
            </a:prstGeom>
          </p:spPr>
        </p:pic>
        <p:sp>
          <p:nvSpPr>
            <p:cNvPr id="16" name="TextBox 15">
              <a:extLst>
                <a:ext uri="{FF2B5EF4-FFF2-40B4-BE49-F238E27FC236}">
                  <a16:creationId xmlns:a16="http://schemas.microsoft.com/office/drawing/2014/main" id="{81D94D58-C7BF-48C6-846E-75053F93433C}"/>
                </a:ext>
              </a:extLst>
            </p:cNvPr>
            <p:cNvSpPr txBox="1"/>
            <p:nvPr/>
          </p:nvSpPr>
          <p:spPr>
            <a:xfrm>
              <a:off x="225789" y="987982"/>
              <a:ext cx="263356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4BACC6">
                      <a:lumMod val="75000"/>
                    </a:srgbClr>
                  </a:solidFill>
                  <a:effectLst/>
                  <a:uLnTx/>
                  <a:uFillTx/>
                  <a:latin typeface="Calibri"/>
                  <a:ea typeface="+mn-ea"/>
                  <a:cs typeface="+mn-cs"/>
                </a:rPr>
                <a:t>Cùng</a:t>
              </a:r>
              <a:r>
                <a:rPr kumimoji="0" lang="en-US" sz="3600" b="1" i="0" u="none" strike="noStrike" kern="1200" cap="none" spc="0" normalizeH="0" baseline="0" noProof="0" dirty="0">
                  <a:ln>
                    <a:noFill/>
                  </a:ln>
                  <a:solidFill>
                    <a:srgbClr val="4BACC6">
                      <a:lumMod val="75000"/>
                    </a:srgbClr>
                  </a:solidFill>
                  <a:effectLst/>
                  <a:uLnTx/>
                  <a:uFillTx/>
                  <a:latin typeface="Calibri"/>
                  <a:ea typeface="+mn-ea"/>
                  <a:cs typeface="+mn-cs"/>
                </a:rPr>
                <a:t> chia </a:t>
              </a:r>
              <a:r>
                <a:rPr kumimoji="0" lang="en-US" sz="3600" b="1" i="0" u="none" strike="noStrike" kern="1200" cap="none" spc="0" normalizeH="0" baseline="0" noProof="0" dirty="0" err="1">
                  <a:ln>
                    <a:noFill/>
                  </a:ln>
                  <a:solidFill>
                    <a:srgbClr val="4BACC6">
                      <a:lumMod val="75000"/>
                    </a:srgbClr>
                  </a:solidFill>
                  <a:effectLst/>
                  <a:uLnTx/>
                  <a:uFillTx/>
                  <a:latin typeface="Calibri"/>
                  <a:ea typeface="+mn-ea"/>
                  <a:cs typeface="+mn-cs"/>
                </a:rPr>
                <a:t>sẻ</a:t>
              </a:r>
              <a:endParaRPr kumimoji="0" lang="vi-VN" sz="3600" b="1" i="0" u="none" strike="noStrike" kern="1200" cap="none" spc="0" normalizeH="0" baseline="0" noProof="0" dirty="0">
                <a:ln>
                  <a:noFill/>
                </a:ln>
                <a:solidFill>
                  <a:srgbClr val="4BACC6">
                    <a:lumMod val="75000"/>
                  </a:srgbClr>
                </a:solidFill>
                <a:effectLst/>
                <a:uLnTx/>
                <a:uFillTx/>
                <a:latin typeface="Arial" panose="020B0604020202020204" pitchFamily="34" charset="0"/>
                <a:ea typeface="+mn-ea"/>
                <a:cs typeface="+mn-cs"/>
              </a:endParaRPr>
            </a:p>
          </p:txBody>
        </p:sp>
      </p:grpSp>
    </p:spTree>
    <p:extLst>
      <p:ext uri="{BB962C8B-B14F-4D97-AF65-F5344CB8AC3E}">
        <p14:creationId xmlns:p14="http://schemas.microsoft.com/office/powerpoint/2010/main" val="619171089"/>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circle(in)">
                                      <p:cBhvr>
                                        <p:cTn id="14" dur="2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par>
                                <p:cTn id="20" presetID="16" presetClass="entr" presetSubtype="21"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par>
                                <p:cTn id="23" presetID="16" presetClass="entr" presetSubtype="21"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barn(inVertical)">
                                      <p:cBhvr>
                                        <p:cTn id="25" dur="500"/>
                                        <p:tgtEl>
                                          <p:spTgt spid="12"/>
                                        </p:tgtEl>
                                      </p:cBhvr>
                                    </p:animEffect>
                                  </p:childTnLst>
                                </p:cTn>
                              </p:par>
                              <p:par>
                                <p:cTn id="26" presetID="16" presetClass="entr" presetSubtype="21"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barn(inVertical)">
                                      <p:cBhvr>
                                        <p:cTn id="2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l="-35000" b="-20000"/>
          </a:stretch>
        </a:blipFill>
        <a:effectLst/>
      </p:bgPr>
    </p:bg>
    <p:spTree>
      <p:nvGrpSpPr>
        <p:cNvPr id="1" name=""/>
        <p:cNvGrpSpPr/>
        <p:nvPr/>
      </p:nvGrpSpPr>
      <p:grpSpPr>
        <a:xfrm>
          <a:off x="0" y="0"/>
          <a:ext cx="0" cy="0"/>
          <a:chOff x="0" y="0"/>
          <a:chExt cx="0" cy="0"/>
        </a:xfrm>
      </p:grpSpPr>
      <p:grpSp>
        <p:nvGrpSpPr>
          <p:cNvPr id="12" name="组合 11"/>
          <p:cNvGrpSpPr/>
          <p:nvPr/>
        </p:nvGrpSpPr>
        <p:grpSpPr>
          <a:xfrm>
            <a:off x="1587" y="-25771"/>
            <a:ext cx="12178668" cy="6909540"/>
            <a:chOff x="0" y="0"/>
            <a:chExt cx="19184" cy="10884"/>
          </a:xfrm>
        </p:grpSpPr>
        <p:pic>
          <p:nvPicPr>
            <p:cNvPr id="6" name="图片 5" descr="34"/>
            <p:cNvPicPr>
              <a:picLocks noChangeAspect="1"/>
            </p:cNvPicPr>
            <p:nvPr/>
          </p:nvPicPr>
          <p:blipFill>
            <a:blip r:embed="rId3"/>
            <a:stretch>
              <a:fillRect/>
            </a:stretch>
          </p:blipFill>
          <p:spPr>
            <a:xfrm>
              <a:off x="0" y="5114"/>
              <a:ext cx="19185" cy="5771"/>
            </a:xfrm>
            <a:prstGeom prst="rect">
              <a:avLst/>
            </a:prstGeom>
          </p:spPr>
        </p:pic>
        <p:sp>
          <p:nvSpPr>
            <p:cNvPr id="2" name="矩形 1"/>
            <p:cNvSpPr/>
            <p:nvPr/>
          </p:nvSpPr>
          <p:spPr>
            <a:xfrm>
              <a:off x="977" y="1019"/>
              <a:ext cx="17349" cy="88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zh-CN" altLang="en-US" sz="1799">
                <a:solidFill>
                  <a:srgbClr val="FFFFFF"/>
                </a:solidFill>
                <a:latin typeface="等线"/>
                <a:ea typeface="等线" panose="02010600030101010101" pitchFamily="2" charset="-122"/>
              </a:endParaRPr>
            </a:p>
          </p:txBody>
        </p:sp>
        <p:pic>
          <p:nvPicPr>
            <p:cNvPr id="3" name="图片 2" descr="35"/>
            <p:cNvPicPr>
              <a:picLocks noChangeAspect="1"/>
            </p:cNvPicPr>
            <p:nvPr/>
          </p:nvPicPr>
          <p:blipFill>
            <a:blip r:embed="rId4"/>
            <a:stretch>
              <a:fillRect/>
            </a:stretch>
          </p:blipFill>
          <p:spPr>
            <a:xfrm>
              <a:off x="0" y="0"/>
              <a:ext cx="19185" cy="9129"/>
            </a:xfrm>
            <a:prstGeom prst="rect">
              <a:avLst/>
            </a:prstGeom>
          </p:spPr>
        </p:pic>
      </p:grpSp>
      <p:sp>
        <p:nvSpPr>
          <p:cNvPr id="9" name="Text Box 1">
            <a:extLst>
              <a:ext uri="{FF2B5EF4-FFF2-40B4-BE49-F238E27FC236}">
                <a16:creationId xmlns:a16="http://schemas.microsoft.com/office/drawing/2014/main" id="{F6CF6B6E-B284-42B0-BA57-66F335B370FF}"/>
              </a:ext>
            </a:extLst>
          </p:cNvPr>
          <p:cNvSpPr txBox="1"/>
          <p:nvPr/>
        </p:nvSpPr>
        <p:spPr>
          <a:xfrm>
            <a:off x="6019800" y="1795418"/>
            <a:ext cx="5324475" cy="2862322"/>
          </a:xfrm>
          <a:prstGeom prst="rect">
            <a:avLst/>
          </a:prstGeom>
          <a:solidFill>
            <a:schemeClr val="accent6">
              <a:lumMod val="40000"/>
              <a:lumOff val="60000"/>
            </a:schemeClr>
          </a:solidFill>
          <a:ln w="38100" cmpd="sng">
            <a:solidFill>
              <a:srgbClr val="FFC000"/>
            </a:solidFill>
            <a:prstDash val="solid"/>
          </a:ln>
        </p:spPr>
        <p:txBody>
          <a:bodyPr wrap="square">
            <a:spAutoFit/>
          </a:bodyPr>
          <a:lstStyle/>
          <a:p>
            <a:pPr algn="just"/>
            <a:r>
              <a:rPr lang="vi-VN" sz="3600" b="1" dirty="0">
                <a:solidFill>
                  <a:srgbClr val="002060"/>
                </a:solidFill>
                <a:latin typeface="Calibri" panose="020F0502020204030204" pitchFamily="34" charset="0"/>
                <a:cs typeface="Calibri" panose="020F0502020204030204" pitchFamily="34" charset="0"/>
              </a:rPr>
              <a:t>Em sẽ khuyên bạn nam quần vẫn còn mới, nếu bỏ đi thì sẽ rất phí, vừa lãng phí tiền của, vừa gây ô nhiễm môi trường. </a:t>
            </a:r>
            <a:endParaRPr lang="en-US" sz="3600" b="1" dirty="0">
              <a:solidFill>
                <a:srgbClr val="002060"/>
              </a:solidFill>
              <a:latin typeface="Calibri" panose="020F0502020204030204" pitchFamily="34" charset="0"/>
              <a:cs typeface="Calibri" panose="020F0502020204030204" pitchFamily="34" charset="0"/>
            </a:endParaRPr>
          </a:p>
        </p:txBody>
      </p:sp>
      <p:pic>
        <p:nvPicPr>
          <p:cNvPr id="10" name="Content Placeholder 4" descr="—Pngtree—finger previous_3549984">
            <a:extLst>
              <a:ext uri="{FF2B5EF4-FFF2-40B4-BE49-F238E27FC236}">
                <a16:creationId xmlns:a16="http://schemas.microsoft.com/office/drawing/2014/main" id="{38945098-D58C-46CB-9BCE-571C4A65F57F}"/>
              </a:ext>
            </a:extLst>
          </p:cNvPr>
          <p:cNvPicPr>
            <a:picLocks noChangeAspect="1"/>
          </p:cNvPicPr>
          <p:nvPr/>
        </p:nvPicPr>
        <p:blipFill>
          <a:blip r:embed="rId5"/>
          <a:stretch>
            <a:fillRect/>
          </a:stretch>
        </p:blipFill>
        <p:spPr>
          <a:xfrm flipH="1">
            <a:off x="6011050" y="470367"/>
            <a:ext cx="1696085" cy="1713865"/>
          </a:xfrm>
          <a:prstGeom prst="rect">
            <a:avLst/>
          </a:prstGeom>
        </p:spPr>
      </p:pic>
      <p:pic>
        <p:nvPicPr>
          <p:cNvPr id="11" name="Picture 10">
            <a:extLst>
              <a:ext uri="{FF2B5EF4-FFF2-40B4-BE49-F238E27FC236}">
                <a16:creationId xmlns:a16="http://schemas.microsoft.com/office/drawing/2014/main" id="{743A1E6B-4F28-4C1A-9B2B-54C7C3B30E81}"/>
              </a:ext>
            </a:extLst>
          </p:cNvPr>
          <p:cNvPicPr>
            <a:picLocks noChangeAspect="1"/>
          </p:cNvPicPr>
          <p:nvPr/>
        </p:nvPicPr>
        <p:blipFill>
          <a:blip r:embed="rId6"/>
          <a:stretch>
            <a:fillRect/>
          </a:stretch>
        </p:blipFill>
        <p:spPr>
          <a:xfrm>
            <a:off x="866775" y="1443037"/>
            <a:ext cx="5029200" cy="3468149"/>
          </a:xfrm>
          <a:prstGeom prst="rect">
            <a:avLst/>
          </a:prstGeom>
        </p:spPr>
      </p:pic>
      <p:pic>
        <p:nvPicPr>
          <p:cNvPr id="13" name="Picture 12">
            <a:extLst>
              <a:ext uri="{FF2B5EF4-FFF2-40B4-BE49-F238E27FC236}">
                <a16:creationId xmlns:a16="http://schemas.microsoft.com/office/drawing/2014/main" id="{40657C33-4681-4E3D-93FA-6D94479F9507}"/>
              </a:ext>
            </a:extLst>
          </p:cNvPr>
          <p:cNvPicPr>
            <a:picLocks noChangeAspect="1"/>
          </p:cNvPicPr>
          <p:nvPr/>
        </p:nvPicPr>
        <p:blipFill>
          <a:blip r:embed="rId7"/>
          <a:stretch>
            <a:fillRect/>
          </a:stretch>
        </p:blipFill>
        <p:spPr>
          <a:xfrm>
            <a:off x="3171825" y="104775"/>
            <a:ext cx="5572126" cy="750091"/>
          </a:xfrm>
          <a:prstGeom prst="rect">
            <a:avLst/>
          </a:prstGeom>
        </p:spPr>
      </p:pic>
    </p:spTree>
    <p:extLst>
      <p:ext uri="{BB962C8B-B14F-4D97-AF65-F5344CB8AC3E}">
        <p14:creationId xmlns:p14="http://schemas.microsoft.com/office/powerpoint/2010/main" val="1819284316"/>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l="-35000" b="-20000"/>
          </a:stretch>
        </a:blipFill>
        <a:effectLst/>
      </p:bgPr>
    </p:bg>
    <p:spTree>
      <p:nvGrpSpPr>
        <p:cNvPr id="1" name=""/>
        <p:cNvGrpSpPr/>
        <p:nvPr/>
      </p:nvGrpSpPr>
      <p:grpSpPr>
        <a:xfrm>
          <a:off x="0" y="0"/>
          <a:ext cx="0" cy="0"/>
          <a:chOff x="0" y="0"/>
          <a:chExt cx="0" cy="0"/>
        </a:xfrm>
      </p:grpSpPr>
      <p:grpSp>
        <p:nvGrpSpPr>
          <p:cNvPr id="12" name="组合 11"/>
          <p:cNvGrpSpPr/>
          <p:nvPr/>
        </p:nvGrpSpPr>
        <p:grpSpPr>
          <a:xfrm>
            <a:off x="1587" y="-25771"/>
            <a:ext cx="12178668" cy="6909540"/>
            <a:chOff x="0" y="0"/>
            <a:chExt cx="19184" cy="10884"/>
          </a:xfrm>
        </p:grpSpPr>
        <p:pic>
          <p:nvPicPr>
            <p:cNvPr id="6" name="图片 5" descr="34"/>
            <p:cNvPicPr>
              <a:picLocks noChangeAspect="1"/>
            </p:cNvPicPr>
            <p:nvPr/>
          </p:nvPicPr>
          <p:blipFill>
            <a:blip r:embed="rId3"/>
            <a:stretch>
              <a:fillRect/>
            </a:stretch>
          </p:blipFill>
          <p:spPr>
            <a:xfrm>
              <a:off x="0" y="5114"/>
              <a:ext cx="19185" cy="5771"/>
            </a:xfrm>
            <a:prstGeom prst="rect">
              <a:avLst/>
            </a:prstGeom>
          </p:spPr>
        </p:pic>
        <p:sp>
          <p:nvSpPr>
            <p:cNvPr id="2" name="矩形 1"/>
            <p:cNvSpPr/>
            <p:nvPr/>
          </p:nvSpPr>
          <p:spPr>
            <a:xfrm>
              <a:off x="977" y="1019"/>
              <a:ext cx="17349" cy="88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zh-CN" altLang="en-US" sz="1799" b="0" i="0" u="none" strike="noStrike" kern="1200" cap="none" spc="0" normalizeH="0" baseline="0" noProof="0">
                <a:ln>
                  <a:noFill/>
                </a:ln>
                <a:solidFill>
                  <a:srgbClr val="FFFFFF"/>
                </a:solidFill>
                <a:effectLst/>
                <a:uLnTx/>
                <a:uFillTx/>
                <a:latin typeface="等线"/>
                <a:ea typeface="等线" panose="02010600030101010101" pitchFamily="2" charset="-122"/>
                <a:cs typeface="+mn-cs"/>
              </a:endParaRPr>
            </a:p>
          </p:txBody>
        </p:sp>
        <p:pic>
          <p:nvPicPr>
            <p:cNvPr id="3" name="图片 2" descr="35"/>
            <p:cNvPicPr>
              <a:picLocks noChangeAspect="1"/>
            </p:cNvPicPr>
            <p:nvPr/>
          </p:nvPicPr>
          <p:blipFill>
            <a:blip r:embed="rId4"/>
            <a:stretch>
              <a:fillRect/>
            </a:stretch>
          </p:blipFill>
          <p:spPr>
            <a:xfrm>
              <a:off x="0" y="0"/>
              <a:ext cx="19185" cy="9129"/>
            </a:xfrm>
            <a:prstGeom prst="rect">
              <a:avLst/>
            </a:prstGeom>
          </p:spPr>
        </p:pic>
      </p:grpSp>
      <p:sp>
        <p:nvSpPr>
          <p:cNvPr id="9" name="Text Box 1">
            <a:extLst>
              <a:ext uri="{FF2B5EF4-FFF2-40B4-BE49-F238E27FC236}">
                <a16:creationId xmlns:a16="http://schemas.microsoft.com/office/drawing/2014/main" id="{F6CF6B6E-B284-42B0-BA57-66F335B370FF}"/>
              </a:ext>
            </a:extLst>
          </p:cNvPr>
          <p:cNvSpPr txBox="1"/>
          <p:nvPr/>
        </p:nvSpPr>
        <p:spPr>
          <a:xfrm>
            <a:off x="5857875" y="1804943"/>
            <a:ext cx="5867400" cy="3416320"/>
          </a:xfrm>
          <a:prstGeom prst="rect">
            <a:avLst/>
          </a:prstGeom>
          <a:solidFill>
            <a:schemeClr val="accent6">
              <a:lumMod val="40000"/>
              <a:lumOff val="60000"/>
            </a:schemeClr>
          </a:solidFill>
          <a:ln w="38100" cmpd="sng">
            <a:solidFill>
              <a:srgbClr val="FFC000"/>
            </a:solidFill>
            <a:prstDash val="solid"/>
          </a:ln>
        </p:spPr>
        <p:txBody>
          <a:bodyPr wrap="square">
            <a:spAutoFit/>
          </a:bodyPr>
          <a:lstStyle/>
          <a:p>
            <a:pPr lvl="0" algn="just"/>
            <a:r>
              <a:rPr lang="vi-VN" sz="3600" b="1" dirty="0">
                <a:solidFill>
                  <a:srgbClr val="002060"/>
                </a:solidFill>
                <a:latin typeface="Calibri" panose="020F0502020204030204" pitchFamily="34" charset="0"/>
                <a:cs typeface="Calibri" panose="020F0502020204030204" pitchFamily="34" charset="0"/>
              </a:rPr>
              <a:t>Em sẽ nói với hai bạn việc săn bắt chim trời và thú rừng là trái phép. Việc này sẽ làm giảm số lượng của các loại vật trên trái đất và gây ra mất cân bằng hệ sinh thái.</a:t>
            </a:r>
            <a:endParaRPr kumimoji="0" lang="en-US" sz="36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pic>
        <p:nvPicPr>
          <p:cNvPr id="10" name="Content Placeholder 4" descr="—Pngtree—finger previous_3549984">
            <a:extLst>
              <a:ext uri="{FF2B5EF4-FFF2-40B4-BE49-F238E27FC236}">
                <a16:creationId xmlns:a16="http://schemas.microsoft.com/office/drawing/2014/main" id="{38945098-D58C-46CB-9BCE-571C4A65F57F}"/>
              </a:ext>
            </a:extLst>
          </p:cNvPr>
          <p:cNvPicPr>
            <a:picLocks noChangeAspect="1"/>
          </p:cNvPicPr>
          <p:nvPr/>
        </p:nvPicPr>
        <p:blipFill>
          <a:blip r:embed="rId5"/>
          <a:stretch>
            <a:fillRect/>
          </a:stretch>
        </p:blipFill>
        <p:spPr>
          <a:xfrm flipH="1">
            <a:off x="5949405" y="470368"/>
            <a:ext cx="1696085" cy="1713865"/>
          </a:xfrm>
          <a:prstGeom prst="rect">
            <a:avLst/>
          </a:prstGeom>
        </p:spPr>
      </p:pic>
      <p:pic>
        <p:nvPicPr>
          <p:cNvPr id="13" name="Picture 12">
            <a:extLst>
              <a:ext uri="{FF2B5EF4-FFF2-40B4-BE49-F238E27FC236}">
                <a16:creationId xmlns:a16="http://schemas.microsoft.com/office/drawing/2014/main" id="{40657C33-4681-4E3D-93FA-6D94479F9507}"/>
              </a:ext>
            </a:extLst>
          </p:cNvPr>
          <p:cNvPicPr>
            <a:picLocks noChangeAspect="1"/>
          </p:cNvPicPr>
          <p:nvPr/>
        </p:nvPicPr>
        <p:blipFill>
          <a:blip r:embed="rId6"/>
          <a:stretch>
            <a:fillRect/>
          </a:stretch>
        </p:blipFill>
        <p:spPr>
          <a:xfrm>
            <a:off x="3171825" y="104775"/>
            <a:ext cx="5572126" cy="750091"/>
          </a:xfrm>
          <a:prstGeom prst="rect">
            <a:avLst/>
          </a:prstGeom>
        </p:spPr>
      </p:pic>
      <p:pic>
        <p:nvPicPr>
          <p:cNvPr id="14" name="Picture 13">
            <a:extLst>
              <a:ext uri="{FF2B5EF4-FFF2-40B4-BE49-F238E27FC236}">
                <a16:creationId xmlns:a16="http://schemas.microsoft.com/office/drawing/2014/main" id="{FA3571C6-AF89-4B82-9A7C-DBDCFBA37B14}"/>
              </a:ext>
            </a:extLst>
          </p:cNvPr>
          <p:cNvPicPr>
            <a:picLocks noChangeAspect="1"/>
          </p:cNvPicPr>
          <p:nvPr/>
        </p:nvPicPr>
        <p:blipFill>
          <a:blip r:embed="rId7"/>
          <a:stretch>
            <a:fillRect/>
          </a:stretch>
        </p:blipFill>
        <p:spPr>
          <a:xfrm>
            <a:off x="655365" y="1781175"/>
            <a:ext cx="5105867" cy="3171826"/>
          </a:xfrm>
          <a:prstGeom prst="rect">
            <a:avLst/>
          </a:prstGeom>
        </p:spPr>
      </p:pic>
    </p:spTree>
    <p:extLst>
      <p:ext uri="{BB962C8B-B14F-4D97-AF65-F5344CB8AC3E}">
        <p14:creationId xmlns:p14="http://schemas.microsoft.com/office/powerpoint/2010/main" val="2386164691"/>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4" name="图片 3" descr="35"/>
          <p:cNvPicPr>
            <a:picLocks noChangeAspect="1"/>
          </p:cNvPicPr>
          <p:nvPr/>
        </p:nvPicPr>
        <p:blipFill>
          <a:blip r:embed="rId4"/>
          <a:stretch>
            <a:fillRect/>
          </a:stretch>
        </p:blipFill>
        <p:spPr>
          <a:xfrm>
            <a:off x="1588" y="895"/>
            <a:ext cx="12179302" cy="5795405"/>
          </a:xfrm>
          <a:prstGeom prst="rect">
            <a:avLst/>
          </a:prstGeom>
        </p:spPr>
      </p:pic>
      <p:pic>
        <p:nvPicPr>
          <p:cNvPr id="5" name="图片 4" descr="34"/>
          <p:cNvPicPr>
            <a:picLocks noChangeAspect="1"/>
          </p:cNvPicPr>
          <p:nvPr/>
        </p:nvPicPr>
        <p:blipFill>
          <a:blip r:embed="rId5"/>
          <a:stretch>
            <a:fillRect/>
          </a:stretch>
        </p:blipFill>
        <p:spPr>
          <a:xfrm>
            <a:off x="1588" y="3247439"/>
            <a:ext cx="12179302" cy="3663631"/>
          </a:xfrm>
          <a:prstGeom prst="rect">
            <a:avLst/>
          </a:prstGeom>
        </p:spPr>
      </p:pic>
      <p:cxnSp>
        <p:nvCxnSpPr>
          <p:cNvPr id="11" name="直接连接符 10"/>
          <p:cNvCxnSpPr/>
          <p:nvPr/>
        </p:nvCxnSpPr>
        <p:spPr>
          <a:xfrm>
            <a:off x="2471397" y="1173527"/>
            <a:ext cx="2717001" cy="0"/>
          </a:xfrm>
          <a:prstGeom prst="line">
            <a:avLst/>
          </a:prstGeom>
          <a:ln w="12700">
            <a:solidFill>
              <a:srgbClr val="40938C"/>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6418255" y="1173527"/>
            <a:ext cx="2717001" cy="0"/>
          </a:xfrm>
          <a:prstGeom prst="line">
            <a:avLst/>
          </a:prstGeom>
          <a:ln w="12700">
            <a:solidFill>
              <a:srgbClr val="40938C"/>
            </a:solidFill>
          </a:ln>
        </p:spPr>
        <p:style>
          <a:lnRef idx="1">
            <a:schemeClr val="accent1"/>
          </a:lnRef>
          <a:fillRef idx="0">
            <a:schemeClr val="accent1"/>
          </a:fillRef>
          <a:effectRef idx="0">
            <a:schemeClr val="accent1"/>
          </a:effectRef>
          <a:fontRef idx="minor">
            <a:schemeClr val="tx1"/>
          </a:fontRef>
        </p:style>
      </p:cxnSp>
      <p:sp>
        <p:nvSpPr>
          <p:cNvPr id="7" name="弧形 6"/>
          <p:cNvSpPr/>
          <p:nvPr/>
        </p:nvSpPr>
        <p:spPr>
          <a:xfrm>
            <a:off x="5117551" y="205133"/>
            <a:ext cx="1371549" cy="1371549"/>
          </a:xfrm>
          <a:prstGeom prst="arc">
            <a:avLst>
              <a:gd name="adj1" fmla="val 9386608"/>
              <a:gd name="adj2" fmla="val 1456947"/>
            </a:avLst>
          </a:prstGeom>
          <a:ln w="12700">
            <a:solidFill>
              <a:srgbClr val="40938C"/>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126">
              <a:defRPr/>
            </a:pPr>
            <a:endParaRPr lang="zh-CN" altLang="en-US" sz="1799" dirty="0">
              <a:solidFill>
                <a:srgbClr val="000000"/>
              </a:solidFill>
              <a:latin typeface="字魂105号-简雅黑" panose="00000500000000000000" charset="-122"/>
              <a:ea typeface="字魂105号-简雅黑" panose="00000500000000000000" charset="-122"/>
            </a:endParaRPr>
          </a:p>
        </p:txBody>
      </p:sp>
      <p:grpSp>
        <p:nvGrpSpPr>
          <p:cNvPr id="13" name="Group 12">
            <a:extLst>
              <a:ext uri="{FF2B5EF4-FFF2-40B4-BE49-F238E27FC236}">
                <a16:creationId xmlns:a16="http://schemas.microsoft.com/office/drawing/2014/main" id="{3D0E5807-DAF1-FD89-3577-78E2CF04A71D}"/>
              </a:ext>
            </a:extLst>
          </p:cNvPr>
          <p:cNvGrpSpPr/>
          <p:nvPr/>
        </p:nvGrpSpPr>
        <p:grpSpPr>
          <a:xfrm>
            <a:off x="490213" y="3690230"/>
            <a:ext cx="3407203" cy="3309392"/>
            <a:chOff x="488751" y="3690298"/>
            <a:chExt cx="3408091" cy="3310254"/>
          </a:xfrm>
        </p:grpSpPr>
        <p:pic>
          <p:nvPicPr>
            <p:cNvPr id="15" name="Picture 14">
              <a:extLst>
                <a:ext uri="{FF2B5EF4-FFF2-40B4-BE49-F238E27FC236}">
                  <a16:creationId xmlns:a16="http://schemas.microsoft.com/office/drawing/2014/main" id="{A44A647B-0F50-0835-2B9E-46F9E888CFD4}"/>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49548" t="32224" r="34274" b="-2328"/>
            <a:stretch/>
          </p:blipFill>
          <p:spPr>
            <a:xfrm>
              <a:off x="1368287" y="3700528"/>
              <a:ext cx="2528555" cy="3300024"/>
            </a:xfrm>
            <a:prstGeom prst="rect">
              <a:avLst/>
            </a:prstGeom>
          </p:spPr>
        </p:pic>
        <p:pic>
          <p:nvPicPr>
            <p:cNvPr id="16" name="Picture 15">
              <a:extLst>
                <a:ext uri="{FF2B5EF4-FFF2-40B4-BE49-F238E27FC236}">
                  <a16:creationId xmlns:a16="http://schemas.microsoft.com/office/drawing/2014/main" id="{C7DB5590-3303-5BC4-FBEE-3F15F7C2AD4C}"/>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65862" t="30773" r="17960" b="-878"/>
            <a:stretch/>
          </p:blipFill>
          <p:spPr>
            <a:xfrm flipH="1">
              <a:off x="488751" y="3690298"/>
              <a:ext cx="2481781" cy="3238978"/>
            </a:xfrm>
            <a:prstGeom prst="rect">
              <a:avLst/>
            </a:prstGeom>
          </p:spPr>
        </p:pic>
      </p:grpSp>
      <p:pic>
        <p:nvPicPr>
          <p:cNvPr id="21" name="图片 5" descr="33">
            <a:extLst>
              <a:ext uri="{FF2B5EF4-FFF2-40B4-BE49-F238E27FC236}">
                <a16:creationId xmlns:a16="http://schemas.microsoft.com/office/drawing/2014/main" id="{D218F60B-6E22-85B8-3574-8A1727C64D33}"/>
              </a:ext>
            </a:extLst>
          </p:cNvPr>
          <p:cNvPicPr>
            <a:picLocks noChangeAspect="1"/>
          </p:cNvPicPr>
          <p:nvPr/>
        </p:nvPicPr>
        <p:blipFill>
          <a:blip r:embed="rId7"/>
          <a:stretch>
            <a:fillRect/>
          </a:stretch>
        </p:blipFill>
        <p:spPr>
          <a:xfrm>
            <a:off x="4551642" y="3445573"/>
            <a:ext cx="4186971" cy="3475381"/>
          </a:xfrm>
          <a:prstGeom prst="rect">
            <a:avLst/>
          </a:prstGeom>
        </p:spPr>
      </p:pic>
      <p:pic>
        <p:nvPicPr>
          <p:cNvPr id="12" name="Picture 11">
            <a:extLst>
              <a:ext uri="{FF2B5EF4-FFF2-40B4-BE49-F238E27FC236}">
                <a16:creationId xmlns:a16="http://schemas.microsoft.com/office/drawing/2014/main" id="{19528C36-9ED2-6934-D005-A6FF09E8DE80}"/>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87092" t="27821"/>
          <a:stretch/>
        </p:blipFill>
        <p:spPr>
          <a:xfrm>
            <a:off x="9942492" y="3596399"/>
            <a:ext cx="2016883" cy="3396804"/>
          </a:xfrm>
          <a:prstGeom prst="rect">
            <a:avLst/>
          </a:prstGeom>
        </p:spPr>
      </p:pic>
      <p:pic>
        <p:nvPicPr>
          <p:cNvPr id="17" name="Picture 16">
            <a:extLst>
              <a:ext uri="{FF2B5EF4-FFF2-40B4-BE49-F238E27FC236}">
                <a16:creationId xmlns:a16="http://schemas.microsoft.com/office/drawing/2014/main" id="{04CCC551-A0B9-99D0-8EF7-891044447E7C}"/>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6589" t="37211" r="70260" b="836"/>
          <a:stretch/>
        </p:blipFill>
        <p:spPr>
          <a:xfrm flipH="1">
            <a:off x="7704093" y="4114507"/>
            <a:ext cx="2016883" cy="2861579"/>
          </a:xfrm>
          <a:prstGeom prst="rect">
            <a:avLst/>
          </a:prstGeom>
        </p:spPr>
      </p:pic>
      <p:pic>
        <p:nvPicPr>
          <p:cNvPr id="2" name="Picture 1">
            <a:extLst>
              <a:ext uri="{FF2B5EF4-FFF2-40B4-BE49-F238E27FC236}">
                <a16:creationId xmlns:a16="http://schemas.microsoft.com/office/drawing/2014/main" id="{8713BCCB-F910-42BF-9C7E-F927FFC09475}"/>
              </a:ext>
            </a:extLst>
          </p:cNvPr>
          <p:cNvPicPr>
            <a:picLocks noChangeAspect="1"/>
          </p:cNvPicPr>
          <p:nvPr/>
        </p:nvPicPr>
        <p:blipFill>
          <a:blip r:embed="rId8"/>
          <a:stretch>
            <a:fillRect/>
          </a:stretch>
        </p:blipFill>
        <p:spPr>
          <a:xfrm>
            <a:off x="3110982" y="1315498"/>
            <a:ext cx="6084335" cy="2188654"/>
          </a:xfrm>
          <a:prstGeom prst="rect">
            <a:avLst/>
          </a:prstGeom>
        </p:spPr>
      </p:pic>
    </p:spTree>
    <p:extLst>
      <p:ext uri="{BB962C8B-B14F-4D97-AF65-F5344CB8AC3E}">
        <p14:creationId xmlns:p14="http://schemas.microsoft.com/office/powerpoint/2010/main" val="2681667687"/>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4" name="图片 3" descr="35"/>
          <p:cNvPicPr>
            <a:picLocks noChangeAspect="1"/>
          </p:cNvPicPr>
          <p:nvPr/>
        </p:nvPicPr>
        <p:blipFill>
          <a:blip r:embed="rId4"/>
          <a:stretch>
            <a:fillRect/>
          </a:stretch>
        </p:blipFill>
        <p:spPr>
          <a:xfrm>
            <a:off x="1588" y="895"/>
            <a:ext cx="12179302" cy="5795405"/>
          </a:xfrm>
          <a:prstGeom prst="rect">
            <a:avLst/>
          </a:prstGeom>
        </p:spPr>
      </p:pic>
      <p:pic>
        <p:nvPicPr>
          <p:cNvPr id="5" name="图片 4" descr="34"/>
          <p:cNvPicPr>
            <a:picLocks noChangeAspect="1"/>
          </p:cNvPicPr>
          <p:nvPr/>
        </p:nvPicPr>
        <p:blipFill>
          <a:blip r:embed="rId5"/>
          <a:stretch>
            <a:fillRect/>
          </a:stretch>
        </p:blipFill>
        <p:spPr>
          <a:xfrm>
            <a:off x="1588" y="3247439"/>
            <a:ext cx="12179302" cy="3663631"/>
          </a:xfrm>
          <a:prstGeom prst="rect">
            <a:avLst/>
          </a:prstGeom>
        </p:spPr>
      </p:pic>
      <p:grpSp>
        <p:nvGrpSpPr>
          <p:cNvPr id="13" name="Group 12">
            <a:extLst>
              <a:ext uri="{FF2B5EF4-FFF2-40B4-BE49-F238E27FC236}">
                <a16:creationId xmlns:a16="http://schemas.microsoft.com/office/drawing/2014/main" id="{3D0E5807-DAF1-FD89-3577-78E2CF04A71D}"/>
              </a:ext>
            </a:extLst>
          </p:cNvPr>
          <p:cNvGrpSpPr/>
          <p:nvPr/>
        </p:nvGrpSpPr>
        <p:grpSpPr>
          <a:xfrm>
            <a:off x="490213" y="3690230"/>
            <a:ext cx="3407203" cy="3309392"/>
            <a:chOff x="488751" y="3690298"/>
            <a:chExt cx="3408091" cy="3310254"/>
          </a:xfrm>
        </p:grpSpPr>
        <p:pic>
          <p:nvPicPr>
            <p:cNvPr id="15" name="Picture 14">
              <a:extLst>
                <a:ext uri="{FF2B5EF4-FFF2-40B4-BE49-F238E27FC236}">
                  <a16:creationId xmlns:a16="http://schemas.microsoft.com/office/drawing/2014/main" id="{A44A647B-0F50-0835-2B9E-46F9E888CFD4}"/>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49548" t="32224" r="34274" b="-2328"/>
            <a:stretch/>
          </p:blipFill>
          <p:spPr>
            <a:xfrm>
              <a:off x="1368287" y="3700528"/>
              <a:ext cx="2528555" cy="3300024"/>
            </a:xfrm>
            <a:prstGeom prst="rect">
              <a:avLst/>
            </a:prstGeom>
          </p:spPr>
        </p:pic>
        <p:pic>
          <p:nvPicPr>
            <p:cNvPr id="16" name="Picture 15">
              <a:extLst>
                <a:ext uri="{FF2B5EF4-FFF2-40B4-BE49-F238E27FC236}">
                  <a16:creationId xmlns:a16="http://schemas.microsoft.com/office/drawing/2014/main" id="{C7DB5590-3303-5BC4-FBEE-3F15F7C2AD4C}"/>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65862" t="30773" r="17960" b="-878"/>
            <a:stretch/>
          </p:blipFill>
          <p:spPr>
            <a:xfrm flipH="1">
              <a:off x="488751" y="3690298"/>
              <a:ext cx="2481781" cy="3238978"/>
            </a:xfrm>
            <a:prstGeom prst="rect">
              <a:avLst/>
            </a:prstGeom>
          </p:spPr>
        </p:pic>
      </p:grpSp>
      <p:pic>
        <p:nvPicPr>
          <p:cNvPr id="21" name="图片 5" descr="33">
            <a:extLst>
              <a:ext uri="{FF2B5EF4-FFF2-40B4-BE49-F238E27FC236}">
                <a16:creationId xmlns:a16="http://schemas.microsoft.com/office/drawing/2014/main" id="{D218F60B-6E22-85B8-3574-8A1727C64D33}"/>
              </a:ext>
            </a:extLst>
          </p:cNvPr>
          <p:cNvPicPr>
            <a:picLocks noChangeAspect="1"/>
          </p:cNvPicPr>
          <p:nvPr/>
        </p:nvPicPr>
        <p:blipFill>
          <a:blip r:embed="rId7"/>
          <a:stretch>
            <a:fillRect/>
          </a:stretch>
        </p:blipFill>
        <p:spPr>
          <a:xfrm>
            <a:off x="4551642" y="3445573"/>
            <a:ext cx="4186971" cy="3475381"/>
          </a:xfrm>
          <a:prstGeom prst="rect">
            <a:avLst/>
          </a:prstGeom>
        </p:spPr>
      </p:pic>
      <p:pic>
        <p:nvPicPr>
          <p:cNvPr id="12" name="Picture 11">
            <a:extLst>
              <a:ext uri="{FF2B5EF4-FFF2-40B4-BE49-F238E27FC236}">
                <a16:creationId xmlns:a16="http://schemas.microsoft.com/office/drawing/2014/main" id="{19528C36-9ED2-6934-D005-A6FF09E8DE80}"/>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87092" t="27821"/>
          <a:stretch/>
        </p:blipFill>
        <p:spPr>
          <a:xfrm>
            <a:off x="9942492" y="3596399"/>
            <a:ext cx="2016883" cy="3396804"/>
          </a:xfrm>
          <a:prstGeom prst="rect">
            <a:avLst/>
          </a:prstGeom>
        </p:spPr>
      </p:pic>
      <p:pic>
        <p:nvPicPr>
          <p:cNvPr id="17" name="Picture 16">
            <a:extLst>
              <a:ext uri="{FF2B5EF4-FFF2-40B4-BE49-F238E27FC236}">
                <a16:creationId xmlns:a16="http://schemas.microsoft.com/office/drawing/2014/main" id="{04CCC551-A0B9-99D0-8EF7-891044447E7C}"/>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6589" t="37211" r="70260" b="836"/>
          <a:stretch/>
        </p:blipFill>
        <p:spPr>
          <a:xfrm flipH="1">
            <a:off x="7704093" y="4114507"/>
            <a:ext cx="2016883" cy="2861579"/>
          </a:xfrm>
          <a:prstGeom prst="rect">
            <a:avLst/>
          </a:prstGeom>
        </p:spPr>
      </p:pic>
      <p:grpSp>
        <p:nvGrpSpPr>
          <p:cNvPr id="18" name="Group 17">
            <a:extLst>
              <a:ext uri="{FF2B5EF4-FFF2-40B4-BE49-F238E27FC236}">
                <a16:creationId xmlns:a16="http://schemas.microsoft.com/office/drawing/2014/main" id="{9CB8A0FE-0927-49BF-BFE0-7A2015E7C559}"/>
              </a:ext>
            </a:extLst>
          </p:cNvPr>
          <p:cNvGrpSpPr/>
          <p:nvPr/>
        </p:nvGrpSpPr>
        <p:grpSpPr>
          <a:xfrm>
            <a:off x="2301411" y="173821"/>
            <a:ext cx="7452189" cy="3183199"/>
            <a:chOff x="5096183" y="2272683"/>
            <a:chExt cx="4596356" cy="2601158"/>
          </a:xfrm>
        </p:grpSpPr>
        <p:sp>
          <p:nvSpPr>
            <p:cNvPr id="19" name="Speech Bubble: Oval 18">
              <a:extLst>
                <a:ext uri="{FF2B5EF4-FFF2-40B4-BE49-F238E27FC236}">
                  <a16:creationId xmlns:a16="http://schemas.microsoft.com/office/drawing/2014/main" id="{E2525128-E328-4002-B0B7-8CB7983B15FD}"/>
                </a:ext>
              </a:extLst>
            </p:cNvPr>
            <p:cNvSpPr/>
            <p:nvPr/>
          </p:nvSpPr>
          <p:spPr>
            <a:xfrm>
              <a:off x="5096183" y="2272683"/>
              <a:ext cx="4500578" cy="2601158"/>
            </a:xfrm>
            <a:prstGeom prst="wedgeEllipseCallout">
              <a:avLst>
                <a:gd name="adj1" fmla="val 27804"/>
                <a:gd name="adj2" fmla="val 62313"/>
              </a:avLst>
            </a:prstGeom>
            <a:solidFill>
              <a:srgbClr val="FFFCED"/>
            </a:solidFill>
            <a:ln w="38100">
              <a:solidFill>
                <a:srgbClr val="FFB2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vi-VN" sz="1799" dirty="0">
                <a:solidFill>
                  <a:prstClr val="white"/>
                </a:solidFill>
                <a:latin typeface="Arial" panose="020B0604020202020204" pitchFamily="34" charset="0"/>
              </a:endParaRPr>
            </a:p>
          </p:txBody>
        </p:sp>
        <p:sp>
          <p:nvSpPr>
            <p:cNvPr id="20" name="Rectangle 19">
              <a:extLst>
                <a:ext uri="{FF2B5EF4-FFF2-40B4-BE49-F238E27FC236}">
                  <a16:creationId xmlns:a16="http://schemas.microsoft.com/office/drawing/2014/main" id="{A01E12AB-D101-437A-95CD-0CCC0092CE38}"/>
                </a:ext>
              </a:extLst>
            </p:cNvPr>
            <p:cNvSpPr/>
            <p:nvPr/>
          </p:nvSpPr>
          <p:spPr>
            <a:xfrm>
              <a:off x="5218490" y="2950703"/>
              <a:ext cx="4474049" cy="1668967"/>
            </a:xfrm>
            <a:prstGeom prst="rect">
              <a:avLst/>
            </a:prstGeom>
          </p:spPr>
          <p:txBody>
            <a:bodyPr wrap="square">
              <a:spAutoFit/>
            </a:bodyPr>
            <a:lstStyle/>
            <a:p>
              <a:pPr marL="0" marR="0" algn="ctr">
                <a:lnSpc>
                  <a:spcPct val="120000"/>
                </a:lnSpc>
                <a:spcBef>
                  <a:spcPts val="0"/>
                </a:spcBef>
                <a:spcAft>
                  <a:spcPts val="0"/>
                </a:spcAft>
              </a:pPr>
              <a:r>
                <a:rPr lang="en-US" sz="36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Đề</a:t>
              </a:r>
              <a:r>
                <a:rPr lang="en-US" sz="36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xuất</a:t>
              </a:r>
              <a:r>
                <a:rPr lang="en-US" sz="36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một</a:t>
              </a:r>
              <a:r>
                <a:rPr lang="en-US" sz="36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số</a:t>
              </a:r>
              <a:r>
                <a:rPr lang="en-US" sz="36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việc</a:t>
              </a:r>
              <a:r>
                <a:rPr lang="en-US" sz="36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em</a:t>
              </a:r>
              <a:r>
                <a:rPr lang="en-US" sz="36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có</a:t>
              </a:r>
              <a:r>
                <a:rPr lang="en-US" sz="36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thể</a:t>
              </a:r>
              <a:r>
                <a:rPr lang="en-US" sz="36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làm</a:t>
              </a:r>
              <a:r>
                <a:rPr lang="en-US" sz="36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để</a:t>
              </a:r>
              <a:r>
                <a:rPr lang="en-US" sz="36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sử</a:t>
              </a:r>
              <a:r>
                <a:rPr lang="en-US" sz="36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dụng</a:t>
              </a:r>
              <a:r>
                <a:rPr lang="en-US" sz="36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thực</a:t>
              </a:r>
              <a:r>
                <a:rPr lang="en-US" sz="36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vật</a:t>
              </a:r>
              <a:r>
                <a:rPr lang="en-US" sz="36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và</a:t>
              </a:r>
              <a:r>
                <a:rPr lang="en-US" sz="36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động</a:t>
              </a:r>
              <a:r>
                <a:rPr lang="en-US" sz="36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vật</a:t>
              </a:r>
              <a:r>
                <a:rPr lang="en-US" sz="36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hợp</a:t>
              </a:r>
              <a:r>
                <a:rPr lang="en-US" sz="36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b="1" dirty="0" err="1">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lí</a:t>
              </a:r>
              <a:r>
                <a:rPr lang="en-US" sz="36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a:t>
              </a:r>
            </a:p>
          </p:txBody>
        </p:sp>
      </p:grpSp>
    </p:spTree>
    <p:extLst>
      <p:ext uri="{BB962C8B-B14F-4D97-AF65-F5344CB8AC3E}">
        <p14:creationId xmlns:p14="http://schemas.microsoft.com/office/powerpoint/2010/main" val="2696010203"/>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par>
                          <p:cTn id="10" fill="hold">
                            <p:stCondLst>
                              <p:cond delay="500"/>
                            </p:stCondLst>
                            <p:childTnLst>
                              <p:par>
                                <p:cTn id="11" presetID="26" presetClass="emph" presetSubtype="0" fill="hold" nodeType="afterEffect">
                                  <p:stCondLst>
                                    <p:cond delay="0"/>
                                  </p:stCondLst>
                                  <p:childTnLst>
                                    <p:animEffect transition="out" filter="fade">
                                      <p:cBhvr>
                                        <p:cTn id="12" dur="500" tmFilter="0, 0; .2, .5; .8, .5; 1, 0"/>
                                        <p:tgtEl>
                                          <p:spTgt spid="18"/>
                                        </p:tgtEl>
                                      </p:cBhvr>
                                    </p:animEffect>
                                    <p:animScale>
                                      <p:cBhvr>
                                        <p:cTn id="13" dur="250" autoRev="1" fill="hold"/>
                                        <p:tgtEl>
                                          <p:spTgt spid="1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Graphical user interface&#10;&#10;Description automatically generated">
            <a:extLst>
              <a:ext uri="{FF2B5EF4-FFF2-40B4-BE49-F238E27FC236}">
                <a16:creationId xmlns:a16="http://schemas.microsoft.com/office/drawing/2014/main" id="{72BC11FA-937B-42EF-A14B-12B055BFF5C5}"/>
              </a:ext>
            </a:extLst>
          </p:cNvPr>
          <p:cNvPicPr>
            <a:picLocks noChangeAspect="1"/>
          </p:cNvPicPr>
          <p:nvPr/>
        </p:nvPicPr>
        <p:blipFill rotWithShape="1">
          <a:blip r:embed="rId2"/>
          <a:srcRect t="939" b="22804"/>
          <a:stretch/>
        </p:blipFill>
        <p:spPr>
          <a:xfrm>
            <a:off x="20" y="1282"/>
            <a:ext cx="12191980" cy="6856718"/>
          </a:xfrm>
          <a:prstGeom prst="rect">
            <a:avLst/>
          </a:prstGeom>
        </p:spPr>
      </p:pic>
    </p:spTree>
    <p:extLst>
      <p:ext uri="{BB962C8B-B14F-4D97-AF65-F5344CB8AC3E}">
        <p14:creationId xmlns:p14="http://schemas.microsoft.com/office/powerpoint/2010/main" val="2882532704"/>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0">
            <a:extLst>
              <a:ext uri="{FF2B5EF4-FFF2-40B4-BE49-F238E27FC236}">
                <a16:creationId xmlns:a16="http://schemas.microsoft.com/office/drawing/2014/main" id="{CBA03557-8FBA-0114-3807-98C33584E0D3}"/>
              </a:ext>
            </a:extLst>
          </p:cNvPr>
          <p:cNvSpPr txBox="1"/>
          <p:nvPr/>
        </p:nvSpPr>
        <p:spPr>
          <a:xfrm>
            <a:off x="5265747" y="4677789"/>
            <a:ext cx="1195757" cy="1815882"/>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126">
              <a:defRPr/>
            </a:pPr>
            <a:r>
              <a:rPr lang="en-SG" sz="2800" dirty="0" err="1">
                <a:solidFill>
                  <a:prstClr val="black"/>
                </a:solidFill>
              </a:rPr>
              <a:t>Nguyễn</a:t>
            </a:r>
            <a:r>
              <a:rPr lang="en-SG" sz="2800" dirty="0">
                <a:solidFill>
                  <a:prstClr val="black"/>
                </a:solidFill>
              </a:rPr>
              <a:t> </a:t>
            </a:r>
            <a:r>
              <a:rPr lang="en-SG" sz="2800" dirty="0" err="1">
                <a:solidFill>
                  <a:prstClr val="black"/>
                </a:solidFill>
              </a:rPr>
              <a:t>Thị</a:t>
            </a:r>
            <a:r>
              <a:rPr lang="en-SG" sz="2800" dirty="0">
                <a:solidFill>
                  <a:prstClr val="black"/>
                </a:solidFill>
              </a:rPr>
              <a:t> </a:t>
            </a:r>
            <a:r>
              <a:rPr lang="en-SG" sz="2800" dirty="0" err="1">
                <a:solidFill>
                  <a:prstClr val="black"/>
                </a:solidFill>
              </a:rPr>
              <a:t>Ái</a:t>
            </a:r>
            <a:r>
              <a:rPr lang="en-SG" sz="2800" dirty="0">
                <a:solidFill>
                  <a:prstClr val="black"/>
                </a:solidFill>
              </a:rPr>
              <a:t> </a:t>
            </a:r>
            <a:r>
              <a:rPr lang="en-SG" sz="2800" dirty="0" err="1">
                <a:solidFill>
                  <a:prstClr val="black"/>
                </a:solidFill>
              </a:rPr>
              <a:t>Quyên</a:t>
            </a:r>
            <a:endParaRPr lang="en-SG" sz="2800" dirty="0">
              <a:solidFill>
                <a:prstClr val="black"/>
              </a:solidFill>
            </a:endParaRPr>
          </a:p>
        </p:txBody>
      </p:sp>
      <p:pic>
        <p:nvPicPr>
          <p:cNvPr id="9" name="Picture 8">
            <a:extLst>
              <a:ext uri="{FF2B5EF4-FFF2-40B4-BE49-F238E27FC236}">
                <a16:creationId xmlns:a16="http://schemas.microsoft.com/office/drawing/2014/main" id="{EF3AB36E-7EDE-444C-A4A8-2168B45C6EB2}"/>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Lst>
          </a:blip>
          <a:stretch>
            <a:fillRect/>
          </a:stretch>
        </p:blipFill>
        <p:spPr>
          <a:xfrm>
            <a:off x="1251" y="-63643"/>
            <a:ext cx="12178000" cy="6957788"/>
          </a:xfrm>
          <a:prstGeom prst="rect">
            <a:avLst/>
          </a:prstGeom>
        </p:spPr>
      </p:pic>
      <p:grpSp>
        <p:nvGrpSpPr>
          <p:cNvPr id="15" name="Group 14">
            <a:extLst>
              <a:ext uri="{FF2B5EF4-FFF2-40B4-BE49-F238E27FC236}">
                <a16:creationId xmlns:a16="http://schemas.microsoft.com/office/drawing/2014/main" id="{D6904B14-2935-4C8C-8EAD-1A9D2D8357F3}"/>
              </a:ext>
            </a:extLst>
          </p:cNvPr>
          <p:cNvGrpSpPr/>
          <p:nvPr/>
        </p:nvGrpSpPr>
        <p:grpSpPr>
          <a:xfrm>
            <a:off x="1023106" y="1452106"/>
            <a:ext cx="10455332" cy="1776870"/>
            <a:chOff x="1021784" y="1451588"/>
            <a:chExt cx="10458055" cy="2435395"/>
          </a:xfrm>
        </p:grpSpPr>
        <p:grpSp>
          <p:nvGrpSpPr>
            <p:cNvPr id="16" name="Group 15">
              <a:extLst>
                <a:ext uri="{FF2B5EF4-FFF2-40B4-BE49-F238E27FC236}">
                  <a16:creationId xmlns:a16="http://schemas.microsoft.com/office/drawing/2014/main" id="{2B1A5D43-4704-4E55-9ACC-49E51C4901EA}"/>
                </a:ext>
              </a:extLst>
            </p:cNvPr>
            <p:cNvGrpSpPr/>
            <p:nvPr/>
          </p:nvGrpSpPr>
          <p:grpSpPr>
            <a:xfrm>
              <a:off x="1021784" y="2020326"/>
              <a:ext cx="10458055" cy="1866657"/>
              <a:chOff x="1021784" y="2033479"/>
              <a:chExt cx="10458055" cy="1866657"/>
            </a:xfrm>
          </p:grpSpPr>
          <p:sp>
            <p:nvSpPr>
              <p:cNvPr id="18" name="Google Shape;125;p2">
                <a:extLst>
                  <a:ext uri="{FF2B5EF4-FFF2-40B4-BE49-F238E27FC236}">
                    <a16:creationId xmlns:a16="http://schemas.microsoft.com/office/drawing/2014/main" id="{53A7E8FB-AB40-4443-84CA-3E9661CC8C45}"/>
                  </a:ext>
                </a:extLst>
              </p:cNvPr>
              <p:cNvSpPr/>
              <p:nvPr/>
            </p:nvSpPr>
            <p:spPr>
              <a:xfrm>
                <a:off x="1021784" y="2175221"/>
                <a:ext cx="10446554" cy="1724915"/>
              </a:xfrm>
              <a:custGeom>
                <a:avLst/>
                <a:gdLst/>
                <a:ahLst/>
                <a:cxnLst/>
                <a:rect l="l" t="t" r="r" b="b"/>
                <a:pathLst>
                  <a:path w="8574560" h="1415815" extrusionOk="0">
                    <a:moveTo>
                      <a:pt x="149184" y="514963"/>
                    </a:moveTo>
                    <a:cubicBezTo>
                      <a:pt x="222336" y="341227"/>
                      <a:pt x="222336" y="207115"/>
                      <a:pt x="478368" y="130915"/>
                    </a:cubicBezTo>
                    <a:cubicBezTo>
                      <a:pt x="734400" y="54715"/>
                      <a:pt x="1173312" y="79099"/>
                      <a:pt x="1685376" y="57763"/>
                    </a:cubicBezTo>
                    <a:cubicBezTo>
                      <a:pt x="2197440" y="36427"/>
                      <a:pt x="2928960" y="-12341"/>
                      <a:pt x="3550752" y="2899"/>
                    </a:cubicBezTo>
                    <a:cubicBezTo>
                      <a:pt x="4172544" y="18139"/>
                      <a:pt x="4745568" y="140059"/>
                      <a:pt x="5416128" y="149203"/>
                    </a:cubicBezTo>
                    <a:cubicBezTo>
                      <a:pt x="6086688" y="158347"/>
                      <a:pt x="7065096" y="24235"/>
                      <a:pt x="7574112" y="57763"/>
                    </a:cubicBezTo>
                    <a:cubicBezTo>
                      <a:pt x="8083128" y="91291"/>
                      <a:pt x="8326968" y="173587"/>
                      <a:pt x="8470224" y="350371"/>
                    </a:cubicBezTo>
                    <a:cubicBezTo>
                      <a:pt x="8613480" y="527155"/>
                      <a:pt x="8616528" y="947779"/>
                      <a:pt x="8433648" y="1118467"/>
                    </a:cubicBezTo>
                    <a:cubicBezTo>
                      <a:pt x="8250768" y="1289155"/>
                      <a:pt x="7869768" y="1344019"/>
                      <a:pt x="7372944" y="1374499"/>
                    </a:cubicBezTo>
                    <a:cubicBezTo>
                      <a:pt x="6876120" y="1404979"/>
                      <a:pt x="6004392" y="1295251"/>
                      <a:pt x="5452704" y="1301347"/>
                    </a:cubicBezTo>
                    <a:cubicBezTo>
                      <a:pt x="4901016" y="1307443"/>
                      <a:pt x="4599264" y="1404979"/>
                      <a:pt x="4062816" y="1411075"/>
                    </a:cubicBezTo>
                    <a:cubicBezTo>
                      <a:pt x="3526368" y="1417171"/>
                      <a:pt x="2776560" y="1337923"/>
                      <a:pt x="2234016" y="1337923"/>
                    </a:cubicBezTo>
                    <a:cubicBezTo>
                      <a:pt x="1691472" y="1337923"/>
                      <a:pt x="1173312" y="1438507"/>
                      <a:pt x="807552" y="1411075"/>
                    </a:cubicBezTo>
                    <a:cubicBezTo>
                      <a:pt x="441792" y="1383643"/>
                      <a:pt x="149184" y="1328779"/>
                      <a:pt x="39456" y="1173331"/>
                    </a:cubicBezTo>
                    <a:cubicBezTo>
                      <a:pt x="-70272" y="1017883"/>
                      <a:pt x="76032" y="688699"/>
                      <a:pt x="149184" y="514963"/>
                    </a:cubicBezTo>
                    <a:close/>
                  </a:path>
                </a:pathLst>
              </a:cu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spcFirstLastPara="1" wrap="square" lIns="91401" tIns="45688" rIns="91401" bIns="45688" anchor="ctr" anchorCtr="0">
                <a:noAutofit/>
              </a:bodyPr>
              <a:lstStyle/>
              <a:p>
                <a:pPr algn="ctr" defTabSz="914126">
                  <a:defRPr/>
                </a:pPr>
                <a:endParaRPr sz="2800" dirty="0">
                  <a:solidFill>
                    <a:prstClr val="white"/>
                  </a:solidFill>
                  <a:ea typeface="Calibri"/>
                  <a:cs typeface="Calibri"/>
                  <a:sym typeface="Calibri"/>
                </a:endParaRPr>
              </a:p>
            </p:txBody>
          </p:sp>
          <p:sp>
            <p:nvSpPr>
              <p:cNvPr id="19" name="Google Shape;128;p2">
                <a:extLst>
                  <a:ext uri="{FF2B5EF4-FFF2-40B4-BE49-F238E27FC236}">
                    <a16:creationId xmlns:a16="http://schemas.microsoft.com/office/drawing/2014/main" id="{14CCD29A-66A3-4C38-A3C1-004D6D69E8AD}"/>
                  </a:ext>
                </a:extLst>
              </p:cNvPr>
              <p:cNvSpPr/>
              <p:nvPr/>
            </p:nvSpPr>
            <p:spPr>
              <a:xfrm>
                <a:off x="1033285" y="2033479"/>
                <a:ext cx="10446554" cy="1724915"/>
              </a:xfrm>
              <a:custGeom>
                <a:avLst/>
                <a:gdLst/>
                <a:ahLst/>
                <a:cxnLst/>
                <a:rect l="l" t="t" r="r" b="b"/>
                <a:pathLst>
                  <a:path w="8574560" h="1415815" extrusionOk="0">
                    <a:moveTo>
                      <a:pt x="149184" y="514963"/>
                    </a:moveTo>
                    <a:cubicBezTo>
                      <a:pt x="222336" y="341227"/>
                      <a:pt x="222336" y="207115"/>
                      <a:pt x="478368" y="130915"/>
                    </a:cubicBezTo>
                    <a:cubicBezTo>
                      <a:pt x="734400" y="54715"/>
                      <a:pt x="1173312" y="79099"/>
                      <a:pt x="1685376" y="57763"/>
                    </a:cubicBezTo>
                    <a:cubicBezTo>
                      <a:pt x="2197440" y="36427"/>
                      <a:pt x="2928960" y="-12341"/>
                      <a:pt x="3550752" y="2899"/>
                    </a:cubicBezTo>
                    <a:cubicBezTo>
                      <a:pt x="4172544" y="18139"/>
                      <a:pt x="4745568" y="140059"/>
                      <a:pt x="5416128" y="149203"/>
                    </a:cubicBezTo>
                    <a:cubicBezTo>
                      <a:pt x="6086688" y="158347"/>
                      <a:pt x="7065096" y="24235"/>
                      <a:pt x="7574112" y="57763"/>
                    </a:cubicBezTo>
                    <a:cubicBezTo>
                      <a:pt x="8083128" y="91291"/>
                      <a:pt x="8326968" y="173587"/>
                      <a:pt x="8470224" y="350371"/>
                    </a:cubicBezTo>
                    <a:cubicBezTo>
                      <a:pt x="8613480" y="527155"/>
                      <a:pt x="8616528" y="947779"/>
                      <a:pt x="8433648" y="1118467"/>
                    </a:cubicBezTo>
                    <a:cubicBezTo>
                      <a:pt x="8250768" y="1289155"/>
                      <a:pt x="7869768" y="1344019"/>
                      <a:pt x="7372944" y="1374499"/>
                    </a:cubicBezTo>
                    <a:cubicBezTo>
                      <a:pt x="6876120" y="1404979"/>
                      <a:pt x="6004392" y="1295251"/>
                      <a:pt x="5452704" y="1301347"/>
                    </a:cubicBezTo>
                    <a:cubicBezTo>
                      <a:pt x="4901016" y="1307443"/>
                      <a:pt x="4599264" y="1404979"/>
                      <a:pt x="4062816" y="1411075"/>
                    </a:cubicBezTo>
                    <a:cubicBezTo>
                      <a:pt x="3526368" y="1417171"/>
                      <a:pt x="2776560" y="1337923"/>
                      <a:pt x="2234016" y="1337923"/>
                    </a:cubicBezTo>
                    <a:cubicBezTo>
                      <a:pt x="1691472" y="1337923"/>
                      <a:pt x="1173312" y="1438507"/>
                      <a:pt x="807552" y="1411075"/>
                    </a:cubicBezTo>
                    <a:cubicBezTo>
                      <a:pt x="441792" y="1383643"/>
                      <a:pt x="149184" y="1328779"/>
                      <a:pt x="39456" y="1173331"/>
                    </a:cubicBezTo>
                    <a:cubicBezTo>
                      <a:pt x="-70272" y="1017883"/>
                      <a:pt x="76032" y="688699"/>
                      <a:pt x="149184" y="514963"/>
                    </a:cubicBezTo>
                    <a:close/>
                  </a:path>
                </a:pathLst>
              </a:custGeom>
              <a:solidFill>
                <a:srgbClr val="FFFCED"/>
              </a:solidFill>
              <a:ln w="19050">
                <a:solidFill>
                  <a:srgbClr val="2155CD"/>
                </a:solidFill>
                <a:prstDash val="lgDashDot"/>
              </a:ln>
            </p:spPr>
            <p:txBody>
              <a:bodyPr spcFirstLastPara="1" wrap="square" lIns="91401" tIns="45688" rIns="91401" bIns="45688" anchor="ctr" anchorCtr="0">
                <a:noAutofit/>
              </a:bodyPr>
              <a:lstStyle/>
              <a:p>
                <a:pPr algn="ctr" defTabSz="914126">
                  <a:defRPr/>
                </a:pPr>
                <a:endParaRPr sz="2800" dirty="0">
                  <a:solidFill>
                    <a:prstClr val="white"/>
                  </a:solidFill>
                  <a:ea typeface="Calibri"/>
                  <a:cs typeface="Calibri"/>
                  <a:sym typeface="Calibri"/>
                </a:endParaRPr>
              </a:p>
            </p:txBody>
          </p:sp>
          <p:sp>
            <p:nvSpPr>
              <p:cNvPr id="20" name="TextBox 19">
                <a:extLst>
                  <a:ext uri="{FF2B5EF4-FFF2-40B4-BE49-F238E27FC236}">
                    <a16:creationId xmlns:a16="http://schemas.microsoft.com/office/drawing/2014/main" id="{086927B3-9796-48F9-A9F2-3E23058F2206}"/>
                  </a:ext>
                </a:extLst>
              </p:cNvPr>
              <p:cNvSpPr txBox="1"/>
              <p:nvPr/>
            </p:nvSpPr>
            <p:spPr>
              <a:xfrm>
                <a:off x="1605151" y="2257221"/>
                <a:ext cx="9430797" cy="954355"/>
              </a:xfrm>
              <a:prstGeom prst="rect">
                <a:avLst/>
              </a:prstGeom>
              <a:noFill/>
            </p:spPr>
            <p:txBody>
              <a:bodyPr wrap="square" rtlCol="0">
                <a:spAutoFit/>
              </a:bodyPr>
              <a:lstStyle/>
              <a:p>
                <a:pPr algn="just" defTabSz="914126">
                  <a:defRPr/>
                </a:pPr>
                <a:r>
                  <a:rPr lang="vi-VN" sz="2800" dirty="0">
                    <a:solidFill>
                      <a:srgbClr val="2155CD"/>
                    </a:solidFill>
                  </a:rPr>
                  <a:t>Nêu được ví dụ về việc sử dụng thực vật và động vật trong đời sống hằng ngày.</a:t>
                </a:r>
              </a:p>
            </p:txBody>
          </p:sp>
        </p:grpSp>
        <p:pic>
          <p:nvPicPr>
            <p:cNvPr id="17" name="Picture 2">
              <a:extLst>
                <a:ext uri="{FF2B5EF4-FFF2-40B4-BE49-F238E27FC236}">
                  <a16:creationId xmlns:a16="http://schemas.microsoft.com/office/drawing/2014/main" id="{E30017CA-AD7B-44AA-893C-652D094B112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03831" y="1451588"/>
              <a:ext cx="792480" cy="7924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1" name="Group 20">
            <a:extLst>
              <a:ext uri="{FF2B5EF4-FFF2-40B4-BE49-F238E27FC236}">
                <a16:creationId xmlns:a16="http://schemas.microsoft.com/office/drawing/2014/main" id="{4A2C91AA-897F-4F9A-8B01-01A21094B142}"/>
              </a:ext>
            </a:extLst>
          </p:cNvPr>
          <p:cNvGrpSpPr/>
          <p:nvPr/>
        </p:nvGrpSpPr>
        <p:grpSpPr>
          <a:xfrm>
            <a:off x="963584" y="3323290"/>
            <a:ext cx="10455332" cy="1610660"/>
            <a:chOff x="866972" y="4161681"/>
            <a:chExt cx="10458055" cy="2278789"/>
          </a:xfrm>
        </p:grpSpPr>
        <p:grpSp>
          <p:nvGrpSpPr>
            <p:cNvPr id="25" name="Group 24">
              <a:extLst>
                <a:ext uri="{FF2B5EF4-FFF2-40B4-BE49-F238E27FC236}">
                  <a16:creationId xmlns:a16="http://schemas.microsoft.com/office/drawing/2014/main" id="{4B6B31A3-9E3C-4654-94E6-FCD64FAE3E44}"/>
                </a:ext>
              </a:extLst>
            </p:cNvPr>
            <p:cNvGrpSpPr/>
            <p:nvPr/>
          </p:nvGrpSpPr>
          <p:grpSpPr>
            <a:xfrm>
              <a:off x="866972" y="4573813"/>
              <a:ext cx="10458055" cy="1866657"/>
              <a:chOff x="1021784" y="2033479"/>
              <a:chExt cx="10458055" cy="1866657"/>
            </a:xfrm>
          </p:grpSpPr>
          <p:sp>
            <p:nvSpPr>
              <p:cNvPr id="28" name="Google Shape;125;p2">
                <a:extLst>
                  <a:ext uri="{FF2B5EF4-FFF2-40B4-BE49-F238E27FC236}">
                    <a16:creationId xmlns:a16="http://schemas.microsoft.com/office/drawing/2014/main" id="{8BEFFE2F-9144-4C2C-8719-B060970FE242}"/>
                  </a:ext>
                </a:extLst>
              </p:cNvPr>
              <p:cNvSpPr/>
              <p:nvPr/>
            </p:nvSpPr>
            <p:spPr>
              <a:xfrm>
                <a:off x="1021784" y="2175221"/>
                <a:ext cx="10446554" cy="1724915"/>
              </a:xfrm>
              <a:custGeom>
                <a:avLst/>
                <a:gdLst/>
                <a:ahLst/>
                <a:cxnLst/>
                <a:rect l="l" t="t" r="r" b="b"/>
                <a:pathLst>
                  <a:path w="8574560" h="1415815" extrusionOk="0">
                    <a:moveTo>
                      <a:pt x="149184" y="514963"/>
                    </a:moveTo>
                    <a:cubicBezTo>
                      <a:pt x="222336" y="341227"/>
                      <a:pt x="222336" y="207115"/>
                      <a:pt x="478368" y="130915"/>
                    </a:cubicBezTo>
                    <a:cubicBezTo>
                      <a:pt x="734400" y="54715"/>
                      <a:pt x="1173312" y="79099"/>
                      <a:pt x="1685376" y="57763"/>
                    </a:cubicBezTo>
                    <a:cubicBezTo>
                      <a:pt x="2197440" y="36427"/>
                      <a:pt x="2928960" y="-12341"/>
                      <a:pt x="3550752" y="2899"/>
                    </a:cubicBezTo>
                    <a:cubicBezTo>
                      <a:pt x="4172544" y="18139"/>
                      <a:pt x="4745568" y="140059"/>
                      <a:pt x="5416128" y="149203"/>
                    </a:cubicBezTo>
                    <a:cubicBezTo>
                      <a:pt x="6086688" y="158347"/>
                      <a:pt x="7065096" y="24235"/>
                      <a:pt x="7574112" y="57763"/>
                    </a:cubicBezTo>
                    <a:cubicBezTo>
                      <a:pt x="8083128" y="91291"/>
                      <a:pt x="8326968" y="173587"/>
                      <a:pt x="8470224" y="350371"/>
                    </a:cubicBezTo>
                    <a:cubicBezTo>
                      <a:pt x="8613480" y="527155"/>
                      <a:pt x="8616528" y="947779"/>
                      <a:pt x="8433648" y="1118467"/>
                    </a:cubicBezTo>
                    <a:cubicBezTo>
                      <a:pt x="8250768" y="1289155"/>
                      <a:pt x="7869768" y="1344019"/>
                      <a:pt x="7372944" y="1374499"/>
                    </a:cubicBezTo>
                    <a:cubicBezTo>
                      <a:pt x="6876120" y="1404979"/>
                      <a:pt x="6004392" y="1295251"/>
                      <a:pt x="5452704" y="1301347"/>
                    </a:cubicBezTo>
                    <a:cubicBezTo>
                      <a:pt x="4901016" y="1307443"/>
                      <a:pt x="4599264" y="1404979"/>
                      <a:pt x="4062816" y="1411075"/>
                    </a:cubicBezTo>
                    <a:cubicBezTo>
                      <a:pt x="3526368" y="1417171"/>
                      <a:pt x="2776560" y="1337923"/>
                      <a:pt x="2234016" y="1337923"/>
                    </a:cubicBezTo>
                    <a:cubicBezTo>
                      <a:pt x="1691472" y="1337923"/>
                      <a:pt x="1173312" y="1438507"/>
                      <a:pt x="807552" y="1411075"/>
                    </a:cubicBezTo>
                    <a:cubicBezTo>
                      <a:pt x="441792" y="1383643"/>
                      <a:pt x="149184" y="1328779"/>
                      <a:pt x="39456" y="1173331"/>
                    </a:cubicBezTo>
                    <a:cubicBezTo>
                      <a:pt x="-70272" y="1017883"/>
                      <a:pt x="76032" y="688699"/>
                      <a:pt x="149184" y="514963"/>
                    </a:cubicBezTo>
                    <a:close/>
                  </a:path>
                </a:pathLst>
              </a:custGeom>
              <a:solidFill>
                <a:srgbClr val="FFF89A">
                  <a:alpha val="50000"/>
                </a:srgbClr>
              </a:solidFill>
              <a:ln>
                <a:noFill/>
              </a:ln>
            </p:spPr>
            <p:style>
              <a:lnRef idx="0">
                <a:scrgbClr r="0" g="0" b="0"/>
              </a:lnRef>
              <a:fillRef idx="0">
                <a:scrgbClr r="0" g="0" b="0"/>
              </a:fillRef>
              <a:effectRef idx="0">
                <a:scrgbClr r="0" g="0" b="0"/>
              </a:effectRef>
              <a:fontRef idx="minor">
                <a:schemeClr val="lt1"/>
              </a:fontRef>
            </p:style>
            <p:txBody>
              <a:bodyPr spcFirstLastPara="1" wrap="square" lIns="91401" tIns="45688" rIns="91401" bIns="45688" anchor="ctr" anchorCtr="0">
                <a:noAutofit/>
              </a:bodyPr>
              <a:lstStyle/>
              <a:p>
                <a:pPr algn="ctr" defTabSz="914126">
                  <a:defRPr/>
                </a:pPr>
                <a:endParaRPr sz="2800" dirty="0">
                  <a:solidFill>
                    <a:prstClr val="white"/>
                  </a:solidFill>
                  <a:ea typeface="Calibri"/>
                  <a:cs typeface="Calibri"/>
                  <a:sym typeface="Calibri"/>
                </a:endParaRPr>
              </a:p>
            </p:txBody>
          </p:sp>
          <p:sp>
            <p:nvSpPr>
              <p:cNvPr id="29" name="Google Shape;128;p2">
                <a:extLst>
                  <a:ext uri="{FF2B5EF4-FFF2-40B4-BE49-F238E27FC236}">
                    <a16:creationId xmlns:a16="http://schemas.microsoft.com/office/drawing/2014/main" id="{8596C448-3D08-47F2-A5D4-141B33E2570C}"/>
                  </a:ext>
                </a:extLst>
              </p:cNvPr>
              <p:cNvSpPr/>
              <p:nvPr/>
            </p:nvSpPr>
            <p:spPr>
              <a:xfrm>
                <a:off x="1033285" y="2033479"/>
                <a:ext cx="10446554" cy="1724915"/>
              </a:xfrm>
              <a:custGeom>
                <a:avLst/>
                <a:gdLst/>
                <a:ahLst/>
                <a:cxnLst/>
                <a:rect l="l" t="t" r="r" b="b"/>
                <a:pathLst>
                  <a:path w="8574560" h="1415815" extrusionOk="0">
                    <a:moveTo>
                      <a:pt x="149184" y="514963"/>
                    </a:moveTo>
                    <a:cubicBezTo>
                      <a:pt x="222336" y="341227"/>
                      <a:pt x="222336" y="207115"/>
                      <a:pt x="478368" y="130915"/>
                    </a:cubicBezTo>
                    <a:cubicBezTo>
                      <a:pt x="734400" y="54715"/>
                      <a:pt x="1173312" y="79099"/>
                      <a:pt x="1685376" y="57763"/>
                    </a:cubicBezTo>
                    <a:cubicBezTo>
                      <a:pt x="2197440" y="36427"/>
                      <a:pt x="2928960" y="-12341"/>
                      <a:pt x="3550752" y="2899"/>
                    </a:cubicBezTo>
                    <a:cubicBezTo>
                      <a:pt x="4172544" y="18139"/>
                      <a:pt x="4745568" y="140059"/>
                      <a:pt x="5416128" y="149203"/>
                    </a:cubicBezTo>
                    <a:cubicBezTo>
                      <a:pt x="6086688" y="158347"/>
                      <a:pt x="7065096" y="24235"/>
                      <a:pt x="7574112" y="57763"/>
                    </a:cubicBezTo>
                    <a:cubicBezTo>
                      <a:pt x="8083128" y="91291"/>
                      <a:pt x="8326968" y="173587"/>
                      <a:pt x="8470224" y="350371"/>
                    </a:cubicBezTo>
                    <a:cubicBezTo>
                      <a:pt x="8613480" y="527155"/>
                      <a:pt x="8616528" y="947779"/>
                      <a:pt x="8433648" y="1118467"/>
                    </a:cubicBezTo>
                    <a:cubicBezTo>
                      <a:pt x="8250768" y="1289155"/>
                      <a:pt x="7869768" y="1344019"/>
                      <a:pt x="7372944" y="1374499"/>
                    </a:cubicBezTo>
                    <a:cubicBezTo>
                      <a:pt x="6876120" y="1404979"/>
                      <a:pt x="6004392" y="1295251"/>
                      <a:pt x="5452704" y="1301347"/>
                    </a:cubicBezTo>
                    <a:cubicBezTo>
                      <a:pt x="4901016" y="1307443"/>
                      <a:pt x="4599264" y="1404979"/>
                      <a:pt x="4062816" y="1411075"/>
                    </a:cubicBezTo>
                    <a:cubicBezTo>
                      <a:pt x="3526368" y="1417171"/>
                      <a:pt x="2776560" y="1337923"/>
                      <a:pt x="2234016" y="1337923"/>
                    </a:cubicBezTo>
                    <a:cubicBezTo>
                      <a:pt x="1691472" y="1337923"/>
                      <a:pt x="1173312" y="1438507"/>
                      <a:pt x="807552" y="1411075"/>
                    </a:cubicBezTo>
                    <a:cubicBezTo>
                      <a:pt x="441792" y="1383643"/>
                      <a:pt x="149184" y="1328779"/>
                      <a:pt x="39456" y="1173331"/>
                    </a:cubicBezTo>
                    <a:cubicBezTo>
                      <a:pt x="-70272" y="1017883"/>
                      <a:pt x="76032" y="688699"/>
                      <a:pt x="149184" y="514963"/>
                    </a:cubicBezTo>
                    <a:close/>
                  </a:path>
                </a:pathLst>
              </a:custGeom>
              <a:solidFill>
                <a:srgbClr val="FFFCED"/>
              </a:solidFill>
              <a:ln w="19050">
                <a:solidFill>
                  <a:srgbClr val="00B050"/>
                </a:solidFill>
                <a:prstDash val="lgDashDot"/>
              </a:ln>
            </p:spPr>
            <p:txBody>
              <a:bodyPr spcFirstLastPara="1" wrap="square" lIns="91401" tIns="45688" rIns="91401" bIns="45688" anchor="ctr" anchorCtr="0">
                <a:noAutofit/>
              </a:bodyPr>
              <a:lstStyle/>
              <a:p>
                <a:pPr algn="ctr" defTabSz="914126">
                  <a:defRPr/>
                </a:pPr>
                <a:endParaRPr sz="2800" dirty="0">
                  <a:solidFill>
                    <a:prstClr val="white"/>
                  </a:solidFill>
                  <a:ea typeface="Calibri"/>
                  <a:cs typeface="Calibri"/>
                  <a:sym typeface="Calibri"/>
                </a:endParaRPr>
              </a:p>
            </p:txBody>
          </p:sp>
          <p:sp>
            <p:nvSpPr>
              <p:cNvPr id="30" name="TextBox 29">
                <a:extLst>
                  <a:ext uri="{FF2B5EF4-FFF2-40B4-BE49-F238E27FC236}">
                    <a16:creationId xmlns:a16="http://schemas.microsoft.com/office/drawing/2014/main" id="{B44EA769-DA31-4B4F-A1B8-AD441F7DF9DE}"/>
                  </a:ext>
                </a:extLst>
              </p:cNvPr>
              <p:cNvSpPr txBox="1"/>
              <p:nvPr/>
            </p:nvSpPr>
            <p:spPr>
              <a:xfrm>
                <a:off x="1684474" y="2253525"/>
                <a:ext cx="9430797" cy="954355"/>
              </a:xfrm>
              <a:prstGeom prst="rect">
                <a:avLst/>
              </a:prstGeom>
              <a:noFill/>
            </p:spPr>
            <p:txBody>
              <a:bodyPr wrap="square" rtlCol="0">
                <a:spAutoFit/>
              </a:bodyPr>
              <a:lstStyle/>
              <a:p>
                <a:pPr algn="just" defTabSz="914126">
                  <a:defRPr/>
                </a:pPr>
                <a:r>
                  <a:rPr lang="vi-VN" sz="2800" dirty="0">
                    <a:solidFill>
                      <a:srgbClr val="2155CD"/>
                    </a:solidFill>
                  </a:rPr>
                  <a:t>Liên hệ thực tế, nhận xét về cách sử dụng thực vật và động vật của gia đình và cộng đồng địa phương</a:t>
                </a:r>
              </a:p>
            </p:txBody>
          </p:sp>
        </p:grpSp>
        <p:pic>
          <p:nvPicPr>
            <p:cNvPr id="27" name="Picture 2">
              <a:extLst>
                <a:ext uri="{FF2B5EF4-FFF2-40B4-BE49-F238E27FC236}">
                  <a16:creationId xmlns:a16="http://schemas.microsoft.com/office/drawing/2014/main" id="{0F66730F-3CB5-4200-AF29-76AECB6201F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31930" y="4161681"/>
              <a:ext cx="792480" cy="792480"/>
            </a:xfrm>
            <a:prstGeom prst="rect">
              <a:avLst/>
            </a:prstGeom>
            <a:noFill/>
            <a:extLst>
              <a:ext uri="{909E8E84-426E-40DD-AFC4-6F175D3DCCD1}">
                <a14:hiddenFill xmlns:a14="http://schemas.microsoft.com/office/drawing/2010/main">
                  <a:solidFill>
                    <a:srgbClr val="FFFFFF"/>
                  </a:solidFill>
                </a14:hiddenFill>
              </a:ext>
            </a:extLst>
          </p:spPr>
        </p:pic>
      </p:grpSp>
      <p:pic>
        <p:nvPicPr>
          <p:cNvPr id="31" name="Picture 4">
            <a:extLst>
              <a:ext uri="{FF2B5EF4-FFF2-40B4-BE49-F238E27FC236}">
                <a16:creationId xmlns:a16="http://schemas.microsoft.com/office/drawing/2014/main" id="{D418D312-311A-491A-A858-8FF68177D49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0809014">
            <a:off x="509504" y="192105"/>
            <a:ext cx="1477427" cy="147742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2AF58A63-F19E-4B34-9907-54B8F20809F2}"/>
              </a:ext>
            </a:extLst>
          </p:cNvPr>
          <p:cNvPicPr>
            <a:picLocks noChangeAspect="1"/>
          </p:cNvPicPr>
          <p:nvPr/>
        </p:nvPicPr>
        <p:blipFill>
          <a:blip r:embed="rId6"/>
          <a:stretch>
            <a:fillRect/>
          </a:stretch>
        </p:blipFill>
        <p:spPr>
          <a:xfrm>
            <a:off x="2200565" y="375701"/>
            <a:ext cx="7655246" cy="1200703"/>
          </a:xfrm>
          <a:prstGeom prst="rect">
            <a:avLst/>
          </a:prstGeom>
        </p:spPr>
      </p:pic>
      <p:grpSp>
        <p:nvGrpSpPr>
          <p:cNvPr id="22" name="Group 21">
            <a:extLst>
              <a:ext uri="{FF2B5EF4-FFF2-40B4-BE49-F238E27FC236}">
                <a16:creationId xmlns:a16="http://schemas.microsoft.com/office/drawing/2014/main" id="{C587A1AD-2C02-46AE-AD3A-5B9802969B2D}"/>
              </a:ext>
            </a:extLst>
          </p:cNvPr>
          <p:cNvGrpSpPr/>
          <p:nvPr/>
        </p:nvGrpSpPr>
        <p:grpSpPr>
          <a:xfrm>
            <a:off x="782609" y="4894915"/>
            <a:ext cx="10455332" cy="1610660"/>
            <a:chOff x="866972" y="4161681"/>
            <a:chExt cx="10458055" cy="2278789"/>
          </a:xfrm>
        </p:grpSpPr>
        <p:grpSp>
          <p:nvGrpSpPr>
            <p:cNvPr id="23" name="Group 22">
              <a:extLst>
                <a:ext uri="{FF2B5EF4-FFF2-40B4-BE49-F238E27FC236}">
                  <a16:creationId xmlns:a16="http://schemas.microsoft.com/office/drawing/2014/main" id="{D0410F7F-9621-4007-8E40-E0FAA4F1AA34}"/>
                </a:ext>
              </a:extLst>
            </p:cNvPr>
            <p:cNvGrpSpPr/>
            <p:nvPr/>
          </p:nvGrpSpPr>
          <p:grpSpPr>
            <a:xfrm>
              <a:off x="866972" y="4573813"/>
              <a:ext cx="10458055" cy="1866657"/>
              <a:chOff x="1021784" y="2033479"/>
              <a:chExt cx="10458055" cy="1866657"/>
            </a:xfrm>
          </p:grpSpPr>
          <p:sp>
            <p:nvSpPr>
              <p:cNvPr id="26" name="Google Shape;125;p2">
                <a:extLst>
                  <a:ext uri="{FF2B5EF4-FFF2-40B4-BE49-F238E27FC236}">
                    <a16:creationId xmlns:a16="http://schemas.microsoft.com/office/drawing/2014/main" id="{4DE323A0-2E3D-42E9-8661-E668D5D8B693}"/>
                  </a:ext>
                </a:extLst>
              </p:cNvPr>
              <p:cNvSpPr/>
              <p:nvPr/>
            </p:nvSpPr>
            <p:spPr>
              <a:xfrm>
                <a:off x="1021784" y="2175221"/>
                <a:ext cx="10446554" cy="1724915"/>
              </a:xfrm>
              <a:custGeom>
                <a:avLst/>
                <a:gdLst/>
                <a:ahLst/>
                <a:cxnLst/>
                <a:rect l="l" t="t" r="r" b="b"/>
                <a:pathLst>
                  <a:path w="8574560" h="1415815" extrusionOk="0">
                    <a:moveTo>
                      <a:pt x="149184" y="514963"/>
                    </a:moveTo>
                    <a:cubicBezTo>
                      <a:pt x="222336" y="341227"/>
                      <a:pt x="222336" y="207115"/>
                      <a:pt x="478368" y="130915"/>
                    </a:cubicBezTo>
                    <a:cubicBezTo>
                      <a:pt x="734400" y="54715"/>
                      <a:pt x="1173312" y="79099"/>
                      <a:pt x="1685376" y="57763"/>
                    </a:cubicBezTo>
                    <a:cubicBezTo>
                      <a:pt x="2197440" y="36427"/>
                      <a:pt x="2928960" y="-12341"/>
                      <a:pt x="3550752" y="2899"/>
                    </a:cubicBezTo>
                    <a:cubicBezTo>
                      <a:pt x="4172544" y="18139"/>
                      <a:pt x="4745568" y="140059"/>
                      <a:pt x="5416128" y="149203"/>
                    </a:cubicBezTo>
                    <a:cubicBezTo>
                      <a:pt x="6086688" y="158347"/>
                      <a:pt x="7065096" y="24235"/>
                      <a:pt x="7574112" y="57763"/>
                    </a:cubicBezTo>
                    <a:cubicBezTo>
                      <a:pt x="8083128" y="91291"/>
                      <a:pt x="8326968" y="173587"/>
                      <a:pt x="8470224" y="350371"/>
                    </a:cubicBezTo>
                    <a:cubicBezTo>
                      <a:pt x="8613480" y="527155"/>
                      <a:pt x="8616528" y="947779"/>
                      <a:pt x="8433648" y="1118467"/>
                    </a:cubicBezTo>
                    <a:cubicBezTo>
                      <a:pt x="8250768" y="1289155"/>
                      <a:pt x="7869768" y="1344019"/>
                      <a:pt x="7372944" y="1374499"/>
                    </a:cubicBezTo>
                    <a:cubicBezTo>
                      <a:pt x="6876120" y="1404979"/>
                      <a:pt x="6004392" y="1295251"/>
                      <a:pt x="5452704" y="1301347"/>
                    </a:cubicBezTo>
                    <a:cubicBezTo>
                      <a:pt x="4901016" y="1307443"/>
                      <a:pt x="4599264" y="1404979"/>
                      <a:pt x="4062816" y="1411075"/>
                    </a:cubicBezTo>
                    <a:cubicBezTo>
                      <a:pt x="3526368" y="1417171"/>
                      <a:pt x="2776560" y="1337923"/>
                      <a:pt x="2234016" y="1337923"/>
                    </a:cubicBezTo>
                    <a:cubicBezTo>
                      <a:pt x="1691472" y="1337923"/>
                      <a:pt x="1173312" y="1438507"/>
                      <a:pt x="807552" y="1411075"/>
                    </a:cubicBezTo>
                    <a:cubicBezTo>
                      <a:pt x="441792" y="1383643"/>
                      <a:pt x="149184" y="1328779"/>
                      <a:pt x="39456" y="1173331"/>
                    </a:cubicBezTo>
                    <a:cubicBezTo>
                      <a:pt x="-70272" y="1017883"/>
                      <a:pt x="76032" y="688699"/>
                      <a:pt x="149184" y="514963"/>
                    </a:cubicBezTo>
                    <a:close/>
                  </a:path>
                </a:pathLst>
              </a:custGeom>
              <a:solidFill>
                <a:srgbClr val="FFF89A">
                  <a:alpha val="50000"/>
                </a:srgbClr>
              </a:solidFill>
              <a:ln>
                <a:noFill/>
              </a:ln>
            </p:spPr>
            <p:style>
              <a:lnRef idx="0">
                <a:scrgbClr r="0" g="0" b="0"/>
              </a:lnRef>
              <a:fillRef idx="0">
                <a:scrgbClr r="0" g="0" b="0"/>
              </a:fillRef>
              <a:effectRef idx="0">
                <a:scrgbClr r="0" g="0" b="0"/>
              </a:effectRef>
              <a:fontRef idx="minor">
                <a:schemeClr val="lt1"/>
              </a:fontRef>
            </p:style>
            <p:txBody>
              <a:bodyPr spcFirstLastPara="1" wrap="square" lIns="91401" tIns="45688" rIns="91401" bIns="45688" anchor="ctr" anchorCtr="0">
                <a:noAutofit/>
              </a:bodyPr>
              <a:lstStyle/>
              <a:p>
                <a:pPr algn="ctr" defTabSz="914126">
                  <a:defRPr/>
                </a:pPr>
                <a:endParaRPr sz="2800" dirty="0">
                  <a:solidFill>
                    <a:prstClr val="white"/>
                  </a:solidFill>
                  <a:ea typeface="Calibri"/>
                  <a:cs typeface="Calibri"/>
                  <a:sym typeface="Calibri"/>
                </a:endParaRPr>
              </a:p>
            </p:txBody>
          </p:sp>
          <p:sp>
            <p:nvSpPr>
              <p:cNvPr id="32" name="Google Shape;128;p2">
                <a:extLst>
                  <a:ext uri="{FF2B5EF4-FFF2-40B4-BE49-F238E27FC236}">
                    <a16:creationId xmlns:a16="http://schemas.microsoft.com/office/drawing/2014/main" id="{FDFCA535-7746-43F9-B500-161867D6B382}"/>
                  </a:ext>
                </a:extLst>
              </p:cNvPr>
              <p:cNvSpPr/>
              <p:nvPr/>
            </p:nvSpPr>
            <p:spPr>
              <a:xfrm>
                <a:off x="1033285" y="2033479"/>
                <a:ext cx="10446554" cy="1724915"/>
              </a:xfrm>
              <a:custGeom>
                <a:avLst/>
                <a:gdLst/>
                <a:ahLst/>
                <a:cxnLst/>
                <a:rect l="l" t="t" r="r" b="b"/>
                <a:pathLst>
                  <a:path w="8574560" h="1415815" extrusionOk="0">
                    <a:moveTo>
                      <a:pt x="149184" y="514963"/>
                    </a:moveTo>
                    <a:cubicBezTo>
                      <a:pt x="222336" y="341227"/>
                      <a:pt x="222336" y="207115"/>
                      <a:pt x="478368" y="130915"/>
                    </a:cubicBezTo>
                    <a:cubicBezTo>
                      <a:pt x="734400" y="54715"/>
                      <a:pt x="1173312" y="79099"/>
                      <a:pt x="1685376" y="57763"/>
                    </a:cubicBezTo>
                    <a:cubicBezTo>
                      <a:pt x="2197440" y="36427"/>
                      <a:pt x="2928960" y="-12341"/>
                      <a:pt x="3550752" y="2899"/>
                    </a:cubicBezTo>
                    <a:cubicBezTo>
                      <a:pt x="4172544" y="18139"/>
                      <a:pt x="4745568" y="140059"/>
                      <a:pt x="5416128" y="149203"/>
                    </a:cubicBezTo>
                    <a:cubicBezTo>
                      <a:pt x="6086688" y="158347"/>
                      <a:pt x="7065096" y="24235"/>
                      <a:pt x="7574112" y="57763"/>
                    </a:cubicBezTo>
                    <a:cubicBezTo>
                      <a:pt x="8083128" y="91291"/>
                      <a:pt x="8326968" y="173587"/>
                      <a:pt x="8470224" y="350371"/>
                    </a:cubicBezTo>
                    <a:cubicBezTo>
                      <a:pt x="8613480" y="527155"/>
                      <a:pt x="8616528" y="947779"/>
                      <a:pt x="8433648" y="1118467"/>
                    </a:cubicBezTo>
                    <a:cubicBezTo>
                      <a:pt x="8250768" y="1289155"/>
                      <a:pt x="7869768" y="1344019"/>
                      <a:pt x="7372944" y="1374499"/>
                    </a:cubicBezTo>
                    <a:cubicBezTo>
                      <a:pt x="6876120" y="1404979"/>
                      <a:pt x="6004392" y="1295251"/>
                      <a:pt x="5452704" y="1301347"/>
                    </a:cubicBezTo>
                    <a:cubicBezTo>
                      <a:pt x="4901016" y="1307443"/>
                      <a:pt x="4599264" y="1404979"/>
                      <a:pt x="4062816" y="1411075"/>
                    </a:cubicBezTo>
                    <a:cubicBezTo>
                      <a:pt x="3526368" y="1417171"/>
                      <a:pt x="2776560" y="1337923"/>
                      <a:pt x="2234016" y="1337923"/>
                    </a:cubicBezTo>
                    <a:cubicBezTo>
                      <a:pt x="1691472" y="1337923"/>
                      <a:pt x="1173312" y="1438507"/>
                      <a:pt x="807552" y="1411075"/>
                    </a:cubicBezTo>
                    <a:cubicBezTo>
                      <a:pt x="441792" y="1383643"/>
                      <a:pt x="149184" y="1328779"/>
                      <a:pt x="39456" y="1173331"/>
                    </a:cubicBezTo>
                    <a:cubicBezTo>
                      <a:pt x="-70272" y="1017883"/>
                      <a:pt x="76032" y="688699"/>
                      <a:pt x="149184" y="514963"/>
                    </a:cubicBezTo>
                    <a:close/>
                  </a:path>
                </a:pathLst>
              </a:custGeom>
              <a:solidFill>
                <a:srgbClr val="FFFCED"/>
              </a:solidFill>
              <a:ln w="19050">
                <a:solidFill>
                  <a:srgbClr val="00B050"/>
                </a:solidFill>
                <a:prstDash val="lgDashDot"/>
              </a:ln>
            </p:spPr>
            <p:txBody>
              <a:bodyPr spcFirstLastPara="1" wrap="square" lIns="91401" tIns="45688" rIns="91401" bIns="45688" anchor="ctr" anchorCtr="0">
                <a:noAutofit/>
              </a:bodyPr>
              <a:lstStyle/>
              <a:p>
                <a:pPr algn="ctr" defTabSz="914126">
                  <a:defRPr/>
                </a:pPr>
                <a:endParaRPr sz="2800" dirty="0">
                  <a:solidFill>
                    <a:prstClr val="white"/>
                  </a:solidFill>
                  <a:ea typeface="Calibri"/>
                  <a:cs typeface="Calibri"/>
                  <a:sym typeface="Calibri"/>
                </a:endParaRPr>
              </a:p>
            </p:txBody>
          </p:sp>
          <p:sp>
            <p:nvSpPr>
              <p:cNvPr id="33" name="TextBox 32">
                <a:extLst>
                  <a:ext uri="{FF2B5EF4-FFF2-40B4-BE49-F238E27FC236}">
                    <a16:creationId xmlns:a16="http://schemas.microsoft.com/office/drawing/2014/main" id="{9883E29B-8C6E-476D-BAED-17A1F1B8B515}"/>
                  </a:ext>
                </a:extLst>
              </p:cNvPr>
              <p:cNvSpPr txBox="1"/>
              <p:nvPr/>
            </p:nvSpPr>
            <p:spPr>
              <a:xfrm>
                <a:off x="1325104" y="2253526"/>
                <a:ext cx="9790166" cy="1349887"/>
              </a:xfrm>
              <a:prstGeom prst="rect">
                <a:avLst/>
              </a:prstGeom>
              <a:noFill/>
            </p:spPr>
            <p:txBody>
              <a:bodyPr wrap="square" rtlCol="0">
                <a:spAutoFit/>
              </a:bodyPr>
              <a:lstStyle/>
              <a:p>
                <a:pPr algn="just" defTabSz="914126">
                  <a:defRPr/>
                </a:pPr>
                <a:r>
                  <a:rPr lang="vi-VN" sz="2800" dirty="0">
                    <a:solidFill>
                      <a:srgbClr val="2155CD"/>
                    </a:solidFill>
                  </a:rPr>
                  <a:t>Lựa chọn và đề xuất cách sử dụng thực vật và động vật hợp lí. Chia sẻ với những người xung quanh cùng thực hiện..</a:t>
                </a:r>
              </a:p>
            </p:txBody>
          </p:sp>
        </p:grpSp>
        <p:pic>
          <p:nvPicPr>
            <p:cNvPr id="24" name="Picture 2">
              <a:extLst>
                <a:ext uri="{FF2B5EF4-FFF2-40B4-BE49-F238E27FC236}">
                  <a16:creationId xmlns:a16="http://schemas.microsoft.com/office/drawing/2014/main" id="{0DF16897-8B1B-401E-A724-A7B1E542331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31930" y="4161681"/>
              <a:ext cx="792480" cy="79248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341273811"/>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31"/>
                                        </p:tgtEl>
                                        <p:attrNameLst>
                                          <p:attrName>r</p:attrName>
                                        </p:attrNameLst>
                                      </p:cBhvr>
                                    </p:animRot>
                                    <p:animRot by="-240000">
                                      <p:cBhvr>
                                        <p:cTn id="7" dur="200" fill="hold">
                                          <p:stCondLst>
                                            <p:cond delay="200"/>
                                          </p:stCondLst>
                                        </p:cTn>
                                        <p:tgtEl>
                                          <p:spTgt spid="31"/>
                                        </p:tgtEl>
                                        <p:attrNameLst>
                                          <p:attrName>r</p:attrName>
                                        </p:attrNameLst>
                                      </p:cBhvr>
                                    </p:animRot>
                                    <p:animRot by="240000">
                                      <p:cBhvr>
                                        <p:cTn id="8" dur="200" fill="hold">
                                          <p:stCondLst>
                                            <p:cond delay="400"/>
                                          </p:stCondLst>
                                        </p:cTn>
                                        <p:tgtEl>
                                          <p:spTgt spid="31"/>
                                        </p:tgtEl>
                                        <p:attrNameLst>
                                          <p:attrName>r</p:attrName>
                                        </p:attrNameLst>
                                      </p:cBhvr>
                                    </p:animRot>
                                    <p:animRot by="-240000">
                                      <p:cBhvr>
                                        <p:cTn id="9" dur="200" fill="hold">
                                          <p:stCondLst>
                                            <p:cond delay="600"/>
                                          </p:stCondLst>
                                        </p:cTn>
                                        <p:tgtEl>
                                          <p:spTgt spid="31"/>
                                        </p:tgtEl>
                                        <p:attrNameLst>
                                          <p:attrName>r</p:attrName>
                                        </p:attrNameLst>
                                      </p:cBhvr>
                                    </p:animRot>
                                    <p:animRot by="120000">
                                      <p:cBhvr>
                                        <p:cTn id="10" dur="200" fill="hold">
                                          <p:stCondLst>
                                            <p:cond delay="800"/>
                                          </p:stCondLst>
                                        </p:cTn>
                                        <p:tgtEl>
                                          <p:spTgt spid="31"/>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1000"/>
                                        <p:tgtEl>
                                          <p:spTgt spid="15"/>
                                        </p:tgtEl>
                                      </p:cBhvr>
                                    </p:animEffect>
                                    <p:anim calcmode="lin" valueType="num">
                                      <p:cBhvr>
                                        <p:cTn id="16" dur="1000" fill="hold"/>
                                        <p:tgtEl>
                                          <p:spTgt spid="15"/>
                                        </p:tgtEl>
                                        <p:attrNameLst>
                                          <p:attrName>ppt_x</p:attrName>
                                        </p:attrNameLst>
                                      </p:cBhvr>
                                      <p:tavLst>
                                        <p:tav tm="0">
                                          <p:val>
                                            <p:strVal val="#ppt_x"/>
                                          </p:val>
                                        </p:tav>
                                        <p:tav tm="100000">
                                          <p:val>
                                            <p:strVal val="#ppt_x"/>
                                          </p:val>
                                        </p:tav>
                                      </p:tavLst>
                                    </p:anim>
                                    <p:anim calcmode="lin" valueType="num">
                                      <p:cBhvr>
                                        <p:cTn id="17" dur="900" decel="100000" fill="hold"/>
                                        <p:tgtEl>
                                          <p:spTgt spid="1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0"/>
                                        <p:tgtEl>
                                          <p:spTgt spid="22"/>
                                        </p:tgtEl>
                                      </p:cBhvr>
                                    </p:animEffect>
                                    <p:anim calcmode="lin" valueType="num">
                                      <p:cBhvr>
                                        <p:cTn id="32" dur="1000" fill="hold"/>
                                        <p:tgtEl>
                                          <p:spTgt spid="22"/>
                                        </p:tgtEl>
                                        <p:attrNameLst>
                                          <p:attrName>ppt_x</p:attrName>
                                        </p:attrNameLst>
                                      </p:cBhvr>
                                      <p:tavLst>
                                        <p:tav tm="0">
                                          <p:val>
                                            <p:strVal val="#ppt_x"/>
                                          </p:val>
                                        </p:tav>
                                        <p:tav tm="100000">
                                          <p:val>
                                            <p:strVal val="#ppt_x"/>
                                          </p:val>
                                        </p:tav>
                                      </p:tavLst>
                                    </p:anim>
                                    <p:anim calcmode="lin" valueType="num">
                                      <p:cBhvr>
                                        <p:cTn id="33" dur="900" decel="100000" fill="hold"/>
                                        <p:tgtEl>
                                          <p:spTgt spid="2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raphic 14">
            <a:extLst>
              <a:ext uri="{FF2B5EF4-FFF2-40B4-BE49-F238E27FC236}">
                <a16:creationId xmlns:a16="http://schemas.microsoft.com/office/drawing/2014/main" id="{BB34A4F3-2982-4EBC-A721-B09135484AA3}"/>
              </a:ext>
            </a:extLst>
          </p:cNvPr>
          <p:cNvPicPr>
            <a:picLocks noChangeAspect="1"/>
          </p:cNvPicPr>
          <p:nvPr/>
        </p:nvPicPr>
        <p:blipFill rotWithShape="1">
          <a:blip r:embed="rId3">
            <a:extLst>
              <a:ext uri="{96DAC541-7B7A-43D3-8B79-37D633B846F1}">
                <asvg:svgBlip xmlns:asvg="http://schemas.microsoft.com/office/drawing/2016/SVG/main" xmlns="" r:embed="rId4"/>
              </a:ext>
            </a:extLst>
          </a:blip>
          <a:srcRect l="1091" t="29953" r="17860" b="4322"/>
          <a:stretch/>
        </p:blipFill>
        <p:spPr>
          <a:xfrm>
            <a:off x="-130458" y="893"/>
            <a:ext cx="12422444" cy="6856214"/>
          </a:xfrm>
          <a:prstGeom prst="rect">
            <a:avLst/>
          </a:prstGeom>
        </p:spPr>
      </p:pic>
      <p:pic>
        <p:nvPicPr>
          <p:cNvPr id="11" name="Graphic 10">
            <a:extLst>
              <a:ext uri="{FF2B5EF4-FFF2-40B4-BE49-F238E27FC236}">
                <a16:creationId xmlns:a16="http://schemas.microsoft.com/office/drawing/2014/main" id="{FBC495E2-D696-4DDC-82BD-8BB215A3D971}"/>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flipH="1">
            <a:off x="1589" y="-29579"/>
            <a:ext cx="4180063" cy="5065132"/>
          </a:xfrm>
          <a:prstGeom prst="rect">
            <a:avLst/>
          </a:prstGeom>
        </p:spPr>
      </p:pic>
      <p:sp>
        <p:nvSpPr>
          <p:cNvPr id="2" name="Rectangle: Rounded Corners 1">
            <a:extLst>
              <a:ext uri="{FF2B5EF4-FFF2-40B4-BE49-F238E27FC236}">
                <a16:creationId xmlns:a16="http://schemas.microsoft.com/office/drawing/2014/main" id="{EA1ED2E1-86F5-6C3E-A072-49453168BD51}"/>
              </a:ext>
            </a:extLst>
          </p:cNvPr>
          <p:cNvSpPr/>
          <p:nvPr/>
        </p:nvSpPr>
        <p:spPr>
          <a:xfrm>
            <a:off x="237117" y="87234"/>
            <a:ext cx="11717766" cy="6683532"/>
          </a:xfrm>
          <a:custGeom>
            <a:avLst/>
            <a:gdLst>
              <a:gd name="connsiteX0" fmla="*/ 0 w 11717766"/>
              <a:gd name="connsiteY0" fmla="*/ 666482 h 6683532"/>
              <a:gd name="connsiteX1" fmla="*/ 666482 w 11717766"/>
              <a:gd name="connsiteY1" fmla="*/ 0 h 6683532"/>
              <a:gd name="connsiteX2" fmla="*/ 11051284 w 11717766"/>
              <a:gd name="connsiteY2" fmla="*/ 0 h 6683532"/>
              <a:gd name="connsiteX3" fmla="*/ 11717766 w 11717766"/>
              <a:gd name="connsiteY3" fmla="*/ 666482 h 6683532"/>
              <a:gd name="connsiteX4" fmla="*/ 11717766 w 11717766"/>
              <a:gd name="connsiteY4" fmla="*/ 6017050 h 6683532"/>
              <a:gd name="connsiteX5" fmla="*/ 11051284 w 11717766"/>
              <a:gd name="connsiteY5" fmla="*/ 6683532 h 6683532"/>
              <a:gd name="connsiteX6" fmla="*/ 666482 w 11717766"/>
              <a:gd name="connsiteY6" fmla="*/ 6683532 h 6683532"/>
              <a:gd name="connsiteX7" fmla="*/ 0 w 11717766"/>
              <a:gd name="connsiteY7" fmla="*/ 6017050 h 6683532"/>
              <a:gd name="connsiteX8" fmla="*/ 0 w 11717766"/>
              <a:gd name="connsiteY8" fmla="*/ 666482 h 6683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17766" h="6683532" fill="none" extrusionOk="0">
                <a:moveTo>
                  <a:pt x="0" y="666482"/>
                </a:moveTo>
                <a:cubicBezTo>
                  <a:pt x="568" y="313761"/>
                  <a:pt x="306316" y="13295"/>
                  <a:pt x="666482" y="0"/>
                </a:cubicBezTo>
                <a:cubicBezTo>
                  <a:pt x="5131406" y="72427"/>
                  <a:pt x="9522319" y="61419"/>
                  <a:pt x="11051284" y="0"/>
                </a:cubicBezTo>
                <a:cubicBezTo>
                  <a:pt x="11414603" y="-32832"/>
                  <a:pt x="11676519" y="285918"/>
                  <a:pt x="11717766" y="666482"/>
                </a:cubicBezTo>
                <a:cubicBezTo>
                  <a:pt x="11818642" y="2560088"/>
                  <a:pt x="11610453" y="3748220"/>
                  <a:pt x="11717766" y="6017050"/>
                </a:cubicBezTo>
                <a:cubicBezTo>
                  <a:pt x="11722798" y="6359600"/>
                  <a:pt x="11397948" y="6659515"/>
                  <a:pt x="11051284" y="6683532"/>
                </a:cubicBezTo>
                <a:cubicBezTo>
                  <a:pt x="9192923" y="6713359"/>
                  <a:pt x="5432985" y="6604226"/>
                  <a:pt x="666482" y="6683532"/>
                </a:cubicBezTo>
                <a:cubicBezTo>
                  <a:pt x="340392" y="6678784"/>
                  <a:pt x="-22790" y="6389645"/>
                  <a:pt x="0" y="6017050"/>
                </a:cubicBezTo>
                <a:cubicBezTo>
                  <a:pt x="50037" y="4601237"/>
                  <a:pt x="770" y="1700858"/>
                  <a:pt x="0" y="666482"/>
                </a:cubicBezTo>
                <a:close/>
              </a:path>
              <a:path w="11717766" h="6683532" stroke="0" extrusionOk="0">
                <a:moveTo>
                  <a:pt x="0" y="666482"/>
                </a:moveTo>
                <a:cubicBezTo>
                  <a:pt x="42518" y="309983"/>
                  <a:pt x="302844" y="9270"/>
                  <a:pt x="666482" y="0"/>
                </a:cubicBezTo>
                <a:cubicBezTo>
                  <a:pt x="4205303" y="123000"/>
                  <a:pt x="9574693" y="-96860"/>
                  <a:pt x="11051284" y="0"/>
                </a:cubicBezTo>
                <a:cubicBezTo>
                  <a:pt x="11384491" y="-26584"/>
                  <a:pt x="11748706" y="236018"/>
                  <a:pt x="11717766" y="666482"/>
                </a:cubicBezTo>
                <a:cubicBezTo>
                  <a:pt x="11720939" y="3256099"/>
                  <a:pt x="11812033" y="5368925"/>
                  <a:pt x="11717766" y="6017050"/>
                </a:cubicBezTo>
                <a:cubicBezTo>
                  <a:pt x="11659372" y="6406293"/>
                  <a:pt x="11404344" y="6681073"/>
                  <a:pt x="11051284" y="6683532"/>
                </a:cubicBezTo>
                <a:cubicBezTo>
                  <a:pt x="9676791" y="6522825"/>
                  <a:pt x="3005113" y="6723199"/>
                  <a:pt x="666482" y="6683532"/>
                </a:cubicBezTo>
                <a:cubicBezTo>
                  <a:pt x="236198" y="6670970"/>
                  <a:pt x="-23073" y="6374685"/>
                  <a:pt x="0" y="6017050"/>
                </a:cubicBezTo>
                <a:cubicBezTo>
                  <a:pt x="32216" y="4029839"/>
                  <a:pt x="57206" y="1835919"/>
                  <a:pt x="0" y="666482"/>
                </a:cubicBezTo>
                <a:close/>
              </a:path>
            </a:pathLst>
          </a:custGeom>
          <a:solidFill>
            <a:schemeClr val="bg1">
              <a:alpha val="73000"/>
            </a:schemeClr>
          </a:solidFill>
          <a:ln w="38100">
            <a:noFill/>
            <a:prstDash val="dash"/>
            <a:extLst>
              <a:ext uri="{C807C97D-BFC1-408E-A445-0C87EB9F89A2}">
                <ask:lineSketchStyleProps xmlns:ask="http://schemas.microsoft.com/office/drawing/2018/sketchyshapes" xmlns="" sd="852854689">
                  <a:prstGeom prst="roundRect">
                    <a:avLst>
                      <a:gd name="adj" fmla="val 9972"/>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Rounded Corners 2">
            <a:extLst>
              <a:ext uri="{FF2B5EF4-FFF2-40B4-BE49-F238E27FC236}">
                <a16:creationId xmlns:a16="http://schemas.microsoft.com/office/drawing/2014/main" id="{F04CE61F-142C-F51E-F4D8-D120B94AE09A}"/>
              </a:ext>
            </a:extLst>
          </p:cNvPr>
          <p:cNvSpPr/>
          <p:nvPr/>
        </p:nvSpPr>
        <p:spPr>
          <a:xfrm>
            <a:off x="692791" y="2534901"/>
            <a:ext cx="10524663" cy="97129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914126">
              <a:defRPr/>
            </a:pPr>
            <a:r>
              <a:rPr lang="en-US" sz="3200" i="1" dirty="0">
                <a:solidFill>
                  <a:prstClr val="black"/>
                </a:solidFill>
                <a:latin typeface="Arial" panose="020B0604020202020204" pitchFamily="34" charset="0"/>
                <a:cs typeface="Arial" panose="020B0604020202020204" pitchFamily="34" charset="0"/>
              </a:rPr>
              <a:t>    </a:t>
            </a:r>
            <a:r>
              <a:rPr lang="en-US" sz="3200" i="1" dirty="0" err="1">
                <a:solidFill>
                  <a:prstClr val="black"/>
                </a:solidFill>
                <a:latin typeface="Arial" panose="020B0604020202020204" pitchFamily="34" charset="0"/>
                <a:cs typeface="Arial" panose="020B0604020202020204" pitchFamily="34" charset="0"/>
              </a:rPr>
              <a:t>Không</a:t>
            </a:r>
            <a:r>
              <a:rPr lang="en-US" sz="3200" i="1" dirty="0">
                <a:solidFill>
                  <a:prstClr val="black"/>
                </a:solidFill>
                <a:latin typeface="Arial" panose="020B0604020202020204" pitchFamily="34" charset="0"/>
                <a:cs typeface="Arial" panose="020B0604020202020204" pitchFamily="34" charset="0"/>
              </a:rPr>
              <a:t> </a:t>
            </a:r>
            <a:r>
              <a:rPr lang="en-US" sz="3200" i="1" dirty="0" err="1">
                <a:solidFill>
                  <a:prstClr val="black"/>
                </a:solidFill>
                <a:latin typeface="Arial" panose="020B0604020202020204" pitchFamily="34" charset="0"/>
                <a:cs typeface="Arial" panose="020B0604020202020204" pitchFamily="34" charset="0"/>
              </a:rPr>
              <a:t>bỏ</a:t>
            </a:r>
            <a:r>
              <a:rPr lang="en-US" sz="3200" i="1" dirty="0">
                <a:solidFill>
                  <a:prstClr val="black"/>
                </a:solidFill>
                <a:latin typeface="Arial" panose="020B0604020202020204" pitchFamily="34" charset="0"/>
                <a:cs typeface="Arial" panose="020B0604020202020204" pitchFamily="34" charset="0"/>
              </a:rPr>
              <a:t> </a:t>
            </a:r>
            <a:r>
              <a:rPr lang="en-US" sz="3200" i="1" dirty="0" err="1">
                <a:solidFill>
                  <a:prstClr val="black"/>
                </a:solidFill>
                <a:latin typeface="Arial" panose="020B0604020202020204" pitchFamily="34" charset="0"/>
                <a:cs typeface="Arial" panose="020B0604020202020204" pitchFamily="34" charset="0"/>
              </a:rPr>
              <a:t>thừa</a:t>
            </a:r>
            <a:r>
              <a:rPr lang="en-US" sz="3200" i="1" dirty="0">
                <a:solidFill>
                  <a:prstClr val="black"/>
                </a:solidFill>
                <a:latin typeface="Arial" panose="020B0604020202020204" pitchFamily="34" charset="0"/>
                <a:cs typeface="Arial" panose="020B0604020202020204" pitchFamily="34" charset="0"/>
              </a:rPr>
              <a:t> </a:t>
            </a:r>
            <a:r>
              <a:rPr lang="en-US" sz="3200" i="1" dirty="0" err="1">
                <a:solidFill>
                  <a:prstClr val="black"/>
                </a:solidFill>
                <a:latin typeface="Arial" panose="020B0604020202020204" pitchFamily="34" charset="0"/>
                <a:cs typeface="Arial" panose="020B0604020202020204" pitchFamily="34" charset="0"/>
              </a:rPr>
              <a:t>thức</a:t>
            </a:r>
            <a:r>
              <a:rPr lang="en-US" sz="3200" i="1" dirty="0">
                <a:solidFill>
                  <a:prstClr val="black"/>
                </a:solidFill>
                <a:latin typeface="Arial" panose="020B0604020202020204" pitchFamily="34" charset="0"/>
                <a:cs typeface="Arial" panose="020B0604020202020204" pitchFamily="34" charset="0"/>
              </a:rPr>
              <a:t> </a:t>
            </a:r>
            <a:r>
              <a:rPr lang="en-US" sz="3200" i="1" dirty="0" err="1">
                <a:solidFill>
                  <a:prstClr val="black"/>
                </a:solidFill>
                <a:latin typeface="Arial" panose="020B0604020202020204" pitchFamily="34" charset="0"/>
                <a:cs typeface="Arial" panose="020B0604020202020204" pitchFamily="34" charset="0"/>
              </a:rPr>
              <a:t>ăn</a:t>
            </a:r>
            <a:r>
              <a:rPr lang="en-US" sz="3200" i="1" dirty="0">
                <a:solidFill>
                  <a:prstClr val="black"/>
                </a:solidFill>
                <a:latin typeface="Arial" panose="020B0604020202020204" pitchFamily="34" charset="0"/>
                <a:cs typeface="Arial" panose="020B0604020202020204" pitchFamily="34" charset="0"/>
              </a:rPr>
              <a:t>.</a:t>
            </a:r>
            <a:endParaRPr kumimoji="0" lang="en-US" sz="3200" b="0"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4" name="Rectangle: Rounded Corners 3">
            <a:extLst>
              <a:ext uri="{FF2B5EF4-FFF2-40B4-BE49-F238E27FC236}">
                <a16:creationId xmlns:a16="http://schemas.microsoft.com/office/drawing/2014/main" id="{F75241A7-726D-470E-42CF-5FF0886B3BA3}"/>
              </a:ext>
            </a:extLst>
          </p:cNvPr>
          <p:cNvSpPr/>
          <p:nvPr/>
        </p:nvSpPr>
        <p:spPr>
          <a:xfrm>
            <a:off x="711841" y="1458898"/>
            <a:ext cx="10524663" cy="97129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914126">
              <a:defRPr/>
            </a:pPr>
            <a:r>
              <a:rPr lang="en-US" sz="3200" i="1" dirty="0">
                <a:solidFill>
                  <a:prstClr val="black"/>
                </a:solidFill>
                <a:latin typeface="Arial" panose="020B0604020202020204" pitchFamily="34" charset="0"/>
                <a:cs typeface="Arial" panose="020B0604020202020204" pitchFamily="34" charset="0"/>
              </a:rPr>
              <a:t>      </a:t>
            </a:r>
            <a:r>
              <a:rPr lang="en-US" sz="3200" i="1" dirty="0" err="1">
                <a:solidFill>
                  <a:prstClr val="black"/>
                </a:solidFill>
                <a:latin typeface="Arial" panose="020B0604020202020204" pitchFamily="34" charset="0"/>
                <a:cs typeface="Arial" panose="020B0604020202020204" pitchFamily="34" charset="0"/>
              </a:rPr>
              <a:t>Sử</a:t>
            </a:r>
            <a:r>
              <a:rPr lang="en-US" sz="3200" i="1" dirty="0">
                <a:solidFill>
                  <a:prstClr val="black"/>
                </a:solidFill>
                <a:latin typeface="Arial" panose="020B0604020202020204" pitchFamily="34" charset="0"/>
                <a:cs typeface="Arial" panose="020B0604020202020204" pitchFamily="34" charset="0"/>
              </a:rPr>
              <a:t> </a:t>
            </a:r>
            <a:r>
              <a:rPr lang="en-US" sz="3200" i="1" dirty="0" err="1">
                <a:solidFill>
                  <a:prstClr val="black"/>
                </a:solidFill>
                <a:latin typeface="Arial" panose="020B0604020202020204" pitchFamily="34" charset="0"/>
                <a:cs typeface="Arial" panose="020B0604020202020204" pitchFamily="34" charset="0"/>
              </a:rPr>
              <a:t>dụng</a:t>
            </a:r>
            <a:r>
              <a:rPr lang="en-US" sz="3200" i="1" dirty="0">
                <a:solidFill>
                  <a:prstClr val="black"/>
                </a:solidFill>
                <a:latin typeface="Arial" panose="020B0604020202020204" pitchFamily="34" charset="0"/>
                <a:cs typeface="Arial" panose="020B0604020202020204" pitchFamily="34" charset="0"/>
              </a:rPr>
              <a:t> </a:t>
            </a:r>
            <a:r>
              <a:rPr lang="en-US" sz="3200" i="1" dirty="0" err="1">
                <a:solidFill>
                  <a:prstClr val="black"/>
                </a:solidFill>
                <a:latin typeface="Arial" panose="020B0604020202020204" pitchFamily="34" charset="0"/>
                <a:cs typeface="Arial" panose="020B0604020202020204" pitchFamily="34" charset="0"/>
              </a:rPr>
              <a:t>rau</a:t>
            </a:r>
            <a:r>
              <a:rPr lang="en-US" sz="3200" i="1" dirty="0">
                <a:solidFill>
                  <a:prstClr val="black"/>
                </a:solidFill>
                <a:latin typeface="Arial" panose="020B0604020202020204" pitchFamily="34" charset="0"/>
                <a:cs typeface="Arial" panose="020B0604020202020204" pitchFamily="34" charset="0"/>
              </a:rPr>
              <a:t>, </a:t>
            </a:r>
            <a:r>
              <a:rPr lang="en-US" sz="3200" i="1" dirty="0" err="1">
                <a:solidFill>
                  <a:prstClr val="black"/>
                </a:solidFill>
                <a:latin typeface="Arial" panose="020B0604020202020204" pitchFamily="34" charset="0"/>
                <a:cs typeface="Arial" panose="020B0604020202020204" pitchFamily="34" charset="0"/>
              </a:rPr>
              <a:t>vỏ</a:t>
            </a:r>
            <a:r>
              <a:rPr lang="en-US" sz="3200" i="1" dirty="0">
                <a:solidFill>
                  <a:prstClr val="black"/>
                </a:solidFill>
                <a:latin typeface="Arial" panose="020B0604020202020204" pitchFamily="34" charset="0"/>
                <a:cs typeface="Arial" panose="020B0604020202020204" pitchFamily="34" charset="0"/>
              </a:rPr>
              <a:t> </a:t>
            </a:r>
            <a:r>
              <a:rPr lang="en-US" sz="3200" i="1" dirty="0" err="1">
                <a:solidFill>
                  <a:prstClr val="black"/>
                </a:solidFill>
                <a:latin typeface="Arial" panose="020B0604020202020204" pitchFamily="34" charset="0"/>
                <a:cs typeface="Arial" panose="020B0604020202020204" pitchFamily="34" charset="0"/>
              </a:rPr>
              <a:t>hoa</a:t>
            </a:r>
            <a:r>
              <a:rPr lang="en-US" sz="3200" i="1" dirty="0">
                <a:solidFill>
                  <a:prstClr val="black"/>
                </a:solidFill>
                <a:latin typeface="Arial" panose="020B0604020202020204" pitchFamily="34" charset="0"/>
                <a:cs typeface="Arial" panose="020B0604020202020204" pitchFamily="34" charset="0"/>
              </a:rPr>
              <a:t> </a:t>
            </a:r>
            <a:r>
              <a:rPr lang="en-US" sz="3200" i="1" dirty="0" err="1">
                <a:solidFill>
                  <a:prstClr val="black"/>
                </a:solidFill>
                <a:latin typeface="Arial" panose="020B0604020202020204" pitchFamily="34" charset="0"/>
                <a:cs typeface="Arial" panose="020B0604020202020204" pitchFamily="34" charset="0"/>
              </a:rPr>
              <a:t>quả</a:t>
            </a:r>
            <a:r>
              <a:rPr lang="en-US" sz="3200" i="1" dirty="0">
                <a:solidFill>
                  <a:prstClr val="black"/>
                </a:solidFill>
                <a:latin typeface="Arial" panose="020B0604020202020204" pitchFamily="34" charset="0"/>
                <a:cs typeface="Arial" panose="020B0604020202020204" pitchFamily="34" charset="0"/>
              </a:rPr>
              <a:t> </a:t>
            </a:r>
            <a:r>
              <a:rPr lang="en-US" sz="3200" i="1" dirty="0" err="1">
                <a:solidFill>
                  <a:prstClr val="black"/>
                </a:solidFill>
                <a:latin typeface="Arial" panose="020B0604020202020204" pitchFamily="34" charset="0"/>
                <a:cs typeface="Arial" panose="020B0604020202020204" pitchFamily="34" charset="0"/>
              </a:rPr>
              <a:t>để</a:t>
            </a:r>
            <a:r>
              <a:rPr lang="en-US" sz="3200" i="1" dirty="0">
                <a:solidFill>
                  <a:prstClr val="black"/>
                </a:solidFill>
                <a:latin typeface="Arial" panose="020B0604020202020204" pitchFamily="34" charset="0"/>
                <a:cs typeface="Arial" panose="020B0604020202020204" pitchFamily="34" charset="0"/>
              </a:rPr>
              <a:t> </a:t>
            </a:r>
            <a:r>
              <a:rPr lang="en-US" sz="3200" i="1" dirty="0" err="1">
                <a:solidFill>
                  <a:prstClr val="black"/>
                </a:solidFill>
                <a:latin typeface="Arial" panose="020B0604020202020204" pitchFamily="34" charset="0"/>
                <a:cs typeface="Arial" panose="020B0604020202020204" pitchFamily="34" charset="0"/>
              </a:rPr>
              <a:t>làm</a:t>
            </a:r>
            <a:r>
              <a:rPr lang="en-US" sz="3200" i="1" dirty="0">
                <a:solidFill>
                  <a:prstClr val="black"/>
                </a:solidFill>
                <a:latin typeface="Arial" panose="020B0604020202020204" pitchFamily="34" charset="0"/>
                <a:cs typeface="Arial" panose="020B0604020202020204" pitchFamily="34" charset="0"/>
              </a:rPr>
              <a:t> </a:t>
            </a:r>
            <a:r>
              <a:rPr lang="en-US" sz="3200" i="1" dirty="0" err="1">
                <a:solidFill>
                  <a:prstClr val="black"/>
                </a:solidFill>
                <a:latin typeface="Arial" panose="020B0604020202020204" pitchFamily="34" charset="0"/>
                <a:cs typeface="Arial" panose="020B0604020202020204" pitchFamily="34" charset="0"/>
              </a:rPr>
              <a:t>phân</a:t>
            </a:r>
            <a:r>
              <a:rPr lang="en-US" sz="3200" i="1" dirty="0">
                <a:solidFill>
                  <a:prstClr val="black"/>
                </a:solidFill>
                <a:latin typeface="Arial" panose="020B0604020202020204" pitchFamily="34" charset="0"/>
                <a:cs typeface="Arial" panose="020B0604020202020204" pitchFamily="34" charset="0"/>
              </a:rPr>
              <a:t> </a:t>
            </a:r>
            <a:r>
              <a:rPr lang="en-US" sz="3200" i="1" dirty="0" err="1">
                <a:solidFill>
                  <a:prstClr val="black"/>
                </a:solidFill>
                <a:latin typeface="Arial" panose="020B0604020202020204" pitchFamily="34" charset="0"/>
                <a:cs typeface="Arial" panose="020B0604020202020204" pitchFamily="34" charset="0"/>
              </a:rPr>
              <a:t>bón</a:t>
            </a:r>
            <a:r>
              <a:rPr lang="en-US" sz="3200" i="1" dirty="0">
                <a:solidFill>
                  <a:prstClr val="black"/>
                </a:solidFill>
                <a:latin typeface="Arial" panose="020B0604020202020204" pitchFamily="34" charset="0"/>
                <a:cs typeface="Arial" panose="020B0604020202020204" pitchFamily="34" charset="0"/>
              </a:rPr>
              <a:t> </a:t>
            </a:r>
            <a:r>
              <a:rPr lang="en-US" sz="3200" i="1" dirty="0" err="1">
                <a:solidFill>
                  <a:prstClr val="black"/>
                </a:solidFill>
                <a:latin typeface="Arial" panose="020B0604020202020204" pitchFamily="34" charset="0"/>
                <a:cs typeface="Arial" panose="020B0604020202020204" pitchFamily="34" charset="0"/>
              </a:rPr>
              <a:t>cho</a:t>
            </a:r>
            <a:r>
              <a:rPr lang="en-US" sz="3200" i="1" dirty="0">
                <a:solidFill>
                  <a:prstClr val="black"/>
                </a:solidFill>
                <a:latin typeface="Arial" panose="020B0604020202020204" pitchFamily="34" charset="0"/>
                <a:cs typeface="Arial" panose="020B0604020202020204" pitchFamily="34" charset="0"/>
              </a:rPr>
              <a:t> </a:t>
            </a:r>
            <a:r>
              <a:rPr lang="en-US" sz="3200" i="1" dirty="0" err="1">
                <a:solidFill>
                  <a:prstClr val="black"/>
                </a:solidFill>
                <a:latin typeface="Arial" panose="020B0604020202020204" pitchFamily="34" charset="0"/>
                <a:cs typeface="Arial" panose="020B0604020202020204" pitchFamily="34" charset="0"/>
              </a:rPr>
              <a:t>cây</a:t>
            </a:r>
            <a:r>
              <a:rPr lang="en-US" sz="3200" i="1" dirty="0">
                <a:solidFill>
                  <a:prstClr val="black"/>
                </a:solidFill>
                <a:latin typeface="Arial" panose="020B0604020202020204" pitchFamily="34" charset="0"/>
                <a:cs typeface="Arial" panose="020B0604020202020204" pitchFamily="34" charset="0"/>
              </a:rPr>
              <a:t>.</a:t>
            </a:r>
            <a:endParaRPr kumimoji="0" lang="en-US" sz="3200" b="0"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5" name="Rectangle: Rounded Corners 4">
            <a:extLst>
              <a:ext uri="{FF2B5EF4-FFF2-40B4-BE49-F238E27FC236}">
                <a16:creationId xmlns:a16="http://schemas.microsoft.com/office/drawing/2014/main" id="{06F2D7E6-9E58-8398-4947-68B250BC734F}"/>
              </a:ext>
            </a:extLst>
          </p:cNvPr>
          <p:cNvSpPr/>
          <p:nvPr/>
        </p:nvSpPr>
        <p:spPr>
          <a:xfrm>
            <a:off x="588016" y="4700030"/>
            <a:ext cx="10524663" cy="97129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914126">
              <a:defRPr/>
            </a:pPr>
            <a:r>
              <a:rPr lang="en-US" sz="3200" i="1" dirty="0">
                <a:solidFill>
                  <a:prstClr val="black"/>
                </a:solidFill>
                <a:latin typeface="Arial" panose="020B0604020202020204" pitchFamily="34" charset="0"/>
                <a:cs typeface="Arial" panose="020B0604020202020204" pitchFamily="34" charset="0"/>
              </a:rPr>
              <a:t>     </a:t>
            </a:r>
            <a:r>
              <a:rPr lang="en-US" sz="3200" i="1" dirty="0" err="1">
                <a:solidFill>
                  <a:prstClr val="black"/>
                </a:solidFill>
                <a:latin typeface="Arial" panose="020B0604020202020204" pitchFamily="34" charset="0"/>
                <a:cs typeface="Arial" panose="020B0604020202020204" pitchFamily="34" charset="0"/>
              </a:rPr>
              <a:t>Không</a:t>
            </a:r>
            <a:r>
              <a:rPr lang="en-US" sz="3200" i="1" dirty="0">
                <a:solidFill>
                  <a:prstClr val="black"/>
                </a:solidFill>
                <a:latin typeface="Arial" panose="020B0604020202020204" pitchFamily="34" charset="0"/>
                <a:cs typeface="Arial" panose="020B0604020202020204" pitchFamily="34" charset="0"/>
              </a:rPr>
              <a:t> </a:t>
            </a:r>
            <a:r>
              <a:rPr lang="en-US" sz="3200" i="1" dirty="0" err="1">
                <a:solidFill>
                  <a:prstClr val="black"/>
                </a:solidFill>
                <a:latin typeface="Arial" panose="020B0604020202020204" pitchFamily="34" charset="0"/>
                <a:cs typeface="Arial" panose="020B0604020202020204" pitchFamily="34" charset="0"/>
              </a:rPr>
              <a:t>bắt</a:t>
            </a:r>
            <a:r>
              <a:rPr lang="en-US" sz="3200" i="1" dirty="0">
                <a:solidFill>
                  <a:prstClr val="black"/>
                </a:solidFill>
                <a:latin typeface="Arial" panose="020B0604020202020204" pitchFamily="34" charset="0"/>
                <a:cs typeface="Arial" panose="020B0604020202020204" pitchFamily="34" charset="0"/>
              </a:rPr>
              <a:t> </a:t>
            </a:r>
            <a:r>
              <a:rPr lang="en-US" sz="3200" i="1" dirty="0" err="1">
                <a:solidFill>
                  <a:prstClr val="black"/>
                </a:solidFill>
                <a:latin typeface="Arial" panose="020B0604020202020204" pitchFamily="34" charset="0"/>
                <a:cs typeface="Arial" panose="020B0604020202020204" pitchFamily="34" charset="0"/>
              </a:rPr>
              <a:t>gấu</a:t>
            </a:r>
            <a:r>
              <a:rPr lang="en-US" sz="3200" i="1" dirty="0">
                <a:solidFill>
                  <a:prstClr val="black"/>
                </a:solidFill>
                <a:latin typeface="Arial" panose="020B0604020202020204" pitchFamily="34" charset="0"/>
                <a:cs typeface="Arial" panose="020B0604020202020204" pitchFamily="34" charset="0"/>
              </a:rPr>
              <a:t> </a:t>
            </a:r>
            <a:r>
              <a:rPr lang="en-US" sz="3200" i="1" dirty="0" err="1">
                <a:solidFill>
                  <a:prstClr val="black"/>
                </a:solidFill>
                <a:latin typeface="Arial" panose="020B0604020202020204" pitchFamily="34" charset="0"/>
                <a:cs typeface="Arial" panose="020B0604020202020204" pitchFamily="34" charset="0"/>
              </a:rPr>
              <a:t>để</a:t>
            </a:r>
            <a:r>
              <a:rPr lang="en-US" sz="3200" i="1" dirty="0">
                <a:solidFill>
                  <a:prstClr val="black"/>
                </a:solidFill>
                <a:latin typeface="Arial" panose="020B0604020202020204" pitchFamily="34" charset="0"/>
                <a:cs typeface="Arial" panose="020B0604020202020204" pitchFamily="34" charset="0"/>
              </a:rPr>
              <a:t> </a:t>
            </a:r>
            <a:r>
              <a:rPr lang="en-US" sz="3200" i="1" dirty="0" err="1">
                <a:solidFill>
                  <a:prstClr val="black"/>
                </a:solidFill>
                <a:latin typeface="Arial" panose="020B0604020202020204" pitchFamily="34" charset="0"/>
                <a:cs typeface="Arial" panose="020B0604020202020204" pitchFamily="34" charset="0"/>
              </a:rPr>
              <a:t>lấy</a:t>
            </a:r>
            <a:r>
              <a:rPr lang="en-US" sz="3200" i="1" dirty="0">
                <a:solidFill>
                  <a:prstClr val="black"/>
                </a:solidFill>
                <a:latin typeface="Arial" panose="020B0604020202020204" pitchFamily="34" charset="0"/>
                <a:cs typeface="Arial" panose="020B0604020202020204" pitchFamily="34" charset="0"/>
              </a:rPr>
              <a:t> </a:t>
            </a:r>
            <a:r>
              <a:rPr lang="en-US" sz="3200" i="1" dirty="0" err="1">
                <a:solidFill>
                  <a:prstClr val="black"/>
                </a:solidFill>
                <a:latin typeface="Arial" panose="020B0604020202020204" pitchFamily="34" charset="0"/>
                <a:cs typeface="Arial" panose="020B0604020202020204" pitchFamily="34" charset="0"/>
              </a:rPr>
              <a:t>mật</a:t>
            </a:r>
            <a:r>
              <a:rPr lang="en-US" sz="3200" i="1" dirty="0">
                <a:solidFill>
                  <a:prstClr val="black"/>
                </a:solidFill>
                <a:latin typeface="Arial" panose="020B0604020202020204" pitchFamily="34" charset="0"/>
                <a:cs typeface="Arial" panose="020B0604020202020204" pitchFamily="34" charset="0"/>
              </a:rPr>
              <a:t>, </a:t>
            </a:r>
            <a:r>
              <a:rPr lang="en-US" sz="3200" i="1" dirty="0" err="1">
                <a:solidFill>
                  <a:prstClr val="black"/>
                </a:solidFill>
                <a:latin typeface="Arial" panose="020B0604020202020204" pitchFamily="34" charset="0"/>
                <a:cs typeface="Arial" panose="020B0604020202020204" pitchFamily="34" charset="0"/>
              </a:rPr>
              <a:t>bắt</a:t>
            </a:r>
            <a:r>
              <a:rPr lang="en-US" sz="3200" i="1" dirty="0">
                <a:solidFill>
                  <a:prstClr val="black"/>
                </a:solidFill>
                <a:latin typeface="Arial" panose="020B0604020202020204" pitchFamily="34" charset="0"/>
                <a:cs typeface="Arial" panose="020B0604020202020204" pitchFamily="34" charset="0"/>
              </a:rPr>
              <a:t> </a:t>
            </a:r>
            <a:r>
              <a:rPr lang="en-US" sz="3200" i="1" dirty="0" err="1">
                <a:solidFill>
                  <a:prstClr val="black"/>
                </a:solidFill>
                <a:latin typeface="Arial" panose="020B0604020202020204" pitchFamily="34" charset="0"/>
                <a:cs typeface="Arial" panose="020B0604020202020204" pitchFamily="34" charset="0"/>
              </a:rPr>
              <a:t>tê</a:t>
            </a:r>
            <a:r>
              <a:rPr lang="en-US" sz="3200" i="1" dirty="0">
                <a:solidFill>
                  <a:prstClr val="black"/>
                </a:solidFill>
                <a:latin typeface="Arial" panose="020B0604020202020204" pitchFamily="34" charset="0"/>
                <a:cs typeface="Arial" panose="020B0604020202020204" pitchFamily="34" charset="0"/>
              </a:rPr>
              <a:t> </a:t>
            </a:r>
            <a:r>
              <a:rPr lang="en-US" sz="3200" i="1" dirty="0" err="1">
                <a:solidFill>
                  <a:prstClr val="black"/>
                </a:solidFill>
                <a:latin typeface="Arial" panose="020B0604020202020204" pitchFamily="34" charset="0"/>
                <a:cs typeface="Arial" panose="020B0604020202020204" pitchFamily="34" charset="0"/>
              </a:rPr>
              <a:t>giác</a:t>
            </a:r>
            <a:r>
              <a:rPr lang="en-US" sz="3200" i="1" dirty="0">
                <a:solidFill>
                  <a:prstClr val="black"/>
                </a:solidFill>
                <a:latin typeface="Arial" panose="020B0604020202020204" pitchFamily="34" charset="0"/>
                <a:cs typeface="Arial" panose="020B0604020202020204" pitchFamily="34" charset="0"/>
              </a:rPr>
              <a:t> </a:t>
            </a:r>
            <a:r>
              <a:rPr lang="en-US" sz="3200" i="1" dirty="0" err="1">
                <a:solidFill>
                  <a:prstClr val="black"/>
                </a:solidFill>
                <a:latin typeface="Arial" panose="020B0604020202020204" pitchFamily="34" charset="0"/>
                <a:cs typeface="Arial" panose="020B0604020202020204" pitchFamily="34" charset="0"/>
              </a:rPr>
              <a:t>để</a:t>
            </a:r>
            <a:r>
              <a:rPr lang="en-US" sz="3200" i="1" dirty="0">
                <a:solidFill>
                  <a:prstClr val="black"/>
                </a:solidFill>
                <a:latin typeface="Arial" panose="020B0604020202020204" pitchFamily="34" charset="0"/>
                <a:cs typeface="Arial" panose="020B0604020202020204" pitchFamily="34" charset="0"/>
              </a:rPr>
              <a:t> </a:t>
            </a:r>
            <a:r>
              <a:rPr lang="en-US" sz="3200" i="1" dirty="0" err="1">
                <a:solidFill>
                  <a:prstClr val="black"/>
                </a:solidFill>
                <a:latin typeface="Arial" panose="020B0604020202020204" pitchFamily="34" charset="0"/>
                <a:cs typeface="Arial" panose="020B0604020202020204" pitchFamily="34" charset="0"/>
              </a:rPr>
              <a:t>lấy</a:t>
            </a:r>
            <a:r>
              <a:rPr lang="en-US" sz="3200" i="1" dirty="0">
                <a:solidFill>
                  <a:prstClr val="black"/>
                </a:solidFill>
                <a:latin typeface="Arial" panose="020B0604020202020204" pitchFamily="34" charset="0"/>
                <a:cs typeface="Arial" panose="020B0604020202020204" pitchFamily="34" charset="0"/>
              </a:rPr>
              <a:t> </a:t>
            </a:r>
            <a:r>
              <a:rPr lang="en-US" sz="3200" i="1" dirty="0" err="1">
                <a:solidFill>
                  <a:prstClr val="black"/>
                </a:solidFill>
                <a:latin typeface="Arial" panose="020B0604020202020204" pitchFamily="34" charset="0"/>
                <a:cs typeface="Arial" panose="020B0604020202020204" pitchFamily="34" charset="0"/>
              </a:rPr>
              <a:t>sừng</a:t>
            </a:r>
            <a:r>
              <a:rPr lang="en-US" sz="3200" i="1" dirty="0">
                <a:solidFill>
                  <a:prstClr val="black"/>
                </a:solidFill>
                <a:latin typeface="Arial" panose="020B0604020202020204" pitchFamily="34" charset="0"/>
                <a:cs typeface="Arial" panose="020B0604020202020204" pitchFamily="34" charset="0"/>
              </a:rPr>
              <a:t>.</a:t>
            </a:r>
            <a:endParaRPr kumimoji="0" lang="en-US" sz="3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 name="Rectangle: Rounded Corners 5">
            <a:extLst>
              <a:ext uri="{FF2B5EF4-FFF2-40B4-BE49-F238E27FC236}">
                <a16:creationId xmlns:a16="http://schemas.microsoft.com/office/drawing/2014/main" id="{B2C0C117-1941-1ED4-3D99-DD1E561EE6F2}"/>
              </a:ext>
            </a:extLst>
          </p:cNvPr>
          <p:cNvSpPr/>
          <p:nvPr/>
        </p:nvSpPr>
        <p:spPr>
          <a:xfrm>
            <a:off x="607066" y="3639480"/>
            <a:ext cx="10524663" cy="97129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914126">
              <a:defRPr/>
            </a:pPr>
            <a:r>
              <a:rPr lang="en-US" sz="3200" i="1" dirty="0">
                <a:solidFill>
                  <a:prstClr val="black"/>
                </a:solidFill>
                <a:latin typeface="Arial" panose="020B0604020202020204" pitchFamily="34" charset="0"/>
                <a:cs typeface="Arial" panose="020B0604020202020204" pitchFamily="34" charset="0"/>
              </a:rPr>
              <a:t>     </a:t>
            </a:r>
            <a:r>
              <a:rPr lang="en-US" sz="3200" i="1" dirty="0" err="1">
                <a:solidFill>
                  <a:prstClr val="black"/>
                </a:solidFill>
                <a:latin typeface="Arial" panose="020B0604020202020204" pitchFamily="34" charset="0"/>
                <a:cs typeface="Arial" panose="020B0604020202020204" pitchFamily="34" charset="0"/>
              </a:rPr>
              <a:t>Không</a:t>
            </a:r>
            <a:r>
              <a:rPr lang="en-US" sz="3200" i="1" dirty="0">
                <a:solidFill>
                  <a:prstClr val="black"/>
                </a:solidFill>
                <a:latin typeface="Arial" panose="020B0604020202020204" pitchFamily="34" charset="0"/>
                <a:cs typeface="Arial" panose="020B0604020202020204" pitchFamily="34" charset="0"/>
              </a:rPr>
              <a:t> </a:t>
            </a:r>
            <a:r>
              <a:rPr lang="en-US" sz="3200" i="1" dirty="0" err="1">
                <a:solidFill>
                  <a:prstClr val="black"/>
                </a:solidFill>
                <a:latin typeface="Arial" panose="020B0604020202020204" pitchFamily="34" charset="0"/>
                <a:cs typeface="Arial" panose="020B0604020202020204" pitchFamily="34" charset="0"/>
              </a:rPr>
              <a:t>ăn</a:t>
            </a:r>
            <a:r>
              <a:rPr lang="en-US" sz="3200" i="1" dirty="0">
                <a:solidFill>
                  <a:prstClr val="black"/>
                </a:solidFill>
                <a:latin typeface="Arial" panose="020B0604020202020204" pitchFamily="34" charset="0"/>
                <a:cs typeface="Arial" panose="020B0604020202020204" pitchFamily="34" charset="0"/>
              </a:rPr>
              <a:t> </a:t>
            </a:r>
            <a:r>
              <a:rPr lang="en-US" sz="3200" i="1" dirty="0" err="1">
                <a:solidFill>
                  <a:prstClr val="black"/>
                </a:solidFill>
                <a:latin typeface="Arial" panose="020B0604020202020204" pitchFamily="34" charset="0"/>
                <a:cs typeface="Arial" panose="020B0604020202020204" pitchFamily="34" charset="0"/>
              </a:rPr>
              <a:t>thịt</a:t>
            </a:r>
            <a:r>
              <a:rPr lang="en-US" sz="3200" i="1" dirty="0">
                <a:solidFill>
                  <a:prstClr val="black"/>
                </a:solidFill>
                <a:latin typeface="Arial" panose="020B0604020202020204" pitchFamily="34" charset="0"/>
                <a:cs typeface="Arial" panose="020B0604020202020204" pitchFamily="34" charset="0"/>
              </a:rPr>
              <a:t> </a:t>
            </a:r>
            <a:r>
              <a:rPr lang="en-US" sz="3200" i="1" dirty="0" err="1">
                <a:solidFill>
                  <a:prstClr val="black"/>
                </a:solidFill>
                <a:latin typeface="Arial" panose="020B0604020202020204" pitchFamily="34" charset="0"/>
                <a:cs typeface="Arial" panose="020B0604020202020204" pitchFamily="34" charset="0"/>
              </a:rPr>
              <a:t>thú</a:t>
            </a:r>
            <a:r>
              <a:rPr lang="en-US" sz="3200" i="1" dirty="0">
                <a:solidFill>
                  <a:prstClr val="black"/>
                </a:solidFill>
                <a:latin typeface="Arial" panose="020B0604020202020204" pitchFamily="34" charset="0"/>
                <a:cs typeface="Arial" panose="020B0604020202020204" pitchFamily="34" charset="0"/>
              </a:rPr>
              <a:t> </a:t>
            </a:r>
            <a:r>
              <a:rPr lang="en-US" sz="3200" i="1" dirty="0" err="1">
                <a:solidFill>
                  <a:prstClr val="black"/>
                </a:solidFill>
                <a:latin typeface="Arial" panose="020B0604020202020204" pitchFamily="34" charset="0"/>
                <a:cs typeface="Arial" panose="020B0604020202020204" pitchFamily="34" charset="0"/>
              </a:rPr>
              <a:t>rừng</a:t>
            </a:r>
            <a:r>
              <a:rPr lang="en-US" sz="3200" i="1" dirty="0">
                <a:solidFill>
                  <a:prstClr val="black"/>
                </a:solidFill>
                <a:latin typeface="Arial" panose="020B0604020202020204" pitchFamily="34" charset="0"/>
                <a:cs typeface="Arial" panose="020B0604020202020204" pitchFamily="34" charset="0"/>
              </a:rPr>
              <a:t>.</a:t>
            </a:r>
            <a:endParaRPr kumimoji="0" lang="en-US" sz="3200" b="0"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pic>
        <p:nvPicPr>
          <p:cNvPr id="17" name="Picture 2">
            <a:extLst>
              <a:ext uri="{FF2B5EF4-FFF2-40B4-BE49-F238E27FC236}">
                <a16:creationId xmlns:a16="http://schemas.microsoft.com/office/drawing/2014/main" id="{E245C3BF-68C2-7233-A0D5-6F4879D226E0}"/>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54880" y="1732751"/>
            <a:ext cx="495171" cy="49517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a:extLst>
              <a:ext uri="{FF2B5EF4-FFF2-40B4-BE49-F238E27FC236}">
                <a16:creationId xmlns:a16="http://schemas.microsoft.com/office/drawing/2014/main" id="{F400B6B2-5B41-EE43-D6D6-FE521D6A2C11}"/>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78680" y="2720389"/>
            <a:ext cx="495171" cy="49517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a:extLst>
              <a:ext uri="{FF2B5EF4-FFF2-40B4-BE49-F238E27FC236}">
                <a16:creationId xmlns:a16="http://schemas.microsoft.com/office/drawing/2014/main" id="{D2B0755E-6DFE-7440-84AB-A8C6F1777EB4}"/>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78680" y="4968187"/>
            <a:ext cx="495171" cy="495171"/>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a:extLst>
              <a:ext uri="{FF2B5EF4-FFF2-40B4-BE49-F238E27FC236}">
                <a16:creationId xmlns:a16="http://schemas.microsoft.com/office/drawing/2014/main" id="{7EAA1B63-5C12-EA4F-8A4D-73A282A947D9}"/>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97730" y="3907637"/>
            <a:ext cx="495171" cy="49517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33834188-EDB6-4927-8A2F-7087202FC0B6}"/>
              </a:ext>
            </a:extLst>
          </p:cNvPr>
          <p:cNvSpPr txBox="1"/>
          <p:nvPr/>
        </p:nvSpPr>
        <p:spPr>
          <a:xfrm>
            <a:off x="1228725" y="285750"/>
            <a:ext cx="10096500" cy="1200329"/>
          </a:xfrm>
          <a:prstGeom prst="rect">
            <a:avLst/>
          </a:prstGeom>
          <a:noFill/>
        </p:spPr>
        <p:txBody>
          <a:bodyPr wrap="square" rtlCol="0">
            <a:spAutoFit/>
          </a:bodyPr>
          <a:lstStyle/>
          <a:p>
            <a:pPr algn="ctr"/>
            <a:r>
              <a:rPr lang="nl-NL" sz="3600" b="1" dirty="0">
                <a:solidFill>
                  <a:srgbClr val="FF0000"/>
                </a:solidFill>
                <a:effectLst/>
                <a:ea typeface="Times New Roman" panose="02020603050405020304" pitchFamily="18" charset="0"/>
                <a:cs typeface="Times New Roman" panose="02020603050405020304" pitchFamily="18" charset="0"/>
              </a:rPr>
              <a:t>Một số việc em có thể làm để sử dụng thực vật và động vật hợp lí:</a:t>
            </a:r>
            <a:endParaRPr lang="en-US" sz="3600" b="1" dirty="0">
              <a:solidFill>
                <a:srgbClr val="FF0000"/>
              </a:solidFill>
              <a:effectLst/>
              <a:ea typeface="Times New Roman" panose="02020603050405020304" pitchFamily="18" charset="0"/>
              <a:cs typeface="Times New Roman" panose="02020603050405020304" pitchFamily="18" charset="0"/>
            </a:endParaRPr>
          </a:p>
        </p:txBody>
      </p:sp>
      <p:sp>
        <p:nvSpPr>
          <p:cNvPr id="16" name="Rectangle: Rounded Corners 15">
            <a:extLst>
              <a:ext uri="{FF2B5EF4-FFF2-40B4-BE49-F238E27FC236}">
                <a16:creationId xmlns:a16="http://schemas.microsoft.com/office/drawing/2014/main" id="{0F9E9384-83AB-45E8-8CBD-BACE994E56BB}"/>
              </a:ext>
            </a:extLst>
          </p:cNvPr>
          <p:cNvSpPr/>
          <p:nvPr/>
        </p:nvSpPr>
        <p:spPr>
          <a:xfrm>
            <a:off x="607066" y="5814455"/>
            <a:ext cx="10524663" cy="97129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914126">
              <a:defRPr/>
            </a:pPr>
            <a:r>
              <a:rPr lang="en-US" sz="2800" i="1" dirty="0">
                <a:solidFill>
                  <a:prstClr val="black"/>
                </a:solidFill>
                <a:latin typeface="Arial" panose="020B0604020202020204" pitchFamily="34" charset="0"/>
                <a:cs typeface="Arial" panose="020B0604020202020204" pitchFamily="34" charset="0"/>
              </a:rPr>
              <a:t>     </a:t>
            </a:r>
            <a:r>
              <a:rPr lang="en-US" sz="2800" i="1" dirty="0" err="1">
                <a:solidFill>
                  <a:prstClr val="black"/>
                </a:solidFill>
                <a:latin typeface="Arial" panose="020B0604020202020204" pitchFamily="34" charset="0"/>
                <a:cs typeface="Arial" panose="020B0604020202020204" pitchFamily="34" charset="0"/>
              </a:rPr>
              <a:t>Các</a:t>
            </a:r>
            <a:r>
              <a:rPr lang="en-US" sz="2800" i="1" dirty="0">
                <a:solidFill>
                  <a:prstClr val="black"/>
                </a:solidFill>
                <a:latin typeface="Arial" panose="020B0604020202020204" pitchFamily="34" charset="0"/>
                <a:cs typeface="Arial" panose="020B0604020202020204" pitchFamily="34" charset="0"/>
              </a:rPr>
              <a:t> </a:t>
            </a:r>
            <a:r>
              <a:rPr lang="en-US" sz="2800" i="1" dirty="0" err="1">
                <a:solidFill>
                  <a:prstClr val="black"/>
                </a:solidFill>
                <a:latin typeface="Arial" panose="020B0604020202020204" pitchFamily="34" charset="0"/>
                <a:cs typeface="Arial" panose="020B0604020202020204" pitchFamily="34" charset="0"/>
              </a:rPr>
              <a:t>quần</a:t>
            </a:r>
            <a:r>
              <a:rPr lang="en-US" sz="2800" i="1" dirty="0">
                <a:solidFill>
                  <a:prstClr val="black"/>
                </a:solidFill>
                <a:latin typeface="Arial" panose="020B0604020202020204" pitchFamily="34" charset="0"/>
                <a:cs typeface="Arial" panose="020B0604020202020204" pitchFamily="34" charset="0"/>
              </a:rPr>
              <a:t> </a:t>
            </a:r>
            <a:r>
              <a:rPr lang="en-US" sz="2800" i="1" dirty="0" err="1">
                <a:solidFill>
                  <a:prstClr val="black"/>
                </a:solidFill>
                <a:latin typeface="Arial" panose="020B0604020202020204" pitchFamily="34" charset="0"/>
                <a:cs typeface="Arial" panose="020B0604020202020204" pitchFamily="34" charset="0"/>
              </a:rPr>
              <a:t>áo</a:t>
            </a:r>
            <a:r>
              <a:rPr lang="en-US" sz="2800" i="1" dirty="0">
                <a:solidFill>
                  <a:prstClr val="black"/>
                </a:solidFill>
                <a:latin typeface="Arial" panose="020B0604020202020204" pitchFamily="34" charset="0"/>
                <a:cs typeface="Arial" panose="020B0604020202020204" pitchFamily="34" charset="0"/>
              </a:rPr>
              <a:t> </a:t>
            </a:r>
            <a:r>
              <a:rPr lang="en-US" sz="2800" i="1" dirty="0" err="1">
                <a:solidFill>
                  <a:prstClr val="black"/>
                </a:solidFill>
                <a:latin typeface="Arial" panose="020B0604020202020204" pitchFamily="34" charset="0"/>
                <a:cs typeface="Arial" panose="020B0604020202020204" pitchFamily="34" charset="0"/>
              </a:rPr>
              <a:t>đã</a:t>
            </a:r>
            <a:r>
              <a:rPr lang="en-US" sz="2800" i="1" dirty="0">
                <a:solidFill>
                  <a:prstClr val="black"/>
                </a:solidFill>
                <a:latin typeface="Arial" panose="020B0604020202020204" pitchFamily="34" charset="0"/>
                <a:cs typeface="Arial" panose="020B0604020202020204" pitchFamily="34" charset="0"/>
              </a:rPr>
              <a:t> </a:t>
            </a:r>
            <a:r>
              <a:rPr lang="en-US" sz="2800" i="1" dirty="0" err="1">
                <a:solidFill>
                  <a:prstClr val="black"/>
                </a:solidFill>
                <a:latin typeface="Arial" panose="020B0604020202020204" pitchFamily="34" charset="0"/>
                <a:cs typeface="Arial" panose="020B0604020202020204" pitchFamily="34" charset="0"/>
              </a:rPr>
              <a:t>cũ</a:t>
            </a:r>
            <a:r>
              <a:rPr lang="en-US" sz="2800" i="1" dirty="0">
                <a:solidFill>
                  <a:prstClr val="black"/>
                </a:solidFill>
                <a:latin typeface="Arial" panose="020B0604020202020204" pitchFamily="34" charset="0"/>
                <a:cs typeface="Arial" panose="020B0604020202020204" pitchFamily="34" charset="0"/>
              </a:rPr>
              <a:t> </a:t>
            </a:r>
            <a:r>
              <a:rPr lang="en-US" sz="2800" i="1" dirty="0" err="1">
                <a:solidFill>
                  <a:prstClr val="black"/>
                </a:solidFill>
                <a:latin typeface="Arial" panose="020B0604020202020204" pitchFamily="34" charset="0"/>
                <a:cs typeface="Arial" panose="020B0604020202020204" pitchFamily="34" charset="0"/>
              </a:rPr>
              <a:t>có</a:t>
            </a:r>
            <a:r>
              <a:rPr lang="en-US" sz="2800" i="1" dirty="0">
                <a:solidFill>
                  <a:prstClr val="black"/>
                </a:solidFill>
                <a:latin typeface="Arial" panose="020B0604020202020204" pitchFamily="34" charset="0"/>
                <a:cs typeface="Arial" panose="020B0604020202020204" pitchFamily="34" charset="0"/>
              </a:rPr>
              <a:t> </a:t>
            </a:r>
            <a:r>
              <a:rPr lang="en-US" sz="2800" i="1" dirty="0" err="1">
                <a:solidFill>
                  <a:prstClr val="black"/>
                </a:solidFill>
                <a:latin typeface="Arial" panose="020B0604020202020204" pitchFamily="34" charset="0"/>
                <a:cs typeface="Arial" panose="020B0604020202020204" pitchFamily="34" charset="0"/>
              </a:rPr>
              <a:t>thể</a:t>
            </a:r>
            <a:r>
              <a:rPr lang="en-US" sz="2800" i="1" dirty="0">
                <a:solidFill>
                  <a:prstClr val="black"/>
                </a:solidFill>
                <a:latin typeface="Arial" panose="020B0604020202020204" pitchFamily="34" charset="0"/>
                <a:cs typeface="Arial" panose="020B0604020202020204" pitchFamily="34" charset="0"/>
              </a:rPr>
              <a:t> </a:t>
            </a:r>
            <a:r>
              <a:rPr lang="en-US" sz="2800" i="1" dirty="0" err="1">
                <a:solidFill>
                  <a:prstClr val="black"/>
                </a:solidFill>
                <a:latin typeface="Arial" panose="020B0604020202020204" pitchFamily="34" charset="0"/>
                <a:cs typeface="Arial" panose="020B0604020202020204" pitchFamily="34" charset="0"/>
              </a:rPr>
              <a:t>sử</a:t>
            </a:r>
            <a:r>
              <a:rPr lang="en-US" sz="2800" i="1" dirty="0">
                <a:solidFill>
                  <a:prstClr val="black"/>
                </a:solidFill>
                <a:latin typeface="Arial" panose="020B0604020202020204" pitchFamily="34" charset="0"/>
                <a:cs typeface="Arial" panose="020B0604020202020204" pitchFamily="34" charset="0"/>
              </a:rPr>
              <a:t> </a:t>
            </a:r>
            <a:r>
              <a:rPr lang="en-US" sz="2800" i="1" dirty="0" err="1">
                <a:solidFill>
                  <a:prstClr val="black"/>
                </a:solidFill>
                <a:latin typeface="Arial" panose="020B0604020202020204" pitchFamily="34" charset="0"/>
                <a:cs typeface="Arial" panose="020B0604020202020204" pitchFamily="34" charset="0"/>
              </a:rPr>
              <a:t>dụng</a:t>
            </a:r>
            <a:r>
              <a:rPr lang="en-US" sz="2800" i="1" dirty="0">
                <a:solidFill>
                  <a:prstClr val="black"/>
                </a:solidFill>
                <a:latin typeface="Arial" panose="020B0604020202020204" pitchFamily="34" charset="0"/>
                <a:cs typeface="Arial" panose="020B0604020202020204" pitchFamily="34" charset="0"/>
              </a:rPr>
              <a:t> </a:t>
            </a:r>
            <a:r>
              <a:rPr lang="en-US" sz="2800" i="1" dirty="0" err="1">
                <a:solidFill>
                  <a:prstClr val="black"/>
                </a:solidFill>
                <a:latin typeface="Arial" panose="020B0604020202020204" pitchFamily="34" charset="0"/>
                <a:cs typeface="Arial" panose="020B0604020202020204" pitchFamily="34" charset="0"/>
              </a:rPr>
              <a:t>làm</a:t>
            </a:r>
            <a:r>
              <a:rPr lang="en-US" sz="2800" i="1" dirty="0">
                <a:solidFill>
                  <a:prstClr val="black"/>
                </a:solidFill>
                <a:latin typeface="Arial" panose="020B0604020202020204" pitchFamily="34" charset="0"/>
                <a:cs typeface="Arial" panose="020B0604020202020204" pitchFamily="34" charset="0"/>
              </a:rPr>
              <a:t> </a:t>
            </a:r>
            <a:r>
              <a:rPr lang="en-US" sz="2800" i="1" dirty="0" err="1">
                <a:solidFill>
                  <a:prstClr val="black"/>
                </a:solidFill>
                <a:latin typeface="Arial" panose="020B0604020202020204" pitchFamily="34" charset="0"/>
                <a:cs typeface="Arial" panose="020B0604020202020204" pitchFamily="34" charset="0"/>
              </a:rPr>
              <a:t>túi</a:t>
            </a:r>
            <a:r>
              <a:rPr lang="en-US" sz="2800" i="1" dirty="0">
                <a:solidFill>
                  <a:prstClr val="black"/>
                </a:solidFill>
                <a:latin typeface="Arial" panose="020B0604020202020204" pitchFamily="34" charset="0"/>
                <a:cs typeface="Arial" panose="020B0604020202020204" pitchFamily="34" charset="0"/>
              </a:rPr>
              <a:t>, </a:t>
            </a:r>
            <a:r>
              <a:rPr lang="en-US" sz="2800" i="1" dirty="0" err="1">
                <a:solidFill>
                  <a:prstClr val="black"/>
                </a:solidFill>
                <a:latin typeface="Arial" panose="020B0604020202020204" pitchFamily="34" charset="0"/>
                <a:cs typeface="Arial" panose="020B0604020202020204" pitchFamily="34" charset="0"/>
              </a:rPr>
              <a:t>hoặc</a:t>
            </a:r>
            <a:r>
              <a:rPr lang="en-US" sz="2800" i="1" dirty="0">
                <a:solidFill>
                  <a:prstClr val="black"/>
                </a:solidFill>
                <a:latin typeface="Arial" panose="020B0604020202020204" pitchFamily="34" charset="0"/>
                <a:cs typeface="Arial" panose="020B0604020202020204" pitchFamily="34" charset="0"/>
              </a:rPr>
              <a:t> </a:t>
            </a:r>
            <a:r>
              <a:rPr lang="en-US" sz="2800" i="1" dirty="0" err="1">
                <a:solidFill>
                  <a:prstClr val="black"/>
                </a:solidFill>
                <a:latin typeface="Arial" panose="020B0604020202020204" pitchFamily="34" charset="0"/>
                <a:cs typeface="Arial" panose="020B0604020202020204" pitchFamily="34" charset="0"/>
              </a:rPr>
              <a:t>khă</a:t>
            </a:r>
            <a:r>
              <a:rPr lang="en-US" sz="2800" i="1" dirty="0">
                <a:solidFill>
                  <a:prstClr val="black"/>
                </a:solidFill>
                <a:latin typeface="Arial" panose="020B0604020202020204" pitchFamily="34" charset="0"/>
                <a:cs typeface="Arial" panose="020B0604020202020204" pitchFamily="34" charset="0"/>
              </a:rPr>
              <a:t> </a:t>
            </a:r>
            <a:r>
              <a:rPr lang="en-US" sz="2800" i="1" dirty="0" err="1">
                <a:solidFill>
                  <a:prstClr val="black"/>
                </a:solidFill>
                <a:latin typeface="Arial" panose="020B0604020202020204" pitchFamily="34" charset="0"/>
                <a:cs typeface="Arial" panose="020B0604020202020204" pitchFamily="34" charset="0"/>
              </a:rPr>
              <a:t>lau</a:t>
            </a:r>
            <a:r>
              <a:rPr lang="en-US" sz="2800" i="1" dirty="0">
                <a:solidFill>
                  <a:prstClr val="black"/>
                </a:solidFill>
                <a:latin typeface="Arial" panose="020B0604020202020204" pitchFamily="34" charset="0"/>
                <a:cs typeface="Arial" panose="020B0604020202020204" pitchFamily="34" charset="0"/>
              </a:rPr>
              <a:t> </a:t>
            </a:r>
            <a:r>
              <a:rPr lang="en-US" sz="2800" i="1" dirty="0" err="1">
                <a:solidFill>
                  <a:prstClr val="black"/>
                </a:solidFill>
                <a:latin typeface="Arial" panose="020B0604020202020204" pitchFamily="34" charset="0"/>
                <a:cs typeface="Arial" panose="020B0604020202020204" pitchFamily="34" charset="0"/>
              </a:rPr>
              <a:t>nhà</a:t>
            </a:r>
            <a:r>
              <a:rPr lang="en-US" sz="2800" i="1" dirty="0">
                <a:solidFill>
                  <a:prstClr val="black"/>
                </a:solidFill>
                <a:latin typeface="Arial" panose="020B0604020202020204" pitchFamily="34" charset="0"/>
                <a:cs typeface="Arial" panose="020B0604020202020204" pitchFamily="34" charset="0"/>
              </a:rPr>
              <a:t>.</a:t>
            </a:r>
            <a:endParaRPr kumimoji="0" lang="en-US" sz="2800" b="0"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pic>
        <p:nvPicPr>
          <p:cNvPr id="21" name="Picture 2">
            <a:extLst>
              <a:ext uri="{FF2B5EF4-FFF2-40B4-BE49-F238E27FC236}">
                <a16:creationId xmlns:a16="http://schemas.microsoft.com/office/drawing/2014/main" id="{265D1F62-0B65-4C27-901D-A453131DD1EA}"/>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45330" y="6063562"/>
            <a:ext cx="495171" cy="4951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9292383"/>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1000"/>
                                        <p:tgtEl>
                                          <p:spTgt spid="18"/>
                                        </p:tgtEl>
                                      </p:cBhvr>
                                    </p:animEffect>
                                    <p:anim calcmode="lin" valueType="num">
                                      <p:cBhvr>
                                        <p:cTn id="25" dur="1000" fill="hold"/>
                                        <p:tgtEl>
                                          <p:spTgt spid="18"/>
                                        </p:tgtEl>
                                        <p:attrNameLst>
                                          <p:attrName>ppt_x</p:attrName>
                                        </p:attrNameLst>
                                      </p:cBhvr>
                                      <p:tavLst>
                                        <p:tav tm="0">
                                          <p:val>
                                            <p:strVal val="#ppt_x"/>
                                          </p:val>
                                        </p:tav>
                                        <p:tav tm="100000">
                                          <p:val>
                                            <p:strVal val="#ppt_x"/>
                                          </p:val>
                                        </p:tav>
                                      </p:tavLst>
                                    </p:anim>
                                    <p:anim calcmode="lin" valueType="num">
                                      <p:cBhvr>
                                        <p:cTn id="2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1000"/>
                                        <p:tgtEl>
                                          <p:spTgt spid="6"/>
                                        </p:tgtEl>
                                      </p:cBhvr>
                                    </p:animEffect>
                                    <p:anim calcmode="lin" valueType="num">
                                      <p:cBhvr>
                                        <p:cTn id="32" dur="1000" fill="hold"/>
                                        <p:tgtEl>
                                          <p:spTgt spid="6"/>
                                        </p:tgtEl>
                                        <p:attrNameLst>
                                          <p:attrName>ppt_x</p:attrName>
                                        </p:attrNameLst>
                                      </p:cBhvr>
                                      <p:tavLst>
                                        <p:tav tm="0">
                                          <p:val>
                                            <p:strVal val="#ppt_x"/>
                                          </p:val>
                                        </p:tav>
                                        <p:tav tm="100000">
                                          <p:val>
                                            <p:strVal val="#ppt_x"/>
                                          </p:val>
                                        </p:tav>
                                      </p:tavLst>
                                    </p:anim>
                                    <p:anim calcmode="lin" valueType="num">
                                      <p:cBhvr>
                                        <p:cTn id="33" dur="1000" fill="hold"/>
                                        <p:tgtEl>
                                          <p:spTgt spid="6"/>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1000"/>
                                        <p:tgtEl>
                                          <p:spTgt spid="5"/>
                                        </p:tgtEl>
                                      </p:cBhvr>
                                    </p:animEffect>
                                    <p:anim calcmode="lin" valueType="num">
                                      <p:cBhvr>
                                        <p:cTn id="44" dur="1000" fill="hold"/>
                                        <p:tgtEl>
                                          <p:spTgt spid="5"/>
                                        </p:tgtEl>
                                        <p:attrNameLst>
                                          <p:attrName>ppt_x</p:attrName>
                                        </p:attrNameLst>
                                      </p:cBhvr>
                                      <p:tavLst>
                                        <p:tav tm="0">
                                          <p:val>
                                            <p:strVal val="#ppt_x"/>
                                          </p:val>
                                        </p:tav>
                                        <p:tav tm="100000">
                                          <p:val>
                                            <p:strVal val="#ppt_x"/>
                                          </p:val>
                                        </p:tav>
                                      </p:tavLst>
                                    </p:anim>
                                    <p:anim calcmode="lin" valueType="num">
                                      <p:cBhvr>
                                        <p:cTn id="45" dur="1000" fill="hold"/>
                                        <p:tgtEl>
                                          <p:spTgt spid="5"/>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fade">
                                      <p:cBhvr>
                                        <p:cTn id="60" dur="1000"/>
                                        <p:tgtEl>
                                          <p:spTgt spid="21"/>
                                        </p:tgtEl>
                                      </p:cBhvr>
                                    </p:animEffect>
                                    <p:anim calcmode="lin" valueType="num">
                                      <p:cBhvr>
                                        <p:cTn id="61" dur="1000" fill="hold"/>
                                        <p:tgtEl>
                                          <p:spTgt spid="21"/>
                                        </p:tgtEl>
                                        <p:attrNameLst>
                                          <p:attrName>ppt_x</p:attrName>
                                        </p:attrNameLst>
                                      </p:cBhvr>
                                      <p:tavLst>
                                        <p:tav tm="0">
                                          <p:val>
                                            <p:strVal val="#ppt_x"/>
                                          </p:val>
                                        </p:tav>
                                        <p:tav tm="100000">
                                          <p:val>
                                            <p:strVal val="#ppt_x"/>
                                          </p:val>
                                        </p:tav>
                                      </p:tavLst>
                                    </p:anim>
                                    <p:anim calcmode="lin" valueType="num">
                                      <p:cBhvr>
                                        <p:cTn id="62"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1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4" name="图片 3" descr="35"/>
          <p:cNvPicPr>
            <a:picLocks noChangeAspect="1"/>
          </p:cNvPicPr>
          <p:nvPr/>
        </p:nvPicPr>
        <p:blipFill>
          <a:blip r:embed="rId4"/>
          <a:stretch>
            <a:fillRect/>
          </a:stretch>
        </p:blipFill>
        <p:spPr>
          <a:xfrm>
            <a:off x="1588" y="895"/>
            <a:ext cx="12179302" cy="5795405"/>
          </a:xfrm>
          <a:prstGeom prst="rect">
            <a:avLst/>
          </a:prstGeom>
        </p:spPr>
      </p:pic>
      <p:pic>
        <p:nvPicPr>
          <p:cNvPr id="5" name="图片 4" descr="34"/>
          <p:cNvPicPr>
            <a:picLocks noChangeAspect="1"/>
          </p:cNvPicPr>
          <p:nvPr/>
        </p:nvPicPr>
        <p:blipFill>
          <a:blip r:embed="rId5"/>
          <a:stretch>
            <a:fillRect/>
          </a:stretch>
        </p:blipFill>
        <p:spPr>
          <a:xfrm>
            <a:off x="1588" y="3247439"/>
            <a:ext cx="12179302" cy="3663631"/>
          </a:xfrm>
          <a:prstGeom prst="rect">
            <a:avLst/>
          </a:prstGeom>
        </p:spPr>
      </p:pic>
      <p:grpSp>
        <p:nvGrpSpPr>
          <p:cNvPr id="13" name="Group 12">
            <a:extLst>
              <a:ext uri="{FF2B5EF4-FFF2-40B4-BE49-F238E27FC236}">
                <a16:creationId xmlns:a16="http://schemas.microsoft.com/office/drawing/2014/main" id="{3D0E5807-DAF1-FD89-3577-78E2CF04A71D}"/>
              </a:ext>
            </a:extLst>
          </p:cNvPr>
          <p:cNvGrpSpPr/>
          <p:nvPr/>
        </p:nvGrpSpPr>
        <p:grpSpPr>
          <a:xfrm>
            <a:off x="490213" y="3690230"/>
            <a:ext cx="3407203" cy="3309392"/>
            <a:chOff x="488751" y="3690298"/>
            <a:chExt cx="3408091" cy="3310254"/>
          </a:xfrm>
        </p:grpSpPr>
        <p:pic>
          <p:nvPicPr>
            <p:cNvPr id="15" name="Picture 14">
              <a:extLst>
                <a:ext uri="{FF2B5EF4-FFF2-40B4-BE49-F238E27FC236}">
                  <a16:creationId xmlns:a16="http://schemas.microsoft.com/office/drawing/2014/main" id="{A44A647B-0F50-0835-2B9E-46F9E888CFD4}"/>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49548" t="32224" r="34274" b="-2328"/>
            <a:stretch/>
          </p:blipFill>
          <p:spPr>
            <a:xfrm>
              <a:off x="1368287" y="3700528"/>
              <a:ext cx="2528555" cy="3300024"/>
            </a:xfrm>
            <a:prstGeom prst="rect">
              <a:avLst/>
            </a:prstGeom>
          </p:spPr>
        </p:pic>
        <p:pic>
          <p:nvPicPr>
            <p:cNvPr id="16" name="Picture 15">
              <a:extLst>
                <a:ext uri="{FF2B5EF4-FFF2-40B4-BE49-F238E27FC236}">
                  <a16:creationId xmlns:a16="http://schemas.microsoft.com/office/drawing/2014/main" id="{C7DB5590-3303-5BC4-FBEE-3F15F7C2AD4C}"/>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65862" t="30773" r="17960" b="-878"/>
            <a:stretch/>
          </p:blipFill>
          <p:spPr>
            <a:xfrm flipH="1">
              <a:off x="488751" y="3690298"/>
              <a:ext cx="2481781" cy="3238978"/>
            </a:xfrm>
            <a:prstGeom prst="rect">
              <a:avLst/>
            </a:prstGeom>
          </p:spPr>
        </p:pic>
      </p:grpSp>
      <p:pic>
        <p:nvPicPr>
          <p:cNvPr id="21" name="图片 5" descr="33">
            <a:extLst>
              <a:ext uri="{FF2B5EF4-FFF2-40B4-BE49-F238E27FC236}">
                <a16:creationId xmlns:a16="http://schemas.microsoft.com/office/drawing/2014/main" id="{D218F60B-6E22-85B8-3574-8A1727C64D33}"/>
              </a:ext>
            </a:extLst>
          </p:cNvPr>
          <p:cNvPicPr>
            <a:picLocks noChangeAspect="1"/>
          </p:cNvPicPr>
          <p:nvPr/>
        </p:nvPicPr>
        <p:blipFill>
          <a:blip r:embed="rId7"/>
          <a:stretch>
            <a:fillRect/>
          </a:stretch>
        </p:blipFill>
        <p:spPr>
          <a:xfrm>
            <a:off x="4551642" y="3445573"/>
            <a:ext cx="4186971" cy="3475381"/>
          </a:xfrm>
          <a:prstGeom prst="rect">
            <a:avLst/>
          </a:prstGeom>
        </p:spPr>
      </p:pic>
      <p:pic>
        <p:nvPicPr>
          <p:cNvPr id="12" name="Picture 11">
            <a:extLst>
              <a:ext uri="{FF2B5EF4-FFF2-40B4-BE49-F238E27FC236}">
                <a16:creationId xmlns:a16="http://schemas.microsoft.com/office/drawing/2014/main" id="{19528C36-9ED2-6934-D005-A6FF09E8DE80}"/>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87092" t="27821"/>
          <a:stretch/>
        </p:blipFill>
        <p:spPr>
          <a:xfrm>
            <a:off x="9942492" y="3596399"/>
            <a:ext cx="2016883" cy="3396804"/>
          </a:xfrm>
          <a:prstGeom prst="rect">
            <a:avLst/>
          </a:prstGeom>
        </p:spPr>
      </p:pic>
      <p:pic>
        <p:nvPicPr>
          <p:cNvPr id="17" name="Picture 16">
            <a:extLst>
              <a:ext uri="{FF2B5EF4-FFF2-40B4-BE49-F238E27FC236}">
                <a16:creationId xmlns:a16="http://schemas.microsoft.com/office/drawing/2014/main" id="{04CCC551-A0B9-99D0-8EF7-891044447E7C}"/>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6589" t="37211" r="70260" b="836"/>
          <a:stretch/>
        </p:blipFill>
        <p:spPr>
          <a:xfrm flipH="1">
            <a:off x="7704093" y="4114507"/>
            <a:ext cx="2016883" cy="2861579"/>
          </a:xfrm>
          <a:prstGeom prst="rect">
            <a:avLst/>
          </a:prstGeom>
        </p:spPr>
      </p:pic>
      <p:grpSp>
        <p:nvGrpSpPr>
          <p:cNvPr id="18" name="Group 17">
            <a:extLst>
              <a:ext uri="{FF2B5EF4-FFF2-40B4-BE49-F238E27FC236}">
                <a16:creationId xmlns:a16="http://schemas.microsoft.com/office/drawing/2014/main" id="{9CB8A0FE-0927-49BF-BFE0-7A2015E7C559}"/>
              </a:ext>
            </a:extLst>
          </p:cNvPr>
          <p:cNvGrpSpPr/>
          <p:nvPr/>
        </p:nvGrpSpPr>
        <p:grpSpPr>
          <a:xfrm>
            <a:off x="2371725" y="173821"/>
            <a:ext cx="7235144" cy="3183199"/>
            <a:chOff x="5096183" y="2272683"/>
            <a:chExt cx="4500578" cy="2601158"/>
          </a:xfrm>
        </p:grpSpPr>
        <p:sp>
          <p:nvSpPr>
            <p:cNvPr id="19" name="Speech Bubble: Oval 18">
              <a:extLst>
                <a:ext uri="{FF2B5EF4-FFF2-40B4-BE49-F238E27FC236}">
                  <a16:creationId xmlns:a16="http://schemas.microsoft.com/office/drawing/2014/main" id="{E2525128-E328-4002-B0B7-8CB7983B15FD}"/>
                </a:ext>
              </a:extLst>
            </p:cNvPr>
            <p:cNvSpPr/>
            <p:nvPr/>
          </p:nvSpPr>
          <p:spPr>
            <a:xfrm>
              <a:off x="5096183" y="2272683"/>
              <a:ext cx="4500578" cy="2601158"/>
            </a:xfrm>
            <a:prstGeom prst="wedgeEllipseCallout">
              <a:avLst>
                <a:gd name="adj1" fmla="val 27804"/>
                <a:gd name="adj2" fmla="val 62313"/>
              </a:avLst>
            </a:prstGeom>
            <a:solidFill>
              <a:srgbClr val="FFFCED"/>
            </a:solidFill>
            <a:ln w="38100">
              <a:solidFill>
                <a:srgbClr val="FFB2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vi-VN" sz="1799"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20" name="Rectangle 19">
              <a:extLst>
                <a:ext uri="{FF2B5EF4-FFF2-40B4-BE49-F238E27FC236}">
                  <a16:creationId xmlns:a16="http://schemas.microsoft.com/office/drawing/2014/main" id="{A01E12AB-D101-437A-95CD-0CCC0092CE38}"/>
                </a:ext>
              </a:extLst>
            </p:cNvPr>
            <p:cNvSpPr/>
            <p:nvPr/>
          </p:nvSpPr>
          <p:spPr>
            <a:xfrm>
              <a:off x="5199838" y="2787252"/>
              <a:ext cx="4119657" cy="1491920"/>
            </a:xfrm>
            <a:prstGeom prst="rect">
              <a:avLst/>
            </a:prstGeom>
          </p:spPr>
          <p:txBody>
            <a:bodyPr wrap="square">
              <a:spAutoFit/>
            </a:bodyPr>
            <a:lstStyle/>
            <a:p>
              <a:pPr marL="0" marR="0" algn="r">
                <a:lnSpc>
                  <a:spcPct val="120000"/>
                </a:lnSpc>
                <a:spcBef>
                  <a:spcPts val="0"/>
                </a:spcBef>
                <a:spcAft>
                  <a:spcPts val="0"/>
                </a:spcAft>
              </a:pPr>
              <a:r>
                <a:rPr lang="nl-NL"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Chia sẻ ý kiến của em với gia đình, những người xung quanh để cùng sử dụng hợp lí thực vật và động vật.</a:t>
              </a:r>
              <a:endParaRPr lang="en-US" sz="32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endParaRPr>
            </a:p>
          </p:txBody>
        </p:sp>
      </p:grpSp>
    </p:spTree>
    <p:extLst>
      <p:ext uri="{BB962C8B-B14F-4D97-AF65-F5344CB8AC3E}">
        <p14:creationId xmlns:p14="http://schemas.microsoft.com/office/powerpoint/2010/main" val="4010383229"/>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par>
                          <p:cTn id="10" fill="hold">
                            <p:stCondLst>
                              <p:cond delay="500"/>
                            </p:stCondLst>
                            <p:childTnLst>
                              <p:par>
                                <p:cTn id="11" presetID="26" presetClass="emph" presetSubtype="0" fill="hold" nodeType="afterEffect">
                                  <p:stCondLst>
                                    <p:cond delay="0"/>
                                  </p:stCondLst>
                                  <p:childTnLst>
                                    <p:animEffect transition="out" filter="fade">
                                      <p:cBhvr>
                                        <p:cTn id="12" dur="500" tmFilter="0, 0; .2, .5; .8, .5; 1, 0"/>
                                        <p:tgtEl>
                                          <p:spTgt spid="18"/>
                                        </p:tgtEl>
                                      </p:cBhvr>
                                    </p:animEffect>
                                    <p:animScale>
                                      <p:cBhvr>
                                        <p:cTn id="13" dur="250" autoRev="1" fill="hold"/>
                                        <p:tgtEl>
                                          <p:spTgt spid="1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raphic 14">
            <a:extLst>
              <a:ext uri="{FF2B5EF4-FFF2-40B4-BE49-F238E27FC236}">
                <a16:creationId xmlns:a16="http://schemas.microsoft.com/office/drawing/2014/main" id="{BB34A4F3-2982-4EBC-A721-B09135484AA3}"/>
              </a:ext>
            </a:extLst>
          </p:cNvPr>
          <p:cNvPicPr>
            <a:picLocks noChangeAspect="1"/>
          </p:cNvPicPr>
          <p:nvPr/>
        </p:nvPicPr>
        <p:blipFill rotWithShape="1">
          <a:blip r:embed="rId3">
            <a:extLst>
              <a:ext uri="{96DAC541-7B7A-43D3-8B79-37D633B846F1}">
                <asvg:svgBlip xmlns:asvg="http://schemas.microsoft.com/office/drawing/2016/SVG/main" xmlns="" r:embed="rId4"/>
              </a:ext>
            </a:extLst>
          </a:blip>
          <a:srcRect l="1091" t="29953" r="17860" b="4322"/>
          <a:stretch/>
        </p:blipFill>
        <p:spPr>
          <a:xfrm>
            <a:off x="-130458" y="893"/>
            <a:ext cx="12422444" cy="6856214"/>
          </a:xfrm>
          <a:prstGeom prst="rect">
            <a:avLst/>
          </a:prstGeom>
        </p:spPr>
      </p:pic>
      <p:pic>
        <p:nvPicPr>
          <p:cNvPr id="11" name="Graphic 10">
            <a:extLst>
              <a:ext uri="{FF2B5EF4-FFF2-40B4-BE49-F238E27FC236}">
                <a16:creationId xmlns:a16="http://schemas.microsoft.com/office/drawing/2014/main" id="{FBC495E2-D696-4DDC-82BD-8BB215A3D971}"/>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flipH="1">
            <a:off x="1589" y="-29579"/>
            <a:ext cx="4180063" cy="5065132"/>
          </a:xfrm>
          <a:prstGeom prst="rect">
            <a:avLst/>
          </a:prstGeom>
        </p:spPr>
      </p:pic>
      <p:sp>
        <p:nvSpPr>
          <p:cNvPr id="2" name="Rectangle: Rounded Corners 1">
            <a:extLst>
              <a:ext uri="{FF2B5EF4-FFF2-40B4-BE49-F238E27FC236}">
                <a16:creationId xmlns:a16="http://schemas.microsoft.com/office/drawing/2014/main" id="{EA1ED2E1-86F5-6C3E-A072-49453168BD51}"/>
              </a:ext>
            </a:extLst>
          </p:cNvPr>
          <p:cNvSpPr/>
          <p:nvPr/>
        </p:nvSpPr>
        <p:spPr>
          <a:xfrm>
            <a:off x="237117" y="87234"/>
            <a:ext cx="11717766" cy="6683532"/>
          </a:xfrm>
          <a:custGeom>
            <a:avLst/>
            <a:gdLst>
              <a:gd name="connsiteX0" fmla="*/ 0 w 11717766"/>
              <a:gd name="connsiteY0" fmla="*/ 666482 h 6683532"/>
              <a:gd name="connsiteX1" fmla="*/ 666482 w 11717766"/>
              <a:gd name="connsiteY1" fmla="*/ 0 h 6683532"/>
              <a:gd name="connsiteX2" fmla="*/ 11051284 w 11717766"/>
              <a:gd name="connsiteY2" fmla="*/ 0 h 6683532"/>
              <a:gd name="connsiteX3" fmla="*/ 11717766 w 11717766"/>
              <a:gd name="connsiteY3" fmla="*/ 666482 h 6683532"/>
              <a:gd name="connsiteX4" fmla="*/ 11717766 w 11717766"/>
              <a:gd name="connsiteY4" fmla="*/ 6017050 h 6683532"/>
              <a:gd name="connsiteX5" fmla="*/ 11051284 w 11717766"/>
              <a:gd name="connsiteY5" fmla="*/ 6683532 h 6683532"/>
              <a:gd name="connsiteX6" fmla="*/ 666482 w 11717766"/>
              <a:gd name="connsiteY6" fmla="*/ 6683532 h 6683532"/>
              <a:gd name="connsiteX7" fmla="*/ 0 w 11717766"/>
              <a:gd name="connsiteY7" fmla="*/ 6017050 h 6683532"/>
              <a:gd name="connsiteX8" fmla="*/ 0 w 11717766"/>
              <a:gd name="connsiteY8" fmla="*/ 666482 h 6683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17766" h="6683532" fill="none" extrusionOk="0">
                <a:moveTo>
                  <a:pt x="0" y="666482"/>
                </a:moveTo>
                <a:cubicBezTo>
                  <a:pt x="568" y="313761"/>
                  <a:pt x="306316" y="13295"/>
                  <a:pt x="666482" y="0"/>
                </a:cubicBezTo>
                <a:cubicBezTo>
                  <a:pt x="5131406" y="72427"/>
                  <a:pt x="9522319" y="61419"/>
                  <a:pt x="11051284" y="0"/>
                </a:cubicBezTo>
                <a:cubicBezTo>
                  <a:pt x="11414603" y="-32832"/>
                  <a:pt x="11676519" y="285918"/>
                  <a:pt x="11717766" y="666482"/>
                </a:cubicBezTo>
                <a:cubicBezTo>
                  <a:pt x="11818642" y="2560088"/>
                  <a:pt x="11610453" y="3748220"/>
                  <a:pt x="11717766" y="6017050"/>
                </a:cubicBezTo>
                <a:cubicBezTo>
                  <a:pt x="11722798" y="6359600"/>
                  <a:pt x="11397948" y="6659515"/>
                  <a:pt x="11051284" y="6683532"/>
                </a:cubicBezTo>
                <a:cubicBezTo>
                  <a:pt x="9192923" y="6713359"/>
                  <a:pt x="5432985" y="6604226"/>
                  <a:pt x="666482" y="6683532"/>
                </a:cubicBezTo>
                <a:cubicBezTo>
                  <a:pt x="340392" y="6678784"/>
                  <a:pt x="-22790" y="6389645"/>
                  <a:pt x="0" y="6017050"/>
                </a:cubicBezTo>
                <a:cubicBezTo>
                  <a:pt x="50037" y="4601237"/>
                  <a:pt x="770" y="1700858"/>
                  <a:pt x="0" y="666482"/>
                </a:cubicBezTo>
                <a:close/>
              </a:path>
              <a:path w="11717766" h="6683532" stroke="0" extrusionOk="0">
                <a:moveTo>
                  <a:pt x="0" y="666482"/>
                </a:moveTo>
                <a:cubicBezTo>
                  <a:pt x="42518" y="309983"/>
                  <a:pt x="302844" y="9270"/>
                  <a:pt x="666482" y="0"/>
                </a:cubicBezTo>
                <a:cubicBezTo>
                  <a:pt x="4205303" y="123000"/>
                  <a:pt x="9574693" y="-96860"/>
                  <a:pt x="11051284" y="0"/>
                </a:cubicBezTo>
                <a:cubicBezTo>
                  <a:pt x="11384491" y="-26584"/>
                  <a:pt x="11748706" y="236018"/>
                  <a:pt x="11717766" y="666482"/>
                </a:cubicBezTo>
                <a:cubicBezTo>
                  <a:pt x="11720939" y="3256099"/>
                  <a:pt x="11812033" y="5368925"/>
                  <a:pt x="11717766" y="6017050"/>
                </a:cubicBezTo>
                <a:cubicBezTo>
                  <a:pt x="11659372" y="6406293"/>
                  <a:pt x="11404344" y="6681073"/>
                  <a:pt x="11051284" y="6683532"/>
                </a:cubicBezTo>
                <a:cubicBezTo>
                  <a:pt x="9676791" y="6522825"/>
                  <a:pt x="3005113" y="6723199"/>
                  <a:pt x="666482" y="6683532"/>
                </a:cubicBezTo>
                <a:cubicBezTo>
                  <a:pt x="236198" y="6670970"/>
                  <a:pt x="-23073" y="6374685"/>
                  <a:pt x="0" y="6017050"/>
                </a:cubicBezTo>
                <a:cubicBezTo>
                  <a:pt x="32216" y="4029839"/>
                  <a:pt x="57206" y="1835919"/>
                  <a:pt x="0" y="666482"/>
                </a:cubicBezTo>
                <a:close/>
              </a:path>
            </a:pathLst>
          </a:custGeom>
          <a:solidFill>
            <a:schemeClr val="bg1">
              <a:alpha val="73000"/>
            </a:schemeClr>
          </a:solidFill>
          <a:ln w="38100">
            <a:noFill/>
            <a:prstDash val="dash"/>
            <a:extLst>
              <a:ext uri="{C807C97D-BFC1-408E-A445-0C87EB9F89A2}">
                <ask:lineSketchStyleProps xmlns:ask="http://schemas.microsoft.com/office/drawing/2018/sketchyshapes" xmlns="" sd="852854689">
                  <a:prstGeom prst="roundRect">
                    <a:avLst>
                      <a:gd name="adj" fmla="val 9972"/>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en-US" sz="1799">
              <a:solidFill>
                <a:prstClr val="white"/>
              </a:solidFill>
              <a:latin typeface="Calibri" panose="020F0502020204030204"/>
            </a:endParaRPr>
          </a:p>
        </p:txBody>
      </p:sp>
      <p:sp>
        <p:nvSpPr>
          <p:cNvPr id="3" name="Rectangle: Rounded Corners 2">
            <a:extLst>
              <a:ext uri="{FF2B5EF4-FFF2-40B4-BE49-F238E27FC236}">
                <a16:creationId xmlns:a16="http://schemas.microsoft.com/office/drawing/2014/main" id="{F04CE61F-142C-F51E-F4D8-D120B94AE09A}"/>
              </a:ext>
            </a:extLst>
          </p:cNvPr>
          <p:cNvSpPr/>
          <p:nvPr/>
        </p:nvSpPr>
        <p:spPr>
          <a:xfrm>
            <a:off x="711841" y="3039726"/>
            <a:ext cx="10524663" cy="97129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914126">
              <a:defRPr/>
            </a:pPr>
            <a:r>
              <a:rPr lang="en-US" sz="4799" i="1" dirty="0">
                <a:solidFill>
                  <a:prstClr val="black"/>
                </a:solidFill>
                <a:latin typeface="Arial" panose="020B0604020202020204" pitchFamily="34" charset="0"/>
                <a:cs typeface="Arial" panose="020B0604020202020204" pitchFamily="34" charset="0"/>
              </a:rPr>
              <a:t>    </a:t>
            </a:r>
            <a:r>
              <a:rPr lang="en-US" sz="4799" i="1" dirty="0" err="1">
                <a:solidFill>
                  <a:prstClr val="black"/>
                </a:solidFill>
                <a:latin typeface="Arial" panose="020B0604020202020204" pitchFamily="34" charset="0"/>
                <a:cs typeface="Arial" panose="020B0604020202020204" pitchFamily="34" charset="0"/>
              </a:rPr>
              <a:t>Giáo</a:t>
            </a:r>
            <a:r>
              <a:rPr lang="en-US" sz="4799" i="1" dirty="0">
                <a:solidFill>
                  <a:prstClr val="black"/>
                </a:solidFill>
                <a:latin typeface="Arial" panose="020B0604020202020204" pitchFamily="34" charset="0"/>
                <a:cs typeface="Arial" panose="020B0604020202020204" pitchFamily="34" charset="0"/>
              </a:rPr>
              <a:t> </a:t>
            </a:r>
            <a:r>
              <a:rPr lang="en-US" sz="4799" i="1" dirty="0" err="1">
                <a:solidFill>
                  <a:prstClr val="black"/>
                </a:solidFill>
                <a:latin typeface="Arial" panose="020B0604020202020204" pitchFamily="34" charset="0"/>
                <a:cs typeface="Arial" panose="020B0604020202020204" pitchFamily="34" charset="0"/>
              </a:rPr>
              <a:t>viên</a:t>
            </a:r>
            <a:r>
              <a:rPr lang="en-US" sz="4799" i="1" dirty="0">
                <a:solidFill>
                  <a:prstClr val="black"/>
                </a:solidFill>
                <a:latin typeface="Arial" panose="020B0604020202020204" pitchFamily="34" charset="0"/>
                <a:cs typeface="Arial" panose="020B0604020202020204" pitchFamily="34" charset="0"/>
              </a:rPr>
              <a:t> </a:t>
            </a:r>
            <a:r>
              <a:rPr lang="en-US" sz="4799" i="1" dirty="0" err="1">
                <a:solidFill>
                  <a:prstClr val="black"/>
                </a:solidFill>
                <a:latin typeface="Arial" panose="020B0604020202020204" pitchFamily="34" charset="0"/>
                <a:cs typeface="Arial" panose="020B0604020202020204" pitchFamily="34" charset="0"/>
              </a:rPr>
              <a:t>điền</a:t>
            </a:r>
            <a:r>
              <a:rPr lang="en-US" sz="4799" i="1" dirty="0">
                <a:solidFill>
                  <a:prstClr val="black"/>
                </a:solidFill>
                <a:latin typeface="Arial" panose="020B0604020202020204" pitchFamily="34" charset="0"/>
                <a:cs typeface="Arial" panose="020B0604020202020204" pitchFamily="34" charset="0"/>
              </a:rPr>
              <a:t> </a:t>
            </a:r>
            <a:r>
              <a:rPr lang="en-US" sz="4799" i="1" dirty="0" err="1">
                <a:solidFill>
                  <a:prstClr val="black"/>
                </a:solidFill>
                <a:latin typeface="Arial" panose="020B0604020202020204" pitchFamily="34" charset="0"/>
                <a:cs typeface="Arial" panose="020B0604020202020204" pitchFamily="34" charset="0"/>
              </a:rPr>
              <a:t>vào</a:t>
            </a:r>
            <a:r>
              <a:rPr lang="en-US" sz="4799" i="1" dirty="0">
                <a:solidFill>
                  <a:prstClr val="black"/>
                </a:solidFill>
                <a:latin typeface="Arial" panose="020B0604020202020204" pitchFamily="34" charset="0"/>
                <a:cs typeface="Arial" panose="020B0604020202020204" pitchFamily="34" charset="0"/>
              </a:rPr>
              <a:t> </a:t>
            </a:r>
            <a:r>
              <a:rPr lang="en-US" sz="4799" i="1" dirty="0" err="1">
                <a:solidFill>
                  <a:prstClr val="black"/>
                </a:solidFill>
                <a:latin typeface="Arial" panose="020B0604020202020204" pitchFamily="34" charset="0"/>
                <a:cs typeface="Arial" panose="020B0604020202020204" pitchFamily="34" charset="0"/>
              </a:rPr>
              <a:t>đây</a:t>
            </a:r>
            <a:endParaRPr lang="en-US" sz="4799" i="1" dirty="0">
              <a:solidFill>
                <a:prstClr val="black"/>
              </a:solidFill>
              <a:latin typeface="Arial" panose="020B0604020202020204" pitchFamily="34" charset="0"/>
              <a:cs typeface="Arial" panose="020B0604020202020204" pitchFamily="34" charset="0"/>
            </a:endParaRPr>
          </a:p>
        </p:txBody>
      </p:sp>
      <p:sp>
        <p:nvSpPr>
          <p:cNvPr id="4" name="Rectangle: Rounded Corners 3">
            <a:extLst>
              <a:ext uri="{FF2B5EF4-FFF2-40B4-BE49-F238E27FC236}">
                <a16:creationId xmlns:a16="http://schemas.microsoft.com/office/drawing/2014/main" id="{F75241A7-726D-470E-42CF-5FF0886B3BA3}"/>
              </a:ext>
            </a:extLst>
          </p:cNvPr>
          <p:cNvSpPr/>
          <p:nvPr/>
        </p:nvSpPr>
        <p:spPr>
          <a:xfrm>
            <a:off x="711841" y="1801798"/>
            <a:ext cx="10524663" cy="97129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914126">
              <a:defRPr/>
            </a:pPr>
            <a:r>
              <a:rPr lang="en-US" sz="4799" i="1" dirty="0">
                <a:solidFill>
                  <a:prstClr val="black"/>
                </a:solidFill>
                <a:latin typeface="Arial" panose="020B0604020202020204" pitchFamily="34" charset="0"/>
                <a:cs typeface="Arial" panose="020B0604020202020204" pitchFamily="34" charset="0"/>
              </a:rPr>
              <a:t>    </a:t>
            </a:r>
            <a:r>
              <a:rPr lang="en-US" sz="4799" i="1" dirty="0" err="1">
                <a:solidFill>
                  <a:prstClr val="black"/>
                </a:solidFill>
                <a:latin typeface="Arial" panose="020B0604020202020204" pitchFamily="34" charset="0"/>
                <a:cs typeface="Arial" panose="020B0604020202020204" pitchFamily="34" charset="0"/>
              </a:rPr>
              <a:t>Giáo</a:t>
            </a:r>
            <a:r>
              <a:rPr lang="en-US" sz="4799" i="1" dirty="0">
                <a:solidFill>
                  <a:prstClr val="black"/>
                </a:solidFill>
                <a:latin typeface="Arial" panose="020B0604020202020204" pitchFamily="34" charset="0"/>
                <a:cs typeface="Arial" panose="020B0604020202020204" pitchFamily="34" charset="0"/>
              </a:rPr>
              <a:t> </a:t>
            </a:r>
            <a:r>
              <a:rPr lang="en-US" sz="4799" i="1" dirty="0" err="1">
                <a:solidFill>
                  <a:prstClr val="black"/>
                </a:solidFill>
                <a:latin typeface="Arial" panose="020B0604020202020204" pitchFamily="34" charset="0"/>
                <a:cs typeface="Arial" panose="020B0604020202020204" pitchFamily="34" charset="0"/>
              </a:rPr>
              <a:t>viên</a:t>
            </a:r>
            <a:r>
              <a:rPr lang="en-US" sz="4799" i="1" dirty="0">
                <a:solidFill>
                  <a:prstClr val="black"/>
                </a:solidFill>
                <a:latin typeface="Arial" panose="020B0604020202020204" pitchFamily="34" charset="0"/>
                <a:cs typeface="Arial" panose="020B0604020202020204" pitchFamily="34" charset="0"/>
              </a:rPr>
              <a:t> </a:t>
            </a:r>
            <a:r>
              <a:rPr lang="en-US" sz="4799" i="1" dirty="0" err="1">
                <a:solidFill>
                  <a:prstClr val="black"/>
                </a:solidFill>
                <a:latin typeface="Arial" panose="020B0604020202020204" pitchFamily="34" charset="0"/>
                <a:cs typeface="Arial" panose="020B0604020202020204" pitchFamily="34" charset="0"/>
              </a:rPr>
              <a:t>điền</a:t>
            </a:r>
            <a:r>
              <a:rPr lang="en-US" sz="4799" i="1" dirty="0">
                <a:solidFill>
                  <a:prstClr val="black"/>
                </a:solidFill>
                <a:latin typeface="Arial" panose="020B0604020202020204" pitchFamily="34" charset="0"/>
                <a:cs typeface="Arial" panose="020B0604020202020204" pitchFamily="34" charset="0"/>
              </a:rPr>
              <a:t> </a:t>
            </a:r>
            <a:r>
              <a:rPr lang="en-US" sz="4799" i="1" dirty="0" err="1">
                <a:solidFill>
                  <a:prstClr val="black"/>
                </a:solidFill>
                <a:latin typeface="Arial" panose="020B0604020202020204" pitchFamily="34" charset="0"/>
                <a:cs typeface="Arial" panose="020B0604020202020204" pitchFamily="34" charset="0"/>
              </a:rPr>
              <a:t>vào</a:t>
            </a:r>
            <a:r>
              <a:rPr lang="en-US" sz="4799" i="1" dirty="0">
                <a:solidFill>
                  <a:prstClr val="black"/>
                </a:solidFill>
                <a:latin typeface="Arial" panose="020B0604020202020204" pitchFamily="34" charset="0"/>
                <a:cs typeface="Arial" panose="020B0604020202020204" pitchFamily="34" charset="0"/>
              </a:rPr>
              <a:t> </a:t>
            </a:r>
            <a:r>
              <a:rPr lang="en-US" sz="4799" i="1" dirty="0" err="1">
                <a:solidFill>
                  <a:prstClr val="black"/>
                </a:solidFill>
                <a:latin typeface="Arial" panose="020B0604020202020204" pitchFamily="34" charset="0"/>
                <a:cs typeface="Arial" panose="020B0604020202020204" pitchFamily="34" charset="0"/>
              </a:rPr>
              <a:t>đây</a:t>
            </a:r>
            <a:endParaRPr lang="en-US" sz="4799" i="1" dirty="0">
              <a:solidFill>
                <a:prstClr val="black"/>
              </a:solidFill>
              <a:latin typeface="Arial" panose="020B0604020202020204" pitchFamily="34" charset="0"/>
              <a:cs typeface="Arial" panose="020B0604020202020204" pitchFamily="34" charset="0"/>
            </a:endParaRPr>
          </a:p>
        </p:txBody>
      </p:sp>
      <p:sp>
        <p:nvSpPr>
          <p:cNvPr id="5" name="Rectangle: Rounded Corners 4">
            <a:extLst>
              <a:ext uri="{FF2B5EF4-FFF2-40B4-BE49-F238E27FC236}">
                <a16:creationId xmlns:a16="http://schemas.microsoft.com/office/drawing/2014/main" id="{06F2D7E6-9E58-8398-4947-68B250BC734F}"/>
              </a:ext>
            </a:extLst>
          </p:cNvPr>
          <p:cNvSpPr/>
          <p:nvPr/>
        </p:nvSpPr>
        <p:spPr>
          <a:xfrm>
            <a:off x="711841" y="5623955"/>
            <a:ext cx="10524663" cy="97129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914126">
              <a:defRPr/>
            </a:pPr>
            <a:r>
              <a:rPr lang="en-US" sz="4799" i="1" dirty="0">
                <a:solidFill>
                  <a:prstClr val="black"/>
                </a:solidFill>
                <a:latin typeface="Arial" panose="020B0604020202020204" pitchFamily="34" charset="0"/>
                <a:cs typeface="Arial" panose="020B0604020202020204" pitchFamily="34" charset="0"/>
              </a:rPr>
              <a:t>    </a:t>
            </a:r>
            <a:r>
              <a:rPr lang="en-US" sz="4799" i="1" dirty="0" err="1">
                <a:solidFill>
                  <a:prstClr val="black"/>
                </a:solidFill>
                <a:latin typeface="Arial" panose="020B0604020202020204" pitchFamily="34" charset="0"/>
                <a:cs typeface="Arial" panose="020B0604020202020204" pitchFamily="34" charset="0"/>
              </a:rPr>
              <a:t>Giáo</a:t>
            </a:r>
            <a:r>
              <a:rPr lang="en-US" sz="4799" i="1" dirty="0">
                <a:solidFill>
                  <a:prstClr val="black"/>
                </a:solidFill>
                <a:latin typeface="Arial" panose="020B0604020202020204" pitchFamily="34" charset="0"/>
                <a:cs typeface="Arial" panose="020B0604020202020204" pitchFamily="34" charset="0"/>
              </a:rPr>
              <a:t> </a:t>
            </a:r>
            <a:r>
              <a:rPr lang="en-US" sz="4799" i="1" dirty="0" err="1">
                <a:solidFill>
                  <a:prstClr val="black"/>
                </a:solidFill>
                <a:latin typeface="Arial" panose="020B0604020202020204" pitchFamily="34" charset="0"/>
                <a:cs typeface="Arial" panose="020B0604020202020204" pitchFamily="34" charset="0"/>
              </a:rPr>
              <a:t>viên</a:t>
            </a:r>
            <a:r>
              <a:rPr lang="en-US" sz="4799" i="1" dirty="0">
                <a:solidFill>
                  <a:prstClr val="black"/>
                </a:solidFill>
                <a:latin typeface="Arial" panose="020B0604020202020204" pitchFamily="34" charset="0"/>
                <a:cs typeface="Arial" panose="020B0604020202020204" pitchFamily="34" charset="0"/>
              </a:rPr>
              <a:t> </a:t>
            </a:r>
            <a:r>
              <a:rPr lang="en-US" sz="4799" i="1" dirty="0" err="1">
                <a:solidFill>
                  <a:prstClr val="black"/>
                </a:solidFill>
                <a:latin typeface="Arial" panose="020B0604020202020204" pitchFamily="34" charset="0"/>
                <a:cs typeface="Arial" panose="020B0604020202020204" pitchFamily="34" charset="0"/>
              </a:rPr>
              <a:t>điền</a:t>
            </a:r>
            <a:r>
              <a:rPr lang="en-US" sz="4799" i="1" dirty="0">
                <a:solidFill>
                  <a:prstClr val="black"/>
                </a:solidFill>
                <a:latin typeface="Arial" panose="020B0604020202020204" pitchFamily="34" charset="0"/>
                <a:cs typeface="Arial" panose="020B0604020202020204" pitchFamily="34" charset="0"/>
              </a:rPr>
              <a:t> </a:t>
            </a:r>
            <a:r>
              <a:rPr lang="en-US" sz="4799" i="1" dirty="0" err="1">
                <a:solidFill>
                  <a:prstClr val="black"/>
                </a:solidFill>
                <a:latin typeface="Arial" panose="020B0604020202020204" pitchFamily="34" charset="0"/>
                <a:cs typeface="Arial" panose="020B0604020202020204" pitchFamily="34" charset="0"/>
              </a:rPr>
              <a:t>vào</a:t>
            </a:r>
            <a:r>
              <a:rPr lang="en-US" sz="4799" i="1" dirty="0">
                <a:solidFill>
                  <a:prstClr val="black"/>
                </a:solidFill>
                <a:latin typeface="Arial" panose="020B0604020202020204" pitchFamily="34" charset="0"/>
                <a:cs typeface="Arial" panose="020B0604020202020204" pitchFamily="34" charset="0"/>
              </a:rPr>
              <a:t> </a:t>
            </a:r>
            <a:r>
              <a:rPr lang="en-US" sz="4799" i="1" dirty="0" err="1">
                <a:solidFill>
                  <a:prstClr val="black"/>
                </a:solidFill>
                <a:latin typeface="Arial" panose="020B0604020202020204" pitchFamily="34" charset="0"/>
                <a:cs typeface="Arial" panose="020B0604020202020204" pitchFamily="34" charset="0"/>
              </a:rPr>
              <a:t>đây</a:t>
            </a:r>
            <a:endParaRPr lang="en-US" sz="4799" i="1" dirty="0">
              <a:solidFill>
                <a:prstClr val="black"/>
              </a:solidFill>
              <a:latin typeface="Arial" panose="020B0604020202020204" pitchFamily="34" charset="0"/>
              <a:cs typeface="Arial" panose="020B0604020202020204" pitchFamily="34" charset="0"/>
            </a:endParaRPr>
          </a:p>
        </p:txBody>
      </p:sp>
      <p:sp>
        <p:nvSpPr>
          <p:cNvPr id="6" name="Rectangle: Rounded Corners 5">
            <a:extLst>
              <a:ext uri="{FF2B5EF4-FFF2-40B4-BE49-F238E27FC236}">
                <a16:creationId xmlns:a16="http://schemas.microsoft.com/office/drawing/2014/main" id="{B2C0C117-1941-1ED4-3D99-DD1E561EE6F2}"/>
              </a:ext>
            </a:extLst>
          </p:cNvPr>
          <p:cNvSpPr/>
          <p:nvPr/>
        </p:nvSpPr>
        <p:spPr>
          <a:xfrm>
            <a:off x="711841" y="4277655"/>
            <a:ext cx="10524663" cy="97129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914126">
              <a:defRPr/>
            </a:pPr>
            <a:r>
              <a:rPr lang="en-US" sz="4799" i="1" dirty="0">
                <a:solidFill>
                  <a:prstClr val="black"/>
                </a:solidFill>
                <a:latin typeface="Arial" panose="020B0604020202020204" pitchFamily="34" charset="0"/>
                <a:cs typeface="Arial" panose="020B0604020202020204" pitchFamily="34" charset="0"/>
              </a:rPr>
              <a:t>    </a:t>
            </a:r>
            <a:r>
              <a:rPr lang="en-US" sz="4799" i="1" dirty="0" err="1">
                <a:solidFill>
                  <a:prstClr val="black"/>
                </a:solidFill>
                <a:latin typeface="Arial" panose="020B0604020202020204" pitchFamily="34" charset="0"/>
                <a:cs typeface="Arial" panose="020B0604020202020204" pitchFamily="34" charset="0"/>
              </a:rPr>
              <a:t>Giáo</a:t>
            </a:r>
            <a:r>
              <a:rPr lang="en-US" sz="4799" i="1" dirty="0">
                <a:solidFill>
                  <a:prstClr val="black"/>
                </a:solidFill>
                <a:latin typeface="Arial" panose="020B0604020202020204" pitchFamily="34" charset="0"/>
                <a:cs typeface="Arial" panose="020B0604020202020204" pitchFamily="34" charset="0"/>
              </a:rPr>
              <a:t> </a:t>
            </a:r>
            <a:r>
              <a:rPr lang="en-US" sz="4799" i="1" dirty="0" err="1">
                <a:solidFill>
                  <a:prstClr val="black"/>
                </a:solidFill>
                <a:latin typeface="Arial" panose="020B0604020202020204" pitchFamily="34" charset="0"/>
                <a:cs typeface="Arial" panose="020B0604020202020204" pitchFamily="34" charset="0"/>
              </a:rPr>
              <a:t>viên</a:t>
            </a:r>
            <a:r>
              <a:rPr lang="en-US" sz="4799" i="1" dirty="0">
                <a:solidFill>
                  <a:prstClr val="black"/>
                </a:solidFill>
                <a:latin typeface="Arial" panose="020B0604020202020204" pitchFamily="34" charset="0"/>
                <a:cs typeface="Arial" panose="020B0604020202020204" pitchFamily="34" charset="0"/>
              </a:rPr>
              <a:t> </a:t>
            </a:r>
            <a:r>
              <a:rPr lang="en-US" sz="4799" i="1" dirty="0" err="1">
                <a:solidFill>
                  <a:prstClr val="black"/>
                </a:solidFill>
                <a:latin typeface="Arial" panose="020B0604020202020204" pitchFamily="34" charset="0"/>
                <a:cs typeface="Arial" panose="020B0604020202020204" pitchFamily="34" charset="0"/>
              </a:rPr>
              <a:t>điền</a:t>
            </a:r>
            <a:r>
              <a:rPr lang="en-US" sz="4799" i="1" dirty="0">
                <a:solidFill>
                  <a:prstClr val="black"/>
                </a:solidFill>
                <a:latin typeface="Arial" panose="020B0604020202020204" pitchFamily="34" charset="0"/>
                <a:cs typeface="Arial" panose="020B0604020202020204" pitchFamily="34" charset="0"/>
              </a:rPr>
              <a:t> </a:t>
            </a:r>
            <a:r>
              <a:rPr lang="en-US" sz="4799" i="1" dirty="0" err="1">
                <a:solidFill>
                  <a:prstClr val="black"/>
                </a:solidFill>
                <a:latin typeface="Arial" panose="020B0604020202020204" pitchFamily="34" charset="0"/>
                <a:cs typeface="Arial" panose="020B0604020202020204" pitchFamily="34" charset="0"/>
              </a:rPr>
              <a:t>vào</a:t>
            </a:r>
            <a:r>
              <a:rPr lang="en-US" sz="4799" i="1" dirty="0">
                <a:solidFill>
                  <a:prstClr val="black"/>
                </a:solidFill>
                <a:latin typeface="Arial" panose="020B0604020202020204" pitchFamily="34" charset="0"/>
                <a:cs typeface="Arial" panose="020B0604020202020204" pitchFamily="34" charset="0"/>
              </a:rPr>
              <a:t> </a:t>
            </a:r>
            <a:r>
              <a:rPr lang="en-US" sz="4799" i="1" dirty="0" err="1">
                <a:solidFill>
                  <a:prstClr val="black"/>
                </a:solidFill>
                <a:latin typeface="Arial" panose="020B0604020202020204" pitchFamily="34" charset="0"/>
                <a:cs typeface="Arial" panose="020B0604020202020204" pitchFamily="34" charset="0"/>
              </a:rPr>
              <a:t>đây</a:t>
            </a:r>
            <a:endParaRPr lang="en-US" sz="4799" i="1" dirty="0">
              <a:solidFill>
                <a:prstClr val="black"/>
              </a:solidFill>
              <a:latin typeface="Arial" panose="020B0604020202020204" pitchFamily="34" charset="0"/>
              <a:cs typeface="Arial" panose="020B0604020202020204" pitchFamily="34" charset="0"/>
            </a:endParaRPr>
          </a:p>
        </p:txBody>
      </p:sp>
      <p:pic>
        <p:nvPicPr>
          <p:cNvPr id="17" name="Picture 2">
            <a:extLst>
              <a:ext uri="{FF2B5EF4-FFF2-40B4-BE49-F238E27FC236}">
                <a16:creationId xmlns:a16="http://schemas.microsoft.com/office/drawing/2014/main" id="{E245C3BF-68C2-7233-A0D5-6F4879D226E0}"/>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02505" y="2085176"/>
            <a:ext cx="495171" cy="49517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a:extLst>
              <a:ext uri="{FF2B5EF4-FFF2-40B4-BE49-F238E27FC236}">
                <a16:creationId xmlns:a16="http://schemas.microsoft.com/office/drawing/2014/main" id="{F400B6B2-5B41-EE43-D6D6-FE521D6A2C11}"/>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02505" y="3291889"/>
            <a:ext cx="495171" cy="49517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a:extLst>
              <a:ext uri="{FF2B5EF4-FFF2-40B4-BE49-F238E27FC236}">
                <a16:creationId xmlns:a16="http://schemas.microsoft.com/office/drawing/2014/main" id="{D2B0755E-6DFE-7440-84AB-A8C6F1777EB4}"/>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02505" y="5892112"/>
            <a:ext cx="495171" cy="495171"/>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a:extLst>
              <a:ext uri="{FF2B5EF4-FFF2-40B4-BE49-F238E27FC236}">
                <a16:creationId xmlns:a16="http://schemas.microsoft.com/office/drawing/2014/main" id="{7EAA1B63-5C12-EA4F-8A4D-73A282A947D9}"/>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02505" y="4545812"/>
            <a:ext cx="495171" cy="49517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154890F5-6B5F-47F4-93FE-F80F59123A48}"/>
              </a:ext>
            </a:extLst>
          </p:cNvPr>
          <p:cNvPicPr>
            <a:picLocks noChangeAspect="1"/>
          </p:cNvPicPr>
          <p:nvPr/>
        </p:nvPicPr>
        <p:blipFill>
          <a:blip r:embed="rId8"/>
          <a:stretch>
            <a:fillRect/>
          </a:stretch>
        </p:blipFill>
        <p:spPr>
          <a:xfrm>
            <a:off x="3407785" y="234637"/>
            <a:ext cx="6005080" cy="1359526"/>
          </a:xfrm>
          <a:prstGeom prst="rect">
            <a:avLst/>
          </a:prstGeom>
        </p:spPr>
      </p:pic>
    </p:spTree>
    <p:extLst>
      <p:ext uri="{BB962C8B-B14F-4D97-AF65-F5344CB8AC3E}">
        <p14:creationId xmlns:p14="http://schemas.microsoft.com/office/powerpoint/2010/main" val="1454905617"/>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8" fill="hold" grpId="0" nodeType="withEffect">
                                  <p:stCondLst>
                                    <p:cond delay="10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500"/>
                                        <p:tgtEl>
                                          <p:spTgt spid="4"/>
                                        </p:tgtEl>
                                      </p:cBhvr>
                                    </p:animEffect>
                                  </p:childTnLst>
                                </p:cTn>
                              </p:par>
                              <p:par>
                                <p:cTn id="11" presetID="22" presetClass="entr" presetSubtype="8" fill="hold" grpId="0" nodeType="withEffect">
                                  <p:stCondLst>
                                    <p:cond delay="10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par>
                                <p:cTn id="14" presetID="22" presetClass="entr" presetSubtype="8" fill="hold" grpId="0" nodeType="withEffect">
                                  <p:stCondLst>
                                    <p:cond delay="10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par>
                                <p:cTn id="17" presetID="22" presetClass="entr" presetSubtype="8" fill="hold" nodeType="withEffect">
                                  <p:stCondLst>
                                    <p:cond delay="100"/>
                                  </p:stCondLst>
                                  <p:childTnLst>
                                    <p:set>
                                      <p:cBhvr>
                                        <p:cTn id="18" dur="1" fill="hold">
                                          <p:stCondLst>
                                            <p:cond delay="0"/>
                                          </p:stCondLst>
                                        </p:cTn>
                                        <p:tgtEl>
                                          <p:spTgt spid="17"/>
                                        </p:tgtEl>
                                        <p:attrNameLst>
                                          <p:attrName>style.visibility</p:attrName>
                                        </p:attrNameLst>
                                      </p:cBhvr>
                                      <p:to>
                                        <p:strVal val="visible"/>
                                      </p:to>
                                    </p:set>
                                    <p:animEffect transition="in" filter="wipe(left)">
                                      <p:cBhvr>
                                        <p:cTn id="19" dur="500"/>
                                        <p:tgtEl>
                                          <p:spTgt spid="17"/>
                                        </p:tgtEl>
                                      </p:cBhvr>
                                    </p:animEffect>
                                  </p:childTnLst>
                                </p:cTn>
                              </p:par>
                              <p:par>
                                <p:cTn id="20" presetID="22" presetClass="entr" presetSubtype="8" fill="hold" nodeType="withEffect">
                                  <p:stCondLst>
                                    <p:cond delay="100"/>
                                  </p:stCondLst>
                                  <p:childTnLst>
                                    <p:set>
                                      <p:cBhvr>
                                        <p:cTn id="21" dur="1" fill="hold">
                                          <p:stCondLst>
                                            <p:cond delay="0"/>
                                          </p:stCondLst>
                                        </p:cTn>
                                        <p:tgtEl>
                                          <p:spTgt spid="18"/>
                                        </p:tgtEl>
                                        <p:attrNameLst>
                                          <p:attrName>style.visibility</p:attrName>
                                        </p:attrNameLst>
                                      </p:cBhvr>
                                      <p:to>
                                        <p:strVal val="visible"/>
                                      </p:to>
                                    </p:set>
                                    <p:animEffect transition="in" filter="wipe(left)">
                                      <p:cBhvr>
                                        <p:cTn id="22" dur="500"/>
                                        <p:tgtEl>
                                          <p:spTgt spid="18"/>
                                        </p:tgtEl>
                                      </p:cBhvr>
                                    </p:animEffect>
                                  </p:childTnLst>
                                </p:cTn>
                              </p:par>
                              <p:par>
                                <p:cTn id="23" presetID="22" presetClass="entr" presetSubtype="8" fill="hold" nodeType="withEffect">
                                  <p:stCondLst>
                                    <p:cond delay="10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500"/>
                                        <p:tgtEl>
                                          <p:spTgt spid="19"/>
                                        </p:tgtEl>
                                      </p:cBhvr>
                                    </p:animEffect>
                                  </p:childTnLst>
                                </p:cTn>
                              </p:par>
                              <p:par>
                                <p:cTn id="26" presetID="22" presetClass="entr" presetSubtype="8" fill="hold" nodeType="withEffect">
                                  <p:stCondLst>
                                    <p:cond delay="100"/>
                                  </p:stCondLst>
                                  <p:childTnLst>
                                    <p:set>
                                      <p:cBhvr>
                                        <p:cTn id="27" dur="1" fill="hold">
                                          <p:stCondLst>
                                            <p:cond delay="0"/>
                                          </p:stCondLst>
                                        </p:cTn>
                                        <p:tgtEl>
                                          <p:spTgt spid="20"/>
                                        </p:tgtEl>
                                        <p:attrNameLst>
                                          <p:attrName>style.visibility</p:attrName>
                                        </p:attrNameLst>
                                      </p:cBhvr>
                                      <p:to>
                                        <p:strVal val="visible"/>
                                      </p:to>
                                    </p:set>
                                    <p:animEffect transition="in" filter="wipe(left)">
                                      <p:cBhvr>
                                        <p:cTn id="2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4" name="图片 3" descr="35"/>
          <p:cNvPicPr>
            <a:picLocks noChangeAspect="1"/>
          </p:cNvPicPr>
          <p:nvPr/>
        </p:nvPicPr>
        <p:blipFill>
          <a:blip r:embed="rId4"/>
          <a:stretch>
            <a:fillRect/>
          </a:stretch>
        </p:blipFill>
        <p:spPr>
          <a:xfrm>
            <a:off x="11111" y="303995"/>
            <a:ext cx="12179302" cy="5795405"/>
          </a:xfrm>
          <a:prstGeom prst="rect">
            <a:avLst/>
          </a:prstGeom>
        </p:spPr>
      </p:pic>
      <p:pic>
        <p:nvPicPr>
          <p:cNvPr id="5" name="图片 4" descr="34"/>
          <p:cNvPicPr>
            <a:picLocks noChangeAspect="1"/>
          </p:cNvPicPr>
          <p:nvPr/>
        </p:nvPicPr>
        <p:blipFill>
          <a:blip r:embed="rId5"/>
          <a:stretch>
            <a:fillRect/>
          </a:stretch>
        </p:blipFill>
        <p:spPr>
          <a:xfrm>
            <a:off x="1588" y="3188066"/>
            <a:ext cx="12179302" cy="3663631"/>
          </a:xfrm>
          <a:prstGeom prst="rect">
            <a:avLst/>
          </a:prstGeom>
        </p:spPr>
      </p:pic>
      <p:pic>
        <p:nvPicPr>
          <p:cNvPr id="6" name="图片 5" descr="33"/>
          <p:cNvPicPr>
            <a:picLocks noChangeAspect="1"/>
          </p:cNvPicPr>
          <p:nvPr/>
        </p:nvPicPr>
        <p:blipFill>
          <a:blip r:embed="rId6"/>
          <a:stretch>
            <a:fillRect/>
          </a:stretch>
        </p:blipFill>
        <p:spPr>
          <a:xfrm>
            <a:off x="274619" y="2163250"/>
            <a:ext cx="5654935" cy="4693859"/>
          </a:xfrm>
          <a:prstGeom prst="rect">
            <a:avLst/>
          </a:prstGeom>
        </p:spPr>
      </p:pic>
      <p:pic>
        <p:nvPicPr>
          <p:cNvPr id="7" name="图片 6" descr="32"/>
          <p:cNvPicPr>
            <a:picLocks noChangeAspect="1"/>
          </p:cNvPicPr>
          <p:nvPr/>
        </p:nvPicPr>
        <p:blipFill>
          <a:blip r:embed="rId7"/>
          <a:stretch>
            <a:fillRect/>
          </a:stretch>
        </p:blipFill>
        <p:spPr>
          <a:xfrm>
            <a:off x="1587" y="4555832"/>
            <a:ext cx="2219382" cy="2301276"/>
          </a:xfrm>
          <a:prstGeom prst="rect">
            <a:avLst/>
          </a:prstGeom>
        </p:spPr>
      </p:pic>
      <p:pic>
        <p:nvPicPr>
          <p:cNvPr id="3" name="Picture 2">
            <a:extLst>
              <a:ext uri="{FF2B5EF4-FFF2-40B4-BE49-F238E27FC236}">
                <a16:creationId xmlns:a16="http://schemas.microsoft.com/office/drawing/2014/main" id="{E57E0C4C-86EA-3F8C-AABA-EFF057B0442E}"/>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87092" t="27821"/>
          <a:stretch/>
        </p:blipFill>
        <p:spPr>
          <a:xfrm>
            <a:off x="9942492" y="3596399"/>
            <a:ext cx="2016883" cy="3396804"/>
          </a:xfrm>
          <a:prstGeom prst="rect">
            <a:avLst/>
          </a:prstGeom>
        </p:spPr>
      </p:pic>
      <p:grpSp>
        <p:nvGrpSpPr>
          <p:cNvPr id="11" name="Group 10">
            <a:extLst>
              <a:ext uri="{FF2B5EF4-FFF2-40B4-BE49-F238E27FC236}">
                <a16:creationId xmlns:a16="http://schemas.microsoft.com/office/drawing/2014/main" id="{70552448-00A0-3AF6-DD03-88B0EBE729A5}"/>
              </a:ext>
            </a:extLst>
          </p:cNvPr>
          <p:cNvGrpSpPr/>
          <p:nvPr/>
        </p:nvGrpSpPr>
        <p:grpSpPr>
          <a:xfrm>
            <a:off x="490213" y="3690230"/>
            <a:ext cx="3407203" cy="3309392"/>
            <a:chOff x="488751" y="3690298"/>
            <a:chExt cx="3408091" cy="3310254"/>
          </a:xfrm>
        </p:grpSpPr>
        <p:pic>
          <p:nvPicPr>
            <p:cNvPr id="8" name="Picture 7">
              <a:extLst>
                <a:ext uri="{FF2B5EF4-FFF2-40B4-BE49-F238E27FC236}">
                  <a16:creationId xmlns:a16="http://schemas.microsoft.com/office/drawing/2014/main" id="{E55952B6-EF6F-AC4C-D4D7-ADDB9E59FC63}"/>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49548" t="32224" r="34274" b="-2328"/>
            <a:stretch/>
          </p:blipFill>
          <p:spPr>
            <a:xfrm>
              <a:off x="1368287" y="3700528"/>
              <a:ext cx="2528555" cy="3300024"/>
            </a:xfrm>
            <a:prstGeom prst="rect">
              <a:avLst/>
            </a:prstGeom>
          </p:spPr>
        </p:pic>
        <p:pic>
          <p:nvPicPr>
            <p:cNvPr id="9" name="Picture 8">
              <a:extLst>
                <a:ext uri="{FF2B5EF4-FFF2-40B4-BE49-F238E27FC236}">
                  <a16:creationId xmlns:a16="http://schemas.microsoft.com/office/drawing/2014/main" id="{B58E0AF7-BEDB-A79B-F11A-540E1E9579CE}"/>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5862" t="30773" r="17960" b="-878"/>
            <a:stretch/>
          </p:blipFill>
          <p:spPr>
            <a:xfrm flipH="1">
              <a:off x="488751" y="3690298"/>
              <a:ext cx="2481781" cy="3238978"/>
            </a:xfrm>
            <a:prstGeom prst="rect">
              <a:avLst/>
            </a:prstGeom>
          </p:spPr>
        </p:pic>
      </p:grpSp>
      <p:pic>
        <p:nvPicPr>
          <p:cNvPr id="10" name="Picture 9">
            <a:extLst>
              <a:ext uri="{FF2B5EF4-FFF2-40B4-BE49-F238E27FC236}">
                <a16:creationId xmlns:a16="http://schemas.microsoft.com/office/drawing/2014/main" id="{00579191-0543-0BC9-D8F1-C1D0DB2CE356}"/>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16589" t="37211" r="70260" b="836"/>
          <a:stretch/>
        </p:blipFill>
        <p:spPr>
          <a:xfrm flipH="1">
            <a:off x="7704093" y="4114507"/>
            <a:ext cx="2016883" cy="2861579"/>
          </a:xfrm>
          <a:prstGeom prst="rect">
            <a:avLst/>
          </a:prstGeom>
        </p:spPr>
      </p:pic>
      <p:pic>
        <p:nvPicPr>
          <p:cNvPr id="2" name="Picture 1">
            <a:extLst>
              <a:ext uri="{FF2B5EF4-FFF2-40B4-BE49-F238E27FC236}">
                <a16:creationId xmlns:a16="http://schemas.microsoft.com/office/drawing/2014/main" id="{CC383C2A-BBA3-44D1-ADFE-293A69FFBE33}"/>
              </a:ext>
            </a:extLst>
          </p:cNvPr>
          <p:cNvPicPr>
            <a:picLocks noChangeAspect="1"/>
          </p:cNvPicPr>
          <p:nvPr/>
        </p:nvPicPr>
        <p:blipFill>
          <a:blip r:embed="rId9"/>
          <a:stretch>
            <a:fillRect/>
          </a:stretch>
        </p:blipFill>
        <p:spPr>
          <a:xfrm>
            <a:off x="1617616" y="269832"/>
            <a:ext cx="9150889" cy="4029805"/>
          </a:xfrm>
          <a:prstGeom prst="rect">
            <a:avLst/>
          </a:prstGeom>
        </p:spPr>
      </p:pic>
      <p:sp>
        <p:nvSpPr>
          <p:cNvPr id="12" name="TextBox 11">
            <a:extLst>
              <a:ext uri="{FF2B5EF4-FFF2-40B4-BE49-F238E27FC236}">
                <a16:creationId xmlns:a16="http://schemas.microsoft.com/office/drawing/2014/main" id="{661888EC-BD28-41B6-9CE8-5406F10AE89F}"/>
              </a:ext>
            </a:extLst>
          </p:cNvPr>
          <p:cNvSpPr txBox="1"/>
          <p:nvPr/>
        </p:nvSpPr>
        <p:spPr>
          <a:xfrm>
            <a:off x="4004353" y="87598"/>
            <a:ext cx="6097712"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Calibri" panose="020F0502020204030204" pitchFamily="34" charset="0"/>
                <a:cs typeface="Calibri" panose="020F0502020204030204" pitchFamily="34" charset="0"/>
              </a:rPr>
              <a:t>Design: </a:t>
            </a:r>
            <a:r>
              <a:rPr lang="en-US" dirty="0" err="1">
                <a:latin typeface="Calibri" panose="020F0502020204030204" pitchFamily="34" charset="0"/>
                <a:cs typeface="Calibri" panose="020F0502020204030204" pitchFamily="34" charset="0"/>
              </a:rPr>
              <a:t>Hương</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Thảo</a:t>
            </a:r>
            <a:r>
              <a:rPr lang="en-US" dirty="0">
                <a:latin typeface="Calibri" panose="020F0502020204030204" pitchFamily="34" charset="0"/>
                <a:cs typeface="Calibri" panose="020F0502020204030204" pitchFamily="34" charset="0"/>
              </a:rPr>
              <a:t> – </a:t>
            </a:r>
            <a:r>
              <a:rPr lang="en-US" dirty="0" err="1">
                <a:latin typeface="Calibri" panose="020F0502020204030204" pitchFamily="34" charset="0"/>
                <a:cs typeface="Calibri" panose="020F0502020204030204" pitchFamily="34" charset="0"/>
              </a:rPr>
              <a:t>Zalo</a:t>
            </a:r>
            <a:r>
              <a:rPr lang="en-US" dirty="0">
                <a:latin typeface="Calibri" panose="020F0502020204030204" pitchFamily="34" charset="0"/>
                <a:cs typeface="Calibri" panose="020F0502020204030204" pitchFamily="34" charset="0"/>
              </a:rPr>
              <a:t> 0972115126</a:t>
            </a:r>
          </a:p>
        </p:txBody>
      </p:sp>
    </p:spTree>
    <p:extLst>
      <p:ext uri="{BB962C8B-B14F-4D97-AF65-F5344CB8AC3E}">
        <p14:creationId xmlns:p14="http://schemas.microsoft.com/office/powerpoint/2010/main" val="3894598045"/>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4" name="图片 3" descr="35"/>
          <p:cNvPicPr>
            <a:picLocks noChangeAspect="1"/>
          </p:cNvPicPr>
          <p:nvPr/>
        </p:nvPicPr>
        <p:blipFill>
          <a:blip r:embed="rId4"/>
          <a:stretch>
            <a:fillRect/>
          </a:stretch>
        </p:blipFill>
        <p:spPr>
          <a:xfrm>
            <a:off x="1588" y="895"/>
            <a:ext cx="12179302" cy="5795405"/>
          </a:xfrm>
          <a:prstGeom prst="rect">
            <a:avLst/>
          </a:prstGeom>
        </p:spPr>
      </p:pic>
      <p:pic>
        <p:nvPicPr>
          <p:cNvPr id="5" name="图片 4" descr="34"/>
          <p:cNvPicPr>
            <a:picLocks noChangeAspect="1"/>
          </p:cNvPicPr>
          <p:nvPr/>
        </p:nvPicPr>
        <p:blipFill>
          <a:blip r:embed="rId5"/>
          <a:stretch>
            <a:fillRect/>
          </a:stretch>
        </p:blipFill>
        <p:spPr>
          <a:xfrm>
            <a:off x="1588" y="3247439"/>
            <a:ext cx="12179302" cy="3663631"/>
          </a:xfrm>
          <a:prstGeom prst="rect">
            <a:avLst/>
          </a:prstGeom>
        </p:spPr>
      </p:pic>
      <p:cxnSp>
        <p:nvCxnSpPr>
          <p:cNvPr id="11" name="直接连接符 10"/>
          <p:cNvCxnSpPr/>
          <p:nvPr/>
        </p:nvCxnSpPr>
        <p:spPr>
          <a:xfrm>
            <a:off x="2471397" y="1173527"/>
            <a:ext cx="2717001" cy="0"/>
          </a:xfrm>
          <a:prstGeom prst="line">
            <a:avLst/>
          </a:prstGeom>
          <a:ln w="12700">
            <a:solidFill>
              <a:srgbClr val="40938C"/>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6418255" y="1173527"/>
            <a:ext cx="2717001" cy="0"/>
          </a:xfrm>
          <a:prstGeom prst="line">
            <a:avLst/>
          </a:prstGeom>
          <a:ln w="12700">
            <a:solidFill>
              <a:srgbClr val="40938C"/>
            </a:solidFill>
          </a:ln>
        </p:spPr>
        <p:style>
          <a:lnRef idx="1">
            <a:schemeClr val="accent1"/>
          </a:lnRef>
          <a:fillRef idx="0">
            <a:schemeClr val="accent1"/>
          </a:fillRef>
          <a:effectRef idx="0">
            <a:schemeClr val="accent1"/>
          </a:effectRef>
          <a:fontRef idx="minor">
            <a:schemeClr val="tx1"/>
          </a:fontRef>
        </p:style>
      </p:cxnSp>
      <p:sp>
        <p:nvSpPr>
          <p:cNvPr id="7" name="弧形 6"/>
          <p:cNvSpPr/>
          <p:nvPr/>
        </p:nvSpPr>
        <p:spPr>
          <a:xfrm>
            <a:off x="5117551" y="205133"/>
            <a:ext cx="1371549" cy="1371549"/>
          </a:xfrm>
          <a:prstGeom prst="arc">
            <a:avLst>
              <a:gd name="adj1" fmla="val 9386608"/>
              <a:gd name="adj2" fmla="val 1456947"/>
            </a:avLst>
          </a:prstGeom>
          <a:ln w="12700">
            <a:solidFill>
              <a:srgbClr val="40938C"/>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126">
              <a:defRPr/>
            </a:pPr>
            <a:endParaRPr lang="zh-CN" altLang="en-US" sz="1799" dirty="0">
              <a:solidFill>
                <a:srgbClr val="000000"/>
              </a:solidFill>
              <a:latin typeface="字魂105号-简雅黑" panose="00000500000000000000" charset="-122"/>
              <a:ea typeface="字魂105号-简雅黑" panose="00000500000000000000" charset="-122"/>
            </a:endParaRPr>
          </a:p>
        </p:txBody>
      </p:sp>
      <p:grpSp>
        <p:nvGrpSpPr>
          <p:cNvPr id="13" name="Group 12">
            <a:extLst>
              <a:ext uri="{FF2B5EF4-FFF2-40B4-BE49-F238E27FC236}">
                <a16:creationId xmlns:a16="http://schemas.microsoft.com/office/drawing/2014/main" id="{3D0E5807-DAF1-FD89-3577-78E2CF04A71D}"/>
              </a:ext>
            </a:extLst>
          </p:cNvPr>
          <p:cNvGrpSpPr/>
          <p:nvPr/>
        </p:nvGrpSpPr>
        <p:grpSpPr>
          <a:xfrm>
            <a:off x="490213" y="3690230"/>
            <a:ext cx="3407203" cy="3309392"/>
            <a:chOff x="488751" y="3690298"/>
            <a:chExt cx="3408091" cy="3310254"/>
          </a:xfrm>
        </p:grpSpPr>
        <p:pic>
          <p:nvPicPr>
            <p:cNvPr id="15" name="Picture 14">
              <a:extLst>
                <a:ext uri="{FF2B5EF4-FFF2-40B4-BE49-F238E27FC236}">
                  <a16:creationId xmlns:a16="http://schemas.microsoft.com/office/drawing/2014/main" id="{A44A647B-0F50-0835-2B9E-46F9E888CFD4}"/>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49548" t="32224" r="34274" b="-2328"/>
            <a:stretch/>
          </p:blipFill>
          <p:spPr>
            <a:xfrm>
              <a:off x="1368287" y="3700528"/>
              <a:ext cx="2528555" cy="3300024"/>
            </a:xfrm>
            <a:prstGeom prst="rect">
              <a:avLst/>
            </a:prstGeom>
          </p:spPr>
        </p:pic>
        <p:pic>
          <p:nvPicPr>
            <p:cNvPr id="16" name="Picture 15">
              <a:extLst>
                <a:ext uri="{FF2B5EF4-FFF2-40B4-BE49-F238E27FC236}">
                  <a16:creationId xmlns:a16="http://schemas.microsoft.com/office/drawing/2014/main" id="{C7DB5590-3303-5BC4-FBEE-3F15F7C2AD4C}"/>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65862" t="30773" r="17960" b="-878"/>
            <a:stretch/>
          </p:blipFill>
          <p:spPr>
            <a:xfrm flipH="1">
              <a:off x="488751" y="3690298"/>
              <a:ext cx="2481781" cy="3238978"/>
            </a:xfrm>
            <a:prstGeom prst="rect">
              <a:avLst/>
            </a:prstGeom>
          </p:spPr>
        </p:pic>
      </p:grpSp>
      <p:pic>
        <p:nvPicPr>
          <p:cNvPr id="21" name="图片 5" descr="33">
            <a:extLst>
              <a:ext uri="{FF2B5EF4-FFF2-40B4-BE49-F238E27FC236}">
                <a16:creationId xmlns:a16="http://schemas.microsoft.com/office/drawing/2014/main" id="{D218F60B-6E22-85B8-3574-8A1727C64D33}"/>
              </a:ext>
            </a:extLst>
          </p:cNvPr>
          <p:cNvPicPr>
            <a:picLocks noChangeAspect="1"/>
          </p:cNvPicPr>
          <p:nvPr/>
        </p:nvPicPr>
        <p:blipFill>
          <a:blip r:embed="rId7"/>
          <a:stretch>
            <a:fillRect/>
          </a:stretch>
        </p:blipFill>
        <p:spPr>
          <a:xfrm>
            <a:off x="4551642" y="3445573"/>
            <a:ext cx="4186971" cy="3475381"/>
          </a:xfrm>
          <a:prstGeom prst="rect">
            <a:avLst/>
          </a:prstGeom>
        </p:spPr>
      </p:pic>
      <p:pic>
        <p:nvPicPr>
          <p:cNvPr id="12" name="Picture 11">
            <a:extLst>
              <a:ext uri="{FF2B5EF4-FFF2-40B4-BE49-F238E27FC236}">
                <a16:creationId xmlns:a16="http://schemas.microsoft.com/office/drawing/2014/main" id="{19528C36-9ED2-6934-D005-A6FF09E8DE80}"/>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87092" t="27821"/>
          <a:stretch/>
        </p:blipFill>
        <p:spPr>
          <a:xfrm>
            <a:off x="9942492" y="3596399"/>
            <a:ext cx="2016883" cy="3396804"/>
          </a:xfrm>
          <a:prstGeom prst="rect">
            <a:avLst/>
          </a:prstGeom>
        </p:spPr>
      </p:pic>
      <p:pic>
        <p:nvPicPr>
          <p:cNvPr id="17" name="Picture 16">
            <a:extLst>
              <a:ext uri="{FF2B5EF4-FFF2-40B4-BE49-F238E27FC236}">
                <a16:creationId xmlns:a16="http://schemas.microsoft.com/office/drawing/2014/main" id="{04CCC551-A0B9-99D0-8EF7-891044447E7C}"/>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6589" t="37211" r="70260" b="836"/>
          <a:stretch/>
        </p:blipFill>
        <p:spPr>
          <a:xfrm flipH="1">
            <a:off x="7704093" y="4114507"/>
            <a:ext cx="2016883" cy="2861579"/>
          </a:xfrm>
          <a:prstGeom prst="rect">
            <a:avLst/>
          </a:prstGeom>
        </p:spPr>
      </p:pic>
      <p:pic>
        <p:nvPicPr>
          <p:cNvPr id="18" name="Picture 17">
            <a:extLst>
              <a:ext uri="{FF2B5EF4-FFF2-40B4-BE49-F238E27FC236}">
                <a16:creationId xmlns:a16="http://schemas.microsoft.com/office/drawing/2014/main" id="{5D4D3C31-C35B-C8E9-0AD3-2F821F6C1403}"/>
              </a:ext>
            </a:extLst>
          </p:cNvPr>
          <p:cNvPicPr>
            <a:picLocks noChangeAspect="1"/>
          </p:cNvPicPr>
          <p:nvPr/>
        </p:nvPicPr>
        <p:blipFill>
          <a:blip r:embed="rId8"/>
          <a:stretch>
            <a:fillRect/>
          </a:stretch>
        </p:blipFill>
        <p:spPr>
          <a:xfrm>
            <a:off x="5136023" y="328676"/>
            <a:ext cx="1353077" cy="1322602"/>
          </a:xfrm>
          <a:prstGeom prst="rect">
            <a:avLst/>
          </a:prstGeom>
        </p:spPr>
      </p:pic>
      <p:pic>
        <p:nvPicPr>
          <p:cNvPr id="19" name="Picture 18">
            <a:extLst>
              <a:ext uri="{FF2B5EF4-FFF2-40B4-BE49-F238E27FC236}">
                <a16:creationId xmlns:a16="http://schemas.microsoft.com/office/drawing/2014/main" id="{53389A76-2A53-AC56-2D95-9B31A81BF008}"/>
              </a:ext>
            </a:extLst>
          </p:cNvPr>
          <p:cNvPicPr>
            <a:picLocks noChangeAspect="1"/>
          </p:cNvPicPr>
          <p:nvPr/>
        </p:nvPicPr>
        <p:blipFill rotWithShape="1">
          <a:blip r:embed="rId9"/>
          <a:srcRect l="8432" r="7434" b="24976"/>
          <a:stretch/>
        </p:blipFill>
        <p:spPr>
          <a:xfrm>
            <a:off x="1756358" y="1061703"/>
            <a:ext cx="8773854" cy="251039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raphic 14">
            <a:extLst>
              <a:ext uri="{FF2B5EF4-FFF2-40B4-BE49-F238E27FC236}">
                <a16:creationId xmlns:a16="http://schemas.microsoft.com/office/drawing/2014/main" id="{BB34A4F3-2982-4EBC-A721-B09135484AA3}"/>
              </a:ext>
            </a:extLst>
          </p:cNvPr>
          <p:cNvPicPr>
            <a:picLocks noChangeAspect="1"/>
          </p:cNvPicPr>
          <p:nvPr/>
        </p:nvPicPr>
        <p:blipFill rotWithShape="1">
          <a:blip r:embed="rId5">
            <a:extLst>
              <a:ext uri="{96DAC541-7B7A-43D3-8B79-37D633B846F1}">
                <asvg:svgBlip xmlns:asvg="http://schemas.microsoft.com/office/drawing/2016/SVG/main" xmlns="" r:embed="rId6"/>
              </a:ext>
            </a:extLst>
          </a:blip>
          <a:srcRect l="1091" t="29953" r="18371" b="4322"/>
          <a:stretch/>
        </p:blipFill>
        <p:spPr>
          <a:xfrm>
            <a:off x="-130458" y="893"/>
            <a:ext cx="12320871" cy="6856214"/>
          </a:xfrm>
          <a:prstGeom prst="rect">
            <a:avLst/>
          </a:prstGeom>
        </p:spPr>
      </p:pic>
      <p:pic>
        <p:nvPicPr>
          <p:cNvPr id="14" name="Picture 13">
            <a:extLst>
              <a:ext uri="{FF2B5EF4-FFF2-40B4-BE49-F238E27FC236}">
                <a16:creationId xmlns:a16="http://schemas.microsoft.com/office/drawing/2014/main" id="{6B5CD68E-648B-4724-80E9-88674E4C065A}"/>
              </a:ext>
            </a:extLst>
          </p:cNvPr>
          <p:cNvPicPr>
            <a:picLocks noChangeAspect="1"/>
          </p:cNvPicPr>
          <p:nvPr/>
        </p:nvPicPr>
        <p:blipFill>
          <a:blip r:embed="rId7"/>
          <a:stretch>
            <a:fillRect/>
          </a:stretch>
        </p:blipFill>
        <p:spPr>
          <a:xfrm>
            <a:off x="1925114" y="840004"/>
            <a:ext cx="7903424" cy="4328956"/>
          </a:xfrm>
          <a:prstGeom prst="rect">
            <a:avLst/>
          </a:prstGeom>
        </p:spPr>
      </p:pic>
      <p:grpSp>
        <p:nvGrpSpPr>
          <p:cNvPr id="18" name="Group 17">
            <a:extLst>
              <a:ext uri="{FF2B5EF4-FFF2-40B4-BE49-F238E27FC236}">
                <a16:creationId xmlns:a16="http://schemas.microsoft.com/office/drawing/2014/main" id="{1909875C-67B4-4133-BDCD-80CAD350D736}"/>
              </a:ext>
            </a:extLst>
          </p:cNvPr>
          <p:cNvGrpSpPr/>
          <p:nvPr/>
        </p:nvGrpSpPr>
        <p:grpSpPr>
          <a:xfrm>
            <a:off x="-130457" y="-135477"/>
            <a:ext cx="2563251" cy="1625730"/>
            <a:chOff x="-213452" y="-612324"/>
            <a:chExt cx="3561591" cy="2359908"/>
          </a:xfrm>
        </p:grpSpPr>
        <p:pic>
          <p:nvPicPr>
            <p:cNvPr id="19" name="Picture 18">
              <a:extLst>
                <a:ext uri="{FF2B5EF4-FFF2-40B4-BE49-F238E27FC236}">
                  <a16:creationId xmlns:a16="http://schemas.microsoft.com/office/drawing/2014/main" id="{8DDAD02D-3BD2-435C-AEE8-560E51C95127}"/>
                </a:ext>
              </a:extLst>
            </p:cNvPr>
            <p:cNvPicPr>
              <a:picLocks noChangeAspect="1"/>
            </p:cNvPicPr>
            <p:nvPr/>
          </p:nvPicPr>
          <p:blipFill rotWithShape="1">
            <a:blip r:embed="rId8" cstate="print">
              <a:extLst>
                <a:ext uri="{BEBA8EAE-BF5A-486C-A8C5-ECC9F3942E4B}">
                  <a14:imgProps xmlns:a14="http://schemas.microsoft.com/office/drawing/2010/main">
                    <a14:imgLayer r:embed="rId9">
                      <a14:imgEffect>
                        <a14:brightnessContrast contrast="40000"/>
                      </a14:imgEffect>
                    </a14:imgLayer>
                  </a14:imgProps>
                </a:ext>
                <a:ext uri="{28A0092B-C50C-407E-A947-70E740481C1C}">
                  <a14:useLocalDpi xmlns:a14="http://schemas.microsoft.com/office/drawing/2010/main" val="0"/>
                </a:ext>
              </a:extLst>
            </a:blip>
            <a:srcRect b="14792"/>
            <a:stretch/>
          </p:blipFill>
          <p:spPr>
            <a:xfrm rot="20851398">
              <a:off x="-213452" y="-612324"/>
              <a:ext cx="2448479" cy="2251104"/>
            </a:xfrm>
            <a:prstGeom prst="rect">
              <a:avLst/>
            </a:prstGeom>
          </p:spPr>
        </p:pic>
        <p:pic>
          <p:nvPicPr>
            <p:cNvPr id="20" name="Picture 19">
              <a:extLst>
                <a:ext uri="{FF2B5EF4-FFF2-40B4-BE49-F238E27FC236}">
                  <a16:creationId xmlns:a16="http://schemas.microsoft.com/office/drawing/2014/main" id="{59C43E5B-A4F1-4F3C-A5F5-9EA95F22691C}"/>
                </a:ext>
              </a:extLst>
            </p:cNvPr>
            <p:cNvPicPr>
              <a:picLocks noChangeAspect="1"/>
            </p:cNvPicPr>
            <p:nvPr/>
          </p:nvPicPr>
          <p:blipFill>
            <a:blip r:embed="rId10"/>
            <a:stretch>
              <a:fillRect/>
            </a:stretch>
          </p:blipFill>
          <p:spPr>
            <a:xfrm>
              <a:off x="625714" y="116060"/>
              <a:ext cx="2722425" cy="1631524"/>
            </a:xfrm>
            <a:prstGeom prst="rect">
              <a:avLst/>
            </a:prstGeom>
          </p:spPr>
        </p:pic>
      </p:grpSp>
      <p:pic>
        <p:nvPicPr>
          <p:cNvPr id="11" name="Picture 10">
            <a:extLst>
              <a:ext uri="{FF2B5EF4-FFF2-40B4-BE49-F238E27FC236}">
                <a16:creationId xmlns:a16="http://schemas.microsoft.com/office/drawing/2014/main" id="{E22F4C51-7D60-4CF9-939E-2D58CEE7B68F}"/>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680645" y="4114621"/>
            <a:ext cx="2742486" cy="2742486"/>
          </a:xfrm>
          <a:prstGeom prst="rect">
            <a:avLst/>
          </a:prstGeom>
        </p:spPr>
      </p:pic>
      <p:pic>
        <p:nvPicPr>
          <p:cNvPr id="12" name="Picture 11">
            <a:hlinkClick r:id="rId12" action="ppaction://hlinksldjump"/>
            <a:extLst>
              <a:ext uri="{FF2B5EF4-FFF2-40B4-BE49-F238E27FC236}">
                <a16:creationId xmlns:a16="http://schemas.microsoft.com/office/drawing/2014/main" id="{B3224159-34E8-4529-B537-07C9B6A1268E}"/>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077090" y="1246778"/>
            <a:ext cx="2037820" cy="620694"/>
          </a:xfrm>
          <a:prstGeom prst="rect">
            <a:avLst/>
          </a:prstGeom>
        </p:spPr>
      </p:pic>
      <p:sp>
        <p:nvSpPr>
          <p:cNvPr id="13" name="TextBox 12">
            <a:extLst>
              <a:ext uri="{FF2B5EF4-FFF2-40B4-BE49-F238E27FC236}">
                <a16:creationId xmlns:a16="http://schemas.microsoft.com/office/drawing/2014/main" id="{6696856D-3299-492C-9E6D-7987ED54A02E}"/>
              </a:ext>
            </a:extLst>
          </p:cNvPr>
          <p:cNvSpPr txBox="1"/>
          <p:nvPr/>
        </p:nvSpPr>
        <p:spPr>
          <a:xfrm>
            <a:off x="2646843" y="268963"/>
            <a:ext cx="6500707" cy="666612"/>
          </a:xfrm>
          <a:prstGeom prst="rect">
            <a:avLst/>
          </a:prstGeom>
          <a:solidFill>
            <a:schemeClr val="bg1"/>
          </a:solidFill>
        </p:spPr>
        <p:txBody>
          <a:bodyPr wrap="square" rtlCol="0">
            <a:spAutoFit/>
          </a:bodyPr>
          <a:lstStyle/>
          <a:p>
            <a:pPr algn="ctr" defTabSz="1218804">
              <a:defRPr/>
            </a:pPr>
            <a:r>
              <a:rPr lang="en-US" sz="3732" dirty="0">
                <a:solidFill>
                  <a:srgbClr val="4BACC6">
                    <a:lumMod val="50000"/>
                  </a:srgbClr>
                </a:solidFill>
                <a:ea typeface="Tiffany" pitchFamily="18" charset="0"/>
                <a:cs typeface="Tiffany" pitchFamily="18" charset="0"/>
              </a:rPr>
              <a:t>GIẢI CỨU TRƯỜNG HỌC</a:t>
            </a:r>
          </a:p>
        </p:txBody>
      </p:sp>
      <p:pic>
        <p:nvPicPr>
          <p:cNvPr id="21" name="Zen Gardent">
            <a:hlinkClick r:id="" action="ppaction://media"/>
            <a:extLst>
              <a:ext uri="{FF2B5EF4-FFF2-40B4-BE49-F238E27FC236}">
                <a16:creationId xmlns:a16="http://schemas.microsoft.com/office/drawing/2014/main" id="{6DB145BF-B266-418F-8C13-8FFC4933C49A}"/>
              </a:ext>
            </a:extLst>
          </p:cNvPr>
          <p:cNvPicPr>
            <a:picLocks noChangeAspect="1"/>
          </p:cNvPicPr>
          <p:nvPr>
            <a:audioFile r:link="rId2"/>
            <p:extLst>
              <p:ext uri="{DAA4B4D4-6D71-4841-9C94-3DE7FCFB9230}">
                <p14:media xmlns:p14="http://schemas.microsoft.com/office/powerpoint/2010/main" r:embed="rId1"/>
              </p:ext>
            </p:extLst>
          </p:nvPr>
        </p:nvPicPr>
        <p:blipFill>
          <a:blip r:embed="rId14"/>
          <a:stretch>
            <a:fillRect/>
          </a:stretch>
        </p:blipFill>
        <p:spPr>
          <a:xfrm>
            <a:off x="12513684" y="3733721"/>
            <a:ext cx="812588" cy="812588"/>
          </a:xfrm>
          <a:prstGeom prst="rect">
            <a:avLst/>
          </a:prstGeom>
        </p:spPr>
      </p:pic>
      <p:pic>
        <p:nvPicPr>
          <p:cNvPr id="22" name="Picture 21">
            <a:extLst>
              <a:ext uri="{FF2B5EF4-FFF2-40B4-BE49-F238E27FC236}">
                <a16:creationId xmlns:a16="http://schemas.microsoft.com/office/drawing/2014/main" id="{6C5A5AD5-8E82-46EA-BB2A-8EB55DFF34CE}"/>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09455" y="5221019"/>
            <a:ext cx="1422030" cy="1291492"/>
          </a:xfrm>
          <a:prstGeom prst="rect">
            <a:avLst/>
          </a:prstGeom>
        </p:spPr>
      </p:pic>
      <p:pic>
        <p:nvPicPr>
          <p:cNvPr id="23" name="Picture 22">
            <a:hlinkClick r:id="rId16" action="ppaction://hlinksldjump"/>
            <a:extLst>
              <a:ext uri="{FF2B5EF4-FFF2-40B4-BE49-F238E27FC236}">
                <a16:creationId xmlns:a16="http://schemas.microsoft.com/office/drawing/2014/main" id="{95F7CCEB-70E0-474B-872A-DA35DEC167CE}"/>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rot="7427931">
            <a:off x="1017323" y="5394607"/>
            <a:ext cx="1422030" cy="1291492"/>
          </a:xfrm>
          <a:prstGeom prst="rect">
            <a:avLst/>
          </a:prstGeom>
        </p:spPr>
      </p:pic>
      <p:pic>
        <p:nvPicPr>
          <p:cNvPr id="24" name="Picture 2" descr="200+ Free Plastic Recycling &amp; Plastic Images - Pixabay">
            <a:hlinkClick r:id="rId17" action="ppaction://hlinksldjump"/>
            <a:extLst>
              <a:ext uri="{FF2B5EF4-FFF2-40B4-BE49-F238E27FC236}">
                <a16:creationId xmlns:a16="http://schemas.microsoft.com/office/drawing/2014/main" id="{B88FDFB1-FC41-43B0-8605-1EDF857277AD}"/>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6845907" y="5568195"/>
            <a:ext cx="1422030" cy="944317"/>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4">
            <a:hlinkClick r:id="rId16" action="ppaction://hlinksldjump"/>
            <a:extLst>
              <a:ext uri="{FF2B5EF4-FFF2-40B4-BE49-F238E27FC236}">
                <a16:creationId xmlns:a16="http://schemas.microsoft.com/office/drawing/2014/main" id="{858EC762-3DF8-4017-932E-40D8A15B05BB}"/>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rot="1449866">
            <a:off x="9639753" y="5086055"/>
            <a:ext cx="1145291" cy="1145291"/>
          </a:xfrm>
          <a:prstGeom prst="rect">
            <a:avLst/>
          </a:prstGeom>
        </p:spPr>
      </p:pic>
      <p:pic>
        <p:nvPicPr>
          <p:cNvPr id="26" name="Picture 25">
            <a:extLst>
              <a:ext uri="{FF2B5EF4-FFF2-40B4-BE49-F238E27FC236}">
                <a16:creationId xmlns:a16="http://schemas.microsoft.com/office/drawing/2014/main" id="{303AFD93-011E-474C-833A-DE37A69D95A3}"/>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1728339" y="4404860"/>
            <a:ext cx="2107651" cy="2107651"/>
          </a:xfrm>
          <a:prstGeom prst="rect">
            <a:avLst/>
          </a:prstGeom>
        </p:spPr>
      </p:pic>
      <p:pic>
        <p:nvPicPr>
          <p:cNvPr id="27" name="Picture 26">
            <a:hlinkClick r:id="rId21" action="ppaction://hlinksldjump"/>
            <a:extLst>
              <a:ext uri="{FF2B5EF4-FFF2-40B4-BE49-F238E27FC236}">
                <a16:creationId xmlns:a16="http://schemas.microsoft.com/office/drawing/2014/main" id="{3E774B5D-4506-4B57-90D4-E7F2BD8AA9AB}"/>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rot="2086941" flipH="1">
            <a:off x="3771903" y="5110565"/>
            <a:ext cx="915259" cy="915259"/>
          </a:xfrm>
          <a:prstGeom prst="rect">
            <a:avLst/>
          </a:prstGeom>
        </p:spPr>
      </p:pic>
      <p:pic>
        <p:nvPicPr>
          <p:cNvPr id="28" name="Picture 27">
            <a:extLst>
              <a:ext uri="{FF2B5EF4-FFF2-40B4-BE49-F238E27FC236}">
                <a16:creationId xmlns:a16="http://schemas.microsoft.com/office/drawing/2014/main" id="{8C9EF152-816C-4086-96E6-C75EF006E434}"/>
              </a:ext>
            </a:extLst>
          </p:cNvPr>
          <p:cNvPicPr>
            <a:picLocks noChangeAspect="1"/>
          </p:cNvPicPr>
          <p:nvPr/>
        </p:nvPicPr>
        <p:blipFill rotWithShape="1">
          <a:blip r:embed="rId23" cstate="print">
            <a:extLst>
              <a:ext uri="{28A0092B-C50C-407E-A947-70E740481C1C}">
                <a14:useLocalDpi xmlns:a14="http://schemas.microsoft.com/office/drawing/2010/main" val="0"/>
              </a:ext>
            </a:extLst>
          </a:blip>
          <a:srcRect b="6424"/>
          <a:stretch/>
        </p:blipFill>
        <p:spPr>
          <a:xfrm>
            <a:off x="1381812" y="91370"/>
            <a:ext cx="7516447" cy="7033615"/>
          </a:xfrm>
          <a:prstGeom prst="rect">
            <a:avLst/>
          </a:prstGeom>
        </p:spPr>
      </p:pic>
      <p:sp>
        <p:nvSpPr>
          <p:cNvPr id="29" name="Rectangle 28">
            <a:extLst>
              <a:ext uri="{FF2B5EF4-FFF2-40B4-BE49-F238E27FC236}">
                <a16:creationId xmlns:a16="http://schemas.microsoft.com/office/drawing/2014/main" id="{8407C785-964E-40E1-BD32-77F611D0FF87}"/>
              </a:ext>
            </a:extLst>
          </p:cNvPr>
          <p:cNvSpPr/>
          <p:nvPr/>
        </p:nvSpPr>
        <p:spPr>
          <a:xfrm>
            <a:off x="1775952" y="1719818"/>
            <a:ext cx="6602277" cy="1569251"/>
          </a:xfrm>
          <a:prstGeom prst="rect">
            <a:avLst/>
          </a:prstGeom>
        </p:spPr>
        <p:txBody>
          <a:bodyPr wrap="square">
            <a:spAutoFit/>
          </a:bodyPr>
          <a:lstStyle/>
          <a:p>
            <a:pPr algn="ctr" defTabSz="1218804">
              <a:defRPr/>
            </a:pPr>
            <a:r>
              <a:rPr lang="en-US" sz="2399" b="1" dirty="0" err="1">
                <a:solidFill>
                  <a:srgbClr val="4BACC6">
                    <a:lumMod val="50000"/>
                  </a:srgbClr>
                </a:solidFill>
                <a:ea typeface="Tiffany" pitchFamily="18" charset="0"/>
                <a:cs typeface="Times New Roman" pitchFamily="18" charset="0"/>
              </a:rPr>
              <a:t>Trường</a:t>
            </a:r>
            <a:r>
              <a:rPr lang="en-US" sz="2399" b="1" dirty="0">
                <a:solidFill>
                  <a:srgbClr val="4BACC6">
                    <a:lumMod val="50000"/>
                  </a:srgbClr>
                </a:solidFill>
                <a:ea typeface="Tiffany" pitchFamily="18" charset="0"/>
                <a:cs typeface="Times New Roman" pitchFamily="18" charset="0"/>
              </a:rPr>
              <a:t> </a:t>
            </a:r>
            <a:r>
              <a:rPr lang="en-US" sz="2399" b="1" dirty="0" err="1">
                <a:solidFill>
                  <a:srgbClr val="4BACC6">
                    <a:lumMod val="50000"/>
                  </a:srgbClr>
                </a:solidFill>
                <a:ea typeface="Tiffany" pitchFamily="18" charset="0"/>
                <a:cs typeface="Times New Roman" pitchFamily="18" charset="0"/>
              </a:rPr>
              <a:t>học</a:t>
            </a:r>
            <a:r>
              <a:rPr lang="en-US" sz="2399" b="1" dirty="0">
                <a:solidFill>
                  <a:srgbClr val="4BACC6">
                    <a:lumMod val="50000"/>
                  </a:srgbClr>
                </a:solidFill>
                <a:ea typeface="Tiffany" pitchFamily="18" charset="0"/>
                <a:cs typeface="Times New Roman" pitchFamily="18" charset="0"/>
              </a:rPr>
              <a:t> </a:t>
            </a:r>
            <a:r>
              <a:rPr lang="en-US" sz="2399" b="1" dirty="0" err="1">
                <a:solidFill>
                  <a:srgbClr val="4BACC6">
                    <a:lumMod val="50000"/>
                  </a:srgbClr>
                </a:solidFill>
                <a:ea typeface="Tiffany" pitchFamily="18" charset="0"/>
                <a:cs typeface="Times New Roman" pitchFamily="18" charset="0"/>
              </a:rPr>
              <a:t>đang</a:t>
            </a:r>
            <a:r>
              <a:rPr lang="en-US" sz="2399" b="1" dirty="0">
                <a:solidFill>
                  <a:srgbClr val="4BACC6">
                    <a:lumMod val="50000"/>
                  </a:srgbClr>
                </a:solidFill>
                <a:ea typeface="Tiffany" pitchFamily="18" charset="0"/>
                <a:cs typeface="Times New Roman" pitchFamily="18" charset="0"/>
              </a:rPr>
              <a:t> </a:t>
            </a:r>
            <a:r>
              <a:rPr lang="en-US" sz="2399" b="1" dirty="0" err="1">
                <a:solidFill>
                  <a:srgbClr val="4BACC6">
                    <a:lumMod val="50000"/>
                  </a:srgbClr>
                </a:solidFill>
                <a:ea typeface="Tiffany" pitchFamily="18" charset="0"/>
                <a:cs typeface="Times New Roman" pitchFamily="18" charset="0"/>
              </a:rPr>
              <a:t>bị</a:t>
            </a:r>
            <a:r>
              <a:rPr lang="en-US" sz="2399" b="1" dirty="0">
                <a:solidFill>
                  <a:srgbClr val="4BACC6">
                    <a:lumMod val="50000"/>
                  </a:srgbClr>
                </a:solidFill>
                <a:ea typeface="Tiffany" pitchFamily="18" charset="0"/>
                <a:cs typeface="Times New Roman" pitchFamily="18" charset="0"/>
              </a:rPr>
              <a:t> ô </a:t>
            </a:r>
            <a:r>
              <a:rPr lang="en-US" sz="2399" b="1" dirty="0" err="1">
                <a:solidFill>
                  <a:srgbClr val="4BACC6">
                    <a:lumMod val="50000"/>
                  </a:srgbClr>
                </a:solidFill>
                <a:ea typeface="Tiffany" pitchFamily="18" charset="0"/>
                <a:cs typeface="Times New Roman" pitchFamily="18" charset="0"/>
              </a:rPr>
              <a:t>nhiễm</a:t>
            </a:r>
            <a:r>
              <a:rPr lang="en-US" sz="2399" b="1" dirty="0">
                <a:solidFill>
                  <a:srgbClr val="4BACC6">
                    <a:lumMod val="50000"/>
                  </a:srgbClr>
                </a:solidFill>
                <a:ea typeface="Tiffany" pitchFamily="18" charset="0"/>
                <a:cs typeface="Times New Roman" pitchFamily="18" charset="0"/>
              </a:rPr>
              <a:t> </a:t>
            </a:r>
            <a:r>
              <a:rPr lang="en-US" sz="2399" b="1" dirty="0" err="1">
                <a:solidFill>
                  <a:srgbClr val="4BACC6">
                    <a:lumMod val="50000"/>
                  </a:srgbClr>
                </a:solidFill>
                <a:ea typeface="Tiffany" pitchFamily="18" charset="0"/>
                <a:cs typeface="Times New Roman" pitchFamily="18" charset="0"/>
              </a:rPr>
              <a:t>bởi</a:t>
            </a:r>
            <a:r>
              <a:rPr lang="en-US" sz="2399" b="1" dirty="0">
                <a:solidFill>
                  <a:srgbClr val="4BACC6">
                    <a:lumMod val="50000"/>
                  </a:srgbClr>
                </a:solidFill>
                <a:ea typeface="Tiffany" pitchFamily="18" charset="0"/>
                <a:cs typeface="Times New Roman" pitchFamily="18" charset="0"/>
              </a:rPr>
              <a:t> </a:t>
            </a:r>
            <a:r>
              <a:rPr lang="en-US" sz="2399" b="1" dirty="0" err="1">
                <a:solidFill>
                  <a:srgbClr val="4BACC6">
                    <a:lumMod val="50000"/>
                  </a:srgbClr>
                </a:solidFill>
                <a:ea typeface="Tiffany" pitchFamily="18" charset="0"/>
                <a:cs typeface="Times New Roman" pitchFamily="18" charset="0"/>
              </a:rPr>
              <a:t>rác</a:t>
            </a:r>
            <a:r>
              <a:rPr lang="en-US" sz="2399" b="1" dirty="0">
                <a:solidFill>
                  <a:srgbClr val="4BACC6">
                    <a:lumMod val="50000"/>
                  </a:srgbClr>
                </a:solidFill>
                <a:ea typeface="Tiffany" pitchFamily="18" charset="0"/>
                <a:cs typeface="Times New Roman" pitchFamily="18" charset="0"/>
              </a:rPr>
              <a:t> </a:t>
            </a:r>
            <a:r>
              <a:rPr lang="en-US" sz="2399" b="1" dirty="0" err="1">
                <a:solidFill>
                  <a:srgbClr val="4BACC6">
                    <a:lumMod val="50000"/>
                  </a:srgbClr>
                </a:solidFill>
                <a:ea typeface="Tiffany" pitchFamily="18" charset="0"/>
                <a:cs typeface="Times New Roman" pitchFamily="18" charset="0"/>
              </a:rPr>
              <a:t>thải</a:t>
            </a:r>
            <a:r>
              <a:rPr lang="en-US" sz="2399" b="1" dirty="0">
                <a:solidFill>
                  <a:srgbClr val="4BACC6">
                    <a:lumMod val="50000"/>
                  </a:srgbClr>
                </a:solidFill>
                <a:ea typeface="Tiffany" pitchFamily="18" charset="0"/>
                <a:cs typeface="Times New Roman" pitchFamily="18" charset="0"/>
              </a:rPr>
              <a:t>.</a:t>
            </a:r>
          </a:p>
          <a:p>
            <a:pPr algn="ctr" defTabSz="1218804">
              <a:defRPr/>
            </a:pPr>
            <a:r>
              <a:rPr lang="en-US" sz="2399" b="1" dirty="0" err="1">
                <a:solidFill>
                  <a:srgbClr val="4BACC6">
                    <a:lumMod val="50000"/>
                  </a:srgbClr>
                </a:solidFill>
                <a:ea typeface="Tiffany" pitchFamily="18" charset="0"/>
                <a:cs typeface="Times New Roman" pitchFamily="18" charset="0"/>
              </a:rPr>
              <a:t>Em</a:t>
            </a:r>
            <a:r>
              <a:rPr lang="en-US" sz="2399" b="1" dirty="0">
                <a:solidFill>
                  <a:srgbClr val="4BACC6">
                    <a:lumMod val="50000"/>
                  </a:srgbClr>
                </a:solidFill>
                <a:ea typeface="Tiffany" pitchFamily="18" charset="0"/>
                <a:cs typeface="Times New Roman" pitchFamily="18" charset="0"/>
              </a:rPr>
              <a:t> </a:t>
            </a:r>
            <a:r>
              <a:rPr lang="en-US" sz="2399" b="1" dirty="0" err="1">
                <a:solidFill>
                  <a:srgbClr val="4BACC6">
                    <a:lumMod val="50000"/>
                  </a:srgbClr>
                </a:solidFill>
                <a:ea typeface="Tiffany" pitchFamily="18" charset="0"/>
                <a:cs typeface="Times New Roman" pitchFamily="18" charset="0"/>
              </a:rPr>
              <a:t>hãy</a:t>
            </a:r>
            <a:r>
              <a:rPr lang="en-US" sz="2399" b="1" dirty="0">
                <a:solidFill>
                  <a:srgbClr val="4BACC6">
                    <a:lumMod val="50000"/>
                  </a:srgbClr>
                </a:solidFill>
                <a:ea typeface="Tiffany" pitchFamily="18" charset="0"/>
                <a:cs typeface="Times New Roman" pitchFamily="18" charset="0"/>
              </a:rPr>
              <a:t> </a:t>
            </a:r>
            <a:r>
              <a:rPr lang="en-US" sz="2399" b="1" dirty="0" err="1">
                <a:solidFill>
                  <a:srgbClr val="4BACC6">
                    <a:lumMod val="50000"/>
                  </a:srgbClr>
                </a:solidFill>
                <a:ea typeface="Tiffany" pitchFamily="18" charset="0"/>
                <a:cs typeface="Times New Roman" pitchFamily="18" charset="0"/>
              </a:rPr>
              <a:t>giúp</a:t>
            </a:r>
            <a:r>
              <a:rPr lang="en-US" sz="2399" b="1" dirty="0">
                <a:solidFill>
                  <a:srgbClr val="4BACC6">
                    <a:lumMod val="50000"/>
                  </a:srgbClr>
                </a:solidFill>
                <a:ea typeface="Tiffany" pitchFamily="18" charset="0"/>
                <a:cs typeface="Times New Roman" pitchFamily="18" charset="0"/>
              </a:rPr>
              <a:t> </a:t>
            </a:r>
            <a:r>
              <a:rPr lang="en-US" sz="2399" b="1" dirty="0" err="1">
                <a:solidFill>
                  <a:srgbClr val="4BACC6">
                    <a:lumMod val="50000"/>
                  </a:srgbClr>
                </a:solidFill>
                <a:ea typeface="Tiffany" pitchFamily="18" charset="0"/>
                <a:cs typeface="Times New Roman" pitchFamily="18" charset="0"/>
              </a:rPr>
              <a:t>các</a:t>
            </a:r>
            <a:r>
              <a:rPr lang="en-US" sz="2399" b="1" dirty="0">
                <a:solidFill>
                  <a:srgbClr val="4BACC6">
                    <a:lumMod val="50000"/>
                  </a:srgbClr>
                </a:solidFill>
                <a:ea typeface="Tiffany" pitchFamily="18" charset="0"/>
                <a:cs typeface="Times New Roman" pitchFamily="18" charset="0"/>
              </a:rPr>
              <a:t> </a:t>
            </a:r>
            <a:r>
              <a:rPr lang="en-US" sz="2399" b="1" dirty="0" err="1">
                <a:solidFill>
                  <a:srgbClr val="4BACC6">
                    <a:lumMod val="50000"/>
                  </a:srgbClr>
                </a:solidFill>
                <a:ea typeface="Tiffany" pitchFamily="18" charset="0"/>
                <a:cs typeface="Times New Roman" pitchFamily="18" charset="0"/>
              </a:rPr>
              <a:t>bạn</a:t>
            </a:r>
            <a:r>
              <a:rPr lang="en-US" sz="2399" b="1" dirty="0">
                <a:solidFill>
                  <a:srgbClr val="4BACC6">
                    <a:lumMod val="50000"/>
                  </a:srgbClr>
                </a:solidFill>
                <a:ea typeface="Tiffany" pitchFamily="18" charset="0"/>
                <a:cs typeface="Times New Roman" pitchFamily="18" charset="0"/>
              </a:rPr>
              <a:t> </a:t>
            </a:r>
            <a:r>
              <a:rPr lang="en-US" sz="2399" b="1" dirty="0" err="1">
                <a:solidFill>
                  <a:srgbClr val="4BACC6">
                    <a:lumMod val="50000"/>
                  </a:srgbClr>
                </a:solidFill>
                <a:ea typeface="Tiffany" pitchFamily="18" charset="0"/>
                <a:cs typeface="Times New Roman" pitchFamily="18" charset="0"/>
              </a:rPr>
              <a:t>nhỏ</a:t>
            </a:r>
            <a:r>
              <a:rPr lang="en-US" sz="2399" b="1" dirty="0">
                <a:solidFill>
                  <a:srgbClr val="4BACC6">
                    <a:lumMod val="50000"/>
                  </a:srgbClr>
                </a:solidFill>
                <a:ea typeface="Tiffany" pitchFamily="18" charset="0"/>
                <a:cs typeface="Times New Roman" pitchFamily="18" charset="0"/>
              </a:rPr>
              <a:t> </a:t>
            </a:r>
            <a:r>
              <a:rPr lang="en-US" sz="2399" b="1" dirty="0" err="1">
                <a:solidFill>
                  <a:srgbClr val="4BACC6">
                    <a:lumMod val="50000"/>
                  </a:srgbClr>
                </a:solidFill>
                <a:ea typeface="Tiffany" pitchFamily="18" charset="0"/>
                <a:cs typeface="Times New Roman" pitchFamily="18" charset="0"/>
              </a:rPr>
              <a:t>dọn</a:t>
            </a:r>
            <a:r>
              <a:rPr lang="en-US" sz="2399" b="1" dirty="0">
                <a:solidFill>
                  <a:srgbClr val="4BACC6">
                    <a:lumMod val="50000"/>
                  </a:srgbClr>
                </a:solidFill>
                <a:ea typeface="Tiffany" pitchFamily="18" charset="0"/>
                <a:cs typeface="Times New Roman" pitchFamily="18" charset="0"/>
              </a:rPr>
              <a:t> </a:t>
            </a:r>
            <a:r>
              <a:rPr lang="en-US" sz="2399" b="1" dirty="0" err="1">
                <a:solidFill>
                  <a:srgbClr val="4BACC6">
                    <a:lumMod val="50000"/>
                  </a:srgbClr>
                </a:solidFill>
                <a:ea typeface="Tiffany" pitchFamily="18" charset="0"/>
                <a:cs typeface="Times New Roman" pitchFamily="18" charset="0"/>
              </a:rPr>
              <a:t>dẹp</a:t>
            </a:r>
            <a:r>
              <a:rPr lang="en-US" sz="2399" b="1" dirty="0">
                <a:solidFill>
                  <a:srgbClr val="4BACC6">
                    <a:lumMod val="50000"/>
                  </a:srgbClr>
                </a:solidFill>
                <a:ea typeface="Tiffany" pitchFamily="18" charset="0"/>
                <a:cs typeface="Times New Roman" pitchFamily="18" charset="0"/>
              </a:rPr>
              <a:t> </a:t>
            </a:r>
            <a:r>
              <a:rPr lang="en-US" sz="2399" b="1" dirty="0" err="1">
                <a:solidFill>
                  <a:srgbClr val="4BACC6">
                    <a:lumMod val="50000"/>
                  </a:srgbClr>
                </a:solidFill>
                <a:ea typeface="Tiffany" pitchFamily="18" charset="0"/>
                <a:cs typeface="Times New Roman" pitchFamily="18" charset="0"/>
              </a:rPr>
              <a:t>vệ</a:t>
            </a:r>
            <a:r>
              <a:rPr lang="en-US" sz="2399" b="1" dirty="0">
                <a:solidFill>
                  <a:srgbClr val="4BACC6">
                    <a:lumMod val="50000"/>
                  </a:srgbClr>
                </a:solidFill>
                <a:ea typeface="Tiffany" pitchFamily="18" charset="0"/>
                <a:cs typeface="Times New Roman" pitchFamily="18" charset="0"/>
              </a:rPr>
              <a:t> </a:t>
            </a:r>
            <a:r>
              <a:rPr lang="en-US" sz="2399" b="1" dirty="0" err="1">
                <a:solidFill>
                  <a:srgbClr val="4BACC6">
                    <a:lumMod val="50000"/>
                  </a:srgbClr>
                </a:solidFill>
                <a:ea typeface="Tiffany" pitchFamily="18" charset="0"/>
                <a:cs typeface="Times New Roman" pitchFamily="18" charset="0"/>
              </a:rPr>
              <a:t>sinh</a:t>
            </a:r>
            <a:r>
              <a:rPr lang="en-US" sz="2399" b="1" dirty="0">
                <a:solidFill>
                  <a:srgbClr val="4BACC6">
                    <a:lumMod val="50000"/>
                  </a:srgbClr>
                </a:solidFill>
                <a:ea typeface="Tiffany" pitchFamily="18" charset="0"/>
                <a:cs typeface="Times New Roman" pitchFamily="18" charset="0"/>
              </a:rPr>
              <a:t>, </a:t>
            </a:r>
            <a:r>
              <a:rPr lang="en-US" sz="2399" b="1" dirty="0" err="1">
                <a:solidFill>
                  <a:srgbClr val="4BACC6">
                    <a:lumMod val="50000"/>
                  </a:srgbClr>
                </a:solidFill>
                <a:ea typeface="Tiffany" pitchFamily="18" charset="0"/>
                <a:cs typeface="Times New Roman" pitchFamily="18" charset="0"/>
              </a:rPr>
              <a:t>làm</a:t>
            </a:r>
            <a:r>
              <a:rPr lang="en-US" sz="2399" b="1" dirty="0">
                <a:solidFill>
                  <a:srgbClr val="4BACC6">
                    <a:lumMod val="50000"/>
                  </a:srgbClr>
                </a:solidFill>
                <a:ea typeface="Tiffany" pitchFamily="18" charset="0"/>
                <a:cs typeface="Times New Roman" pitchFamily="18" charset="0"/>
              </a:rPr>
              <a:t> </a:t>
            </a:r>
            <a:r>
              <a:rPr lang="en-US" sz="2399" b="1" dirty="0" err="1">
                <a:solidFill>
                  <a:srgbClr val="4BACC6">
                    <a:lumMod val="50000"/>
                  </a:srgbClr>
                </a:solidFill>
                <a:ea typeface="Tiffany" pitchFamily="18" charset="0"/>
                <a:cs typeface="Times New Roman" pitchFamily="18" charset="0"/>
              </a:rPr>
              <a:t>sạch</a:t>
            </a:r>
            <a:r>
              <a:rPr lang="en-US" sz="2399" b="1" dirty="0">
                <a:solidFill>
                  <a:srgbClr val="4BACC6">
                    <a:lumMod val="50000"/>
                  </a:srgbClr>
                </a:solidFill>
                <a:ea typeface="Tiffany" pitchFamily="18" charset="0"/>
                <a:cs typeface="Times New Roman" pitchFamily="18" charset="0"/>
              </a:rPr>
              <a:t> </a:t>
            </a:r>
            <a:r>
              <a:rPr lang="en-US" sz="2399" b="1" dirty="0" err="1">
                <a:solidFill>
                  <a:srgbClr val="4BACC6">
                    <a:lumMod val="50000"/>
                  </a:srgbClr>
                </a:solidFill>
                <a:ea typeface="Tiffany" pitchFamily="18" charset="0"/>
                <a:cs typeface="Times New Roman" pitchFamily="18" charset="0"/>
              </a:rPr>
              <a:t>mái</a:t>
            </a:r>
            <a:r>
              <a:rPr lang="en-US" sz="2399" b="1" dirty="0">
                <a:solidFill>
                  <a:srgbClr val="4BACC6">
                    <a:lumMod val="50000"/>
                  </a:srgbClr>
                </a:solidFill>
                <a:ea typeface="Tiffany" pitchFamily="18" charset="0"/>
                <a:cs typeface="Times New Roman" pitchFamily="18" charset="0"/>
              </a:rPr>
              <a:t> </a:t>
            </a:r>
            <a:r>
              <a:rPr lang="en-US" sz="2399" b="1" dirty="0" err="1">
                <a:solidFill>
                  <a:srgbClr val="4BACC6">
                    <a:lumMod val="50000"/>
                  </a:srgbClr>
                </a:solidFill>
                <a:ea typeface="Tiffany" pitchFamily="18" charset="0"/>
                <a:cs typeface="Times New Roman" pitchFamily="18" charset="0"/>
              </a:rPr>
              <a:t>trường</a:t>
            </a:r>
            <a:r>
              <a:rPr lang="en-US" sz="2399" b="1" dirty="0">
                <a:solidFill>
                  <a:srgbClr val="4BACC6">
                    <a:lumMod val="50000"/>
                  </a:srgbClr>
                </a:solidFill>
                <a:ea typeface="Tiffany" pitchFamily="18" charset="0"/>
                <a:cs typeface="Times New Roman" pitchFamily="18" charset="0"/>
              </a:rPr>
              <a:t> </a:t>
            </a:r>
            <a:r>
              <a:rPr lang="en-US" sz="2399" b="1" dirty="0" err="1">
                <a:solidFill>
                  <a:srgbClr val="4BACC6">
                    <a:lumMod val="50000"/>
                  </a:srgbClr>
                </a:solidFill>
                <a:ea typeface="Tiffany" pitchFamily="18" charset="0"/>
                <a:cs typeface="Times New Roman" pitchFamily="18" charset="0"/>
              </a:rPr>
              <a:t>thân</a:t>
            </a:r>
            <a:r>
              <a:rPr lang="en-US" sz="2399" b="1" dirty="0">
                <a:solidFill>
                  <a:srgbClr val="4BACC6">
                    <a:lumMod val="50000"/>
                  </a:srgbClr>
                </a:solidFill>
                <a:ea typeface="Tiffany" pitchFamily="18" charset="0"/>
                <a:cs typeface="Times New Roman" pitchFamily="18" charset="0"/>
              </a:rPr>
              <a:t> </a:t>
            </a:r>
            <a:r>
              <a:rPr lang="en-US" sz="2399" b="1" dirty="0" err="1">
                <a:solidFill>
                  <a:srgbClr val="4BACC6">
                    <a:lumMod val="50000"/>
                  </a:srgbClr>
                </a:solidFill>
                <a:ea typeface="Tiffany" pitchFamily="18" charset="0"/>
                <a:cs typeface="Times New Roman" pitchFamily="18" charset="0"/>
              </a:rPr>
              <a:t>yêu</a:t>
            </a:r>
            <a:r>
              <a:rPr lang="en-US" sz="2399" b="1" dirty="0">
                <a:solidFill>
                  <a:srgbClr val="4BACC6">
                    <a:lumMod val="50000"/>
                  </a:srgbClr>
                </a:solidFill>
                <a:ea typeface="Tiffany" pitchFamily="18" charset="0"/>
                <a:cs typeface="Times New Roman" pitchFamily="18" charset="0"/>
              </a:rPr>
              <a:t>  </a:t>
            </a:r>
            <a:r>
              <a:rPr lang="en-US" sz="2399" b="1" dirty="0" err="1">
                <a:solidFill>
                  <a:srgbClr val="4BACC6">
                    <a:lumMod val="50000"/>
                  </a:srgbClr>
                </a:solidFill>
                <a:ea typeface="Tiffany" pitchFamily="18" charset="0"/>
                <a:cs typeface="Times New Roman" pitchFamily="18" charset="0"/>
              </a:rPr>
              <a:t>bằng</a:t>
            </a:r>
            <a:r>
              <a:rPr lang="en-US" sz="2399" b="1" dirty="0">
                <a:solidFill>
                  <a:srgbClr val="4BACC6">
                    <a:lumMod val="50000"/>
                  </a:srgbClr>
                </a:solidFill>
                <a:ea typeface="Tiffany" pitchFamily="18" charset="0"/>
                <a:cs typeface="Times New Roman" pitchFamily="18" charset="0"/>
              </a:rPr>
              <a:t> </a:t>
            </a:r>
            <a:r>
              <a:rPr lang="en-US" sz="2399" b="1" dirty="0" err="1">
                <a:solidFill>
                  <a:srgbClr val="4BACC6">
                    <a:lumMod val="50000"/>
                  </a:srgbClr>
                </a:solidFill>
                <a:ea typeface="Tiffany" pitchFamily="18" charset="0"/>
                <a:cs typeface="Times New Roman" pitchFamily="18" charset="0"/>
              </a:rPr>
              <a:t>cách</a:t>
            </a:r>
            <a:r>
              <a:rPr lang="en-US" sz="2399" b="1" dirty="0">
                <a:solidFill>
                  <a:srgbClr val="4BACC6">
                    <a:lumMod val="50000"/>
                  </a:srgbClr>
                </a:solidFill>
                <a:ea typeface="Tiffany" pitchFamily="18" charset="0"/>
                <a:cs typeface="Times New Roman" pitchFamily="18" charset="0"/>
              </a:rPr>
              <a:t> </a:t>
            </a:r>
            <a:r>
              <a:rPr lang="en-US" sz="2399" b="1" dirty="0" err="1">
                <a:solidFill>
                  <a:srgbClr val="4BACC6">
                    <a:lumMod val="50000"/>
                  </a:srgbClr>
                </a:solidFill>
                <a:ea typeface="Tiffany" pitchFamily="18" charset="0"/>
                <a:cs typeface="Times New Roman" pitchFamily="18" charset="0"/>
              </a:rPr>
              <a:t>trả</a:t>
            </a:r>
            <a:r>
              <a:rPr lang="en-US" sz="2399" b="1" dirty="0">
                <a:solidFill>
                  <a:srgbClr val="4BACC6">
                    <a:lumMod val="50000"/>
                  </a:srgbClr>
                </a:solidFill>
                <a:ea typeface="Tiffany" pitchFamily="18" charset="0"/>
                <a:cs typeface="Times New Roman" pitchFamily="18" charset="0"/>
              </a:rPr>
              <a:t> </a:t>
            </a:r>
            <a:r>
              <a:rPr lang="en-US" sz="2399" b="1" dirty="0" err="1">
                <a:solidFill>
                  <a:srgbClr val="4BACC6">
                    <a:lumMod val="50000"/>
                  </a:srgbClr>
                </a:solidFill>
                <a:ea typeface="Tiffany" pitchFamily="18" charset="0"/>
                <a:cs typeface="Times New Roman" pitchFamily="18" charset="0"/>
              </a:rPr>
              <a:t>lời</a:t>
            </a:r>
            <a:r>
              <a:rPr lang="en-US" sz="2399" b="1" dirty="0">
                <a:solidFill>
                  <a:srgbClr val="4BACC6">
                    <a:lumMod val="50000"/>
                  </a:srgbClr>
                </a:solidFill>
                <a:ea typeface="Tiffany" pitchFamily="18" charset="0"/>
                <a:cs typeface="Times New Roman" pitchFamily="18" charset="0"/>
              </a:rPr>
              <a:t> </a:t>
            </a:r>
            <a:r>
              <a:rPr lang="en-US" sz="2399" b="1" dirty="0" err="1">
                <a:solidFill>
                  <a:srgbClr val="4BACC6">
                    <a:lumMod val="50000"/>
                  </a:srgbClr>
                </a:solidFill>
                <a:ea typeface="Tiffany" pitchFamily="18" charset="0"/>
                <a:cs typeface="Times New Roman" pitchFamily="18" charset="0"/>
              </a:rPr>
              <a:t>đúng</a:t>
            </a:r>
            <a:r>
              <a:rPr lang="en-US" sz="2399" b="1" dirty="0">
                <a:solidFill>
                  <a:srgbClr val="4BACC6">
                    <a:lumMod val="50000"/>
                  </a:srgbClr>
                </a:solidFill>
                <a:ea typeface="Tiffany" pitchFamily="18" charset="0"/>
                <a:cs typeface="Times New Roman" pitchFamily="18" charset="0"/>
              </a:rPr>
              <a:t> </a:t>
            </a:r>
            <a:r>
              <a:rPr lang="en-US" sz="2399" b="1" dirty="0" err="1">
                <a:solidFill>
                  <a:srgbClr val="4BACC6">
                    <a:lumMod val="50000"/>
                  </a:srgbClr>
                </a:solidFill>
                <a:ea typeface="Tiffany" pitchFamily="18" charset="0"/>
                <a:cs typeface="Times New Roman" pitchFamily="18" charset="0"/>
              </a:rPr>
              <a:t>các</a:t>
            </a:r>
            <a:r>
              <a:rPr lang="en-US" sz="2399" b="1" dirty="0">
                <a:solidFill>
                  <a:srgbClr val="4BACC6">
                    <a:lumMod val="50000"/>
                  </a:srgbClr>
                </a:solidFill>
                <a:ea typeface="Tiffany" pitchFamily="18" charset="0"/>
                <a:cs typeface="Times New Roman" pitchFamily="18" charset="0"/>
              </a:rPr>
              <a:t> </a:t>
            </a:r>
            <a:r>
              <a:rPr lang="en-US" sz="2399" b="1" dirty="0" err="1">
                <a:solidFill>
                  <a:srgbClr val="4BACC6">
                    <a:lumMod val="50000"/>
                  </a:srgbClr>
                </a:solidFill>
                <a:ea typeface="Tiffany" pitchFamily="18" charset="0"/>
                <a:cs typeface="Times New Roman" pitchFamily="18" charset="0"/>
              </a:rPr>
              <a:t>câu</a:t>
            </a:r>
            <a:r>
              <a:rPr lang="en-US" sz="2399" b="1" dirty="0">
                <a:solidFill>
                  <a:srgbClr val="4BACC6">
                    <a:lumMod val="50000"/>
                  </a:srgbClr>
                </a:solidFill>
                <a:ea typeface="Tiffany" pitchFamily="18" charset="0"/>
                <a:cs typeface="Times New Roman" pitchFamily="18" charset="0"/>
              </a:rPr>
              <a:t> </a:t>
            </a:r>
            <a:r>
              <a:rPr lang="en-US" sz="2399" b="1" dirty="0" err="1">
                <a:solidFill>
                  <a:srgbClr val="4BACC6">
                    <a:lumMod val="50000"/>
                  </a:srgbClr>
                </a:solidFill>
                <a:ea typeface="Tiffany" pitchFamily="18" charset="0"/>
                <a:cs typeface="Times New Roman" pitchFamily="18" charset="0"/>
              </a:rPr>
              <a:t>hỏi</a:t>
            </a:r>
            <a:r>
              <a:rPr lang="en-US" sz="2399" b="1" dirty="0">
                <a:solidFill>
                  <a:srgbClr val="4BACC6">
                    <a:lumMod val="50000"/>
                  </a:srgbClr>
                </a:solidFill>
                <a:ea typeface="Tiffany" pitchFamily="18" charset="0"/>
                <a:cs typeface="Times New Roman" pitchFamily="18" charset="0"/>
              </a:rPr>
              <a:t> </a:t>
            </a:r>
            <a:r>
              <a:rPr lang="en-US" sz="2399" b="1" dirty="0" err="1">
                <a:solidFill>
                  <a:srgbClr val="4BACC6">
                    <a:lumMod val="50000"/>
                  </a:srgbClr>
                </a:solidFill>
                <a:ea typeface="Tiffany" pitchFamily="18" charset="0"/>
                <a:cs typeface="Times New Roman" pitchFamily="18" charset="0"/>
              </a:rPr>
              <a:t>nhé</a:t>
            </a:r>
            <a:r>
              <a:rPr lang="en-US" sz="2399" b="1" dirty="0">
                <a:solidFill>
                  <a:srgbClr val="4BACC6">
                    <a:lumMod val="50000"/>
                  </a:srgbClr>
                </a:solidFill>
                <a:ea typeface="Tiffany" pitchFamily="18" charset="0"/>
                <a:cs typeface="Times New Roman" pitchFamily="18" charset="0"/>
              </a:rPr>
              <a:t>!</a:t>
            </a:r>
          </a:p>
        </p:txBody>
      </p:sp>
    </p:spTree>
    <p:extLst>
      <p:ext uri="{BB962C8B-B14F-4D97-AF65-F5344CB8AC3E}">
        <p14:creationId xmlns:p14="http://schemas.microsoft.com/office/powerpoint/2010/main" val="938756107"/>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repeatCount="indefinite" accel="50000" decel="50000" autoRev="1" fill="hold" nodeType="withEffect">
                                  <p:stCondLst>
                                    <p:cond delay="0"/>
                                  </p:stCondLst>
                                  <p:childTnLst>
                                    <p:animMotion origin="layout" path="M -8.33333E-7 -1.11111E-6 L 0.16927 0.00023 " pathEditMode="relative" rAng="0" ptsTypes="AA">
                                      <p:cBhvr>
                                        <p:cTn id="6" dur="3750" fill="hold"/>
                                        <p:tgtEl>
                                          <p:spTgt spid="18"/>
                                        </p:tgtEl>
                                        <p:attrNameLst>
                                          <p:attrName>ppt_x</p:attrName>
                                          <p:attrName>ppt_y</p:attrName>
                                        </p:attrNameLst>
                                      </p:cBhvr>
                                      <p:rCtr x="8464" y="0"/>
                                    </p:animMotion>
                                  </p:childTnLst>
                                </p:cTn>
                              </p:par>
                              <p:par>
                                <p:cTn id="7" presetID="10" presetClass="entr" presetSubtype="0" fill="hold" nodeType="withEffect">
                                  <p:stCondLst>
                                    <p:cond delay="750"/>
                                  </p:stCondLst>
                                  <p:childTnLst>
                                    <p:set>
                                      <p:cBhvr>
                                        <p:cTn id="8" dur="1" fill="hold">
                                          <p:stCondLst>
                                            <p:cond delay="0"/>
                                          </p:stCondLst>
                                        </p:cTn>
                                        <p:tgtEl>
                                          <p:spTgt spid="14"/>
                                        </p:tgtEl>
                                        <p:attrNameLst>
                                          <p:attrName>style.visibility</p:attrName>
                                        </p:attrNameLst>
                                      </p:cBhvr>
                                      <p:to>
                                        <p:strVal val="visible"/>
                                      </p:to>
                                    </p:set>
                                    <p:animEffect transition="in" filter="fade">
                                      <p:cBhvr>
                                        <p:cTn id="9" dur="500"/>
                                        <p:tgtEl>
                                          <p:spTgt spid="14"/>
                                        </p:tgtEl>
                                      </p:cBhvr>
                                    </p:animEffect>
                                  </p:childTnLst>
                                </p:cTn>
                              </p:par>
                              <p:par>
                                <p:cTn id="10" presetID="1" presetClass="mediacall" presetSubtype="0" fill="hold" nodeType="withEffect">
                                  <p:stCondLst>
                                    <p:cond delay="0"/>
                                  </p:stCondLst>
                                  <p:childTnLst>
                                    <p:cmd type="call" cmd="playFrom(0.0)">
                                      <p:cBhvr>
                                        <p:cTn id="11" dur="1" fill="hold"/>
                                        <p:tgtEl>
                                          <p:spTgt spid="21"/>
                                        </p:tgtEl>
                                      </p:cBhvr>
                                    </p:cmd>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28"/>
                                        </p:tgtEl>
                                        <p:attrNameLst>
                                          <p:attrName>style.visibility</p:attrName>
                                        </p:attrNameLst>
                                      </p:cBhvr>
                                      <p:to>
                                        <p:strVal val="visible"/>
                                      </p:to>
                                    </p:set>
                                    <p:anim calcmode="lin" valueType="num">
                                      <p:cBhvr additive="base">
                                        <p:cTn id="16" dur="500" fill="hold"/>
                                        <p:tgtEl>
                                          <p:spTgt spid="28"/>
                                        </p:tgtEl>
                                        <p:attrNameLst>
                                          <p:attrName>ppt_x</p:attrName>
                                        </p:attrNameLst>
                                      </p:cBhvr>
                                      <p:tavLst>
                                        <p:tav tm="0">
                                          <p:val>
                                            <p:strVal val="#ppt_x"/>
                                          </p:val>
                                        </p:tav>
                                        <p:tav tm="100000">
                                          <p:val>
                                            <p:strVal val="#ppt_x"/>
                                          </p:val>
                                        </p:tav>
                                      </p:tavLst>
                                    </p:anim>
                                    <p:anim calcmode="lin" valueType="num">
                                      <p:cBhvr additive="base">
                                        <p:cTn id="17" dur="500" fill="hold"/>
                                        <p:tgtEl>
                                          <p:spTgt spid="28"/>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29"/>
                                        </p:tgtEl>
                                        <p:attrNameLst>
                                          <p:attrName>style.visibility</p:attrName>
                                        </p:attrNameLst>
                                      </p:cBhvr>
                                      <p:to>
                                        <p:strVal val="visible"/>
                                      </p:to>
                                    </p:set>
                                    <p:anim calcmode="lin" valueType="num">
                                      <p:cBhvr additive="base">
                                        <p:cTn id="20" dur="500" fill="hold"/>
                                        <p:tgtEl>
                                          <p:spTgt spid="29"/>
                                        </p:tgtEl>
                                        <p:attrNameLst>
                                          <p:attrName>ppt_x</p:attrName>
                                        </p:attrNameLst>
                                      </p:cBhvr>
                                      <p:tavLst>
                                        <p:tav tm="0">
                                          <p:val>
                                            <p:strVal val="#ppt_x"/>
                                          </p:val>
                                        </p:tav>
                                        <p:tav tm="100000">
                                          <p:val>
                                            <p:strVal val="#ppt_x"/>
                                          </p:val>
                                        </p:tav>
                                      </p:tavLst>
                                    </p:anim>
                                    <p:anim calcmode="lin" valueType="num">
                                      <p:cBhvr additive="base">
                                        <p:cTn id="21"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4" presetClass="exit" presetSubtype="10" fill="hold" nodeType="clickEffect">
                                  <p:stCondLst>
                                    <p:cond delay="0"/>
                                  </p:stCondLst>
                                  <p:childTnLst>
                                    <p:animEffect transition="out" filter="randombar(horizontal)">
                                      <p:cBhvr>
                                        <p:cTn id="25" dur="500"/>
                                        <p:tgtEl>
                                          <p:spTgt spid="28"/>
                                        </p:tgtEl>
                                      </p:cBhvr>
                                    </p:animEffect>
                                    <p:set>
                                      <p:cBhvr>
                                        <p:cTn id="26" dur="1" fill="hold">
                                          <p:stCondLst>
                                            <p:cond delay="499"/>
                                          </p:stCondLst>
                                        </p:cTn>
                                        <p:tgtEl>
                                          <p:spTgt spid="28"/>
                                        </p:tgtEl>
                                        <p:attrNameLst>
                                          <p:attrName>style.visibility</p:attrName>
                                        </p:attrNameLst>
                                      </p:cBhvr>
                                      <p:to>
                                        <p:strVal val="hidden"/>
                                      </p:to>
                                    </p:set>
                                  </p:childTnLst>
                                </p:cTn>
                              </p:par>
                              <p:par>
                                <p:cTn id="27" presetID="14" presetClass="exit" presetSubtype="10" fill="hold" grpId="1" nodeType="withEffect">
                                  <p:stCondLst>
                                    <p:cond delay="0"/>
                                  </p:stCondLst>
                                  <p:childTnLst>
                                    <p:animEffect transition="out" filter="randombar(horizontal)">
                                      <p:cBhvr>
                                        <p:cTn id="28" dur="500"/>
                                        <p:tgtEl>
                                          <p:spTgt spid="29"/>
                                        </p:tgtEl>
                                      </p:cBhvr>
                                    </p:animEffect>
                                    <p:set>
                                      <p:cBhvr>
                                        <p:cTn id="29" dur="1" fill="hold">
                                          <p:stCondLst>
                                            <p:cond delay="499"/>
                                          </p:stCondLst>
                                        </p:cTn>
                                        <p:tgtEl>
                                          <p:spTgt spid="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25"/>
                    </p:tgtEl>
                  </p:cond>
                </p:stCondLst>
                <p:endSync evt="end" delay="0">
                  <p:rtn val="all"/>
                </p:endSync>
                <p:childTnLst>
                  <p:par>
                    <p:cTn id="31" fill="hold">
                      <p:stCondLst>
                        <p:cond delay="0"/>
                      </p:stCondLst>
                      <p:childTnLst>
                        <p:par>
                          <p:cTn id="32" fill="hold">
                            <p:stCondLst>
                              <p:cond delay="0"/>
                            </p:stCondLst>
                            <p:childTnLst>
                              <p:par>
                                <p:cTn id="33" presetID="2" presetClass="exit" presetSubtype="4" fill="hold" nodeType="clickEffect">
                                  <p:stCondLst>
                                    <p:cond delay="0"/>
                                  </p:stCondLst>
                                  <p:childTnLst>
                                    <p:anim calcmode="lin" valueType="num">
                                      <p:cBhvr additive="base">
                                        <p:cTn id="34" dur="500"/>
                                        <p:tgtEl>
                                          <p:spTgt spid="25"/>
                                        </p:tgtEl>
                                        <p:attrNameLst>
                                          <p:attrName>ppt_x</p:attrName>
                                        </p:attrNameLst>
                                      </p:cBhvr>
                                      <p:tavLst>
                                        <p:tav tm="0">
                                          <p:val>
                                            <p:strVal val="ppt_x"/>
                                          </p:val>
                                        </p:tav>
                                        <p:tav tm="100000">
                                          <p:val>
                                            <p:strVal val="ppt_x"/>
                                          </p:val>
                                        </p:tav>
                                      </p:tavLst>
                                    </p:anim>
                                    <p:anim calcmode="lin" valueType="num">
                                      <p:cBhvr additive="base">
                                        <p:cTn id="35" dur="500"/>
                                        <p:tgtEl>
                                          <p:spTgt spid="25"/>
                                        </p:tgtEl>
                                        <p:attrNameLst>
                                          <p:attrName>ppt_y</p:attrName>
                                        </p:attrNameLst>
                                      </p:cBhvr>
                                      <p:tavLst>
                                        <p:tav tm="0">
                                          <p:val>
                                            <p:strVal val="ppt_y"/>
                                          </p:val>
                                        </p:tav>
                                        <p:tav tm="100000">
                                          <p:val>
                                            <p:strVal val="1+ppt_h/2"/>
                                          </p:val>
                                        </p:tav>
                                      </p:tavLst>
                                    </p:anim>
                                    <p:set>
                                      <p:cBhvr>
                                        <p:cTn id="36" dur="1" fill="hold">
                                          <p:stCondLst>
                                            <p:cond delay="499"/>
                                          </p:stCondLst>
                                        </p:cTn>
                                        <p:tgtEl>
                                          <p:spTgt spid="25"/>
                                        </p:tgtEl>
                                        <p:attrNameLst>
                                          <p:attrName>style.visibility</p:attrName>
                                        </p:attrNameLst>
                                      </p:cBhvr>
                                      <p:to>
                                        <p:strVal val="hidden"/>
                                      </p:to>
                                    </p:set>
                                  </p:childTnLst>
                                </p:cTn>
                              </p:par>
                              <p:par>
                                <p:cTn id="37" presetID="10" presetClass="exit" presetSubtype="0" fill="hold" nodeType="withEffect">
                                  <p:stCondLst>
                                    <p:cond delay="0"/>
                                  </p:stCondLst>
                                  <p:childTnLst>
                                    <p:animEffect transition="out" filter="fade">
                                      <p:cBhvr>
                                        <p:cTn id="38" dur="500"/>
                                        <p:tgtEl>
                                          <p:spTgt spid="11"/>
                                        </p:tgtEl>
                                      </p:cBhvr>
                                    </p:animEffect>
                                    <p:set>
                                      <p:cBhvr>
                                        <p:cTn id="39"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40" restart="whenNotActive" fill="hold" evtFilter="cancelBubble" nodeType="interactiveSeq">
                <p:stCondLst>
                  <p:cond evt="onClick" delay="0">
                    <p:tgtEl>
                      <p:spTgt spid="27"/>
                    </p:tgtEl>
                  </p:cond>
                </p:stCondLst>
                <p:endSync evt="end" delay="0">
                  <p:rtn val="all"/>
                </p:endSync>
                <p:childTnLst>
                  <p:par>
                    <p:cTn id="41" fill="hold">
                      <p:stCondLst>
                        <p:cond delay="0"/>
                      </p:stCondLst>
                      <p:childTnLst>
                        <p:par>
                          <p:cTn id="42" fill="hold">
                            <p:stCondLst>
                              <p:cond delay="0"/>
                            </p:stCondLst>
                            <p:childTnLst>
                              <p:par>
                                <p:cTn id="43" presetID="2" presetClass="exit" presetSubtype="4" fill="hold" nodeType="clickEffect">
                                  <p:stCondLst>
                                    <p:cond delay="0"/>
                                  </p:stCondLst>
                                  <p:childTnLst>
                                    <p:anim calcmode="lin" valueType="num">
                                      <p:cBhvr additive="base">
                                        <p:cTn id="44" dur="500"/>
                                        <p:tgtEl>
                                          <p:spTgt spid="27"/>
                                        </p:tgtEl>
                                        <p:attrNameLst>
                                          <p:attrName>ppt_x</p:attrName>
                                        </p:attrNameLst>
                                      </p:cBhvr>
                                      <p:tavLst>
                                        <p:tav tm="0">
                                          <p:val>
                                            <p:strVal val="ppt_x"/>
                                          </p:val>
                                        </p:tav>
                                        <p:tav tm="100000">
                                          <p:val>
                                            <p:strVal val="ppt_x"/>
                                          </p:val>
                                        </p:tav>
                                      </p:tavLst>
                                    </p:anim>
                                    <p:anim calcmode="lin" valueType="num">
                                      <p:cBhvr additive="base">
                                        <p:cTn id="45" dur="500"/>
                                        <p:tgtEl>
                                          <p:spTgt spid="27"/>
                                        </p:tgtEl>
                                        <p:attrNameLst>
                                          <p:attrName>ppt_y</p:attrName>
                                        </p:attrNameLst>
                                      </p:cBhvr>
                                      <p:tavLst>
                                        <p:tav tm="0">
                                          <p:val>
                                            <p:strVal val="ppt_y"/>
                                          </p:val>
                                        </p:tav>
                                        <p:tav tm="100000">
                                          <p:val>
                                            <p:strVal val="1+ppt_h/2"/>
                                          </p:val>
                                        </p:tav>
                                      </p:tavLst>
                                    </p:anim>
                                    <p:set>
                                      <p:cBhvr>
                                        <p:cTn id="46"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47" restart="whenNotActive" fill="hold" evtFilter="cancelBubble" nodeType="interactiveSeq">
                <p:stCondLst>
                  <p:cond evt="onClick" delay="0">
                    <p:tgtEl>
                      <p:spTgt spid="23"/>
                    </p:tgtEl>
                  </p:cond>
                </p:stCondLst>
                <p:endSync evt="end" delay="0">
                  <p:rtn val="all"/>
                </p:endSync>
                <p:childTnLst>
                  <p:par>
                    <p:cTn id="48" fill="hold">
                      <p:stCondLst>
                        <p:cond delay="0"/>
                      </p:stCondLst>
                      <p:childTnLst>
                        <p:par>
                          <p:cTn id="49" fill="hold">
                            <p:stCondLst>
                              <p:cond delay="0"/>
                            </p:stCondLst>
                            <p:childTnLst>
                              <p:par>
                                <p:cTn id="50" presetID="2" presetClass="exit" presetSubtype="4" fill="hold" nodeType="clickEffect">
                                  <p:stCondLst>
                                    <p:cond delay="0"/>
                                  </p:stCondLst>
                                  <p:childTnLst>
                                    <p:anim calcmode="lin" valueType="num">
                                      <p:cBhvr additive="base">
                                        <p:cTn id="51" dur="500"/>
                                        <p:tgtEl>
                                          <p:spTgt spid="23"/>
                                        </p:tgtEl>
                                        <p:attrNameLst>
                                          <p:attrName>ppt_x</p:attrName>
                                        </p:attrNameLst>
                                      </p:cBhvr>
                                      <p:tavLst>
                                        <p:tav tm="0">
                                          <p:val>
                                            <p:strVal val="ppt_x"/>
                                          </p:val>
                                        </p:tav>
                                        <p:tav tm="100000">
                                          <p:val>
                                            <p:strVal val="ppt_x"/>
                                          </p:val>
                                        </p:tav>
                                      </p:tavLst>
                                    </p:anim>
                                    <p:anim calcmode="lin" valueType="num">
                                      <p:cBhvr additive="base">
                                        <p:cTn id="52" dur="500"/>
                                        <p:tgtEl>
                                          <p:spTgt spid="23"/>
                                        </p:tgtEl>
                                        <p:attrNameLst>
                                          <p:attrName>ppt_y</p:attrName>
                                        </p:attrNameLst>
                                      </p:cBhvr>
                                      <p:tavLst>
                                        <p:tav tm="0">
                                          <p:val>
                                            <p:strVal val="ppt_y"/>
                                          </p:val>
                                        </p:tav>
                                        <p:tav tm="100000">
                                          <p:val>
                                            <p:strVal val="1+ppt_h/2"/>
                                          </p:val>
                                        </p:tav>
                                      </p:tavLst>
                                    </p:anim>
                                    <p:set>
                                      <p:cBhvr>
                                        <p:cTn id="53" dur="1" fill="hold">
                                          <p:stCondLst>
                                            <p:cond delay="499"/>
                                          </p:stCondLst>
                                        </p:cTn>
                                        <p:tgtEl>
                                          <p:spTgt spid="23"/>
                                        </p:tgtEl>
                                        <p:attrNameLst>
                                          <p:attrName>style.visibility</p:attrName>
                                        </p:attrNameLst>
                                      </p:cBhvr>
                                      <p:to>
                                        <p:strVal val="hidden"/>
                                      </p:to>
                                    </p:set>
                                  </p:childTnLst>
                                </p:cTn>
                              </p:par>
                              <p:par>
                                <p:cTn id="54" presetID="2" presetClass="exit" presetSubtype="4" fill="hold" nodeType="withEffect">
                                  <p:stCondLst>
                                    <p:cond delay="0"/>
                                  </p:stCondLst>
                                  <p:childTnLst>
                                    <p:anim calcmode="lin" valueType="num">
                                      <p:cBhvr additive="base">
                                        <p:cTn id="55" dur="500"/>
                                        <p:tgtEl>
                                          <p:spTgt spid="22"/>
                                        </p:tgtEl>
                                        <p:attrNameLst>
                                          <p:attrName>ppt_x</p:attrName>
                                        </p:attrNameLst>
                                      </p:cBhvr>
                                      <p:tavLst>
                                        <p:tav tm="0">
                                          <p:val>
                                            <p:strVal val="ppt_x"/>
                                          </p:val>
                                        </p:tav>
                                        <p:tav tm="100000">
                                          <p:val>
                                            <p:strVal val="ppt_x"/>
                                          </p:val>
                                        </p:tav>
                                      </p:tavLst>
                                    </p:anim>
                                    <p:anim calcmode="lin" valueType="num">
                                      <p:cBhvr additive="base">
                                        <p:cTn id="56" dur="500"/>
                                        <p:tgtEl>
                                          <p:spTgt spid="22"/>
                                        </p:tgtEl>
                                        <p:attrNameLst>
                                          <p:attrName>ppt_y</p:attrName>
                                        </p:attrNameLst>
                                      </p:cBhvr>
                                      <p:tavLst>
                                        <p:tav tm="0">
                                          <p:val>
                                            <p:strVal val="ppt_y"/>
                                          </p:val>
                                        </p:tav>
                                        <p:tav tm="100000">
                                          <p:val>
                                            <p:strVal val="1+ppt_h/2"/>
                                          </p:val>
                                        </p:tav>
                                      </p:tavLst>
                                    </p:anim>
                                    <p:set>
                                      <p:cBhvr>
                                        <p:cTn id="57" dur="1" fill="hold">
                                          <p:stCondLst>
                                            <p:cond delay="499"/>
                                          </p:stCondLst>
                                        </p:cTn>
                                        <p:tgtEl>
                                          <p:spTgt spid="22"/>
                                        </p:tgtEl>
                                        <p:attrNameLst>
                                          <p:attrName>style.visibility</p:attrName>
                                        </p:attrNameLst>
                                      </p:cBhvr>
                                      <p:to>
                                        <p:strVal val="hidden"/>
                                      </p:to>
                                    </p:set>
                                  </p:childTnLst>
                                </p:cTn>
                              </p:par>
                              <p:par>
                                <p:cTn id="58" presetID="10" presetClass="exit" presetSubtype="0" fill="hold" nodeType="withEffect">
                                  <p:stCondLst>
                                    <p:cond delay="0"/>
                                  </p:stCondLst>
                                  <p:childTnLst>
                                    <p:animEffect transition="out" filter="fade">
                                      <p:cBhvr>
                                        <p:cTn id="59" dur="500"/>
                                        <p:tgtEl>
                                          <p:spTgt spid="26"/>
                                        </p:tgtEl>
                                      </p:cBhvr>
                                    </p:animEffect>
                                    <p:set>
                                      <p:cBhvr>
                                        <p:cTn id="60"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61" restart="whenNotActive" fill="hold" evtFilter="cancelBubble" nodeType="interactiveSeq">
                <p:stCondLst>
                  <p:cond evt="onClick" delay="0">
                    <p:tgtEl>
                      <p:spTgt spid="24"/>
                    </p:tgtEl>
                  </p:cond>
                </p:stCondLst>
                <p:endSync evt="end" delay="0">
                  <p:rtn val="all"/>
                </p:endSync>
                <p:childTnLst>
                  <p:par>
                    <p:cTn id="62" fill="hold">
                      <p:stCondLst>
                        <p:cond delay="0"/>
                      </p:stCondLst>
                      <p:childTnLst>
                        <p:par>
                          <p:cTn id="63" fill="hold">
                            <p:stCondLst>
                              <p:cond delay="0"/>
                            </p:stCondLst>
                            <p:childTnLst>
                              <p:par>
                                <p:cTn id="64" presetID="2" presetClass="exit" presetSubtype="4" fill="hold" nodeType="clickEffect">
                                  <p:stCondLst>
                                    <p:cond delay="0"/>
                                  </p:stCondLst>
                                  <p:childTnLst>
                                    <p:anim calcmode="lin" valueType="num">
                                      <p:cBhvr additive="base">
                                        <p:cTn id="65" dur="500"/>
                                        <p:tgtEl>
                                          <p:spTgt spid="24"/>
                                        </p:tgtEl>
                                        <p:attrNameLst>
                                          <p:attrName>ppt_x</p:attrName>
                                        </p:attrNameLst>
                                      </p:cBhvr>
                                      <p:tavLst>
                                        <p:tav tm="0">
                                          <p:val>
                                            <p:strVal val="ppt_x"/>
                                          </p:val>
                                        </p:tav>
                                        <p:tav tm="100000">
                                          <p:val>
                                            <p:strVal val="ppt_x"/>
                                          </p:val>
                                        </p:tav>
                                      </p:tavLst>
                                    </p:anim>
                                    <p:anim calcmode="lin" valueType="num">
                                      <p:cBhvr additive="base">
                                        <p:cTn id="66" dur="500"/>
                                        <p:tgtEl>
                                          <p:spTgt spid="24"/>
                                        </p:tgtEl>
                                        <p:attrNameLst>
                                          <p:attrName>ppt_y</p:attrName>
                                        </p:attrNameLst>
                                      </p:cBhvr>
                                      <p:tavLst>
                                        <p:tav tm="0">
                                          <p:val>
                                            <p:strVal val="ppt_y"/>
                                          </p:val>
                                        </p:tav>
                                        <p:tav tm="100000">
                                          <p:val>
                                            <p:strVal val="1+ppt_h/2"/>
                                          </p:val>
                                        </p:tav>
                                      </p:tavLst>
                                    </p:anim>
                                    <p:set>
                                      <p:cBhvr>
                                        <p:cTn id="67"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audio>
              <p:cMediaNode vol="37879">
                <p:cTn id="68" repeatCount="indefinite" fill="hold" display="0">
                  <p:stCondLst>
                    <p:cond delay="indefinite"/>
                  </p:stCondLst>
                  <p:endCondLst>
                    <p:cond evt="onStopAudio" delay="0">
                      <p:tgtEl>
                        <p:sldTgt/>
                      </p:tgtEl>
                    </p:cond>
                  </p:endCondLst>
                </p:cTn>
                <p:tgtEl>
                  <p:spTgt spid="21"/>
                </p:tgtEl>
              </p:cMediaNode>
            </p:audio>
          </p:childTnLst>
        </p:cTn>
      </p:par>
    </p:tnLst>
    <p:bldLst>
      <p:bldP spid="29" grpId="0"/>
      <p:bldP spid="29"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raphic 14">
            <a:extLst>
              <a:ext uri="{FF2B5EF4-FFF2-40B4-BE49-F238E27FC236}">
                <a16:creationId xmlns:a16="http://schemas.microsoft.com/office/drawing/2014/main" id="{BB34A4F3-2982-4EBC-A721-B09135484AA3}"/>
              </a:ext>
            </a:extLst>
          </p:cNvPr>
          <p:cNvPicPr>
            <a:picLocks noChangeAspect="1"/>
          </p:cNvPicPr>
          <p:nvPr/>
        </p:nvPicPr>
        <p:blipFill rotWithShape="1">
          <a:blip r:embed="rId5">
            <a:extLst>
              <a:ext uri="{96DAC541-7B7A-43D3-8B79-37D633B846F1}">
                <asvg:svgBlip xmlns:asvg="http://schemas.microsoft.com/office/drawing/2016/SVG/main" xmlns="" r:embed="rId6"/>
              </a:ext>
            </a:extLst>
          </a:blip>
          <a:srcRect l="1091" t="29953" r="18371" b="4322"/>
          <a:stretch/>
        </p:blipFill>
        <p:spPr>
          <a:xfrm>
            <a:off x="-130458" y="893"/>
            <a:ext cx="12320871" cy="6856214"/>
          </a:xfrm>
          <a:prstGeom prst="rect">
            <a:avLst/>
          </a:prstGeom>
        </p:spPr>
      </p:pic>
      <p:pic>
        <p:nvPicPr>
          <p:cNvPr id="14" name="Picture 13">
            <a:extLst>
              <a:ext uri="{FF2B5EF4-FFF2-40B4-BE49-F238E27FC236}">
                <a16:creationId xmlns:a16="http://schemas.microsoft.com/office/drawing/2014/main" id="{6B5CD68E-648B-4724-80E9-88674E4C065A}"/>
              </a:ext>
            </a:extLst>
          </p:cNvPr>
          <p:cNvPicPr>
            <a:picLocks noChangeAspect="1"/>
          </p:cNvPicPr>
          <p:nvPr/>
        </p:nvPicPr>
        <p:blipFill>
          <a:blip r:embed="rId7"/>
          <a:stretch>
            <a:fillRect/>
          </a:stretch>
        </p:blipFill>
        <p:spPr>
          <a:xfrm>
            <a:off x="1925114" y="840004"/>
            <a:ext cx="7903424" cy="4328956"/>
          </a:xfrm>
          <a:prstGeom prst="rect">
            <a:avLst/>
          </a:prstGeom>
        </p:spPr>
      </p:pic>
      <p:grpSp>
        <p:nvGrpSpPr>
          <p:cNvPr id="18" name="Group 17">
            <a:extLst>
              <a:ext uri="{FF2B5EF4-FFF2-40B4-BE49-F238E27FC236}">
                <a16:creationId xmlns:a16="http://schemas.microsoft.com/office/drawing/2014/main" id="{1909875C-67B4-4133-BDCD-80CAD350D736}"/>
              </a:ext>
            </a:extLst>
          </p:cNvPr>
          <p:cNvGrpSpPr/>
          <p:nvPr/>
        </p:nvGrpSpPr>
        <p:grpSpPr>
          <a:xfrm>
            <a:off x="-130457" y="-135477"/>
            <a:ext cx="2563251" cy="1625730"/>
            <a:chOff x="-213452" y="-612324"/>
            <a:chExt cx="3561591" cy="2359908"/>
          </a:xfrm>
        </p:grpSpPr>
        <p:pic>
          <p:nvPicPr>
            <p:cNvPr id="19" name="Picture 18">
              <a:extLst>
                <a:ext uri="{FF2B5EF4-FFF2-40B4-BE49-F238E27FC236}">
                  <a16:creationId xmlns:a16="http://schemas.microsoft.com/office/drawing/2014/main" id="{8DDAD02D-3BD2-435C-AEE8-560E51C95127}"/>
                </a:ext>
              </a:extLst>
            </p:cNvPr>
            <p:cNvPicPr>
              <a:picLocks noChangeAspect="1"/>
            </p:cNvPicPr>
            <p:nvPr/>
          </p:nvPicPr>
          <p:blipFill rotWithShape="1">
            <a:blip r:embed="rId8" cstate="print">
              <a:extLst>
                <a:ext uri="{BEBA8EAE-BF5A-486C-A8C5-ECC9F3942E4B}">
                  <a14:imgProps xmlns:a14="http://schemas.microsoft.com/office/drawing/2010/main">
                    <a14:imgLayer r:embed="rId9">
                      <a14:imgEffect>
                        <a14:brightnessContrast contrast="40000"/>
                      </a14:imgEffect>
                    </a14:imgLayer>
                  </a14:imgProps>
                </a:ext>
                <a:ext uri="{28A0092B-C50C-407E-A947-70E740481C1C}">
                  <a14:useLocalDpi xmlns:a14="http://schemas.microsoft.com/office/drawing/2010/main" val="0"/>
                </a:ext>
              </a:extLst>
            </a:blip>
            <a:srcRect b="14792"/>
            <a:stretch/>
          </p:blipFill>
          <p:spPr>
            <a:xfrm rot="20851398">
              <a:off x="-213452" y="-612324"/>
              <a:ext cx="2448479" cy="2251104"/>
            </a:xfrm>
            <a:prstGeom prst="rect">
              <a:avLst/>
            </a:prstGeom>
          </p:spPr>
        </p:pic>
        <p:pic>
          <p:nvPicPr>
            <p:cNvPr id="20" name="Picture 19">
              <a:extLst>
                <a:ext uri="{FF2B5EF4-FFF2-40B4-BE49-F238E27FC236}">
                  <a16:creationId xmlns:a16="http://schemas.microsoft.com/office/drawing/2014/main" id="{59C43E5B-A4F1-4F3C-A5F5-9EA95F22691C}"/>
                </a:ext>
              </a:extLst>
            </p:cNvPr>
            <p:cNvPicPr>
              <a:picLocks noChangeAspect="1"/>
            </p:cNvPicPr>
            <p:nvPr/>
          </p:nvPicPr>
          <p:blipFill>
            <a:blip r:embed="rId10"/>
            <a:stretch>
              <a:fillRect/>
            </a:stretch>
          </p:blipFill>
          <p:spPr>
            <a:xfrm>
              <a:off x="625714" y="116060"/>
              <a:ext cx="2722425" cy="1631524"/>
            </a:xfrm>
            <a:prstGeom prst="rect">
              <a:avLst/>
            </a:prstGeom>
          </p:spPr>
        </p:pic>
      </p:grpSp>
      <p:pic>
        <p:nvPicPr>
          <p:cNvPr id="11" name="Picture 10">
            <a:extLst>
              <a:ext uri="{FF2B5EF4-FFF2-40B4-BE49-F238E27FC236}">
                <a16:creationId xmlns:a16="http://schemas.microsoft.com/office/drawing/2014/main" id="{E22F4C51-7D60-4CF9-939E-2D58CEE7B68F}"/>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680645" y="4114621"/>
            <a:ext cx="2742486" cy="2742486"/>
          </a:xfrm>
          <a:prstGeom prst="rect">
            <a:avLst/>
          </a:prstGeom>
        </p:spPr>
      </p:pic>
      <p:sp>
        <p:nvSpPr>
          <p:cNvPr id="13" name="TextBox 12">
            <a:extLst>
              <a:ext uri="{FF2B5EF4-FFF2-40B4-BE49-F238E27FC236}">
                <a16:creationId xmlns:a16="http://schemas.microsoft.com/office/drawing/2014/main" id="{6696856D-3299-492C-9E6D-7987ED54A02E}"/>
              </a:ext>
            </a:extLst>
          </p:cNvPr>
          <p:cNvSpPr txBox="1"/>
          <p:nvPr/>
        </p:nvSpPr>
        <p:spPr>
          <a:xfrm>
            <a:off x="2660474" y="162101"/>
            <a:ext cx="6500707" cy="666612"/>
          </a:xfrm>
          <a:prstGeom prst="rect">
            <a:avLst/>
          </a:prstGeom>
          <a:solidFill>
            <a:schemeClr val="bg1"/>
          </a:solidFill>
        </p:spPr>
        <p:txBody>
          <a:bodyPr wrap="square" rtlCol="0">
            <a:spAutoFit/>
          </a:bodyPr>
          <a:lstStyle/>
          <a:p>
            <a:pPr algn="ctr" defTabSz="1218804">
              <a:defRPr/>
            </a:pPr>
            <a:r>
              <a:rPr lang="en-US" sz="3732" b="1" dirty="0">
                <a:solidFill>
                  <a:srgbClr val="4BACC6">
                    <a:lumMod val="50000"/>
                  </a:srgbClr>
                </a:solidFill>
                <a:ea typeface="Tiffany" pitchFamily="18" charset="0"/>
                <a:cs typeface="Tiffany" pitchFamily="18" charset="0"/>
              </a:rPr>
              <a:t>GIẢI CỨU TRƯỜNG HỌC</a:t>
            </a:r>
          </a:p>
        </p:txBody>
      </p:sp>
      <p:pic>
        <p:nvPicPr>
          <p:cNvPr id="21" name="Zen Gardent">
            <a:hlinkClick r:id="" action="ppaction://media"/>
            <a:extLst>
              <a:ext uri="{FF2B5EF4-FFF2-40B4-BE49-F238E27FC236}">
                <a16:creationId xmlns:a16="http://schemas.microsoft.com/office/drawing/2014/main" id="{6DB145BF-B266-418F-8C13-8FFC4933C49A}"/>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12513684" y="3733721"/>
            <a:ext cx="812588" cy="812588"/>
          </a:xfrm>
          <a:prstGeom prst="rect">
            <a:avLst/>
          </a:prstGeom>
        </p:spPr>
      </p:pic>
      <p:pic>
        <p:nvPicPr>
          <p:cNvPr id="24" name="Picture 2" descr="200+ Free Plastic Recycling &amp; Plastic Images - Pixabay">
            <a:hlinkClick r:id="rId13" action="ppaction://hlinksldjump"/>
            <a:extLst>
              <a:ext uri="{FF2B5EF4-FFF2-40B4-BE49-F238E27FC236}">
                <a16:creationId xmlns:a16="http://schemas.microsoft.com/office/drawing/2014/main" id="{B88FDFB1-FC41-43B0-8605-1EDF857277AD}"/>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659819" y="5458911"/>
            <a:ext cx="1422030" cy="944317"/>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4">
            <a:hlinkClick r:id="rId15" action="ppaction://hlinksldjump"/>
            <a:extLst>
              <a:ext uri="{FF2B5EF4-FFF2-40B4-BE49-F238E27FC236}">
                <a16:creationId xmlns:a16="http://schemas.microsoft.com/office/drawing/2014/main" id="{858EC762-3DF8-4017-932E-40D8A15B05BB}"/>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rot="1449866">
            <a:off x="8417799" y="5073699"/>
            <a:ext cx="1145291" cy="1145291"/>
          </a:xfrm>
          <a:prstGeom prst="rect">
            <a:avLst/>
          </a:prstGeom>
        </p:spPr>
      </p:pic>
      <p:pic>
        <p:nvPicPr>
          <p:cNvPr id="26" name="Picture 25">
            <a:extLst>
              <a:ext uri="{FF2B5EF4-FFF2-40B4-BE49-F238E27FC236}">
                <a16:creationId xmlns:a16="http://schemas.microsoft.com/office/drawing/2014/main" id="{303AFD93-011E-474C-833A-DE37A69D95A3}"/>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557955" y="4153687"/>
            <a:ext cx="2107651" cy="2107651"/>
          </a:xfrm>
          <a:prstGeom prst="rect">
            <a:avLst/>
          </a:prstGeom>
        </p:spPr>
      </p:pic>
      <p:pic>
        <p:nvPicPr>
          <p:cNvPr id="23" name="Picture 22">
            <a:hlinkClick r:id="rId18" action="ppaction://hlinksldjump"/>
            <a:extLst>
              <a:ext uri="{FF2B5EF4-FFF2-40B4-BE49-F238E27FC236}">
                <a16:creationId xmlns:a16="http://schemas.microsoft.com/office/drawing/2014/main" id="{95F7CCEB-70E0-474B-872A-DA35DEC167CE}"/>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rot="7427931">
            <a:off x="1835925" y="4750154"/>
            <a:ext cx="1422030" cy="1291492"/>
          </a:xfrm>
          <a:prstGeom prst="rect">
            <a:avLst/>
          </a:prstGeom>
        </p:spPr>
      </p:pic>
      <p:sp>
        <p:nvSpPr>
          <p:cNvPr id="2" name="Arrow: Right 1">
            <a:hlinkClick r:id="rId20" action="ppaction://hlinksldjump"/>
            <a:extLst>
              <a:ext uri="{FF2B5EF4-FFF2-40B4-BE49-F238E27FC236}">
                <a16:creationId xmlns:a16="http://schemas.microsoft.com/office/drawing/2014/main" id="{BA67C7A7-5CDC-4329-986A-70812738C7FF}"/>
              </a:ext>
            </a:extLst>
          </p:cNvPr>
          <p:cNvSpPr/>
          <p:nvPr/>
        </p:nvSpPr>
        <p:spPr>
          <a:xfrm>
            <a:off x="11134045" y="6019876"/>
            <a:ext cx="887882" cy="65218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965112103"/>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repeatCount="indefinite" accel="50000" decel="50000" autoRev="1" fill="hold" nodeType="withEffect">
                                  <p:stCondLst>
                                    <p:cond delay="0"/>
                                  </p:stCondLst>
                                  <p:childTnLst>
                                    <p:animMotion origin="layout" path="M -8.33333E-7 -1.11111E-6 L 0.16927 0.00023 " pathEditMode="relative" rAng="0" ptsTypes="AA">
                                      <p:cBhvr>
                                        <p:cTn id="6" dur="3750" fill="hold"/>
                                        <p:tgtEl>
                                          <p:spTgt spid="18"/>
                                        </p:tgtEl>
                                        <p:attrNameLst>
                                          <p:attrName>ppt_x</p:attrName>
                                          <p:attrName>ppt_y</p:attrName>
                                        </p:attrNameLst>
                                      </p:cBhvr>
                                      <p:rCtr x="8464" y="0"/>
                                    </p:animMotion>
                                  </p:childTnLst>
                                </p:cTn>
                              </p:par>
                              <p:par>
                                <p:cTn id="7" presetID="1" presetClass="mediacall" presetSubtype="0" fill="hold" nodeType="withEffect">
                                  <p:stCondLst>
                                    <p:cond delay="0"/>
                                  </p:stCondLst>
                                  <p:childTnLst>
                                    <p:cmd type="call" cmd="playFrom(0.0)">
                                      <p:cBhvr>
                                        <p:cTn id="8" dur="69365" fill="hold"/>
                                        <p:tgtEl>
                                          <p:spTgt spid="21"/>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25"/>
                    </p:tgtEl>
                  </p:cond>
                </p:stCondLst>
                <p:endSync evt="end" delay="0">
                  <p:rtn val="all"/>
                </p:endSync>
                <p:childTnLst>
                  <p:par>
                    <p:cTn id="10" fill="hold">
                      <p:stCondLst>
                        <p:cond delay="0"/>
                      </p:stCondLst>
                      <p:childTnLst>
                        <p:par>
                          <p:cTn id="11" fill="hold">
                            <p:stCondLst>
                              <p:cond delay="0"/>
                            </p:stCondLst>
                            <p:childTnLst>
                              <p:par>
                                <p:cTn id="12" presetID="2" presetClass="exit" presetSubtype="4" fill="hold" nodeType="clickEffect">
                                  <p:stCondLst>
                                    <p:cond delay="0"/>
                                  </p:stCondLst>
                                  <p:childTnLst>
                                    <p:anim calcmode="lin" valueType="num">
                                      <p:cBhvr additive="base">
                                        <p:cTn id="13" dur="500"/>
                                        <p:tgtEl>
                                          <p:spTgt spid="25"/>
                                        </p:tgtEl>
                                        <p:attrNameLst>
                                          <p:attrName>ppt_x</p:attrName>
                                        </p:attrNameLst>
                                      </p:cBhvr>
                                      <p:tavLst>
                                        <p:tav tm="0">
                                          <p:val>
                                            <p:strVal val="ppt_x"/>
                                          </p:val>
                                        </p:tav>
                                        <p:tav tm="100000">
                                          <p:val>
                                            <p:strVal val="ppt_x"/>
                                          </p:val>
                                        </p:tav>
                                      </p:tavLst>
                                    </p:anim>
                                    <p:anim calcmode="lin" valueType="num">
                                      <p:cBhvr additive="base">
                                        <p:cTn id="14" dur="500"/>
                                        <p:tgtEl>
                                          <p:spTgt spid="25"/>
                                        </p:tgtEl>
                                        <p:attrNameLst>
                                          <p:attrName>ppt_y</p:attrName>
                                        </p:attrNameLst>
                                      </p:cBhvr>
                                      <p:tavLst>
                                        <p:tav tm="0">
                                          <p:val>
                                            <p:strVal val="ppt_y"/>
                                          </p:val>
                                        </p:tav>
                                        <p:tav tm="100000">
                                          <p:val>
                                            <p:strVal val="1+ppt_h/2"/>
                                          </p:val>
                                        </p:tav>
                                      </p:tavLst>
                                    </p:anim>
                                    <p:set>
                                      <p:cBhvr>
                                        <p:cTn id="15" dur="1" fill="hold">
                                          <p:stCondLst>
                                            <p:cond delay="499"/>
                                          </p:stCondLst>
                                        </p:cTn>
                                        <p:tgtEl>
                                          <p:spTgt spid="25"/>
                                        </p:tgtEl>
                                        <p:attrNameLst>
                                          <p:attrName>style.visibility</p:attrName>
                                        </p:attrNameLst>
                                      </p:cBhvr>
                                      <p:to>
                                        <p:strVal val="hidden"/>
                                      </p:to>
                                    </p:set>
                                  </p:childTnLst>
                                </p:cTn>
                              </p:par>
                              <p:par>
                                <p:cTn id="16" presetID="10" presetClass="exit" presetSubtype="0" fill="hold" nodeType="withEffect">
                                  <p:stCondLst>
                                    <p:cond delay="0"/>
                                  </p:stCondLst>
                                  <p:childTnLst>
                                    <p:animEffect transition="out" filter="fade">
                                      <p:cBhvr>
                                        <p:cTn id="17" dur="500"/>
                                        <p:tgtEl>
                                          <p:spTgt spid="11"/>
                                        </p:tgtEl>
                                      </p:cBhvr>
                                    </p:animEffect>
                                    <p:set>
                                      <p:cBhvr>
                                        <p:cTn id="18"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19" restart="whenNotActive" fill="hold" evtFilter="cancelBubble" nodeType="interactiveSeq">
                <p:stCondLst>
                  <p:cond evt="onClick" delay="0">
                    <p:tgtEl>
                      <p:spTgt spid="23"/>
                    </p:tgtEl>
                  </p:cond>
                </p:stCondLst>
                <p:endSync evt="end" delay="0">
                  <p:rtn val="all"/>
                </p:endSync>
                <p:childTnLst>
                  <p:par>
                    <p:cTn id="20" fill="hold">
                      <p:stCondLst>
                        <p:cond delay="0"/>
                      </p:stCondLst>
                      <p:childTnLst>
                        <p:par>
                          <p:cTn id="21" fill="hold">
                            <p:stCondLst>
                              <p:cond delay="0"/>
                            </p:stCondLst>
                            <p:childTnLst>
                              <p:par>
                                <p:cTn id="22" presetID="2" presetClass="exit" presetSubtype="4" fill="hold" nodeType="clickEffect">
                                  <p:stCondLst>
                                    <p:cond delay="0"/>
                                  </p:stCondLst>
                                  <p:childTnLst>
                                    <p:anim calcmode="lin" valueType="num">
                                      <p:cBhvr additive="base">
                                        <p:cTn id="23" dur="500"/>
                                        <p:tgtEl>
                                          <p:spTgt spid="23"/>
                                        </p:tgtEl>
                                        <p:attrNameLst>
                                          <p:attrName>ppt_x</p:attrName>
                                        </p:attrNameLst>
                                      </p:cBhvr>
                                      <p:tavLst>
                                        <p:tav tm="0">
                                          <p:val>
                                            <p:strVal val="ppt_x"/>
                                          </p:val>
                                        </p:tav>
                                        <p:tav tm="100000">
                                          <p:val>
                                            <p:strVal val="ppt_x"/>
                                          </p:val>
                                        </p:tav>
                                      </p:tavLst>
                                    </p:anim>
                                    <p:anim calcmode="lin" valueType="num">
                                      <p:cBhvr additive="base">
                                        <p:cTn id="24" dur="500"/>
                                        <p:tgtEl>
                                          <p:spTgt spid="23"/>
                                        </p:tgtEl>
                                        <p:attrNameLst>
                                          <p:attrName>ppt_y</p:attrName>
                                        </p:attrNameLst>
                                      </p:cBhvr>
                                      <p:tavLst>
                                        <p:tav tm="0">
                                          <p:val>
                                            <p:strVal val="ppt_y"/>
                                          </p:val>
                                        </p:tav>
                                        <p:tav tm="100000">
                                          <p:val>
                                            <p:strVal val="1+ppt_h/2"/>
                                          </p:val>
                                        </p:tav>
                                      </p:tavLst>
                                    </p:anim>
                                    <p:set>
                                      <p:cBhvr>
                                        <p:cTn id="25" dur="1" fill="hold">
                                          <p:stCondLst>
                                            <p:cond delay="499"/>
                                          </p:stCondLst>
                                        </p:cTn>
                                        <p:tgtEl>
                                          <p:spTgt spid="23"/>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26"/>
                                        </p:tgtEl>
                                      </p:cBhvr>
                                    </p:animEffect>
                                    <p:set>
                                      <p:cBhvr>
                                        <p:cTn id="28"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29" restart="whenNotActive" fill="hold" evtFilter="cancelBubble" nodeType="interactiveSeq">
                <p:stCondLst>
                  <p:cond evt="onClick" delay="0">
                    <p:tgtEl>
                      <p:spTgt spid="24"/>
                    </p:tgtEl>
                  </p:cond>
                </p:stCondLst>
                <p:endSync evt="end" delay="0">
                  <p:rtn val="all"/>
                </p:endSync>
                <p:childTnLst>
                  <p:par>
                    <p:cTn id="30" fill="hold">
                      <p:stCondLst>
                        <p:cond delay="0"/>
                      </p:stCondLst>
                      <p:childTnLst>
                        <p:par>
                          <p:cTn id="31" fill="hold">
                            <p:stCondLst>
                              <p:cond delay="0"/>
                            </p:stCondLst>
                            <p:childTnLst>
                              <p:par>
                                <p:cTn id="32" presetID="2" presetClass="exit" presetSubtype="4" fill="hold" nodeType="clickEffect">
                                  <p:stCondLst>
                                    <p:cond delay="0"/>
                                  </p:stCondLst>
                                  <p:childTnLst>
                                    <p:anim calcmode="lin" valueType="num">
                                      <p:cBhvr additive="base">
                                        <p:cTn id="33" dur="500"/>
                                        <p:tgtEl>
                                          <p:spTgt spid="24"/>
                                        </p:tgtEl>
                                        <p:attrNameLst>
                                          <p:attrName>ppt_x</p:attrName>
                                        </p:attrNameLst>
                                      </p:cBhvr>
                                      <p:tavLst>
                                        <p:tav tm="0">
                                          <p:val>
                                            <p:strVal val="ppt_x"/>
                                          </p:val>
                                        </p:tav>
                                        <p:tav tm="100000">
                                          <p:val>
                                            <p:strVal val="ppt_x"/>
                                          </p:val>
                                        </p:tav>
                                      </p:tavLst>
                                    </p:anim>
                                    <p:anim calcmode="lin" valueType="num">
                                      <p:cBhvr additive="base">
                                        <p:cTn id="34" dur="500"/>
                                        <p:tgtEl>
                                          <p:spTgt spid="24"/>
                                        </p:tgtEl>
                                        <p:attrNameLst>
                                          <p:attrName>ppt_y</p:attrName>
                                        </p:attrNameLst>
                                      </p:cBhvr>
                                      <p:tavLst>
                                        <p:tav tm="0">
                                          <p:val>
                                            <p:strVal val="ppt_y"/>
                                          </p:val>
                                        </p:tav>
                                        <p:tav tm="100000">
                                          <p:val>
                                            <p:strVal val="1+ppt_h/2"/>
                                          </p:val>
                                        </p:tav>
                                      </p:tavLst>
                                    </p:anim>
                                    <p:set>
                                      <p:cBhvr>
                                        <p:cTn id="35"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audio>
              <p:cMediaNode vol="37879">
                <p:cTn id="36" repeatCount="indefinite" fill="hold" display="0">
                  <p:stCondLst>
                    <p:cond delay="indefinite"/>
                  </p:stCondLst>
                  <p:endCondLst>
                    <p:cond evt="onStopAudio" delay="0">
                      <p:tgtEl>
                        <p:sldTgt/>
                      </p:tgtEl>
                    </p:cond>
                  </p:endCondLst>
                </p:cTn>
                <p:tgtEl>
                  <p:spTgt spid="21"/>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l="-35000" b="-20000"/>
          </a:stretch>
        </a:blipFill>
        <a:effectLst/>
      </p:bgPr>
    </p:bg>
    <p:spTree>
      <p:nvGrpSpPr>
        <p:cNvPr id="1" name=""/>
        <p:cNvGrpSpPr/>
        <p:nvPr/>
      </p:nvGrpSpPr>
      <p:grpSpPr>
        <a:xfrm>
          <a:off x="0" y="0"/>
          <a:ext cx="0" cy="0"/>
          <a:chOff x="0" y="0"/>
          <a:chExt cx="0" cy="0"/>
        </a:xfrm>
      </p:grpSpPr>
      <p:pic>
        <p:nvPicPr>
          <p:cNvPr id="6" name="图片 5" descr="34"/>
          <p:cNvPicPr>
            <a:picLocks noChangeAspect="1"/>
          </p:cNvPicPr>
          <p:nvPr/>
        </p:nvPicPr>
        <p:blipFill>
          <a:blip r:embed="rId5"/>
          <a:stretch>
            <a:fillRect/>
          </a:stretch>
        </p:blipFill>
        <p:spPr>
          <a:xfrm>
            <a:off x="1588" y="3189728"/>
            <a:ext cx="12179303" cy="3663631"/>
          </a:xfrm>
          <a:prstGeom prst="rect">
            <a:avLst/>
          </a:prstGeom>
        </p:spPr>
      </p:pic>
      <p:sp>
        <p:nvSpPr>
          <p:cNvPr id="2" name="矩形 1"/>
          <p:cNvSpPr/>
          <p:nvPr/>
        </p:nvSpPr>
        <p:spPr>
          <a:xfrm>
            <a:off x="621820" y="590079"/>
            <a:ext cx="11013746" cy="56405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zh-CN" altLang="en-US" sz="1799">
              <a:solidFill>
                <a:srgbClr val="FFFFFF"/>
              </a:solidFill>
              <a:latin typeface="Calibri" panose="020F0502020204030204" pitchFamily="34" charset="0"/>
              <a:ea typeface="等线" panose="02010600030101010101" pitchFamily="2" charset="-122"/>
              <a:cs typeface="Calibri" panose="020F0502020204030204" pitchFamily="34" charset="0"/>
            </a:endParaRPr>
          </a:p>
        </p:txBody>
      </p:sp>
      <p:pic>
        <p:nvPicPr>
          <p:cNvPr id="3" name="图片 2" descr="35"/>
          <p:cNvPicPr>
            <a:picLocks noChangeAspect="1"/>
          </p:cNvPicPr>
          <p:nvPr/>
        </p:nvPicPr>
        <p:blipFill>
          <a:blip r:embed="rId6"/>
          <a:stretch>
            <a:fillRect/>
          </a:stretch>
        </p:blipFill>
        <p:spPr>
          <a:xfrm>
            <a:off x="12697" y="2962608"/>
            <a:ext cx="12179303" cy="5795405"/>
          </a:xfrm>
          <a:prstGeom prst="rect">
            <a:avLst/>
          </a:prstGeom>
        </p:spPr>
      </p:pic>
      <p:grpSp>
        <p:nvGrpSpPr>
          <p:cNvPr id="14" name="Group 13">
            <a:extLst>
              <a:ext uri="{FF2B5EF4-FFF2-40B4-BE49-F238E27FC236}">
                <a16:creationId xmlns:a16="http://schemas.microsoft.com/office/drawing/2014/main" id="{2E85990F-CF93-47BE-A072-3F44C3D09166}"/>
              </a:ext>
            </a:extLst>
          </p:cNvPr>
          <p:cNvGrpSpPr/>
          <p:nvPr/>
        </p:nvGrpSpPr>
        <p:grpSpPr>
          <a:xfrm>
            <a:off x="1631522" y="2143188"/>
            <a:ext cx="8735325" cy="1015735"/>
            <a:chOff x="1524000" y="1809750"/>
            <a:chExt cx="6553200" cy="762000"/>
          </a:xfrm>
          <a:solidFill>
            <a:schemeClr val="accent4">
              <a:lumMod val="20000"/>
              <a:lumOff val="80000"/>
            </a:schemeClr>
          </a:solidFill>
        </p:grpSpPr>
        <p:sp>
          <p:nvSpPr>
            <p:cNvPr id="15" name="Rectangle 14">
              <a:extLst>
                <a:ext uri="{FF2B5EF4-FFF2-40B4-BE49-F238E27FC236}">
                  <a16:creationId xmlns:a16="http://schemas.microsoft.com/office/drawing/2014/main" id="{70DC812D-BD31-43EB-8838-342F2D50E541}"/>
                </a:ext>
              </a:extLst>
            </p:cNvPr>
            <p:cNvSpPr/>
            <p:nvPr/>
          </p:nvSpPr>
          <p:spPr>
            <a:xfrm>
              <a:off x="1524000" y="1809750"/>
              <a:ext cx="6553200" cy="762000"/>
            </a:xfrm>
            <a:prstGeom prst="rect">
              <a:avLst/>
            </a:prstGeom>
            <a:grpFill/>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218804">
                <a:defRPr/>
              </a:pPr>
              <a:endParaRPr lang="en-US" sz="3199">
                <a:solidFill>
                  <a:prstClr val="black"/>
                </a:solidFill>
                <a:latin typeface="Calibri" panose="020F0502020204030204" pitchFamily="34" charset="0"/>
                <a:cs typeface="Calibri" panose="020F0502020204030204" pitchFamily="34" charset="0"/>
              </a:endParaRPr>
            </a:p>
          </p:txBody>
        </p:sp>
        <p:sp>
          <p:nvSpPr>
            <p:cNvPr id="16" name="TextBox 15">
              <a:extLst>
                <a:ext uri="{FF2B5EF4-FFF2-40B4-BE49-F238E27FC236}">
                  <a16:creationId xmlns:a16="http://schemas.microsoft.com/office/drawing/2014/main" id="{B1E8005E-1CBF-4A9D-B130-ACA49CE6A803}"/>
                </a:ext>
              </a:extLst>
            </p:cNvPr>
            <p:cNvSpPr txBox="1"/>
            <p:nvPr/>
          </p:nvSpPr>
          <p:spPr>
            <a:xfrm>
              <a:off x="1578427" y="1907722"/>
              <a:ext cx="6418218" cy="577135"/>
            </a:xfrm>
            <a:prstGeom prst="rect">
              <a:avLst/>
            </a:prstGeom>
            <a:grpFill/>
            <a:ln>
              <a:noFill/>
            </a:ln>
          </p:spPr>
          <p:txBody>
            <a:bodyPr wrap="square" rtlCol="0">
              <a:spAutoFit/>
            </a:bodyPr>
            <a:lstStyle/>
            <a:p>
              <a:pPr defTabSz="1218804">
                <a:defRPr/>
              </a:pPr>
              <a:r>
                <a:rPr lang="en-US" sz="4399" dirty="0">
                  <a:solidFill>
                    <a:prstClr val="black"/>
                  </a:solidFill>
                  <a:latin typeface="Calibri" panose="020F0502020204030204" pitchFamily="34" charset="0"/>
                  <a:ea typeface="AvantGarde" pitchFamily="2" charset="0"/>
                  <a:cs typeface="Calibri" panose="020F0502020204030204" pitchFamily="34" charset="0"/>
                </a:rPr>
                <a:t>A. </a:t>
              </a:r>
              <a:r>
                <a:rPr lang="vi-VN" sz="4399" dirty="0">
                  <a:solidFill>
                    <a:prstClr val="black"/>
                  </a:solidFill>
                  <a:latin typeface="Calibri" panose="020F0502020204030204" pitchFamily="34" charset="0"/>
                  <a:ea typeface="AvantGarde" pitchFamily="2" charset="0"/>
                  <a:cs typeface="Calibri" panose="020F0502020204030204" pitchFamily="34" charset="0"/>
                </a:rPr>
                <a:t>Làm lương thực, thực phẩm.</a:t>
              </a:r>
            </a:p>
          </p:txBody>
        </p:sp>
      </p:grpSp>
      <p:grpSp>
        <p:nvGrpSpPr>
          <p:cNvPr id="17" name="Group 16">
            <a:extLst>
              <a:ext uri="{FF2B5EF4-FFF2-40B4-BE49-F238E27FC236}">
                <a16:creationId xmlns:a16="http://schemas.microsoft.com/office/drawing/2014/main" id="{71C881C8-316C-44FE-9DCF-74C3941E9F13}"/>
              </a:ext>
            </a:extLst>
          </p:cNvPr>
          <p:cNvGrpSpPr/>
          <p:nvPr/>
        </p:nvGrpSpPr>
        <p:grpSpPr>
          <a:xfrm>
            <a:off x="1522906" y="4604015"/>
            <a:ext cx="8735325" cy="1015735"/>
            <a:chOff x="1524000" y="1809750"/>
            <a:chExt cx="6553200" cy="762000"/>
          </a:xfrm>
          <a:solidFill>
            <a:schemeClr val="accent4">
              <a:lumMod val="20000"/>
              <a:lumOff val="80000"/>
            </a:schemeClr>
          </a:solidFill>
        </p:grpSpPr>
        <p:sp>
          <p:nvSpPr>
            <p:cNvPr id="18" name="Rectangle 17">
              <a:extLst>
                <a:ext uri="{FF2B5EF4-FFF2-40B4-BE49-F238E27FC236}">
                  <a16:creationId xmlns:a16="http://schemas.microsoft.com/office/drawing/2014/main" id="{D1058467-DA79-4057-8633-D2DDD7AA0539}"/>
                </a:ext>
              </a:extLst>
            </p:cNvPr>
            <p:cNvSpPr/>
            <p:nvPr/>
          </p:nvSpPr>
          <p:spPr>
            <a:xfrm>
              <a:off x="1524000" y="1809750"/>
              <a:ext cx="6553200" cy="762000"/>
            </a:xfrm>
            <a:prstGeom prst="rect">
              <a:avLst/>
            </a:prstGeom>
            <a:grpFill/>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218804">
                <a:defRPr/>
              </a:pPr>
              <a:endParaRPr lang="en-US" sz="3199">
                <a:solidFill>
                  <a:prstClr val="black"/>
                </a:solidFill>
                <a:latin typeface="Calibri" panose="020F0502020204030204" pitchFamily="34" charset="0"/>
                <a:cs typeface="Calibri" panose="020F0502020204030204" pitchFamily="34" charset="0"/>
              </a:endParaRPr>
            </a:p>
          </p:txBody>
        </p:sp>
        <p:sp>
          <p:nvSpPr>
            <p:cNvPr id="19" name="TextBox 18">
              <a:extLst>
                <a:ext uri="{FF2B5EF4-FFF2-40B4-BE49-F238E27FC236}">
                  <a16:creationId xmlns:a16="http://schemas.microsoft.com/office/drawing/2014/main" id="{EE1CDB6C-9318-4F7E-8498-25E0C882777A}"/>
                </a:ext>
              </a:extLst>
            </p:cNvPr>
            <p:cNvSpPr txBox="1"/>
            <p:nvPr/>
          </p:nvSpPr>
          <p:spPr>
            <a:xfrm>
              <a:off x="1578427" y="1907722"/>
              <a:ext cx="6418218" cy="577135"/>
            </a:xfrm>
            <a:prstGeom prst="rect">
              <a:avLst/>
            </a:prstGeom>
            <a:grpFill/>
            <a:ln>
              <a:noFill/>
            </a:ln>
          </p:spPr>
          <p:txBody>
            <a:bodyPr wrap="square" rtlCol="0">
              <a:spAutoFit/>
            </a:bodyPr>
            <a:lstStyle/>
            <a:p>
              <a:pPr defTabSz="1218804">
                <a:defRPr/>
              </a:pPr>
              <a:r>
                <a:rPr lang="en-US" sz="4399" dirty="0">
                  <a:solidFill>
                    <a:prstClr val="black"/>
                  </a:solidFill>
                  <a:latin typeface="Calibri" panose="020F0502020204030204" pitchFamily="34" charset="0"/>
                  <a:ea typeface="AvantGarde" pitchFamily="2" charset="0"/>
                  <a:cs typeface="Calibri" panose="020F0502020204030204" pitchFamily="34" charset="0"/>
                </a:rPr>
                <a:t>C. </a:t>
              </a:r>
              <a:r>
                <a:rPr lang="en-US" sz="4399" dirty="0" err="1">
                  <a:solidFill>
                    <a:prstClr val="black"/>
                  </a:solidFill>
                  <a:latin typeface="Calibri" panose="020F0502020204030204" pitchFamily="34" charset="0"/>
                  <a:ea typeface="AvantGarde" pitchFamily="2" charset="0"/>
                  <a:cs typeface="Calibri" panose="020F0502020204030204" pitchFamily="34" charset="0"/>
                </a:rPr>
                <a:t>Cả</a:t>
              </a:r>
              <a:r>
                <a:rPr lang="en-US" sz="4399" dirty="0">
                  <a:solidFill>
                    <a:prstClr val="black"/>
                  </a:solidFill>
                  <a:latin typeface="Calibri" panose="020F0502020204030204" pitchFamily="34" charset="0"/>
                  <a:ea typeface="AvantGarde" pitchFamily="2" charset="0"/>
                  <a:cs typeface="Calibri" panose="020F0502020204030204" pitchFamily="34" charset="0"/>
                </a:rPr>
                <a:t> 2 </a:t>
              </a:r>
              <a:r>
                <a:rPr lang="en-US" sz="4399" dirty="0" err="1">
                  <a:solidFill>
                    <a:prstClr val="black"/>
                  </a:solidFill>
                  <a:latin typeface="Calibri" panose="020F0502020204030204" pitchFamily="34" charset="0"/>
                  <a:ea typeface="AvantGarde" pitchFamily="2" charset="0"/>
                  <a:cs typeface="Calibri" panose="020F0502020204030204" pitchFamily="34" charset="0"/>
                </a:rPr>
                <a:t>đáp</a:t>
              </a:r>
              <a:r>
                <a:rPr lang="en-US" sz="4399" dirty="0">
                  <a:solidFill>
                    <a:prstClr val="black"/>
                  </a:solidFill>
                  <a:latin typeface="Calibri" panose="020F0502020204030204" pitchFamily="34" charset="0"/>
                  <a:ea typeface="AvantGarde" pitchFamily="2" charset="0"/>
                  <a:cs typeface="Calibri" panose="020F0502020204030204" pitchFamily="34" charset="0"/>
                </a:rPr>
                <a:t> </a:t>
              </a:r>
              <a:r>
                <a:rPr lang="en-US" sz="4399" dirty="0" err="1">
                  <a:solidFill>
                    <a:prstClr val="black"/>
                  </a:solidFill>
                  <a:latin typeface="Calibri" panose="020F0502020204030204" pitchFamily="34" charset="0"/>
                  <a:ea typeface="AvantGarde" pitchFamily="2" charset="0"/>
                  <a:cs typeface="Calibri" panose="020F0502020204030204" pitchFamily="34" charset="0"/>
                </a:rPr>
                <a:t>án</a:t>
              </a:r>
              <a:r>
                <a:rPr lang="en-US" sz="4399" dirty="0">
                  <a:solidFill>
                    <a:prstClr val="black"/>
                  </a:solidFill>
                  <a:latin typeface="Calibri" panose="020F0502020204030204" pitchFamily="34" charset="0"/>
                  <a:ea typeface="AvantGarde" pitchFamily="2" charset="0"/>
                  <a:cs typeface="Calibri" panose="020F0502020204030204" pitchFamily="34" charset="0"/>
                </a:rPr>
                <a:t> </a:t>
              </a:r>
              <a:r>
                <a:rPr lang="en-US" sz="4399" dirty="0" err="1">
                  <a:solidFill>
                    <a:prstClr val="black"/>
                  </a:solidFill>
                  <a:latin typeface="Calibri" panose="020F0502020204030204" pitchFamily="34" charset="0"/>
                  <a:ea typeface="AvantGarde" pitchFamily="2" charset="0"/>
                  <a:cs typeface="Calibri" panose="020F0502020204030204" pitchFamily="34" charset="0"/>
                </a:rPr>
                <a:t>trên</a:t>
              </a:r>
              <a:endParaRPr lang="en-US" sz="4399" dirty="0">
                <a:solidFill>
                  <a:prstClr val="black"/>
                </a:solidFill>
                <a:latin typeface="Calibri" panose="020F0502020204030204" pitchFamily="34" charset="0"/>
                <a:ea typeface="AvantGarde" pitchFamily="2" charset="0"/>
                <a:cs typeface="Calibri" panose="020F0502020204030204" pitchFamily="34" charset="0"/>
              </a:endParaRPr>
            </a:p>
          </p:txBody>
        </p:sp>
      </p:grpSp>
      <p:grpSp>
        <p:nvGrpSpPr>
          <p:cNvPr id="20" name="Group 19">
            <a:extLst>
              <a:ext uri="{FF2B5EF4-FFF2-40B4-BE49-F238E27FC236}">
                <a16:creationId xmlns:a16="http://schemas.microsoft.com/office/drawing/2014/main" id="{F1C32525-5403-4788-A47C-EFCA9285A537}"/>
              </a:ext>
            </a:extLst>
          </p:cNvPr>
          <p:cNvGrpSpPr/>
          <p:nvPr/>
        </p:nvGrpSpPr>
        <p:grpSpPr>
          <a:xfrm>
            <a:off x="1525113" y="3330154"/>
            <a:ext cx="8735325" cy="1015735"/>
            <a:chOff x="1524000" y="1809750"/>
            <a:chExt cx="6553200" cy="762000"/>
          </a:xfrm>
          <a:solidFill>
            <a:schemeClr val="accent4">
              <a:lumMod val="20000"/>
              <a:lumOff val="80000"/>
            </a:schemeClr>
          </a:solidFill>
        </p:grpSpPr>
        <p:sp>
          <p:nvSpPr>
            <p:cNvPr id="21" name="Rectangle 20">
              <a:extLst>
                <a:ext uri="{FF2B5EF4-FFF2-40B4-BE49-F238E27FC236}">
                  <a16:creationId xmlns:a16="http://schemas.microsoft.com/office/drawing/2014/main" id="{0287C026-24E7-4609-A0FA-35A9E780514A}"/>
                </a:ext>
              </a:extLst>
            </p:cNvPr>
            <p:cNvSpPr/>
            <p:nvPr/>
          </p:nvSpPr>
          <p:spPr>
            <a:xfrm>
              <a:off x="1524000" y="1809750"/>
              <a:ext cx="6553200" cy="762000"/>
            </a:xfrm>
            <a:prstGeom prst="rect">
              <a:avLst/>
            </a:prstGeom>
            <a:grpFill/>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218804">
                <a:defRPr/>
              </a:pPr>
              <a:endParaRPr lang="en-US" sz="3199">
                <a:solidFill>
                  <a:prstClr val="black"/>
                </a:solidFill>
                <a:latin typeface="Calibri" panose="020F0502020204030204" pitchFamily="34" charset="0"/>
                <a:cs typeface="Calibri" panose="020F0502020204030204" pitchFamily="34" charset="0"/>
              </a:endParaRPr>
            </a:p>
          </p:txBody>
        </p:sp>
        <p:sp>
          <p:nvSpPr>
            <p:cNvPr id="22" name="TextBox 21">
              <a:extLst>
                <a:ext uri="{FF2B5EF4-FFF2-40B4-BE49-F238E27FC236}">
                  <a16:creationId xmlns:a16="http://schemas.microsoft.com/office/drawing/2014/main" id="{0847AF57-716B-4E2B-9960-0CA140F31192}"/>
                </a:ext>
              </a:extLst>
            </p:cNvPr>
            <p:cNvSpPr txBox="1"/>
            <p:nvPr/>
          </p:nvSpPr>
          <p:spPr>
            <a:xfrm>
              <a:off x="1578427" y="1907722"/>
              <a:ext cx="6418218" cy="577081"/>
            </a:xfrm>
            <a:prstGeom prst="rect">
              <a:avLst/>
            </a:prstGeom>
            <a:grpFill/>
            <a:ln>
              <a:noFill/>
            </a:ln>
          </p:spPr>
          <p:txBody>
            <a:bodyPr wrap="square" rtlCol="0">
              <a:spAutoFit/>
            </a:bodyPr>
            <a:lstStyle/>
            <a:p>
              <a:pPr defTabSz="1218804">
                <a:defRPr/>
              </a:pPr>
              <a:r>
                <a:rPr lang="en-US" sz="4399" dirty="0">
                  <a:solidFill>
                    <a:prstClr val="black"/>
                  </a:solidFill>
                  <a:latin typeface="Calibri" panose="020F0502020204030204" pitchFamily="34" charset="0"/>
                  <a:ea typeface="AvantGarde" pitchFamily="2" charset="0"/>
                  <a:cs typeface="Calibri" panose="020F0502020204030204" pitchFamily="34" charset="0"/>
                </a:rPr>
                <a:t>B. </a:t>
              </a:r>
              <a:r>
                <a:rPr lang="vi-VN" sz="4399" dirty="0">
                  <a:solidFill>
                    <a:prstClr val="black"/>
                  </a:solidFill>
                  <a:latin typeface="Calibri" panose="020F0502020204030204" pitchFamily="34" charset="0"/>
                  <a:ea typeface="AvantGarde" pitchFamily="2" charset="0"/>
                  <a:cs typeface="Calibri" panose="020F0502020204030204" pitchFamily="34" charset="0"/>
                </a:rPr>
                <a:t>Làm nước hoa, tinh dầu.</a:t>
              </a:r>
            </a:p>
          </p:txBody>
        </p:sp>
      </p:grpSp>
      <p:pic>
        <p:nvPicPr>
          <p:cNvPr id="23" name="Picture 22">
            <a:extLst>
              <a:ext uri="{FF2B5EF4-FFF2-40B4-BE49-F238E27FC236}">
                <a16:creationId xmlns:a16="http://schemas.microsoft.com/office/drawing/2014/main" id="{6C72EE55-5089-45B3-9CC9-32C4D6B8E09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590478" y="4397955"/>
            <a:ext cx="1088288" cy="1064710"/>
          </a:xfrm>
          <a:prstGeom prst="rect">
            <a:avLst/>
          </a:prstGeom>
        </p:spPr>
      </p:pic>
      <p:pic>
        <p:nvPicPr>
          <p:cNvPr id="24" name="Picture 23">
            <a:extLst>
              <a:ext uri="{FF2B5EF4-FFF2-40B4-BE49-F238E27FC236}">
                <a16:creationId xmlns:a16="http://schemas.microsoft.com/office/drawing/2014/main" id="{8FEE0265-EED6-45CF-9D5E-9A4504A85FA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541473" y="2290821"/>
            <a:ext cx="1001223" cy="962629"/>
          </a:xfrm>
          <a:prstGeom prst="rect">
            <a:avLst/>
          </a:prstGeom>
        </p:spPr>
      </p:pic>
      <p:pic>
        <p:nvPicPr>
          <p:cNvPr id="25" name="Picture 24">
            <a:extLst>
              <a:ext uri="{FF2B5EF4-FFF2-40B4-BE49-F238E27FC236}">
                <a16:creationId xmlns:a16="http://schemas.microsoft.com/office/drawing/2014/main" id="{E7482A25-BD46-4580-B17C-442247CAB16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607107" y="3417749"/>
            <a:ext cx="1001223" cy="962629"/>
          </a:xfrm>
          <a:prstGeom prst="rect">
            <a:avLst/>
          </a:prstGeom>
        </p:spPr>
      </p:pic>
      <p:sp>
        <p:nvSpPr>
          <p:cNvPr id="27" name="Rounded Rectangle 3">
            <a:extLst>
              <a:ext uri="{FF2B5EF4-FFF2-40B4-BE49-F238E27FC236}">
                <a16:creationId xmlns:a16="http://schemas.microsoft.com/office/drawing/2014/main" id="{D9EBC2F1-1253-4E50-80AB-5AF0C813EB1F}"/>
              </a:ext>
            </a:extLst>
          </p:cNvPr>
          <p:cNvSpPr/>
          <p:nvPr/>
        </p:nvSpPr>
        <p:spPr>
          <a:xfrm>
            <a:off x="737250" y="474363"/>
            <a:ext cx="10885818" cy="150822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defRPr/>
            </a:pPr>
            <a:r>
              <a:rPr lang="en-US" sz="4266" dirty="0">
                <a:solidFill>
                  <a:prstClr val="black"/>
                </a:solidFill>
                <a:latin typeface="Calibri" panose="020F0502020204030204" pitchFamily="34" charset="0"/>
                <a:cs typeface="Calibri" panose="020F0502020204030204" pitchFamily="34" charset="0"/>
              </a:rPr>
              <a:t>1. C</a:t>
            </a:r>
            <a:r>
              <a:rPr lang="vi-VN" sz="4266" dirty="0">
                <a:solidFill>
                  <a:prstClr val="black"/>
                </a:solidFill>
                <a:latin typeface="Calibri" panose="020F0502020204030204" pitchFamily="34" charset="0"/>
                <a:cs typeface="Calibri" panose="020F0502020204030204" pitchFamily="34" charset="0"/>
              </a:rPr>
              <a:t>on người sử dụng thực vật và động vật để làm gì</a:t>
            </a:r>
            <a:r>
              <a:rPr lang="en-US" sz="4266" dirty="0">
                <a:solidFill>
                  <a:prstClr val="black"/>
                </a:solidFill>
                <a:latin typeface="Calibri" panose="020F0502020204030204" pitchFamily="34" charset="0"/>
                <a:cs typeface="Calibri" panose="020F0502020204030204" pitchFamily="34" charset="0"/>
              </a:rPr>
              <a:t>?</a:t>
            </a:r>
            <a:endParaRPr lang="vi-VN" sz="4266" dirty="0">
              <a:solidFill>
                <a:prstClr val="black"/>
              </a:solidFill>
              <a:latin typeface="Calibri" panose="020F0502020204030204" pitchFamily="34" charset="0"/>
              <a:cs typeface="Calibri" panose="020F0502020204030204" pitchFamily="34" charset="0"/>
            </a:endParaRPr>
          </a:p>
        </p:txBody>
      </p:sp>
      <p:sp>
        <p:nvSpPr>
          <p:cNvPr id="28" name="Right Arrow 16">
            <a:hlinkClick r:id="rId9" action="ppaction://hlinksldjump"/>
            <a:extLst>
              <a:ext uri="{FF2B5EF4-FFF2-40B4-BE49-F238E27FC236}">
                <a16:creationId xmlns:a16="http://schemas.microsoft.com/office/drawing/2014/main" id="{5C75408D-7F42-4530-AC8F-35811F14B94A}"/>
              </a:ext>
            </a:extLst>
          </p:cNvPr>
          <p:cNvSpPr/>
          <p:nvPr/>
        </p:nvSpPr>
        <p:spPr>
          <a:xfrm>
            <a:off x="10768384" y="5968340"/>
            <a:ext cx="1117309" cy="609441"/>
          </a:xfrm>
          <a:prstGeom prst="rightArrow">
            <a:avLst/>
          </a:prstGeom>
          <a:solidFill>
            <a:srgbClr val="FFFF00"/>
          </a:solidFill>
          <a:ln>
            <a:solidFill>
              <a:schemeClr val="accent1"/>
            </a:solidFill>
          </a:ln>
        </p:spPr>
        <p:style>
          <a:lnRef idx="3">
            <a:schemeClr val="lt1"/>
          </a:lnRef>
          <a:fillRef idx="1">
            <a:schemeClr val="accent6"/>
          </a:fillRef>
          <a:effectRef idx="1">
            <a:schemeClr val="accent6"/>
          </a:effectRef>
          <a:fontRef idx="minor">
            <a:schemeClr val="lt1"/>
          </a:fontRef>
        </p:style>
        <p:txBody>
          <a:bodyPr rtlCol="0" anchor="ctr"/>
          <a:lstStyle/>
          <a:p>
            <a:pPr algn="ctr" defTabSz="1218804">
              <a:defRPr/>
            </a:pPr>
            <a:endParaRPr lang="en-US" sz="2399">
              <a:solidFill>
                <a:prstClr val="white"/>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76078974"/>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left)">
                                      <p:cBhvr>
                                        <p:cTn id="10" dur="500"/>
                                        <p:tgtEl>
                                          <p:spTgt spid="17"/>
                                        </p:tgtEl>
                                      </p:cBhvr>
                                    </p:animEffect>
                                  </p:childTnLst>
                                </p:cTn>
                              </p:par>
                              <p:par>
                                <p:cTn id="11" presetID="22" presetClass="entr" presetSubtype="8"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wipe(left)">
                                      <p:cBhvr>
                                        <p:cTn id="1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4" restart="whenNotActive" fill="hold" evtFilter="cancelBubble" nodeType="interactiveSeq">
                <p:stCondLst>
                  <p:cond evt="onClick" delay="0">
                    <p:tgtEl>
                      <p:spTgt spid="17"/>
                    </p:tgtEl>
                  </p:cond>
                </p:stCondLst>
                <p:endSync evt="end" delay="0">
                  <p:rtn val="all"/>
                </p:endSync>
                <p:childTnLst>
                  <p:par>
                    <p:cTn id="15" fill="hold">
                      <p:stCondLst>
                        <p:cond delay="0"/>
                      </p:stCondLst>
                      <p:childTnLst>
                        <p:par>
                          <p:cTn id="16" fill="hold">
                            <p:stCondLst>
                              <p:cond delay="0"/>
                            </p:stCondLst>
                            <p:childTnLst>
                              <p:par>
                                <p:cTn id="17" presetID="23" presetClass="entr" presetSubtype="32" fill="hold" nodeType="clickEffect">
                                  <p:stCondLst>
                                    <p:cond delay="1000"/>
                                  </p:stCondLst>
                                  <p:childTnLst>
                                    <p:set>
                                      <p:cBhvr>
                                        <p:cTn id="18" dur="1" fill="hold">
                                          <p:stCondLst>
                                            <p:cond delay="0"/>
                                          </p:stCondLst>
                                        </p:cTn>
                                        <p:tgtEl>
                                          <p:spTgt spid="23"/>
                                        </p:tgtEl>
                                        <p:attrNameLst>
                                          <p:attrName>style.visibility</p:attrName>
                                        </p:attrNameLst>
                                      </p:cBhvr>
                                      <p:to>
                                        <p:strVal val="visible"/>
                                      </p:to>
                                    </p:set>
                                    <p:anim calcmode="lin" valueType="num">
                                      <p:cBhvr>
                                        <p:cTn id="19" dur="250" fill="hold"/>
                                        <p:tgtEl>
                                          <p:spTgt spid="23"/>
                                        </p:tgtEl>
                                        <p:attrNameLst>
                                          <p:attrName>ppt_w</p:attrName>
                                        </p:attrNameLst>
                                      </p:cBhvr>
                                      <p:tavLst>
                                        <p:tav tm="0">
                                          <p:val>
                                            <p:strVal val="4*#ppt_w"/>
                                          </p:val>
                                        </p:tav>
                                        <p:tav tm="100000">
                                          <p:val>
                                            <p:strVal val="#ppt_w"/>
                                          </p:val>
                                        </p:tav>
                                      </p:tavLst>
                                    </p:anim>
                                    <p:anim calcmode="lin" valueType="num">
                                      <p:cBhvr>
                                        <p:cTn id="20" dur="250" fill="hold"/>
                                        <p:tgtEl>
                                          <p:spTgt spid="2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7"/>
                                            </p:cond>
                                          </p:stCondLst>
                                          <p:endCondLst>
                                            <p:cond evt="onStopAudio" delay="0">
                                              <p:tgtEl>
                                                <p:sldTgt/>
                                              </p:tgtEl>
                                            </p:cond>
                                          </p:endCondLst>
                                        </p:cTn>
                                        <p:tgtEl>
                                          <p:sndTgt r:embed="rId2" name="Check mark.wav"/>
                                        </p:tgtEl>
                                      </p:cMediaNode>
                                    </p:audio>
                                  </p:subTnLst>
                                </p:cTn>
                              </p:par>
                            </p:childTnLst>
                          </p:cTn>
                        </p:par>
                      </p:childTnLst>
                    </p:cTn>
                  </p:par>
                </p:childTnLst>
              </p:cTn>
              <p:nextCondLst>
                <p:cond evt="onClick" delay="0">
                  <p:tgtEl>
                    <p:spTgt spid="17"/>
                  </p:tgtEl>
                </p:cond>
              </p:nextCondLst>
            </p:seq>
            <p:seq concurrent="1" nextAc="seek">
              <p:cTn id="21" restart="whenNotActive" fill="hold" evtFilter="cancelBubble" nodeType="interactiveSeq">
                <p:stCondLst>
                  <p:cond evt="onClick" delay="0">
                    <p:tgtEl>
                      <p:spTgt spid="14"/>
                    </p:tgtEl>
                  </p:cond>
                </p:stCondLst>
                <p:endSync evt="end" delay="0">
                  <p:rtn val="all"/>
                </p:endSync>
                <p:childTnLst>
                  <p:par>
                    <p:cTn id="22" fill="hold">
                      <p:stCondLst>
                        <p:cond delay="0"/>
                      </p:stCondLst>
                      <p:childTnLst>
                        <p:par>
                          <p:cTn id="23" fill="hold">
                            <p:stCondLst>
                              <p:cond delay="0"/>
                            </p:stCondLst>
                            <p:childTnLst>
                              <p:par>
                                <p:cTn id="24" presetID="23" presetClass="entr" presetSubtype="32" fill="hold" nodeType="clickEffect">
                                  <p:stCondLst>
                                    <p:cond delay="1000"/>
                                  </p:stCondLst>
                                  <p:childTnLst>
                                    <p:set>
                                      <p:cBhvr>
                                        <p:cTn id="25" dur="1" fill="hold">
                                          <p:stCondLst>
                                            <p:cond delay="0"/>
                                          </p:stCondLst>
                                        </p:cTn>
                                        <p:tgtEl>
                                          <p:spTgt spid="25"/>
                                        </p:tgtEl>
                                        <p:attrNameLst>
                                          <p:attrName>style.visibility</p:attrName>
                                        </p:attrNameLst>
                                      </p:cBhvr>
                                      <p:to>
                                        <p:strVal val="visible"/>
                                      </p:to>
                                    </p:set>
                                    <p:anim calcmode="lin" valueType="num">
                                      <p:cBhvr>
                                        <p:cTn id="26" dur="250" fill="hold"/>
                                        <p:tgtEl>
                                          <p:spTgt spid="25"/>
                                        </p:tgtEl>
                                        <p:attrNameLst>
                                          <p:attrName>ppt_w</p:attrName>
                                        </p:attrNameLst>
                                      </p:cBhvr>
                                      <p:tavLst>
                                        <p:tav tm="0">
                                          <p:val>
                                            <p:strVal val="4*#ppt_w"/>
                                          </p:val>
                                        </p:tav>
                                        <p:tav tm="100000">
                                          <p:val>
                                            <p:strVal val="#ppt_w"/>
                                          </p:val>
                                        </p:tav>
                                      </p:tavLst>
                                    </p:anim>
                                    <p:anim calcmode="lin" valueType="num">
                                      <p:cBhvr>
                                        <p:cTn id="27" dur="250" fill="hold"/>
                                        <p:tgtEl>
                                          <p:spTgt spid="25"/>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24"/>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14"/>
                  </p:tgtEl>
                </p:cond>
              </p:nextCondLst>
            </p:seq>
            <p:seq concurrent="1" nextAc="seek">
              <p:cTn id="28" restart="whenNotActive" fill="hold" evtFilter="cancelBubble" nodeType="interactiveSeq">
                <p:stCondLst>
                  <p:cond evt="onClick" delay="0">
                    <p:tgtEl>
                      <p:spTgt spid="20"/>
                    </p:tgtEl>
                  </p:cond>
                </p:stCondLst>
                <p:endSync evt="end" delay="0">
                  <p:rtn val="all"/>
                </p:endSync>
                <p:childTnLst>
                  <p:par>
                    <p:cTn id="29" fill="hold">
                      <p:stCondLst>
                        <p:cond delay="0"/>
                      </p:stCondLst>
                      <p:childTnLst>
                        <p:par>
                          <p:cTn id="30" fill="hold">
                            <p:stCondLst>
                              <p:cond delay="0"/>
                            </p:stCondLst>
                            <p:childTnLst>
                              <p:par>
                                <p:cTn id="31" presetID="23" presetClass="entr" presetSubtype="32" fill="hold" nodeType="clickEffect">
                                  <p:stCondLst>
                                    <p:cond delay="1000"/>
                                  </p:stCondLst>
                                  <p:childTnLst>
                                    <p:set>
                                      <p:cBhvr>
                                        <p:cTn id="32" dur="1" fill="hold">
                                          <p:stCondLst>
                                            <p:cond delay="0"/>
                                          </p:stCondLst>
                                        </p:cTn>
                                        <p:tgtEl>
                                          <p:spTgt spid="24"/>
                                        </p:tgtEl>
                                        <p:attrNameLst>
                                          <p:attrName>style.visibility</p:attrName>
                                        </p:attrNameLst>
                                      </p:cBhvr>
                                      <p:to>
                                        <p:strVal val="visible"/>
                                      </p:to>
                                    </p:set>
                                    <p:anim calcmode="lin" valueType="num">
                                      <p:cBhvr>
                                        <p:cTn id="33" dur="250" fill="hold"/>
                                        <p:tgtEl>
                                          <p:spTgt spid="24"/>
                                        </p:tgtEl>
                                        <p:attrNameLst>
                                          <p:attrName>ppt_w</p:attrName>
                                        </p:attrNameLst>
                                      </p:cBhvr>
                                      <p:tavLst>
                                        <p:tav tm="0">
                                          <p:val>
                                            <p:strVal val="4*#ppt_w"/>
                                          </p:val>
                                        </p:tav>
                                        <p:tav tm="100000">
                                          <p:val>
                                            <p:strVal val="#ppt_w"/>
                                          </p:val>
                                        </p:tav>
                                      </p:tavLst>
                                    </p:anim>
                                    <p:anim calcmode="lin" valueType="num">
                                      <p:cBhvr>
                                        <p:cTn id="34" dur="250" fill="hold"/>
                                        <p:tgtEl>
                                          <p:spTgt spid="24"/>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1"/>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20"/>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l="-35000" b="-20000"/>
          </a:stretch>
        </a:blipFill>
        <a:effectLst/>
      </p:bgPr>
    </p:bg>
    <p:spTree>
      <p:nvGrpSpPr>
        <p:cNvPr id="1" name=""/>
        <p:cNvGrpSpPr/>
        <p:nvPr/>
      </p:nvGrpSpPr>
      <p:grpSpPr>
        <a:xfrm>
          <a:off x="0" y="0"/>
          <a:ext cx="0" cy="0"/>
          <a:chOff x="0" y="0"/>
          <a:chExt cx="0" cy="0"/>
        </a:xfrm>
      </p:grpSpPr>
      <p:pic>
        <p:nvPicPr>
          <p:cNvPr id="6" name="图片 5" descr="34"/>
          <p:cNvPicPr>
            <a:picLocks noChangeAspect="1"/>
          </p:cNvPicPr>
          <p:nvPr/>
        </p:nvPicPr>
        <p:blipFill>
          <a:blip r:embed="rId5"/>
          <a:stretch>
            <a:fillRect/>
          </a:stretch>
        </p:blipFill>
        <p:spPr>
          <a:xfrm>
            <a:off x="1588" y="3189728"/>
            <a:ext cx="12179303" cy="3663631"/>
          </a:xfrm>
          <a:prstGeom prst="rect">
            <a:avLst/>
          </a:prstGeom>
        </p:spPr>
      </p:pic>
      <p:sp>
        <p:nvSpPr>
          <p:cNvPr id="2" name="矩形 1"/>
          <p:cNvSpPr/>
          <p:nvPr/>
        </p:nvSpPr>
        <p:spPr>
          <a:xfrm>
            <a:off x="621820" y="590079"/>
            <a:ext cx="11013746" cy="56405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zh-CN" altLang="en-US" sz="1799">
              <a:solidFill>
                <a:srgbClr val="FFFFFF"/>
              </a:solidFill>
              <a:latin typeface="Calibri" panose="020F0502020204030204" pitchFamily="34" charset="0"/>
              <a:ea typeface="等线" panose="02010600030101010101" pitchFamily="2" charset="-122"/>
              <a:cs typeface="Calibri" panose="020F0502020204030204" pitchFamily="34" charset="0"/>
            </a:endParaRPr>
          </a:p>
        </p:txBody>
      </p:sp>
      <p:pic>
        <p:nvPicPr>
          <p:cNvPr id="3" name="图片 2" descr="35"/>
          <p:cNvPicPr>
            <a:picLocks noChangeAspect="1"/>
          </p:cNvPicPr>
          <p:nvPr/>
        </p:nvPicPr>
        <p:blipFill>
          <a:blip r:embed="rId6"/>
          <a:stretch>
            <a:fillRect/>
          </a:stretch>
        </p:blipFill>
        <p:spPr>
          <a:xfrm>
            <a:off x="1588" y="-56817"/>
            <a:ext cx="12179303" cy="5795405"/>
          </a:xfrm>
          <a:prstGeom prst="rect">
            <a:avLst/>
          </a:prstGeom>
        </p:spPr>
      </p:pic>
      <p:grpSp>
        <p:nvGrpSpPr>
          <p:cNvPr id="14" name="Group 13">
            <a:extLst>
              <a:ext uri="{FF2B5EF4-FFF2-40B4-BE49-F238E27FC236}">
                <a16:creationId xmlns:a16="http://schemas.microsoft.com/office/drawing/2014/main" id="{2E85990F-CF93-47BE-A072-3F44C3D09166}"/>
              </a:ext>
            </a:extLst>
          </p:cNvPr>
          <p:cNvGrpSpPr/>
          <p:nvPr/>
        </p:nvGrpSpPr>
        <p:grpSpPr>
          <a:xfrm>
            <a:off x="1829912" y="2601904"/>
            <a:ext cx="8735325" cy="1015735"/>
            <a:chOff x="1524000" y="1809750"/>
            <a:chExt cx="6553200" cy="762000"/>
          </a:xfrm>
          <a:solidFill>
            <a:schemeClr val="accent4">
              <a:lumMod val="20000"/>
              <a:lumOff val="80000"/>
            </a:schemeClr>
          </a:solidFill>
        </p:grpSpPr>
        <p:sp>
          <p:nvSpPr>
            <p:cNvPr id="15" name="Rectangle 14">
              <a:extLst>
                <a:ext uri="{FF2B5EF4-FFF2-40B4-BE49-F238E27FC236}">
                  <a16:creationId xmlns:a16="http://schemas.microsoft.com/office/drawing/2014/main" id="{70DC812D-BD31-43EB-8838-342F2D50E541}"/>
                </a:ext>
              </a:extLst>
            </p:cNvPr>
            <p:cNvSpPr/>
            <p:nvPr/>
          </p:nvSpPr>
          <p:spPr>
            <a:xfrm>
              <a:off x="1524000" y="1809750"/>
              <a:ext cx="6553200" cy="762000"/>
            </a:xfrm>
            <a:prstGeom prst="rect">
              <a:avLst/>
            </a:prstGeom>
            <a:grpFill/>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218804">
                <a:defRPr/>
              </a:pPr>
              <a:endParaRPr lang="en-US" sz="2800">
                <a:solidFill>
                  <a:prstClr val="black"/>
                </a:solidFill>
                <a:latin typeface="Calibri" panose="020F0502020204030204" pitchFamily="34" charset="0"/>
                <a:cs typeface="Calibri" panose="020F0502020204030204" pitchFamily="34" charset="0"/>
              </a:endParaRPr>
            </a:p>
          </p:txBody>
        </p:sp>
        <p:sp>
          <p:nvSpPr>
            <p:cNvPr id="16" name="TextBox 15">
              <a:extLst>
                <a:ext uri="{FF2B5EF4-FFF2-40B4-BE49-F238E27FC236}">
                  <a16:creationId xmlns:a16="http://schemas.microsoft.com/office/drawing/2014/main" id="{B1E8005E-1CBF-4A9D-B130-ACA49CE6A803}"/>
                </a:ext>
              </a:extLst>
            </p:cNvPr>
            <p:cNvSpPr txBox="1"/>
            <p:nvPr/>
          </p:nvSpPr>
          <p:spPr>
            <a:xfrm>
              <a:off x="1578427" y="1907722"/>
              <a:ext cx="6418218" cy="531053"/>
            </a:xfrm>
            <a:prstGeom prst="rect">
              <a:avLst/>
            </a:prstGeom>
            <a:grpFill/>
            <a:ln>
              <a:noFill/>
            </a:ln>
          </p:spPr>
          <p:txBody>
            <a:bodyPr wrap="square" rtlCol="0">
              <a:spAutoFit/>
            </a:bodyPr>
            <a:lstStyle/>
            <a:p>
              <a:pPr defTabSz="1218804">
                <a:defRPr/>
              </a:pPr>
              <a:r>
                <a:rPr lang="en-US" sz="4000" dirty="0">
                  <a:solidFill>
                    <a:prstClr val="black"/>
                  </a:solidFill>
                  <a:latin typeface="Calibri" panose="020F0502020204030204" pitchFamily="34" charset="0"/>
                  <a:ea typeface="AvantGarde" pitchFamily="2" charset="0"/>
                  <a:cs typeface="Calibri" panose="020F0502020204030204" pitchFamily="34" charset="0"/>
                </a:rPr>
                <a:t>A. </a:t>
              </a:r>
              <a:r>
                <a:rPr lang="en-US" sz="4000" dirty="0" err="1">
                  <a:solidFill>
                    <a:prstClr val="black"/>
                  </a:solidFill>
                  <a:latin typeface="Calibri" panose="020F0502020204030204" pitchFamily="34" charset="0"/>
                  <a:ea typeface="AvantGarde" pitchFamily="2" charset="0"/>
                  <a:cs typeface="Calibri" panose="020F0502020204030204" pitchFamily="34" charset="0"/>
                </a:rPr>
                <a:t>Đổ</a:t>
              </a:r>
              <a:r>
                <a:rPr lang="en-US" sz="4000" dirty="0">
                  <a:solidFill>
                    <a:prstClr val="black"/>
                  </a:solidFill>
                  <a:latin typeface="Calibri" panose="020F0502020204030204" pitchFamily="34" charset="0"/>
                  <a:ea typeface="AvantGarde" pitchFamily="2" charset="0"/>
                  <a:cs typeface="Calibri" panose="020F0502020204030204" pitchFamily="34" charset="0"/>
                </a:rPr>
                <a:t> </a:t>
              </a:r>
              <a:r>
                <a:rPr lang="en-US" sz="4000" dirty="0" err="1">
                  <a:solidFill>
                    <a:prstClr val="black"/>
                  </a:solidFill>
                  <a:latin typeface="Calibri" panose="020F0502020204030204" pitchFamily="34" charset="0"/>
                  <a:ea typeface="AvantGarde" pitchFamily="2" charset="0"/>
                  <a:cs typeface="Calibri" panose="020F0502020204030204" pitchFamily="34" charset="0"/>
                </a:rPr>
                <a:t>bỏ</a:t>
              </a:r>
              <a:r>
                <a:rPr lang="en-US" sz="4000" dirty="0">
                  <a:solidFill>
                    <a:prstClr val="black"/>
                  </a:solidFill>
                  <a:latin typeface="Calibri" panose="020F0502020204030204" pitchFamily="34" charset="0"/>
                  <a:ea typeface="AvantGarde" pitchFamily="2" charset="0"/>
                  <a:cs typeface="Calibri" panose="020F0502020204030204" pitchFamily="34" charset="0"/>
                </a:rPr>
                <a:t> </a:t>
              </a:r>
              <a:r>
                <a:rPr lang="en-US" sz="4000" dirty="0" err="1">
                  <a:solidFill>
                    <a:prstClr val="black"/>
                  </a:solidFill>
                  <a:latin typeface="Calibri" panose="020F0502020204030204" pitchFamily="34" charset="0"/>
                  <a:ea typeface="AvantGarde" pitchFamily="2" charset="0"/>
                  <a:cs typeface="Calibri" panose="020F0502020204030204" pitchFamily="34" charset="0"/>
                </a:rPr>
                <a:t>đồ</a:t>
              </a:r>
              <a:r>
                <a:rPr lang="en-US" sz="4000" dirty="0">
                  <a:solidFill>
                    <a:prstClr val="black"/>
                  </a:solidFill>
                  <a:latin typeface="Calibri" panose="020F0502020204030204" pitchFamily="34" charset="0"/>
                  <a:ea typeface="AvantGarde" pitchFamily="2" charset="0"/>
                  <a:cs typeface="Calibri" panose="020F0502020204030204" pitchFamily="34" charset="0"/>
                </a:rPr>
                <a:t> </a:t>
              </a:r>
              <a:r>
                <a:rPr lang="en-US" sz="4000" dirty="0" err="1">
                  <a:solidFill>
                    <a:prstClr val="black"/>
                  </a:solidFill>
                  <a:latin typeface="Calibri" panose="020F0502020204030204" pitchFamily="34" charset="0"/>
                  <a:ea typeface="AvantGarde" pitchFamily="2" charset="0"/>
                  <a:cs typeface="Calibri" panose="020F0502020204030204" pitchFamily="34" charset="0"/>
                </a:rPr>
                <a:t>ăn</a:t>
              </a:r>
              <a:r>
                <a:rPr lang="en-US" sz="4000" dirty="0">
                  <a:solidFill>
                    <a:prstClr val="black"/>
                  </a:solidFill>
                  <a:latin typeface="Calibri" panose="020F0502020204030204" pitchFamily="34" charset="0"/>
                  <a:ea typeface="AvantGarde" pitchFamily="2" charset="0"/>
                  <a:cs typeface="Calibri" panose="020F0502020204030204" pitchFamily="34" charset="0"/>
                </a:rPr>
                <a:t> </a:t>
              </a:r>
              <a:r>
                <a:rPr lang="en-US" sz="4000" dirty="0" err="1">
                  <a:solidFill>
                    <a:prstClr val="black"/>
                  </a:solidFill>
                  <a:latin typeface="Calibri" panose="020F0502020204030204" pitchFamily="34" charset="0"/>
                  <a:ea typeface="AvantGarde" pitchFamily="2" charset="0"/>
                  <a:cs typeface="Calibri" panose="020F0502020204030204" pitchFamily="34" charset="0"/>
                </a:rPr>
                <a:t>thừa</a:t>
              </a:r>
              <a:r>
                <a:rPr lang="en-US" sz="4000" dirty="0">
                  <a:solidFill>
                    <a:prstClr val="black"/>
                  </a:solidFill>
                  <a:latin typeface="Calibri" panose="020F0502020204030204" pitchFamily="34" charset="0"/>
                  <a:ea typeface="AvantGarde" pitchFamily="2" charset="0"/>
                  <a:cs typeface="Calibri" panose="020F0502020204030204" pitchFamily="34" charset="0"/>
                </a:rPr>
                <a:t> </a:t>
              </a:r>
              <a:r>
                <a:rPr lang="en-US" sz="4000" dirty="0" err="1">
                  <a:solidFill>
                    <a:prstClr val="black"/>
                  </a:solidFill>
                  <a:latin typeface="Calibri" panose="020F0502020204030204" pitchFamily="34" charset="0"/>
                  <a:ea typeface="AvantGarde" pitchFamily="2" charset="0"/>
                  <a:cs typeface="Calibri" panose="020F0502020204030204" pitchFamily="34" charset="0"/>
                </a:rPr>
                <a:t>khi</a:t>
              </a:r>
              <a:r>
                <a:rPr lang="en-US" sz="4000" dirty="0">
                  <a:solidFill>
                    <a:prstClr val="black"/>
                  </a:solidFill>
                  <a:latin typeface="Calibri" panose="020F0502020204030204" pitchFamily="34" charset="0"/>
                  <a:ea typeface="AvantGarde" pitchFamily="2" charset="0"/>
                  <a:cs typeface="Calibri" panose="020F0502020204030204" pitchFamily="34" charset="0"/>
                </a:rPr>
                <a:t> </a:t>
              </a:r>
              <a:r>
                <a:rPr lang="en-US" sz="4000" dirty="0" err="1">
                  <a:solidFill>
                    <a:prstClr val="black"/>
                  </a:solidFill>
                  <a:latin typeface="Calibri" panose="020F0502020204030204" pitchFamily="34" charset="0"/>
                  <a:ea typeface="AvantGarde" pitchFamily="2" charset="0"/>
                  <a:cs typeface="Calibri" panose="020F0502020204030204" pitchFamily="34" charset="0"/>
                </a:rPr>
                <a:t>không</a:t>
              </a:r>
              <a:r>
                <a:rPr lang="en-US" sz="4000" dirty="0">
                  <a:solidFill>
                    <a:prstClr val="black"/>
                  </a:solidFill>
                  <a:latin typeface="Calibri" panose="020F0502020204030204" pitchFamily="34" charset="0"/>
                  <a:ea typeface="AvantGarde" pitchFamily="2" charset="0"/>
                  <a:cs typeface="Calibri" panose="020F0502020204030204" pitchFamily="34" charset="0"/>
                </a:rPr>
                <a:t> </a:t>
              </a:r>
              <a:r>
                <a:rPr lang="en-US" sz="4000" dirty="0" err="1">
                  <a:solidFill>
                    <a:prstClr val="black"/>
                  </a:solidFill>
                  <a:latin typeface="Calibri" panose="020F0502020204030204" pitchFamily="34" charset="0"/>
                  <a:ea typeface="AvantGarde" pitchFamily="2" charset="0"/>
                  <a:cs typeface="Calibri" panose="020F0502020204030204" pitchFamily="34" charset="0"/>
                </a:rPr>
                <a:t>ăn</a:t>
              </a:r>
              <a:r>
                <a:rPr lang="en-US" sz="4000" dirty="0">
                  <a:solidFill>
                    <a:prstClr val="black"/>
                  </a:solidFill>
                  <a:latin typeface="Calibri" panose="020F0502020204030204" pitchFamily="34" charset="0"/>
                  <a:ea typeface="AvantGarde" pitchFamily="2" charset="0"/>
                  <a:cs typeface="Calibri" panose="020F0502020204030204" pitchFamily="34" charset="0"/>
                </a:rPr>
                <a:t> </a:t>
              </a:r>
              <a:r>
                <a:rPr lang="en-US" sz="4000" dirty="0" err="1">
                  <a:solidFill>
                    <a:prstClr val="black"/>
                  </a:solidFill>
                  <a:latin typeface="Calibri" panose="020F0502020204030204" pitchFamily="34" charset="0"/>
                  <a:ea typeface="AvantGarde" pitchFamily="2" charset="0"/>
                  <a:cs typeface="Calibri" panose="020F0502020204030204" pitchFamily="34" charset="0"/>
                </a:rPr>
                <a:t>hết</a:t>
              </a:r>
              <a:r>
                <a:rPr lang="en-US" sz="4000" dirty="0">
                  <a:solidFill>
                    <a:prstClr val="black"/>
                  </a:solidFill>
                  <a:latin typeface="Calibri" panose="020F0502020204030204" pitchFamily="34" charset="0"/>
                  <a:ea typeface="AvantGarde" pitchFamily="2" charset="0"/>
                  <a:cs typeface="Calibri" panose="020F0502020204030204" pitchFamily="34" charset="0"/>
                </a:rPr>
                <a:t>.</a:t>
              </a:r>
              <a:endParaRPr lang="vi-VN" sz="4000" dirty="0">
                <a:solidFill>
                  <a:prstClr val="black"/>
                </a:solidFill>
                <a:latin typeface="Calibri" panose="020F0502020204030204" pitchFamily="34" charset="0"/>
                <a:cs typeface="Calibri" panose="020F0502020204030204" pitchFamily="34" charset="0"/>
              </a:endParaRPr>
            </a:p>
          </p:txBody>
        </p:sp>
      </p:grpSp>
      <p:grpSp>
        <p:nvGrpSpPr>
          <p:cNvPr id="17" name="Group 16">
            <a:extLst>
              <a:ext uri="{FF2B5EF4-FFF2-40B4-BE49-F238E27FC236}">
                <a16:creationId xmlns:a16="http://schemas.microsoft.com/office/drawing/2014/main" id="{71C881C8-316C-44FE-9DCF-74C3941E9F13}"/>
              </a:ext>
            </a:extLst>
          </p:cNvPr>
          <p:cNvGrpSpPr/>
          <p:nvPr/>
        </p:nvGrpSpPr>
        <p:grpSpPr>
          <a:xfrm>
            <a:off x="1829913" y="3820786"/>
            <a:ext cx="8735325" cy="1015735"/>
            <a:chOff x="1524000" y="1809750"/>
            <a:chExt cx="6553200" cy="762000"/>
          </a:xfrm>
          <a:solidFill>
            <a:schemeClr val="accent4">
              <a:lumMod val="20000"/>
              <a:lumOff val="80000"/>
            </a:schemeClr>
          </a:solidFill>
        </p:grpSpPr>
        <p:sp>
          <p:nvSpPr>
            <p:cNvPr id="18" name="Rectangle 17">
              <a:extLst>
                <a:ext uri="{FF2B5EF4-FFF2-40B4-BE49-F238E27FC236}">
                  <a16:creationId xmlns:a16="http://schemas.microsoft.com/office/drawing/2014/main" id="{D1058467-DA79-4057-8633-D2DDD7AA0539}"/>
                </a:ext>
              </a:extLst>
            </p:cNvPr>
            <p:cNvSpPr/>
            <p:nvPr/>
          </p:nvSpPr>
          <p:spPr>
            <a:xfrm>
              <a:off x="1524000" y="1809750"/>
              <a:ext cx="6553200" cy="762000"/>
            </a:xfrm>
            <a:prstGeom prst="rect">
              <a:avLst/>
            </a:prstGeom>
            <a:grpFill/>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218804">
                <a:defRPr/>
              </a:pPr>
              <a:endParaRPr lang="en-US" sz="2800">
                <a:solidFill>
                  <a:prstClr val="black"/>
                </a:solidFill>
                <a:latin typeface="Calibri" panose="020F0502020204030204" pitchFamily="34" charset="0"/>
                <a:cs typeface="Calibri" panose="020F0502020204030204" pitchFamily="34" charset="0"/>
              </a:endParaRPr>
            </a:p>
          </p:txBody>
        </p:sp>
        <p:sp>
          <p:nvSpPr>
            <p:cNvPr id="19" name="TextBox 18">
              <a:extLst>
                <a:ext uri="{FF2B5EF4-FFF2-40B4-BE49-F238E27FC236}">
                  <a16:creationId xmlns:a16="http://schemas.microsoft.com/office/drawing/2014/main" id="{EE1CDB6C-9318-4F7E-8498-25E0C882777A}"/>
                </a:ext>
              </a:extLst>
            </p:cNvPr>
            <p:cNvSpPr txBox="1"/>
            <p:nvPr/>
          </p:nvSpPr>
          <p:spPr>
            <a:xfrm>
              <a:off x="1578427" y="1907722"/>
              <a:ext cx="6418218" cy="531053"/>
            </a:xfrm>
            <a:prstGeom prst="rect">
              <a:avLst/>
            </a:prstGeom>
            <a:grpFill/>
            <a:ln>
              <a:noFill/>
            </a:ln>
          </p:spPr>
          <p:txBody>
            <a:bodyPr wrap="square" rtlCol="0">
              <a:spAutoFit/>
            </a:bodyPr>
            <a:lstStyle/>
            <a:p>
              <a:pPr defTabSz="1218804">
                <a:defRPr/>
              </a:pPr>
              <a:r>
                <a:rPr lang="en-US" sz="4000" dirty="0">
                  <a:solidFill>
                    <a:prstClr val="black"/>
                  </a:solidFill>
                  <a:latin typeface="Calibri" panose="020F0502020204030204" pitchFamily="34" charset="0"/>
                  <a:ea typeface="AvantGarde" pitchFamily="2" charset="0"/>
                  <a:cs typeface="Calibri" panose="020F0502020204030204" pitchFamily="34" charset="0"/>
                </a:rPr>
                <a:t>B. </a:t>
              </a:r>
              <a:r>
                <a:rPr lang="en-US" sz="4000" dirty="0" err="1">
                  <a:solidFill>
                    <a:prstClr val="black"/>
                  </a:solidFill>
                  <a:latin typeface="Calibri" panose="020F0502020204030204" pitchFamily="34" charset="0"/>
                  <a:ea typeface="AvantGarde" pitchFamily="2" charset="0"/>
                  <a:cs typeface="Calibri" panose="020F0502020204030204" pitchFamily="34" charset="0"/>
                </a:rPr>
                <a:t>Dùng</a:t>
              </a:r>
              <a:r>
                <a:rPr lang="en-US" sz="4000" dirty="0">
                  <a:solidFill>
                    <a:prstClr val="black"/>
                  </a:solidFill>
                  <a:latin typeface="Calibri" panose="020F0502020204030204" pitchFamily="34" charset="0"/>
                  <a:ea typeface="AvantGarde" pitchFamily="2" charset="0"/>
                  <a:cs typeface="Calibri" panose="020F0502020204030204" pitchFamily="34" charset="0"/>
                </a:rPr>
                <a:t> </a:t>
              </a:r>
              <a:r>
                <a:rPr lang="en-US" sz="4000" dirty="0" err="1">
                  <a:solidFill>
                    <a:prstClr val="black"/>
                  </a:solidFill>
                  <a:latin typeface="Calibri" panose="020F0502020204030204" pitchFamily="34" charset="0"/>
                  <a:ea typeface="AvantGarde" pitchFamily="2" charset="0"/>
                  <a:cs typeface="Calibri" panose="020F0502020204030204" pitchFamily="34" charset="0"/>
                </a:rPr>
                <a:t>cành</a:t>
              </a:r>
              <a:r>
                <a:rPr lang="en-US" sz="4000" dirty="0">
                  <a:solidFill>
                    <a:prstClr val="black"/>
                  </a:solidFill>
                  <a:latin typeface="Calibri" panose="020F0502020204030204" pitchFamily="34" charset="0"/>
                  <a:ea typeface="AvantGarde" pitchFamily="2" charset="0"/>
                  <a:cs typeface="Calibri" panose="020F0502020204030204" pitchFamily="34" charset="0"/>
                </a:rPr>
                <a:t>, </a:t>
              </a:r>
              <a:r>
                <a:rPr lang="en-US" sz="4000" dirty="0" err="1">
                  <a:solidFill>
                    <a:prstClr val="black"/>
                  </a:solidFill>
                  <a:latin typeface="Calibri" panose="020F0502020204030204" pitchFamily="34" charset="0"/>
                  <a:ea typeface="AvantGarde" pitchFamily="2" charset="0"/>
                  <a:cs typeface="Calibri" panose="020F0502020204030204" pitchFamily="34" charset="0"/>
                </a:rPr>
                <a:t>lá</a:t>
              </a:r>
              <a:r>
                <a:rPr lang="en-US" sz="4000" dirty="0">
                  <a:solidFill>
                    <a:prstClr val="black"/>
                  </a:solidFill>
                  <a:latin typeface="Calibri" panose="020F0502020204030204" pitchFamily="34" charset="0"/>
                  <a:ea typeface="AvantGarde" pitchFamily="2" charset="0"/>
                  <a:cs typeface="Calibri" panose="020F0502020204030204" pitchFamily="34" charset="0"/>
                </a:rPr>
                <a:t> </a:t>
              </a:r>
              <a:r>
                <a:rPr lang="en-US" sz="4000" dirty="0" err="1">
                  <a:solidFill>
                    <a:prstClr val="black"/>
                  </a:solidFill>
                  <a:latin typeface="Calibri" panose="020F0502020204030204" pitchFamily="34" charset="0"/>
                  <a:ea typeface="AvantGarde" pitchFamily="2" charset="0"/>
                  <a:cs typeface="Calibri" panose="020F0502020204030204" pitchFamily="34" charset="0"/>
                </a:rPr>
                <a:t>cây</a:t>
              </a:r>
              <a:r>
                <a:rPr lang="en-US" sz="4000" dirty="0">
                  <a:solidFill>
                    <a:prstClr val="black"/>
                  </a:solidFill>
                  <a:latin typeface="Calibri" panose="020F0502020204030204" pitchFamily="34" charset="0"/>
                  <a:ea typeface="AvantGarde" pitchFamily="2" charset="0"/>
                  <a:cs typeface="Calibri" panose="020F0502020204030204" pitchFamily="34" charset="0"/>
                </a:rPr>
                <a:t> </a:t>
              </a:r>
              <a:r>
                <a:rPr lang="en-US" sz="4000" dirty="0" err="1">
                  <a:solidFill>
                    <a:prstClr val="black"/>
                  </a:solidFill>
                  <a:latin typeface="Calibri" panose="020F0502020204030204" pitchFamily="34" charset="0"/>
                  <a:ea typeface="AvantGarde" pitchFamily="2" charset="0"/>
                  <a:cs typeface="Calibri" panose="020F0502020204030204" pitchFamily="34" charset="0"/>
                </a:rPr>
                <a:t>khô</a:t>
              </a:r>
              <a:r>
                <a:rPr lang="en-US" sz="4000" dirty="0">
                  <a:solidFill>
                    <a:prstClr val="black"/>
                  </a:solidFill>
                  <a:latin typeface="Calibri" panose="020F0502020204030204" pitchFamily="34" charset="0"/>
                  <a:ea typeface="AvantGarde" pitchFamily="2" charset="0"/>
                  <a:cs typeface="Calibri" panose="020F0502020204030204" pitchFamily="34" charset="0"/>
                </a:rPr>
                <a:t> </a:t>
              </a:r>
              <a:r>
                <a:rPr lang="en-US" sz="4000" dirty="0" err="1">
                  <a:solidFill>
                    <a:prstClr val="black"/>
                  </a:solidFill>
                  <a:latin typeface="Calibri" panose="020F0502020204030204" pitchFamily="34" charset="0"/>
                  <a:ea typeface="AvantGarde" pitchFamily="2" charset="0"/>
                  <a:cs typeface="Calibri" panose="020F0502020204030204" pitchFamily="34" charset="0"/>
                </a:rPr>
                <a:t>để</a:t>
              </a:r>
              <a:r>
                <a:rPr lang="en-US" sz="4000" dirty="0">
                  <a:solidFill>
                    <a:prstClr val="black"/>
                  </a:solidFill>
                  <a:latin typeface="Calibri" panose="020F0502020204030204" pitchFamily="34" charset="0"/>
                  <a:ea typeface="AvantGarde" pitchFamily="2" charset="0"/>
                  <a:cs typeface="Calibri" panose="020F0502020204030204" pitchFamily="34" charset="0"/>
                </a:rPr>
                <a:t> ủ </a:t>
              </a:r>
              <a:r>
                <a:rPr lang="en-US" sz="4000" dirty="0" err="1">
                  <a:solidFill>
                    <a:prstClr val="black"/>
                  </a:solidFill>
                  <a:latin typeface="Calibri" panose="020F0502020204030204" pitchFamily="34" charset="0"/>
                  <a:ea typeface="AvantGarde" pitchFamily="2" charset="0"/>
                  <a:cs typeface="Calibri" panose="020F0502020204030204" pitchFamily="34" charset="0"/>
                </a:rPr>
                <a:t>phân</a:t>
              </a:r>
              <a:endParaRPr lang="vi-VN" sz="4000" dirty="0">
                <a:solidFill>
                  <a:prstClr val="black"/>
                </a:solidFill>
                <a:latin typeface="Calibri" panose="020F0502020204030204" pitchFamily="34" charset="0"/>
                <a:cs typeface="Calibri" panose="020F0502020204030204" pitchFamily="34" charset="0"/>
              </a:endParaRPr>
            </a:p>
          </p:txBody>
        </p:sp>
      </p:grpSp>
      <p:grpSp>
        <p:nvGrpSpPr>
          <p:cNvPr id="20" name="Group 19">
            <a:extLst>
              <a:ext uri="{FF2B5EF4-FFF2-40B4-BE49-F238E27FC236}">
                <a16:creationId xmlns:a16="http://schemas.microsoft.com/office/drawing/2014/main" id="{F1C32525-5403-4788-A47C-EFCA9285A537}"/>
              </a:ext>
            </a:extLst>
          </p:cNvPr>
          <p:cNvGrpSpPr/>
          <p:nvPr/>
        </p:nvGrpSpPr>
        <p:grpSpPr>
          <a:xfrm>
            <a:off x="1829913" y="5054179"/>
            <a:ext cx="8735325" cy="1015735"/>
            <a:chOff x="1524000" y="1809750"/>
            <a:chExt cx="6553200" cy="762000"/>
          </a:xfrm>
          <a:solidFill>
            <a:schemeClr val="accent4">
              <a:lumMod val="20000"/>
              <a:lumOff val="80000"/>
            </a:schemeClr>
          </a:solidFill>
        </p:grpSpPr>
        <p:sp>
          <p:nvSpPr>
            <p:cNvPr id="21" name="Rectangle 20">
              <a:extLst>
                <a:ext uri="{FF2B5EF4-FFF2-40B4-BE49-F238E27FC236}">
                  <a16:creationId xmlns:a16="http://schemas.microsoft.com/office/drawing/2014/main" id="{0287C026-24E7-4609-A0FA-35A9E780514A}"/>
                </a:ext>
              </a:extLst>
            </p:cNvPr>
            <p:cNvSpPr/>
            <p:nvPr/>
          </p:nvSpPr>
          <p:spPr>
            <a:xfrm>
              <a:off x="1524000" y="1809750"/>
              <a:ext cx="6553200" cy="762000"/>
            </a:xfrm>
            <a:prstGeom prst="rect">
              <a:avLst/>
            </a:prstGeom>
            <a:grpFill/>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218804">
                <a:defRPr/>
              </a:pPr>
              <a:endParaRPr lang="en-US" sz="2800">
                <a:solidFill>
                  <a:prstClr val="black"/>
                </a:solidFill>
                <a:latin typeface="Calibri" panose="020F0502020204030204" pitchFamily="34" charset="0"/>
                <a:cs typeface="Calibri" panose="020F0502020204030204" pitchFamily="34" charset="0"/>
              </a:endParaRPr>
            </a:p>
          </p:txBody>
        </p:sp>
        <p:sp>
          <p:nvSpPr>
            <p:cNvPr id="22" name="TextBox 21">
              <a:extLst>
                <a:ext uri="{FF2B5EF4-FFF2-40B4-BE49-F238E27FC236}">
                  <a16:creationId xmlns:a16="http://schemas.microsoft.com/office/drawing/2014/main" id="{0847AF57-716B-4E2B-9960-0CA140F31192}"/>
                </a:ext>
              </a:extLst>
            </p:cNvPr>
            <p:cNvSpPr txBox="1"/>
            <p:nvPr/>
          </p:nvSpPr>
          <p:spPr>
            <a:xfrm>
              <a:off x="1578427" y="1907722"/>
              <a:ext cx="6418218" cy="531053"/>
            </a:xfrm>
            <a:prstGeom prst="rect">
              <a:avLst/>
            </a:prstGeom>
            <a:grpFill/>
            <a:ln>
              <a:noFill/>
            </a:ln>
          </p:spPr>
          <p:txBody>
            <a:bodyPr wrap="square" rtlCol="0">
              <a:spAutoFit/>
            </a:bodyPr>
            <a:lstStyle/>
            <a:p>
              <a:pPr defTabSz="1218804">
                <a:defRPr/>
              </a:pPr>
              <a:r>
                <a:rPr lang="en-US" sz="4000" dirty="0">
                  <a:solidFill>
                    <a:prstClr val="black"/>
                  </a:solidFill>
                  <a:latin typeface="Calibri" panose="020F0502020204030204" pitchFamily="34" charset="0"/>
                  <a:ea typeface="AvantGarde" pitchFamily="2" charset="0"/>
                  <a:cs typeface="Calibri" panose="020F0502020204030204" pitchFamily="34" charset="0"/>
                </a:rPr>
                <a:t>C. </a:t>
              </a:r>
              <a:r>
                <a:rPr lang="en-US" sz="4000" dirty="0" err="1">
                  <a:solidFill>
                    <a:prstClr val="black"/>
                  </a:solidFill>
                  <a:latin typeface="Calibri" panose="020F0502020204030204" pitchFamily="34" charset="0"/>
                  <a:ea typeface="AvantGarde" pitchFamily="2" charset="0"/>
                  <a:cs typeface="Calibri" panose="020F0502020204030204" pitchFamily="34" charset="0"/>
                </a:rPr>
                <a:t>Dùng</a:t>
              </a:r>
              <a:r>
                <a:rPr lang="en-US" sz="4000" dirty="0">
                  <a:solidFill>
                    <a:prstClr val="black"/>
                  </a:solidFill>
                  <a:latin typeface="Calibri" panose="020F0502020204030204" pitchFamily="34" charset="0"/>
                  <a:ea typeface="AvantGarde" pitchFamily="2" charset="0"/>
                  <a:cs typeface="Calibri" panose="020F0502020204030204" pitchFamily="34" charset="0"/>
                </a:rPr>
                <a:t> </a:t>
              </a:r>
              <a:r>
                <a:rPr lang="en-US" sz="4000" dirty="0" err="1">
                  <a:solidFill>
                    <a:prstClr val="black"/>
                  </a:solidFill>
                  <a:latin typeface="Calibri" panose="020F0502020204030204" pitchFamily="34" charset="0"/>
                  <a:ea typeface="AvantGarde" pitchFamily="2" charset="0"/>
                  <a:cs typeface="Calibri" panose="020F0502020204030204" pitchFamily="34" charset="0"/>
                </a:rPr>
                <a:t>nhiều</a:t>
              </a:r>
              <a:r>
                <a:rPr lang="en-US" sz="4000" dirty="0">
                  <a:solidFill>
                    <a:prstClr val="black"/>
                  </a:solidFill>
                  <a:latin typeface="Calibri" panose="020F0502020204030204" pitchFamily="34" charset="0"/>
                  <a:ea typeface="AvantGarde" pitchFamily="2" charset="0"/>
                  <a:cs typeface="Calibri" panose="020F0502020204030204" pitchFamily="34" charset="0"/>
                </a:rPr>
                <a:t> </a:t>
              </a:r>
              <a:r>
                <a:rPr lang="en-US" sz="4000" dirty="0" err="1">
                  <a:solidFill>
                    <a:prstClr val="black"/>
                  </a:solidFill>
                  <a:latin typeface="Calibri" panose="020F0502020204030204" pitchFamily="34" charset="0"/>
                  <a:ea typeface="AvantGarde" pitchFamily="2" charset="0"/>
                  <a:cs typeface="Calibri" panose="020F0502020204030204" pitchFamily="34" charset="0"/>
                </a:rPr>
                <a:t>giấy</a:t>
              </a:r>
              <a:r>
                <a:rPr lang="en-US" sz="4000" dirty="0">
                  <a:solidFill>
                    <a:prstClr val="black"/>
                  </a:solidFill>
                  <a:latin typeface="Calibri" panose="020F0502020204030204" pitchFamily="34" charset="0"/>
                  <a:ea typeface="AvantGarde" pitchFamily="2" charset="0"/>
                  <a:cs typeface="Calibri" panose="020F0502020204030204" pitchFamily="34" charset="0"/>
                </a:rPr>
                <a:t> </a:t>
              </a:r>
              <a:r>
                <a:rPr lang="en-US" sz="4000" dirty="0" err="1">
                  <a:solidFill>
                    <a:prstClr val="black"/>
                  </a:solidFill>
                  <a:latin typeface="Calibri" panose="020F0502020204030204" pitchFamily="34" charset="0"/>
                  <a:ea typeface="AvantGarde" pitchFamily="2" charset="0"/>
                  <a:cs typeface="Calibri" panose="020F0502020204030204" pitchFamily="34" charset="0"/>
                </a:rPr>
                <a:t>khi</a:t>
              </a:r>
              <a:r>
                <a:rPr lang="en-US" sz="4000" dirty="0">
                  <a:solidFill>
                    <a:prstClr val="black"/>
                  </a:solidFill>
                  <a:latin typeface="Calibri" panose="020F0502020204030204" pitchFamily="34" charset="0"/>
                  <a:ea typeface="AvantGarde" pitchFamily="2" charset="0"/>
                  <a:cs typeface="Calibri" panose="020F0502020204030204" pitchFamily="34" charset="0"/>
                </a:rPr>
                <a:t> </a:t>
              </a:r>
              <a:r>
                <a:rPr lang="en-US" sz="4000" dirty="0" err="1">
                  <a:solidFill>
                    <a:prstClr val="black"/>
                  </a:solidFill>
                  <a:latin typeface="Calibri" panose="020F0502020204030204" pitchFamily="34" charset="0"/>
                  <a:ea typeface="AvantGarde" pitchFamily="2" charset="0"/>
                  <a:cs typeface="Calibri" panose="020F0502020204030204" pitchFamily="34" charset="0"/>
                </a:rPr>
                <a:t>đi</a:t>
              </a:r>
              <a:r>
                <a:rPr lang="en-US" sz="4000" dirty="0">
                  <a:solidFill>
                    <a:prstClr val="black"/>
                  </a:solidFill>
                  <a:latin typeface="Calibri" panose="020F0502020204030204" pitchFamily="34" charset="0"/>
                  <a:ea typeface="AvantGarde" pitchFamily="2" charset="0"/>
                  <a:cs typeface="Calibri" panose="020F0502020204030204" pitchFamily="34" charset="0"/>
                </a:rPr>
                <a:t> </a:t>
              </a:r>
              <a:r>
                <a:rPr lang="en-US" sz="4000" dirty="0" err="1">
                  <a:solidFill>
                    <a:prstClr val="black"/>
                  </a:solidFill>
                  <a:latin typeface="Calibri" panose="020F0502020204030204" pitchFamily="34" charset="0"/>
                  <a:ea typeface="AvantGarde" pitchFamily="2" charset="0"/>
                  <a:cs typeface="Calibri" panose="020F0502020204030204" pitchFamily="34" charset="0"/>
                </a:rPr>
                <a:t>vệ</a:t>
              </a:r>
              <a:r>
                <a:rPr lang="en-US" sz="4000" dirty="0">
                  <a:solidFill>
                    <a:prstClr val="black"/>
                  </a:solidFill>
                  <a:latin typeface="Calibri" panose="020F0502020204030204" pitchFamily="34" charset="0"/>
                  <a:ea typeface="AvantGarde" pitchFamily="2" charset="0"/>
                  <a:cs typeface="Calibri" panose="020F0502020204030204" pitchFamily="34" charset="0"/>
                </a:rPr>
                <a:t> </a:t>
              </a:r>
              <a:r>
                <a:rPr lang="en-US" sz="4000" dirty="0" err="1">
                  <a:solidFill>
                    <a:prstClr val="black"/>
                  </a:solidFill>
                  <a:latin typeface="Calibri" panose="020F0502020204030204" pitchFamily="34" charset="0"/>
                  <a:ea typeface="AvantGarde" pitchFamily="2" charset="0"/>
                  <a:cs typeface="Calibri" panose="020F0502020204030204" pitchFamily="34" charset="0"/>
                </a:rPr>
                <a:t>sinh</a:t>
              </a:r>
              <a:endParaRPr lang="en-US" sz="4000" dirty="0">
                <a:solidFill>
                  <a:prstClr val="black"/>
                </a:solidFill>
                <a:latin typeface="Calibri" panose="020F0502020204030204" pitchFamily="34" charset="0"/>
                <a:cs typeface="Calibri" panose="020F0502020204030204" pitchFamily="34" charset="0"/>
              </a:endParaRPr>
            </a:p>
          </p:txBody>
        </p:sp>
      </p:grpSp>
      <p:pic>
        <p:nvPicPr>
          <p:cNvPr id="23" name="Picture 22">
            <a:extLst>
              <a:ext uri="{FF2B5EF4-FFF2-40B4-BE49-F238E27FC236}">
                <a16:creationId xmlns:a16="http://schemas.microsoft.com/office/drawing/2014/main" id="{6C72EE55-5089-45B3-9CC9-32C4D6B8E09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362089" y="3767704"/>
            <a:ext cx="1088288" cy="1064710"/>
          </a:xfrm>
          <a:prstGeom prst="rect">
            <a:avLst/>
          </a:prstGeom>
        </p:spPr>
      </p:pic>
      <p:pic>
        <p:nvPicPr>
          <p:cNvPr id="24" name="Picture 23">
            <a:extLst>
              <a:ext uri="{FF2B5EF4-FFF2-40B4-BE49-F238E27FC236}">
                <a16:creationId xmlns:a16="http://schemas.microsoft.com/office/drawing/2014/main" id="{8FEE0265-EED6-45CF-9D5E-9A4504A85FA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449381" y="5063751"/>
            <a:ext cx="1001223" cy="962629"/>
          </a:xfrm>
          <a:prstGeom prst="rect">
            <a:avLst/>
          </a:prstGeom>
        </p:spPr>
      </p:pic>
      <p:pic>
        <p:nvPicPr>
          <p:cNvPr id="25" name="Picture 24">
            <a:extLst>
              <a:ext uri="{FF2B5EF4-FFF2-40B4-BE49-F238E27FC236}">
                <a16:creationId xmlns:a16="http://schemas.microsoft.com/office/drawing/2014/main" id="{E7482A25-BD46-4580-B17C-442247CAB16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118315" y="2526832"/>
            <a:ext cx="1001223" cy="962629"/>
          </a:xfrm>
          <a:prstGeom prst="rect">
            <a:avLst/>
          </a:prstGeom>
        </p:spPr>
      </p:pic>
      <p:sp>
        <p:nvSpPr>
          <p:cNvPr id="26" name="Right Arrow 16">
            <a:hlinkClick r:id="rId9" action="ppaction://hlinksldjump"/>
            <a:extLst>
              <a:ext uri="{FF2B5EF4-FFF2-40B4-BE49-F238E27FC236}">
                <a16:creationId xmlns:a16="http://schemas.microsoft.com/office/drawing/2014/main" id="{54217E0F-A223-40A5-A531-759776E50464}"/>
              </a:ext>
            </a:extLst>
          </p:cNvPr>
          <p:cNvSpPr/>
          <p:nvPr/>
        </p:nvSpPr>
        <p:spPr>
          <a:xfrm>
            <a:off x="10768384" y="5968340"/>
            <a:ext cx="1117309" cy="609441"/>
          </a:xfrm>
          <a:prstGeom prst="rightArrow">
            <a:avLst/>
          </a:prstGeom>
          <a:solidFill>
            <a:srgbClr val="FFFF00"/>
          </a:solidFill>
          <a:ln>
            <a:solidFill>
              <a:schemeClr val="accent1"/>
            </a:solidFill>
          </a:ln>
        </p:spPr>
        <p:style>
          <a:lnRef idx="3">
            <a:schemeClr val="lt1"/>
          </a:lnRef>
          <a:fillRef idx="1">
            <a:schemeClr val="accent6"/>
          </a:fillRef>
          <a:effectRef idx="1">
            <a:schemeClr val="accent6"/>
          </a:effectRef>
          <a:fontRef idx="minor">
            <a:schemeClr val="lt1"/>
          </a:fontRef>
        </p:style>
        <p:txBody>
          <a:bodyPr rtlCol="0" anchor="ctr"/>
          <a:lstStyle/>
          <a:p>
            <a:pPr algn="ctr" defTabSz="1218804">
              <a:defRPr/>
            </a:pPr>
            <a:endParaRPr lang="en-US" sz="2399">
              <a:solidFill>
                <a:prstClr val="white"/>
              </a:solidFill>
              <a:latin typeface="Calibri" panose="020F0502020204030204" pitchFamily="34" charset="0"/>
              <a:cs typeface="Calibri" panose="020F0502020204030204" pitchFamily="34" charset="0"/>
            </a:endParaRPr>
          </a:p>
        </p:txBody>
      </p:sp>
      <p:sp>
        <p:nvSpPr>
          <p:cNvPr id="27" name="Rounded Rectangle 3">
            <a:extLst>
              <a:ext uri="{FF2B5EF4-FFF2-40B4-BE49-F238E27FC236}">
                <a16:creationId xmlns:a16="http://schemas.microsoft.com/office/drawing/2014/main" id="{D9EBC2F1-1253-4E50-80AB-5AF0C813EB1F}"/>
              </a:ext>
            </a:extLst>
          </p:cNvPr>
          <p:cNvSpPr/>
          <p:nvPr/>
        </p:nvSpPr>
        <p:spPr>
          <a:xfrm>
            <a:off x="737250" y="474363"/>
            <a:ext cx="10885818" cy="150822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defRPr/>
            </a:pPr>
            <a:r>
              <a:rPr lang="en-US" sz="4266" dirty="0">
                <a:solidFill>
                  <a:prstClr val="black"/>
                </a:solidFill>
                <a:latin typeface="Calibri" panose="020F0502020204030204" pitchFamily="34" charset="0"/>
                <a:cs typeface="Calibri" panose="020F0502020204030204" pitchFamily="34" charset="0"/>
              </a:rPr>
              <a:t>2. </a:t>
            </a:r>
            <a:r>
              <a:rPr lang="en-US" sz="4266" dirty="0" err="1">
                <a:solidFill>
                  <a:prstClr val="black"/>
                </a:solidFill>
                <a:latin typeface="Calibri" panose="020F0502020204030204" pitchFamily="34" charset="0"/>
                <a:cs typeface="Calibri" panose="020F0502020204030204" pitchFamily="34" charset="0"/>
              </a:rPr>
              <a:t>Đâu</a:t>
            </a:r>
            <a:r>
              <a:rPr lang="en-US" sz="4266" dirty="0">
                <a:solidFill>
                  <a:prstClr val="black"/>
                </a:solidFill>
                <a:latin typeface="Calibri" panose="020F0502020204030204" pitchFamily="34" charset="0"/>
                <a:cs typeface="Calibri" panose="020F0502020204030204" pitchFamily="34" charset="0"/>
              </a:rPr>
              <a:t> </a:t>
            </a:r>
            <a:r>
              <a:rPr lang="en-US" sz="4266" dirty="0" err="1">
                <a:solidFill>
                  <a:prstClr val="black"/>
                </a:solidFill>
                <a:latin typeface="Calibri" panose="020F0502020204030204" pitchFamily="34" charset="0"/>
                <a:cs typeface="Calibri" panose="020F0502020204030204" pitchFamily="34" charset="0"/>
              </a:rPr>
              <a:t>là</a:t>
            </a:r>
            <a:r>
              <a:rPr lang="en-US" sz="4266" dirty="0">
                <a:solidFill>
                  <a:prstClr val="black"/>
                </a:solidFill>
                <a:latin typeface="Calibri" panose="020F0502020204030204" pitchFamily="34" charset="0"/>
                <a:cs typeface="Calibri" panose="020F0502020204030204" pitchFamily="34" charset="0"/>
              </a:rPr>
              <a:t> </a:t>
            </a:r>
            <a:r>
              <a:rPr lang="en-US" sz="4266" dirty="0" err="1">
                <a:solidFill>
                  <a:prstClr val="black"/>
                </a:solidFill>
                <a:latin typeface="Calibri" panose="020F0502020204030204" pitchFamily="34" charset="0"/>
                <a:cs typeface="Calibri" panose="020F0502020204030204" pitchFamily="34" charset="0"/>
              </a:rPr>
              <a:t>việc</a:t>
            </a:r>
            <a:r>
              <a:rPr lang="en-US" sz="4266" dirty="0">
                <a:solidFill>
                  <a:prstClr val="black"/>
                </a:solidFill>
                <a:latin typeface="Calibri" panose="020F0502020204030204" pitchFamily="34" charset="0"/>
                <a:cs typeface="Calibri" panose="020F0502020204030204" pitchFamily="34" charset="0"/>
              </a:rPr>
              <a:t> </a:t>
            </a:r>
            <a:r>
              <a:rPr lang="en-US" sz="4266" dirty="0" err="1">
                <a:solidFill>
                  <a:prstClr val="black"/>
                </a:solidFill>
                <a:latin typeface="Calibri" panose="020F0502020204030204" pitchFamily="34" charset="0"/>
                <a:cs typeface="Calibri" panose="020F0502020204030204" pitchFamily="34" charset="0"/>
              </a:rPr>
              <a:t>làm</a:t>
            </a:r>
            <a:r>
              <a:rPr lang="en-US" sz="4266" dirty="0">
                <a:solidFill>
                  <a:prstClr val="black"/>
                </a:solidFill>
                <a:latin typeface="Calibri" panose="020F0502020204030204" pitchFamily="34" charset="0"/>
                <a:cs typeface="Calibri" panose="020F0502020204030204" pitchFamily="34" charset="0"/>
              </a:rPr>
              <a:t> </a:t>
            </a:r>
            <a:r>
              <a:rPr lang="en-US" sz="4266" dirty="0" err="1">
                <a:solidFill>
                  <a:prstClr val="black"/>
                </a:solidFill>
                <a:latin typeface="Calibri" panose="020F0502020204030204" pitchFamily="34" charset="0"/>
                <a:cs typeface="Calibri" panose="020F0502020204030204" pitchFamily="34" charset="0"/>
              </a:rPr>
              <a:t>giúp</a:t>
            </a:r>
            <a:r>
              <a:rPr lang="en-US" sz="4266" dirty="0">
                <a:solidFill>
                  <a:prstClr val="black"/>
                </a:solidFill>
                <a:latin typeface="Calibri" panose="020F0502020204030204" pitchFamily="34" charset="0"/>
                <a:cs typeface="Calibri" panose="020F0502020204030204" pitchFamily="34" charset="0"/>
              </a:rPr>
              <a:t> </a:t>
            </a:r>
            <a:r>
              <a:rPr lang="vi-VN" sz="4266" dirty="0">
                <a:solidFill>
                  <a:prstClr val="black"/>
                </a:solidFill>
                <a:latin typeface="Calibri" panose="020F0502020204030204" pitchFamily="34" charset="0"/>
                <a:cs typeface="Calibri" panose="020F0502020204030204" pitchFamily="34" charset="0"/>
              </a:rPr>
              <a:t>tiết kiệm và bảo vệ môi trường.</a:t>
            </a:r>
          </a:p>
        </p:txBody>
      </p:sp>
    </p:spTree>
    <p:extLst>
      <p:ext uri="{BB962C8B-B14F-4D97-AF65-F5344CB8AC3E}">
        <p14:creationId xmlns:p14="http://schemas.microsoft.com/office/powerpoint/2010/main" val="3688771678"/>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left)">
                                      <p:cBhvr>
                                        <p:cTn id="10" dur="500"/>
                                        <p:tgtEl>
                                          <p:spTgt spid="17"/>
                                        </p:tgtEl>
                                      </p:cBhvr>
                                    </p:animEffect>
                                  </p:childTnLst>
                                </p:cTn>
                              </p:par>
                              <p:par>
                                <p:cTn id="11" presetID="22" presetClass="entr" presetSubtype="8"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wipe(left)">
                                      <p:cBhvr>
                                        <p:cTn id="1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4" restart="whenNotActive" fill="hold" evtFilter="cancelBubble" nodeType="interactiveSeq">
                <p:stCondLst>
                  <p:cond evt="onClick" delay="0">
                    <p:tgtEl>
                      <p:spTgt spid="17"/>
                    </p:tgtEl>
                  </p:cond>
                </p:stCondLst>
                <p:endSync evt="end" delay="0">
                  <p:rtn val="all"/>
                </p:endSync>
                <p:childTnLst>
                  <p:par>
                    <p:cTn id="15" fill="hold">
                      <p:stCondLst>
                        <p:cond delay="0"/>
                      </p:stCondLst>
                      <p:childTnLst>
                        <p:par>
                          <p:cTn id="16" fill="hold">
                            <p:stCondLst>
                              <p:cond delay="0"/>
                            </p:stCondLst>
                            <p:childTnLst>
                              <p:par>
                                <p:cTn id="17" presetID="23" presetClass="entr" presetSubtype="32" fill="hold" nodeType="clickEffect">
                                  <p:stCondLst>
                                    <p:cond delay="1000"/>
                                  </p:stCondLst>
                                  <p:childTnLst>
                                    <p:set>
                                      <p:cBhvr>
                                        <p:cTn id="18" dur="1" fill="hold">
                                          <p:stCondLst>
                                            <p:cond delay="0"/>
                                          </p:stCondLst>
                                        </p:cTn>
                                        <p:tgtEl>
                                          <p:spTgt spid="23"/>
                                        </p:tgtEl>
                                        <p:attrNameLst>
                                          <p:attrName>style.visibility</p:attrName>
                                        </p:attrNameLst>
                                      </p:cBhvr>
                                      <p:to>
                                        <p:strVal val="visible"/>
                                      </p:to>
                                    </p:set>
                                    <p:anim calcmode="lin" valueType="num">
                                      <p:cBhvr>
                                        <p:cTn id="19" dur="250" fill="hold"/>
                                        <p:tgtEl>
                                          <p:spTgt spid="23"/>
                                        </p:tgtEl>
                                        <p:attrNameLst>
                                          <p:attrName>ppt_w</p:attrName>
                                        </p:attrNameLst>
                                      </p:cBhvr>
                                      <p:tavLst>
                                        <p:tav tm="0">
                                          <p:val>
                                            <p:strVal val="4*#ppt_w"/>
                                          </p:val>
                                        </p:tav>
                                        <p:tav tm="100000">
                                          <p:val>
                                            <p:strVal val="#ppt_w"/>
                                          </p:val>
                                        </p:tav>
                                      </p:tavLst>
                                    </p:anim>
                                    <p:anim calcmode="lin" valueType="num">
                                      <p:cBhvr>
                                        <p:cTn id="20" dur="250" fill="hold"/>
                                        <p:tgtEl>
                                          <p:spTgt spid="2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7"/>
                                            </p:cond>
                                          </p:stCondLst>
                                          <p:endCondLst>
                                            <p:cond evt="onStopAudio" delay="0">
                                              <p:tgtEl>
                                                <p:sldTgt/>
                                              </p:tgtEl>
                                            </p:cond>
                                          </p:endCondLst>
                                        </p:cTn>
                                        <p:tgtEl>
                                          <p:sndTgt r:embed="rId2" name="Check mark.wav"/>
                                        </p:tgtEl>
                                      </p:cMediaNode>
                                    </p:audio>
                                  </p:subTnLst>
                                </p:cTn>
                              </p:par>
                            </p:childTnLst>
                          </p:cTn>
                        </p:par>
                      </p:childTnLst>
                    </p:cTn>
                  </p:par>
                </p:childTnLst>
              </p:cTn>
              <p:nextCondLst>
                <p:cond evt="onClick" delay="0">
                  <p:tgtEl>
                    <p:spTgt spid="17"/>
                  </p:tgtEl>
                </p:cond>
              </p:nextCondLst>
            </p:seq>
            <p:seq concurrent="1" nextAc="seek">
              <p:cTn id="21" restart="whenNotActive" fill="hold" evtFilter="cancelBubble" nodeType="interactiveSeq">
                <p:stCondLst>
                  <p:cond evt="onClick" delay="0">
                    <p:tgtEl>
                      <p:spTgt spid="14"/>
                    </p:tgtEl>
                  </p:cond>
                </p:stCondLst>
                <p:endSync evt="end" delay="0">
                  <p:rtn val="all"/>
                </p:endSync>
                <p:childTnLst>
                  <p:par>
                    <p:cTn id="22" fill="hold">
                      <p:stCondLst>
                        <p:cond delay="0"/>
                      </p:stCondLst>
                      <p:childTnLst>
                        <p:par>
                          <p:cTn id="23" fill="hold">
                            <p:stCondLst>
                              <p:cond delay="0"/>
                            </p:stCondLst>
                            <p:childTnLst>
                              <p:par>
                                <p:cTn id="24" presetID="23" presetClass="entr" presetSubtype="32" fill="hold" nodeType="clickEffect">
                                  <p:stCondLst>
                                    <p:cond delay="1000"/>
                                  </p:stCondLst>
                                  <p:childTnLst>
                                    <p:set>
                                      <p:cBhvr>
                                        <p:cTn id="25" dur="1" fill="hold">
                                          <p:stCondLst>
                                            <p:cond delay="0"/>
                                          </p:stCondLst>
                                        </p:cTn>
                                        <p:tgtEl>
                                          <p:spTgt spid="25"/>
                                        </p:tgtEl>
                                        <p:attrNameLst>
                                          <p:attrName>style.visibility</p:attrName>
                                        </p:attrNameLst>
                                      </p:cBhvr>
                                      <p:to>
                                        <p:strVal val="visible"/>
                                      </p:to>
                                    </p:set>
                                    <p:anim calcmode="lin" valueType="num">
                                      <p:cBhvr>
                                        <p:cTn id="26" dur="250" fill="hold"/>
                                        <p:tgtEl>
                                          <p:spTgt spid="25"/>
                                        </p:tgtEl>
                                        <p:attrNameLst>
                                          <p:attrName>ppt_w</p:attrName>
                                        </p:attrNameLst>
                                      </p:cBhvr>
                                      <p:tavLst>
                                        <p:tav tm="0">
                                          <p:val>
                                            <p:strVal val="4*#ppt_w"/>
                                          </p:val>
                                        </p:tav>
                                        <p:tav tm="100000">
                                          <p:val>
                                            <p:strVal val="#ppt_w"/>
                                          </p:val>
                                        </p:tav>
                                      </p:tavLst>
                                    </p:anim>
                                    <p:anim calcmode="lin" valueType="num">
                                      <p:cBhvr>
                                        <p:cTn id="27" dur="250" fill="hold"/>
                                        <p:tgtEl>
                                          <p:spTgt spid="25"/>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24"/>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14"/>
                  </p:tgtEl>
                </p:cond>
              </p:nextCondLst>
            </p:seq>
            <p:seq concurrent="1" nextAc="seek">
              <p:cTn id="28" restart="whenNotActive" fill="hold" evtFilter="cancelBubble" nodeType="interactiveSeq">
                <p:stCondLst>
                  <p:cond evt="onClick" delay="0">
                    <p:tgtEl>
                      <p:spTgt spid="20"/>
                    </p:tgtEl>
                  </p:cond>
                </p:stCondLst>
                <p:endSync evt="end" delay="0">
                  <p:rtn val="all"/>
                </p:endSync>
                <p:childTnLst>
                  <p:par>
                    <p:cTn id="29" fill="hold">
                      <p:stCondLst>
                        <p:cond delay="0"/>
                      </p:stCondLst>
                      <p:childTnLst>
                        <p:par>
                          <p:cTn id="30" fill="hold">
                            <p:stCondLst>
                              <p:cond delay="0"/>
                            </p:stCondLst>
                            <p:childTnLst>
                              <p:par>
                                <p:cTn id="31" presetID="23" presetClass="entr" presetSubtype="32" fill="hold" nodeType="clickEffect">
                                  <p:stCondLst>
                                    <p:cond delay="1000"/>
                                  </p:stCondLst>
                                  <p:childTnLst>
                                    <p:set>
                                      <p:cBhvr>
                                        <p:cTn id="32" dur="1" fill="hold">
                                          <p:stCondLst>
                                            <p:cond delay="0"/>
                                          </p:stCondLst>
                                        </p:cTn>
                                        <p:tgtEl>
                                          <p:spTgt spid="24"/>
                                        </p:tgtEl>
                                        <p:attrNameLst>
                                          <p:attrName>style.visibility</p:attrName>
                                        </p:attrNameLst>
                                      </p:cBhvr>
                                      <p:to>
                                        <p:strVal val="visible"/>
                                      </p:to>
                                    </p:set>
                                    <p:anim calcmode="lin" valueType="num">
                                      <p:cBhvr>
                                        <p:cTn id="33" dur="250" fill="hold"/>
                                        <p:tgtEl>
                                          <p:spTgt spid="24"/>
                                        </p:tgtEl>
                                        <p:attrNameLst>
                                          <p:attrName>ppt_w</p:attrName>
                                        </p:attrNameLst>
                                      </p:cBhvr>
                                      <p:tavLst>
                                        <p:tav tm="0">
                                          <p:val>
                                            <p:strVal val="4*#ppt_w"/>
                                          </p:val>
                                        </p:tav>
                                        <p:tav tm="100000">
                                          <p:val>
                                            <p:strVal val="#ppt_w"/>
                                          </p:val>
                                        </p:tav>
                                      </p:tavLst>
                                    </p:anim>
                                    <p:anim calcmode="lin" valueType="num">
                                      <p:cBhvr>
                                        <p:cTn id="34" dur="250" fill="hold"/>
                                        <p:tgtEl>
                                          <p:spTgt spid="24"/>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1"/>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20"/>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l="-35000" b="-20000"/>
          </a:stretch>
        </a:blipFill>
        <a:effectLst/>
      </p:bgPr>
    </p:bg>
    <p:spTree>
      <p:nvGrpSpPr>
        <p:cNvPr id="1" name=""/>
        <p:cNvGrpSpPr/>
        <p:nvPr/>
      </p:nvGrpSpPr>
      <p:grpSpPr>
        <a:xfrm>
          <a:off x="0" y="0"/>
          <a:ext cx="0" cy="0"/>
          <a:chOff x="0" y="0"/>
          <a:chExt cx="0" cy="0"/>
        </a:xfrm>
      </p:grpSpPr>
      <p:pic>
        <p:nvPicPr>
          <p:cNvPr id="6" name="图片 5" descr="34"/>
          <p:cNvPicPr>
            <a:picLocks noChangeAspect="1"/>
          </p:cNvPicPr>
          <p:nvPr/>
        </p:nvPicPr>
        <p:blipFill>
          <a:blip r:embed="rId5"/>
          <a:stretch>
            <a:fillRect/>
          </a:stretch>
        </p:blipFill>
        <p:spPr>
          <a:xfrm>
            <a:off x="1588" y="3189728"/>
            <a:ext cx="12179303" cy="3663631"/>
          </a:xfrm>
          <a:prstGeom prst="rect">
            <a:avLst/>
          </a:prstGeom>
        </p:spPr>
      </p:pic>
      <p:sp>
        <p:nvSpPr>
          <p:cNvPr id="2" name="矩形 1"/>
          <p:cNvSpPr/>
          <p:nvPr/>
        </p:nvSpPr>
        <p:spPr>
          <a:xfrm>
            <a:off x="621820" y="590079"/>
            <a:ext cx="11013746" cy="56405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defRPr/>
            </a:pPr>
            <a:endParaRPr lang="zh-CN" altLang="en-US" sz="1799">
              <a:solidFill>
                <a:srgbClr val="FFFFFF"/>
              </a:solidFill>
              <a:latin typeface="等线"/>
              <a:ea typeface="等线" panose="02010600030101010101" pitchFamily="2" charset="-122"/>
            </a:endParaRPr>
          </a:p>
        </p:txBody>
      </p:sp>
      <p:pic>
        <p:nvPicPr>
          <p:cNvPr id="3" name="图片 2" descr="35"/>
          <p:cNvPicPr>
            <a:picLocks noChangeAspect="1"/>
          </p:cNvPicPr>
          <p:nvPr/>
        </p:nvPicPr>
        <p:blipFill>
          <a:blip r:embed="rId6"/>
          <a:stretch>
            <a:fillRect/>
          </a:stretch>
        </p:blipFill>
        <p:spPr>
          <a:xfrm>
            <a:off x="1588" y="-56817"/>
            <a:ext cx="12179303" cy="5795405"/>
          </a:xfrm>
          <a:prstGeom prst="rect">
            <a:avLst/>
          </a:prstGeom>
        </p:spPr>
      </p:pic>
      <p:sp>
        <p:nvSpPr>
          <p:cNvPr id="27" name="Rounded Rectangle 3">
            <a:extLst>
              <a:ext uri="{FF2B5EF4-FFF2-40B4-BE49-F238E27FC236}">
                <a16:creationId xmlns:a16="http://schemas.microsoft.com/office/drawing/2014/main" id="{D9EBC2F1-1253-4E50-80AB-5AF0C813EB1F}"/>
              </a:ext>
            </a:extLst>
          </p:cNvPr>
          <p:cNvSpPr/>
          <p:nvPr/>
        </p:nvSpPr>
        <p:spPr>
          <a:xfrm>
            <a:off x="1242117" y="885825"/>
            <a:ext cx="9380578" cy="207415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defRPr/>
            </a:pPr>
            <a:r>
              <a:rPr lang="en-US" sz="4266" b="1" dirty="0" err="1">
                <a:solidFill>
                  <a:srgbClr val="C00000"/>
                </a:solidFill>
                <a:latin typeface="Calibri" panose="020F0502020204030204" pitchFamily="34" charset="0"/>
                <a:cs typeface="Calibri" panose="020F0502020204030204" pitchFamily="34" charset="0"/>
              </a:rPr>
              <a:t>Nêu</a:t>
            </a:r>
            <a:r>
              <a:rPr lang="en-US" sz="4266" b="1" dirty="0">
                <a:solidFill>
                  <a:srgbClr val="C00000"/>
                </a:solidFill>
                <a:latin typeface="Calibri" panose="020F0502020204030204" pitchFamily="34" charset="0"/>
                <a:cs typeface="Calibri" panose="020F0502020204030204" pitchFamily="34" charset="0"/>
              </a:rPr>
              <a:t> </a:t>
            </a:r>
            <a:r>
              <a:rPr lang="en-US" sz="4266" b="1" dirty="0" err="1">
                <a:solidFill>
                  <a:srgbClr val="C00000"/>
                </a:solidFill>
                <a:latin typeface="Calibri" panose="020F0502020204030204" pitchFamily="34" charset="0"/>
                <a:cs typeface="Calibri" panose="020F0502020204030204" pitchFamily="34" charset="0"/>
              </a:rPr>
              <a:t>một</a:t>
            </a:r>
            <a:r>
              <a:rPr lang="en-US" sz="4266" b="1" dirty="0">
                <a:solidFill>
                  <a:srgbClr val="C00000"/>
                </a:solidFill>
                <a:latin typeface="Calibri" panose="020F0502020204030204" pitchFamily="34" charset="0"/>
                <a:cs typeface="Calibri" panose="020F0502020204030204" pitchFamily="34" charset="0"/>
              </a:rPr>
              <a:t> </a:t>
            </a:r>
            <a:r>
              <a:rPr lang="en-US" sz="4266" b="1" dirty="0" err="1">
                <a:solidFill>
                  <a:srgbClr val="C00000"/>
                </a:solidFill>
                <a:latin typeface="Calibri" panose="020F0502020204030204" pitchFamily="34" charset="0"/>
                <a:cs typeface="Calibri" panose="020F0502020204030204" pitchFamily="34" charset="0"/>
              </a:rPr>
              <a:t>việc</a:t>
            </a:r>
            <a:r>
              <a:rPr lang="en-US" sz="4266" b="1" dirty="0">
                <a:solidFill>
                  <a:srgbClr val="C00000"/>
                </a:solidFill>
                <a:latin typeface="Calibri" panose="020F0502020204030204" pitchFamily="34" charset="0"/>
                <a:cs typeface="Calibri" panose="020F0502020204030204" pitchFamily="34" charset="0"/>
              </a:rPr>
              <a:t> </a:t>
            </a:r>
            <a:r>
              <a:rPr lang="en-US" sz="4266" b="1" dirty="0" err="1">
                <a:solidFill>
                  <a:srgbClr val="C00000"/>
                </a:solidFill>
                <a:latin typeface="Calibri" panose="020F0502020204030204" pitchFamily="34" charset="0"/>
                <a:cs typeface="Calibri" panose="020F0502020204030204" pitchFamily="34" charset="0"/>
              </a:rPr>
              <a:t>làm</a:t>
            </a:r>
            <a:r>
              <a:rPr lang="en-US" sz="4266" b="1" dirty="0">
                <a:solidFill>
                  <a:srgbClr val="C00000"/>
                </a:solidFill>
                <a:latin typeface="Calibri" panose="020F0502020204030204" pitchFamily="34" charset="0"/>
                <a:cs typeface="Calibri" panose="020F0502020204030204" pitchFamily="34" charset="0"/>
              </a:rPr>
              <a:t> </a:t>
            </a:r>
            <a:r>
              <a:rPr lang="en-US" sz="4266" b="1" dirty="0" err="1">
                <a:solidFill>
                  <a:srgbClr val="C00000"/>
                </a:solidFill>
                <a:latin typeface="Calibri" panose="020F0502020204030204" pitchFamily="34" charset="0"/>
                <a:cs typeface="Calibri" panose="020F0502020204030204" pitchFamily="34" charset="0"/>
              </a:rPr>
              <a:t>em</a:t>
            </a:r>
            <a:r>
              <a:rPr lang="en-US" sz="4266" b="1" dirty="0">
                <a:solidFill>
                  <a:srgbClr val="C00000"/>
                </a:solidFill>
                <a:latin typeface="Calibri" panose="020F0502020204030204" pitchFamily="34" charset="0"/>
                <a:cs typeface="Calibri" panose="020F0502020204030204" pitchFamily="34" charset="0"/>
              </a:rPr>
              <a:t> </a:t>
            </a:r>
            <a:r>
              <a:rPr lang="en-US" sz="4266" b="1" dirty="0" err="1">
                <a:solidFill>
                  <a:srgbClr val="C00000"/>
                </a:solidFill>
                <a:latin typeface="Calibri" panose="020F0502020204030204" pitchFamily="34" charset="0"/>
                <a:cs typeface="Calibri" panose="020F0502020204030204" pitchFamily="34" charset="0"/>
              </a:rPr>
              <a:t>đã</a:t>
            </a:r>
            <a:r>
              <a:rPr lang="en-US" sz="4266" b="1" dirty="0">
                <a:solidFill>
                  <a:srgbClr val="C00000"/>
                </a:solidFill>
                <a:latin typeface="Calibri" panose="020F0502020204030204" pitchFamily="34" charset="0"/>
                <a:cs typeface="Calibri" panose="020F0502020204030204" pitchFamily="34" charset="0"/>
              </a:rPr>
              <a:t> </a:t>
            </a:r>
            <a:r>
              <a:rPr lang="en-US" sz="4266" b="1" dirty="0" err="1">
                <a:solidFill>
                  <a:srgbClr val="C00000"/>
                </a:solidFill>
                <a:latin typeface="Calibri" panose="020F0502020204030204" pitchFamily="34" charset="0"/>
                <a:cs typeface="Calibri" panose="020F0502020204030204" pitchFamily="34" charset="0"/>
              </a:rPr>
              <a:t>làm</a:t>
            </a:r>
            <a:r>
              <a:rPr lang="en-US" sz="4266" b="1" dirty="0">
                <a:solidFill>
                  <a:srgbClr val="C00000"/>
                </a:solidFill>
                <a:latin typeface="Calibri" panose="020F0502020204030204" pitchFamily="34" charset="0"/>
                <a:cs typeface="Calibri" panose="020F0502020204030204" pitchFamily="34" charset="0"/>
              </a:rPr>
              <a:t> </a:t>
            </a:r>
            <a:r>
              <a:rPr lang="en-US" sz="4266" b="1" dirty="0" err="1">
                <a:solidFill>
                  <a:srgbClr val="C00000"/>
                </a:solidFill>
                <a:latin typeface="Calibri" panose="020F0502020204030204" pitchFamily="34" charset="0"/>
                <a:cs typeface="Calibri" panose="020F0502020204030204" pitchFamily="34" charset="0"/>
              </a:rPr>
              <a:t>giúp</a:t>
            </a:r>
            <a:r>
              <a:rPr lang="en-US" sz="4266" b="1" dirty="0">
                <a:solidFill>
                  <a:srgbClr val="C00000"/>
                </a:solidFill>
                <a:latin typeface="Calibri" panose="020F0502020204030204" pitchFamily="34" charset="0"/>
                <a:cs typeface="Calibri" panose="020F0502020204030204" pitchFamily="34" charset="0"/>
              </a:rPr>
              <a:t> </a:t>
            </a:r>
            <a:r>
              <a:rPr lang="vi-VN" sz="4266" b="1" dirty="0">
                <a:solidFill>
                  <a:srgbClr val="C00000"/>
                </a:solidFill>
                <a:latin typeface="Calibri" panose="020F0502020204030204" pitchFamily="34" charset="0"/>
                <a:cs typeface="Calibri" panose="020F0502020204030204" pitchFamily="34" charset="0"/>
              </a:rPr>
              <a:t>tiết kiệm và bảo vệ môi trường</a:t>
            </a:r>
            <a:r>
              <a:rPr lang="en-US" sz="4266" b="1" dirty="0">
                <a:solidFill>
                  <a:srgbClr val="C00000"/>
                </a:solidFill>
                <a:latin typeface="Calibri" panose="020F0502020204030204" pitchFamily="34" charset="0"/>
                <a:cs typeface="Calibri" panose="020F0502020204030204" pitchFamily="34" charset="0"/>
              </a:rPr>
              <a:t> </a:t>
            </a:r>
            <a:r>
              <a:rPr lang="en-US" sz="4266" b="1" dirty="0" err="1">
                <a:solidFill>
                  <a:srgbClr val="C00000"/>
                </a:solidFill>
                <a:latin typeface="Calibri" panose="020F0502020204030204" pitchFamily="34" charset="0"/>
                <a:cs typeface="Calibri" panose="020F0502020204030204" pitchFamily="34" charset="0"/>
              </a:rPr>
              <a:t>từ</a:t>
            </a:r>
            <a:r>
              <a:rPr lang="en-US" sz="4266" b="1" dirty="0">
                <a:solidFill>
                  <a:srgbClr val="C00000"/>
                </a:solidFill>
                <a:latin typeface="Calibri" panose="020F0502020204030204" pitchFamily="34" charset="0"/>
                <a:cs typeface="Calibri" panose="020F0502020204030204" pitchFamily="34" charset="0"/>
              </a:rPr>
              <a:t> </a:t>
            </a:r>
            <a:r>
              <a:rPr lang="en-US" sz="4266" b="1" dirty="0" err="1">
                <a:solidFill>
                  <a:srgbClr val="C00000"/>
                </a:solidFill>
                <a:latin typeface="Calibri" panose="020F0502020204030204" pitchFamily="34" charset="0"/>
                <a:cs typeface="Calibri" panose="020F0502020204030204" pitchFamily="34" charset="0"/>
              </a:rPr>
              <a:t>thực</a:t>
            </a:r>
            <a:r>
              <a:rPr lang="en-US" sz="4266" b="1" dirty="0">
                <a:solidFill>
                  <a:srgbClr val="C00000"/>
                </a:solidFill>
                <a:latin typeface="Calibri" panose="020F0502020204030204" pitchFamily="34" charset="0"/>
                <a:cs typeface="Calibri" panose="020F0502020204030204" pitchFamily="34" charset="0"/>
              </a:rPr>
              <a:t> </a:t>
            </a:r>
            <a:r>
              <a:rPr lang="en-US" sz="4266" b="1" dirty="0" err="1">
                <a:solidFill>
                  <a:srgbClr val="C00000"/>
                </a:solidFill>
                <a:latin typeface="Calibri" panose="020F0502020204030204" pitchFamily="34" charset="0"/>
                <a:cs typeface="Calibri" panose="020F0502020204030204" pitchFamily="34" charset="0"/>
              </a:rPr>
              <a:t>vật</a:t>
            </a:r>
            <a:r>
              <a:rPr lang="en-US" sz="4266" b="1" dirty="0">
                <a:solidFill>
                  <a:srgbClr val="C00000"/>
                </a:solidFill>
                <a:latin typeface="Calibri" panose="020F0502020204030204" pitchFamily="34" charset="0"/>
                <a:cs typeface="Calibri" panose="020F0502020204030204" pitchFamily="34" charset="0"/>
              </a:rPr>
              <a:t> </a:t>
            </a:r>
            <a:r>
              <a:rPr lang="en-US" sz="4266" b="1" dirty="0" err="1">
                <a:solidFill>
                  <a:srgbClr val="C00000"/>
                </a:solidFill>
                <a:latin typeface="Calibri" panose="020F0502020204030204" pitchFamily="34" charset="0"/>
                <a:cs typeface="Calibri" panose="020F0502020204030204" pitchFamily="34" charset="0"/>
              </a:rPr>
              <a:t>và</a:t>
            </a:r>
            <a:r>
              <a:rPr lang="en-US" sz="4266" b="1" dirty="0">
                <a:solidFill>
                  <a:srgbClr val="C00000"/>
                </a:solidFill>
                <a:latin typeface="Calibri" panose="020F0502020204030204" pitchFamily="34" charset="0"/>
                <a:cs typeface="Calibri" panose="020F0502020204030204" pitchFamily="34" charset="0"/>
              </a:rPr>
              <a:t> </a:t>
            </a:r>
            <a:r>
              <a:rPr lang="en-US" sz="4266" b="1" dirty="0" err="1">
                <a:solidFill>
                  <a:srgbClr val="C00000"/>
                </a:solidFill>
                <a:latin typeface="Calibri" panose="020F0502020204030204" pitchFamily="34" charset="0"/>
                <a:cs typeface="Calibri" panose="020F0502020204030204" pitchFamily="34" charset="0"/>
              </a:rPr>
              <a:t>động</a:t>
            </a:r>
            <a:r>
              <a:rPr lang="en-US" sz="4266" b="1" dirty="0">
                <a:solidFill>
                  <a:srgbClr val="C00000"/>
                </a:solidFill>
                <a:latin typeface="Calibri" panose="020F0502020204030204" pitchFamily="34" charset="0"/>
                <a:cs typeface="Calibri" panose="020F0502020204030204" pitchFamily="34" charset="0"/>
              </a:rPr>
              <a:t> </a:t>
            </a:r>
            <a:r>
              <a:rPr lang="en-US" sz="4266" b="1" dirty="0" err="1">
                <a:solidFill>
                  <a:srgbClr val="C00000"/>
                </a:solidFill>
                <a:latin typeface="Calibri" panose="020F0502020204030204" pitchFamily="34" charset="0"/>
                <a:cs typeface="Calibri" panose="020F0502020204030204" pitchFamily="34" charset="0"/>
              </a:rPr>
              <a:t>vật</a:t>
            </a:r>
            <a:r>
              <a:rPr lang="en-US" sz="4266" b="1" dirty="0">
                <a:solidFill>
                  <a:srgbClr val="C00000"/>
                </a:solidFill>
                <a:latin typeface="Calibri" panose="020F0502020204030204" pitchFamily="34" charset="0"/>
                <a:cs typeface="Calibri" panose="020F0502020204030204" pitchFamily="34" charset="0"/>
              </a:rPr>
              <a:t>? </a:t>
            </a:r>
            <a:endParaRPr lang="vi-VN" sz="4266" b="1" dirty="0">
              <a:solidFill>
                <a:srgbClr val="C00000"/>
              </a:solidFill>
              <a:latin typeface="Calibri" panose="020F0502020204030204" pitchFamily="34" charset="0"/>
              <a:cs typeface="Calibri" panose="020F0502020204030204" pitchFamily="34" charset="0"/>
            </a:endParaRPr>
          </a:p>
        </p:txBody>
      </p:sp>
      <p:pic>
        <p:nvPicPr>
          <p:cNvPr id="28" name="Picture 27">
            <a:extLst>
              <a:ext uri="{FF2B5EF4-FFF2-40B4-BE49-F238E27FC236}">
                <a16:creationId xmlns:a16="http://schemas.microsoft.com/office/drawing/2014/main" id="{C8FBFB89-76C2-4D51-8442-C3C6130DC458}"/>
              </a:ext>
            </a:extLst>
          </p:cNvPr>
          <p:cNvPicPr>
            <a:picLocks noChangeAspect="1"/>
          </p:cNvPicPr>
          <p:nvPr/>
        </p:nvPicPr>
        <p:blipFill>
          <a:blip r:embed="rId7"/>
          <a:stretch>
            <a:fillRect/>
          </a:stretch>
        </p:blipFill>
        <p:spPr>
          <a:xfrm>
            <a:off x="6219546" y="4041141"/>
            <a:ext cx="5590013" cy="2742641"/>
          </a:xfrm>
          <a:prstGeom prst="rect">
            <a:avLst/>
          </a:prstGeom>
        </p:spPr>
      </p:pic>
      <p:pic>
        <p:nvPicPr>
          <p:cNvPr id="29" name="Picture 28">
            <a:extLst>
              <a:ext uri="{FF2B5EF4-FFF2-40B4-BE49-F238E27FC236}">
                <a16:creationId xmlns:a16="http://schemas.microsoft.com/office/drawing/2014/main" id="{6D8E1A8B-9003-402D-89B0-453B407A99ED}"/>
              </a:ext>
            </a:extLst>
          </p:cNvPr>
          <p:cNvPicPr>
            <a:picLocks noChangeAspect="1"/>
          </p:cNvPicPr>
          <p:nvPr/>
        </p:nvPicPr>
        <p:blipFill>
          <a:blip r:embed="rId8"/>
          <a:stretch>
            <a:fillRect/>
          </a:stretch>
        </p:blipFill>
        <p:spPr>
          <a:xfrm>
            <a:off x="621821" y="4404147"/>
            <a:ext cx="4716003" cy="2379634"/>
          </a:xfrm>
          <a:prstGeom prst="rect">
            <a:avLst/>
          </a:prstGeom>
        </p:spPr>
      </p:pic>
      <p:sp>
        <p:nvSpPr>
          <p:cNvPr id="30" name="Right Arrow 16">
            <a:hlinkClick r:id="rId9" action="ppaction://hlinksldjump"/>
            <a:extLst>
              <a:ext uri="{FF2B5EF4-FFF2-40B4-BE49-F238E27FC236}">
                <a16:creationId xmlns:a16="http://schemas.microsoft.com/office/drawing/2014/main" id="{6987ECE0-1261-48A8-8CD1-5824607CAB99}"/>
              </a:ext>
            </a:extLst>
          </p:cNvPr>
          <p:cNvSpPr/>
          <p:nvPr/>
        </p:nvSpPr>
        <p:spPr>
          <a:xfrm>
            <a:off x="10790920" y="143156"/>
            <a:ext cx="1117309" cy="609441"/>
          </a:xfrm>
          <a:prstGeom prst="rightArrow">
            <a:avLst/>
          </a:prstGeom>
          <a:solidFill>
            <a:srgbClr val="FFFF00"/>
          </a:solidFill>
          <a:ln>
            <a:solidFill>
              <a:schemeClr val="accent1"/>
            </a:solidFill>
          </a:ln>
        </p:spPr>
        <p:style>
          <a:lnRef idx="3">
            <a:schemeClr val="lt1"/>
          </a:lnRef>
          <a:fillRef idx="1">
            <a:schemeClr val="accent6"/>
          </a:fillRef>
          <a:effectRef idx="1">
            <a:schemeClr val="accent6"/>
          </a:effectRef>
          <a:fontRef idx="minor">
            <a:schemeClr val="lt1"/>
          </a:fontRef>
        </p:style>
        <p:txBody>
          <a:bodyPr rtlCol="0" anchor="ctr"/>
          <a:lstStyle/>
          <a:p>
            <a:pPr algn="ctr" defTabSz="1218804">
              <a:defRPr/>
            </a:pPr>
            <a:endParaRPr lang="en-US" sz="2399">
              <a:solidFill>
                <a:prstClr val="white"/>
              </a:solidFill>
              <a:latin typeface="UTM Avo" panose="02040603050506020204" pitchFamily="18" charset="0"/>
            </a:endParaRPr>
          </a:p>
        </p:txBody>
      </p:sp>
      <p:pic>
        <p:nvPicPr>
          <p:cNvPr id="4" name="Tieng-vo-tay-tra-loi-dung-www_tiengdong_com">
            <a:hlinkClick r:id="" action="ppaction://media"/>
            <a:extLst>
              <a:ext uri="{FF2B5EF4-FFF2-40B4-BE49-F238E27FC236}">
                <a16:creationId xmlns:a16="http://schemas.microsoft.com/office/drawing/2014/main" id="{FB73B70A-ABA1-4EA3-9063-E727F572936C}"/>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002239" y="2332791"/>
            <a:ext cx="609600" cy="609600"/>
          </a:xfrm>
          <a:prstGeom prst="rect">
            <a:avLst/>
          </a:prstGeom>
        </p:spPr>
      </p:pic>
    </p:spTree>
    <p:extLst>
      <p:ext uri="{BB962C8B-B14F-4D97-AF65-F5344CB8AC3E}">
        <p14:creationId xmlns:p14="http://schemas.microsoft.com/office/powerpoint/2010/main" val="3359893659"/>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08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4" name="图片 3" descr="35"/>
          <p:cNvPicPr>
            <a:picLocks noChangeAspect="1"/>
          </p:cNvPicPr>
          <p:nvPr/>
        </p:nvPicPr>
        <p:blipFill>
          <a:blip r:embed="rId4"/>
          <a:stretch>
            <a:fillRect/>
          </a:stretch>
        </p:blipFill>
        <p:spPr>
          <a:xfrm>
            <a:off x="1588" y="895"/>
            <a:ext cx="12179302" cy="5795405"/>
          </a:xfrm>
          <a:prstGeom prst="rect">
            <a:avLst/>
          </a:prstGeom>
        </p:spPr>
      </p:pic>
      <p:pic>
        <p:nvPicPr>
          <p:cNvPr id="5" name="图片 4" descr="34"/>
          <p:cNvPicPr>
            <a:picLocks noChangeAspect="1"/>
          </p:cNvPicPr>
          <p:nvPr/>
        </p:nvPicPr>
        <p:blipFill>
          <a:blip r:embed="rId5"/>
          <a:stretch>
            <a:fillRect/>
          </a:stretch>
        </p:blipFill>
        <p:spPr>
          <a:xfrm>
            <a:off x="1588" y="3247439"/>
            <a:ext cx="12179302" cy="3663631"/>
          </a:xfrm>
          <a:prstGeom prst="rect">
            <a:avLst/>
          </a:prstGeom>
        </p:spPr>
      </p:pic>
      <p:cxnSp>
        <p:nvCxnSpPr>
          <p:cNvPr id="11" name="直接连接符 10"/>
          <p:cNvCxnSpPr/>
          <p:nvPr/>
        </p:nvCxnSpPr>
        <p:spPr>
          <a:xfrm>
            <a:off x="2471397" y="1173527"/>
            <a:ext cx="2717001" cy="0"/>
          </a:xfrm>
          <a:prstGeom prst="line">
            <a:avLst/>
          </a:prstGeom>
          <a:ln w="12700">
            <a:solidFill>
              <a:srgbClr val="40938C"/>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6418255" y="1173527"/>
            <a:ext cx="2717001" cy="0"/>
          </a:xfrm>
          <a:prstGeom prst="line">
            <a:avLst/>
          </a:prstGeom>
          <a:ln w="12700">
            <a:solidFill>
              <a:srgbClr val="40938C"/>
            </a:solidFill>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3D0E5807-DAF1-FD89-3577-78E2CF04A71D}"/>
              </a:ext>
            </a:extLst>
          </p:cNvPr>
          <p:cNvGrpSpPr/>
          <p:nvPr/>
        </p:nvGrpSpPr>
        <p:grpSpPr>
          <a:xfrm>
            <a:off x="490213" y="3690230"/>
            <a:ext cx="3407203" cy="3309392"/>
            <a:chOff x="488751" y="3690298"/>
            <a:chExt cx="3408091" cy="3310254"/>
          </a:xfrm>
        </p:grpSpPr>
        <p:pic>
          <p:nvPicPr>
            <p:cNvPr id="15" name="Picture 14">
              <a:extLst>
                <a:ext uri="{FF2B5EF4-FFF2-40B4-BE49-F238E27FC236}">
                  <a16:creationId xmlns:a16="http://schemas.microsoft.com/office/drawing/2014/main" id="{A44A647B-0F50-0835-2B9E-46F9E888CFD4}"/>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49548" t="32224" r="34274" b="-2328"/>
            <a:stretch/>
          </p:blipFill>
          <p:spPr>
            <a:xfrm>
              <a:off x="1368287" y="3700528"/>
              <a:ext cx="2528555" cy="3300024"/>
            </a:xfrm>
            <a:prstGeom prst="rect">
              <a:avLst/>
            </a:prstGeom>
          </p:spPr>
        </p:pic>
        <p:pic>
          <p:nvPicPr>
            <p:cNvPr id="16" name="Picture 15">
              <a:extLst>
                <a:ext uri="{FF2B5EF4-FFF2-40B4-BE49-F238E27FC236}">
                  <a16:creationId xmlns:a16="http://schemas.microsoft.com/office/drawing/2014/main" id="{C7DB5590-3303-5BC4-FBEE-3F15F7C2AD4C}"/>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65862" t="30773" r="17960" b="-878"/>
            <a:stretch/>
          </p:blipFill>
          <p:spPr>
            <a:xfrm flipH="1">
              <a:off x="488751" y="3690298"/>
              <a:ext cx="2481781" cy="3238978"/>
            </a:xfrm>
            <a:prstGeom prst="rect">
              <a:avLst/>
            </a:prstGeom>
          </p:spPr>
        </p:pic>
      </p:grpSp>
      <p:pic>
        <p:nvPicPr>
          <p:cNvPr id="21" name="图片 5" descr="33">
            <a:extLst>
              <a:ext uri="{FF2B5EF4-FFF2-40B4-BE49-F238E27FC236}">
                <a16:creationId xmlns:a16="http://schemas.microsoft.com/office/drawing/2014/main" id="{D218F60B-6E22-85B8-3574-8A1727C64D33}"/>
              </a:ext>
            </a:extLst>
          </p:cNvPr>
          <p:cNvPicPr>
            <a:picLocks noChangeAspect="1"/>
          </p:cNvPicPr>
          <p:nvPr/>
        </p:nvPicPr>
        <p:blipFill>
          <a:blip r:embed="rId7"/>
          <a:stretch>
            <a:fillRect/>
          </a:stretch>
        </p:blipFill>
        <p:spPr>
          <a:xfrm>
            <a:off x="4551642" y="3445573"/>
            <a:ext cx="4186971" cy="3475381"/>
          </a:xfrm>
          <a:prstGeom prst="rect">
            <a:avLst/>
          </a:prstGeom>
        </p:spPr>
      </p:pic>
      <p:pic>
        <p:nvPicPr>
          <p:cNvPr id="12" name="Picture 11">
            <a:extLst>
              <a:ext uri="{FF2B5EF4-FFF2-40B4-BE49-F238E27FC236}">
                <a16:creationId xmlns:a16="http://schemas.microsoft.com/office/drawing/2014/main" id="{19528C36-9ED2-6934-D005-A6FF09E8DE80}"/>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87092" t="27821"/>
          <a:stretch/>
        </p:blipFill>
        <p:spPr>
          <a:xfrm>
            <a:off x="9942492" y="3596399"/>
            <a:ext cx="2016883" cy="3396804"/>
          </a:xfrm>
          <a:prstGeom prst="rect">
            <a:avLst/>
          </a:prstGeom>
        </p:spPr>
      </p:pic>
      <p:pic>
        <p:nvPicPr>
          <p:cNvPr id="17" name="Picture 16">
            <a:extLst>
              <a:ext uri="{FF2B5EF4-FFF2-40B4-BE49-F238E27FC236}">
                <a16:creationId xmlns:a16="http://schemas.microsoft.com/office/drawing/2014/main" id="{04CCC551-A0B9-99D0-8EF7-891044447E7C}"/>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6589" t="37211" r="70260" b="836"/>
          <a:stretch/>
        </p:blipFill>
        <p:spPr>
          <a:xfrm flipH="1">
            <a:off x="7704093" y="4114507"/>
            <a:ext cx="2016883" cy="2861579"/>
          </a:xfrm>
          <a:prstGeom prst="rect">
            <a:avLst/>
          </a:prstGeom>
        </p:spPr>
      </p:pic>
      <p:pic>
        <p:nvPicPr>
          <p:cNvPr id="20" name="Picture 19">
            <a:extLst>
              <a:ext uri="{FF2B5EF4-FFF2-40B4-BE49-F238E27FC236}">
                <a16:creationId xmlns:a16="http://schemas.microsoft.com/office/drawing/2014/main" id="{95928779-589C-43CA-A3DE-F5F080AD8B0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608637" y="164892"/>
            <a:ext cx="6478214" cy="4829035"/>
          </a:xfrm>
          <a:prstGeom prst="rect">
            <a:avLst/>
          </a:prstGeom>
        </p:spPr>
      </p:pic>
      <p:sp>
        <p:nvSpPr>
          <p:cNvPr id="22" name="TextBox 21">
            <a:extLst>
              <a:ext uri="{FF2B5EF4-FFF2-40B4-BE49-F238E27FC236}">
                <a16:creationId xmlns:a16="http://schemas.microsoft.com/office/drawing/2014/main" id="{C1E06D91-64E1-4F87-8D62-89B1B32C3D59}"/>
              </a:ext>
            </a:extLst>
          </p:cNvPr>
          <p:cNvSpPr txBox="1"/>
          <p:nvPr/>
        </p:nvSpPr>
        <p:spPr>
          <a:xfrm>
            <a:off x="4004353" y="87598"/>
            <a:ext cx="6097712"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Calibri" panose="020F0502020204030204" pitchFamily="34" charset="0"/>
                <a:cs typeface="Calibri" panose="020F0502020204030204" pitchFamily="34" charset="0"/>
              </a:rPr>
              <a:t>Design: </a:t>
            </a:r>
            <a:r>
              <a:rPr lang="en-US" dirty="0" err="1">
                <a:latin typeface="Calibri" panose="020F0502020204030204" pitchFamily="34" charset="0"/>
                <a:cs typeface="Calibri" panose="020F0502020204030204" pitchFamily="34" charset="0"/>
              </a:rPr>
              <a:t>Hương</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Thảo</a:t>
            </a:r>
            <a:r>
              <a:rPr lang="en-US" dirty="0">
                <a:latin typeface="Calibri" panose="020F0502020204030204" pitchFamily="34" charset="0"/>
                <a:cs typeface="Calibri" panose="020F0502020204030204" pitchFamily="34" charset="0"/>
              </a:rPr>
              <a:t> – </a:t>
            </a:r>
            <a:r>
              <a:rPr lang="en-US" dirty="0" err="1">
                <a:latin typeface="Calibri" panose="020F0502020204030204" pitchFamily="34" charset="0"/>
                <a:cs typeface="Calibri" panose="020F0502020204030204" pitchFamily="34" charset="0"/>
              </a:rPr>
              <a:t>Zalo</a:t>
            </a:r>
            <a:r>
              <a:rPr lang="en-US" dirty="0">
                <a:latin typeface="Calibri" panose="020F0502020204030204" pitchFamily="34" charset="0"/>
                <a:cs typeface="Calibri" panose="020F0502020204030204" pitchFamily="34" charset="0"/>
              </a:rPr>
              <a:t> 0972115126</a:t>
            </a:r>
          </a:p>
        </p:txBody>
      </p:sp>
    </p:spTree>
    <p:extLst>
      <p:ext uri="{BB962C8B-B14F-4D97-AF65-F5344CB8AC3E}">
        <p14:creationId xmlns:p14="http://schemas.microsoft.com/office/powerpoint/2010/main" val="433615762"/>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www.33ppt.com">
  <a:themeElements>
    <a:clrScheme name="自定义 181">
      <a:dk1>
        <a:sysClr val="windowText" lastClr="000000"/>
      </a:dk1>
      <a:lt1>
        <a:sysClr val="window" lastClr="FFFFFF"/>
      </a:lt1>
      <a:dk2>
        <a:srgbClr val="44546A"/>
      </a:dk2>
      <a:lt2>
        <a:srgbClr val="E7E6E6"/>
      </a:lt2>
      <a:accent1>
        <a:srgbClr val="50B34C"/>
      </a:accent1>
      <a:accent2>
        <a:srgbClr val="FACE53"/>
      </a:accent2>
      <a:accent3>
        <a:srgbClr val="50B34C"/>
      </a:accent3>
      <a:accent4>
        <a:srgbClr val="FACE53"/>
      </a:accent4>
      <a:accent5>
        <a:srgbClr val="50B34C"/>
      </a:accent5>
      <a:accent6>
        <a:srgbClr val="FACE53"/>
      </a:accent6>
      <a:hlink>
        <a:srgbClr val="50B34C"/>
      </a:hlink>
      <a:folHlink>
        <a:srgbClr val="FACE53"/>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35</TotalTime>
  <Words>663</Words>
  <Application>Microsoft Office PowerPoint</Application>
  <PresentationFormat>Widescreen</PresentationFormat>
  <Paragraphs>72</Paragraphs>
  <Slides>23</Slides>
  <Notes>11</Notes>
  <HiddenSlides>0</HiddenSlides>
  <MMClips>3</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23</vt:i4>
      </vt:variant>
    </vt:vector>
  </HeadingPairs>
  <TitlesOfParts>
    <vt:vector size="33" baseType="lpstr">
      <vt:lpstr>Arial</vt:lpstr>
      <vt:lpstr>AvantGarde</vt:lpstr>
      <vt:lpstr>Calibri</vt:lpstr>
      <vt:lpstr>Cambria</vt:lpstr>
      <vt:lpstr>等线</vt:lpstr>
      <vt:lpstr>Tiffany</vt:lpstr>
      <vt:lpstr>Times New Roman</vt:lpstr>
      <vt:lpstr>UTM Avo</vt:lpstr>
      <vt:lpstr>字魂105号-简雅黑</vt:lpstr>
      <vt:lpstr>www.33ppt.com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Windows 10</cp:lastModifiedBy>
  <cp:revision>28</cp:revision>
  <dcterms:created xsi:type="dcterms:W3CDTF">2022-10-25T11:21:52Z</dcterms:created>
  <dcterms:modified xsi:type="dcterms:W3CDTF">2025-02-20T10:58:16Z</dcterms:modified>
</cp:coreProperties>
</file>