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57" r:id="rId5"/>
    <p:sldId id="289" r:id="rId6"/>
    <p:sldId id="261" r:id="rId7"/>
    <p:sldId id="262" r:id="rId8"/>
    <p:sldId id="295" r:id="rId9"/>
    <p:sldId id="296" r:id="rId10"/>
    <p:sldId id="297" r:id="rId11"/>
    <p:sldId id="298" r:id="rId12"/>
    <p:sldId id="299" r:id="rId13"/>
    <p:sldId id="301" r:id="rId14"/>
    <p:sldId id="303" r:id="rId15"/>
  </p:sldIdLst>
  <p:sldSz cx="12192000" cy="6858000"/>
  <p:notesSz cx="6858000" cy="9144000"/>
  <p:embeddedFontLst>
    <p:embeddedFont>
      <p:font typeface="#9Slide07 HoneyCream" panose="020B0604020202020204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SVN-Newton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DCC"/>
    <a:srgbClr val="EAA4B9"/>
    <a:srgbClr val="634B4A"/>
    <a:srgbClr val="FF7D7D"/>
    <a:srgbClr val="90EBC0"/>
    <a:srgbClr val="F9E050"/>
    <a:srgbClr val="B3DDF5"/>
    <a:srgbClr val="EBB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7989-B187-4182-BF1D-B2002EBC6AE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43E9B-AC4D-4368-9118-3B54A153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35DDF-3255-8144-A94F-D75D9231372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76号-创粗圆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76号-创粗圆" panose="00000500000000000000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35DDF-3255-8144-A94F-D75D9231372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76号-创粗圆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76号-创粗圆" panose="00000500000000000000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Nhấn vào ngọn lửa để đến slide tiếp 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0061A-BA09-433A-B903-CF9FADBEB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0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Nhấn vào ngọn lửa để quay trở 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0061A-BA09-433A-B903-CF9FADBEB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09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Nhấn vào ngọn lửa để quay trở 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0061A-BA09-433A-B903-CF9FADBEB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77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35DDF-3255-8144-A94F-D75D9231372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76号-创粗圆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76号-创粗圆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48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BB6D-D92D-D45E-8610-EEFE68BD9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928C5-7B49-62A5-56B1-4B2BE44B9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0D53B-2568-E021-5066-39D58F88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954-BA55-456B-A60D-A3F332758334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DCF4-3AAB-1188-A9D1-276A3593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65ED9-9572-E5A2-9D44-316EF174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3B2-07AB-4501-AB62-6DAA116CF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0E92-0713-B3DA-501B-2F07FD99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84E68-8BC2-6A71-1393-690F1D500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6EF8A-C8D3-27ED-70EE-9C20693D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954-BA55-456B-A60D-A3F332758334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2BA04-226A-0DC6-7149-21535EEC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9B456-026D-5FA9-CE1B-E2D3A7C6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3B2-07AB-4501-AB62-6DAA116CF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08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5A7D6-05FD-F7D7-B9A0-523C8C068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9F89F-6699-ED4D-3000-4EC299409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1DF40-EF22-5513-EEBD-BAEF0BDC4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954-BA55-456B-A60D-A3F332758334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32B74-C18B-8F26-F57C-FEBFA0C0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7B988-DBC1-8981-5B6F-6D99DA9C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3B2-07AB-4501-AB62-6DAA116CF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12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B24B4E7-ADD1-A2B2-3E1A-12AC1D763B79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87BC98-36CD-9D56-FDDC-D3BC3045D334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8AD5B3-52FD-132A-133B-F923E4EA84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F2E48F-C5E7-97E7-2C7B-B4DBB4CC74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A4FF1B-331B-C9F5-F36E-E4E221F056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FD6DD4-F5F4-2D26-CF2E-5F81C9AF4B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29893A3-B563-D1FF-CE79-352AA70EC239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71D8F3-3B3F-3722-DFA5-2A27C9E8B1CC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938429-C586-A5F7-9D85-695B901A1F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40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6C00FF-DC25-B2B9-FEB6-655EFDDA3CF2}"/>
              </a:ext>
            </a:extLst>
          </p:cNvPr>
          <p:cNvSpPr/>
          <p:nvPr userDrawn="1"/>
        </p:nvSpPr>
        <p:spPr>
          <a:xfrm>
            <a:off x="225136" y="316922"/>
            <a:ext cx="11741727" cy="622415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AA4B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681C1F41-72B3-48A2-DC74-4C7D31FDA9E5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51D71E-FA75-278C-72B7-C84E0A0EB657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1182F-F8FD-0EA4-1299-3769ECF25B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8F528-AAF3-5B10-B145-45233F55D5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E7F92A-29E6-1A24-65FC-BF40A917F1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7F141-881F-7601-ACC1-9844913A6D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AAB2C75-F55D-EE5F-BC85-1D7934DA2F40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5EFC9E-EF13-78F6-ABBF-ACECD9A62584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9CF3D9-1A2F-B10F-2A6C-5065A1605B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60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62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74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858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07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77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09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C051-6904-2933-D16C-9909E981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822A-BFE5-C708-B7AE-9781556D1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6C5CD-B7E7-BF7D-0E8A-F78419C4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954-BA55-456B-A60D-A3F332758334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A4D5F-0C33-6A8E-6076-E0677670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BC5F9-55CD-8CDF-0766-6CD2C942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3B2-07AB-4501-AB62-6DAA116CF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9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197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410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061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6D51-0BC0-FE1E-CBD7-50BA54D41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E4072-DC4E-D814-3D3F-697EDF9E8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6DC6D-B18C-3BC3-37F9-04912260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AAEF-75CC-43BF-B877-4FE306A85E0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DBADC-A1DE-6FEB-1306-C4D6C47B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54B1-E587-FAB9-8762-62962B1C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D03B-8D4E-429C-B8E3-56ADE8497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4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58E0-93E7-5036-1733-90AB5851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FBC12-0B7D-9C9B-EA56-3773CA331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66E86-11FB-9745-E029-D51937FC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AAEF-75CC-43BF-B877-4FE306A85E0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077B-09E9-BBD7-7505-EFBCD7B5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8DC8-522F-195A-CC01-595FE1D7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D03B-8D4E-429C-B8E3-56ADE849795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ACFDCA-4C2D-441E-E4B1-DF39B3BAD7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3177DE07-EA15-6DDE-550A-818F5114B0F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167665-8872-ECA3-1525-2704C1B3C6B9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38EA0A6-6C0C-72BF-3461-A9EC4E882351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6037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88C8-CE13-306B-88A3-9E54EA69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8AC5-899B-9286-C237-4BD37DC2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56A62-D956-F3FA-F39C-47917CE7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AAEF-75CC-43BF-B877-4FE306A85E0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107FE-05A4-8655-2989-F1694362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DBE58-6211-0ED1-7397-B05127B0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D03B-8D4E-429C-B8E3-56ADE8497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07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E3AF-8DAF-418B-B21C-78CC004D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572D-3E35-BBE4-65D9-55739A1D1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1E371-B54B-3D87-8CE0-834D10B5A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EE6BB-FE64-CAE3-757B-50DCA426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AAEF-75CC-43BF-B877-4FE306A85E0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F7BAD-8C60-ABFC-6D0F-A1C66C85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26532-7073-55AB-E46A-780FBF89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D03B-8D4E-429C-B8E3-56ADE8497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21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1E0A8-F320-336B-47BC-2EC08B2A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DD8E-8C15-EF2A-5063-1772D9B67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3ED94-B198-CA1B-5F33-CB2AB0EF6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E80BC-84D1-E827-19E1-698FE0E5E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682E8-D304-6CF7-228C-1DD95D76F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74EDB-DA25-C766-C2D4-090150B0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AAEF-75CC-43BF-B877-4FE306A85E0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8A437-B665-6B72-BC59-FD9E6AA8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F2E2E-2F58-5425-40B8-941ECE9C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D03B-8D4E-429C-B8E3-56ADE8497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9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8688-9312-0687-049A-0F07D418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48DC2-E96E-0891-9D81-D52ED1DB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AAEF-75CC-43BF-B877-4FE306A85E0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55867-4BDB-21B6-3C69-C7A369C8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0D11-0EC9-7234-4CA8-2E81F546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D03B-8D4E-429C-B8E3-56ADE8497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7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7548E-27EF-E7E0-1A25-475E868D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AAEF-75CC-43BF-B877-4FE306A85E0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FED8D-0E45-A3B0-D512-DCAED4B4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67039-FC53-9E98-B0F9-2F9C4918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D03B-8D4E-429C-B8E3-56ADE8497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49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3336-8B05-F736-A80C-9749B767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C4D2D-CACC-8D09-AD83-0BF09695E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CBCC5-535B-F25F-2982-C259AB16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954-BA55-456B-A60D-A3F332758334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659B5-57E3-0ACD-2145-93ACC432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2F19F-FFEB-F1A4-1CEF-CE081A51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3B2-07AB-4501-AB62-6DAA116CF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80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9672-40CD-F3B5-EF12-509FFB70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B3AF-B377-5BC2-7282-106AA1A4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29771-53E1-FE4B-C2D4-D34F4D27B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16367-7EDF-78F5-B7B7-3024461C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AAEF-75CC-43BF-B877-4FE306A85E0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FEC3C-91EE-10B6-0CD8-A317618A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59DF9-2E39-3A83-5F90-FC94DDBC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D03B-8D4E-429C-B8E3-56ADE8497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91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D62B-AF0F-C0EE-529F-8DDFFB6A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D9B37-B99F-FBC8-D39B-28B245A83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6EF63-BF93-071C-2921-F958557EE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FD0F-2D4A-72A6-D1AE-CCDF61DB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AAEF-75CC-43BF-B877-4FE306A85E0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602D0-D64B-4164-F36B-3A50C9BB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8AA62-E23D-0EF9-6DE3-AE5449E1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D03B-8D4E-429C-B8E3-56ADE8497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8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A669-6689-6C4D-717C-AAFC1746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F49CA-1E42-A6DB-4F97-CD3A8320E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3D870-A829-8DEB-ACC5-944FB8A8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AAEF-75CC-43BF-B877-4FE306A85E0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89DDE-3573-9787-AEA0-07B59BEA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8DA9-FFF6-31BD-FAF6-FB5598E9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D03B-8D4E-429C-B8E3-56ADE8497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0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5082B-1975-D6ED-A13A-AD7918B5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F1BA9-D18D-8556-51E4-28514AD91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8041A-9C91-20DE-BFCC-706117E2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AAEF-75CC-43BF-B877-4FE306A85E0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C6A17-3AB1-9DFF-F146-217DA186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0B90E-751F-9BEB-3436-6E2A63B6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D03B-8D4E-429C-B8E3-56ADE8497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15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C3DA-E014-CAF8-4639-0A6BA08F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76DE-B4C8-CC70-6016-2242E536E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7961F-DB0D-E769-3327-21582FD7D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768F2-A269-3D8A-4D39-8A8547C8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954-BA55-456B-A60D-A3F332758334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26AF3-0F09-8D1F-1F57-2377A95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BBD37-4F3B-892A-2A6D-21074A50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3B2-07AB-4501-AB62-6DAA116CF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31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23BD-F5E2-1C57-5CFD-F00295EA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098CC-347B-9944-58DC-647BD71CA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3E075-92D1-8202-39CE-CCA584452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70570-A100-671D-03F6-2F5974B60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033EC-E8F2-61FA-F369-1FB6CCC46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9864B-78D5-B8AB-AB51-35A2401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954-BA55-456B-A60D-A3F332758334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409EA-9E5A-29A9-D741-297C1533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0B650-8A77-4685-5866-7F3CE839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3B2-07AB-4501-AB62-6DAA116CF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57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C8A0-9282-6F20-FC9B-4EA614E5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01DB1-0EE5-8E25-C42D-E89DDE2E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954-BA55-456B-A60D-A3F332758334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572A5-4BF9-5DAF-4ED0-2FC1438B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243B3-2D99-2C07-B099-39C723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3B2-07AB-4501-AB62-6DAA116CF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14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7BDC1-AEB3-7488-8012-A9745858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954-BA55-456B-A60D-A3F332758334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8EF5B-E04E-526E-9F31-7CE85C0D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1E8C0-7CA0-7633-F3E7-61EDAE83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3B2-07AB-4501-AB62-6DAA116CF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74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F5F6-FEE1-A8B7-F547-5FDB5633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2F72A-0963-C276-8B75-905EABEAA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9A971-1408-B213-E6FE-89A13D378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35E16-B208-582D-00D3-3196AA35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954-BA55-456B-A60D-A3F332758334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C8E36-6A2E-994D-B4FE-A6A51D17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FB585-EA5A-66B1-9322-F82FD08C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3B2-07AB-4501-AB62-6DAA116CF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62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4645-43A6-32E4-5590-AFB99B3D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724A5-F48E-84B7-B866-287090349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4BE29-64A7-9A51-D5D0-5EDAFCDB9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EA662-839E-2AAA-701B-AFBBEA4B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954-BA55-456B-A60D-A3F332758334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6EF0-BE9F-5475-1184-14E84758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F962B-768D-F38C-582A-C7197CB5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3B2-07AB-4501-AB62-6DAA116CF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5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57412-BCD5-F3F1-CC7F-0715CDC1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BB7EE-C3B8-989A-3768-0232D9C19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A3312-54FB-10BA-62E3-87A982BA6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6954-BA55-456B-A60D-A3F332758334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83F51-DD6C-0062-EB0F-4BF6B480D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9CFF3-151C-44D1-2612-6D8100606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C53B2-07AB-4501-AB62-6DAA116CF3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D767F0-3CC5-43B1-28A9-138F4ED50646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CE85E8-A026-2C47-CCA2-7E6E579F08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519C0A-67DE-E0BB-A15D-E3DD2CB4CE3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8D5C5-0272-7640-4DA1-58E1DA308C5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F7F7F1-2365-2D17-7B05-FF8884CFC6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6DC6EA3-82AE-C041-225C-AC8064D17171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40CE57F-379C-A518-D992-62DEE737149E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026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76号-创粗圆" panose="00000500000000000000" charset="-122"/>
                <a:ea typeface="字魂176号-创粗圆" panose="00000500000000000000" charset="-122"/>
                <a:cs typeface="字魂176号-创粗圆" panose="00000500000000000000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76号-创粗圆" panose="00000500000000000000" charset="-122"/>
                <a:ea typeface="字魂176号-创粗圆" panose="00000500000000000000" charset="-122"/>
                <a:cs typeface="字魂176号-创粗圆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76号-创粗圆" panose="00000500000000000000" charset="-122"/>
                <a:ea typeface="字魂176号-创粗圆" panose="00000500000000000000" charset="-122"/>
                <a:cs typeface="字魂176号-创粗圆" panose="00000500000000000000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B2314-1FB8-7BD1-4E65-2B5CE2573B4E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48E3F6-1AF8-353D-0C45-100E552DDF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E988C3-7934-3A45-B6A6-07A167CDDF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CC5418-CB34-5AF1-2134-50DD2C295A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6F10FB-C1A0-D20C-F77D-86F36778E7B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844CDF1-8526-D7CB-B06B-C9219E159F09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58B57F2-701F-147B-DD25-8EFF8ECB29C4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602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6号-创粗圆" panose="00000500000000000000" charset="-122"/>
          <a:ea typeface="字魂176号-创粗圆" panose="00000500000000000000" charset="-122"/>
          <a:cs typeface="字魂176号-创粗圆" panose="0000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6号-创粗圆" panose="00000500000000000000" charset="-122"/>
          <a:ea typeface="字魂176号-创粗圆" panose="00000500000000000000" charset="-122"/>
          <a:cs typeface="字魂176号-创粗圆" panose="0000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6号-创粗圆" panose="00000500000000000000" charset="-122"/>
          <a:ea typeface="字魂176号-创粗圆" panose="00000500000000000000" charset="-122"/>
          <a:cs typeface="字魂176号-创粗圆" panose="000005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6号-创粗圆" panose="00000500000000000000" charset="-122"/>
          <a:ea typeface="字魂176号-创粗圆" panose="00000500000000000000" charset="-122"/>
          <a:cs typeface="字魂176号-创粗圆" panose="000005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6号-创粗圆" panose="00000500000000000000" charset="-122"/>
          <a:ea typeface="字魂176号-创粗圆" panose="00000500000000000000" charset="-122"/>
          <a:cs typeface="字魂176号-创粗圆" panose="000005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6号-创粗圆" panose="00000500000000000000" charset="-122"/>
          <a:ea typeface="字魂176号-创粗圆" panose="00000500000000000000" charset="-122"/>
          <a:cs typeface="字魂176号-创粗圆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CF11E-BA98-F813-0F41-A7BD3C63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F5AF3-33CE-D3CC-01D6-A94CAD068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4B7D0-AC7B-5707-DF47-5E12EB657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AAEF-75CC-43BF-B877-4FE306A85E0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71A85-9AC9-C61B-0206-39F107898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B72E2-A664-E89F-74F7-C6E5CE527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D03B-8D4E-429C-B8E3-56ADE84979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0C3EEB-9826-383F-39EB-6AA2C08A0D9C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197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11" Type="http://schemas.openxmlformats.org/officeDocument/2006/relationships/slide" Target="slide3.xml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slide" Target="slide3.xml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E0AA3E-C984-AC5A-4147-05FDBAFC2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1121082"/>
            <a:ext cx="9144793" cy="3846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18B10F-5B01-C63F-7334-7760B2DF66F1}"/>
              </a:ext>
            </a:extLst>
          </p:cNvPr>
          <p:cNvSpPr/>
          <p:nvPr/>
        </p:nvSpPr>
        <p:spPr>
          <a:xfrm>
            <a:off x="1875793" y="575166"/>
            <a:ext cx="9762025" cy="429086"/>
          </a:xfrm>
          <a:prstGeom prst="roundRect">
            <a:avLst>
              <a:gd name="adj" fmla="val 2308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nhau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34B4A"/>
              </a:solidFill>
              <a:effectLst/>
              <a:uLnTx/>
              <a:uFillTx/>
              <a:latin typeface="Cambria" panose="02040503050406030204" pitchFamily="18" charset="0"/>
              <a:ea typeface="Microsoft YaHe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74BD4-73E6-F183-86E6-F2F42220A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160" r="85100"/>
          <a:stretch/>
        </p:blipFill>
        <p:spPr>
          <a:xfrm>
            <a:off x="1965596" y="1527463"/>
            <a:ext cx="2606126" cy="1901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29FECF-A9C2-9E63-21FC-04DB76ECD3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95" t="38199" r="68605" b="-6039"/>
          <a:stretch/>
        </p:blipFill>
        <p:spPr>
          <a:xfrm>
            <a:off x="4792937" y="1595003"/>
            <a:ext cx="2606126" cy="1901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F0562-19EA-DC3E-9848-2A0CADE24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45" t="28337" r="16955" b="3823"/>
          <a:stretch/>
        </p:blipFill>
        <p:spPr>
          <a:xfrm>
            <a:off x="4652400" y="3750197"/>
            <a:ext cx="2606126" cy="1901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B9CCB-24C8-4E91-8402-6C121E344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46" t="21043" r="150" b="1589"/>
          <a:stretch/>
        </p:blipFill>
        <p:spPr>
          <a:xfrm>
            <a:off x="7539601" y="3509070"/>
            <a:ext cx="2466845" cy="2168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726EA6-B79F-424D-5BBE-6FD6F5C9D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57" t="27635" r="51143" b="4525"/>
          <a:stretch/>
        </p:blipFill>
        <p:spPr>
          <a:xfrm>
            <a:off x="7834010" y="1426456"/>
            <a:ext cx="2606126" cy="1901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032FBF-1899-2752-C31D-7AC7B3FB6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03" t="30311" r="34897" b="1849"/>
          <a:stretch/>
        </p:blipFill>
        <p:spPr>
          <a:xfrm>
            <a:off x="2046274" y="3682657"/>
            <a:ext cx="2606126" cy="1901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0D8433-BAE4-CC13-C609-A88A5491F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66" y="499526"/>
            <a:ext cx="119492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61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1650C6-E3B7-D6B0-184A-01342A793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418" y="355015"/>
            <a:ext cx="6547357" cy="614796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E12299-E8B5-93FE-85D9-D723CE11DB0A}"/>
              </a:ext>
            </a:extLst>
          </p:cNvPr>
          <p:cNvSpPr/>
          <p:nvPr/>
        </p:nvSpPr>
        <p:spPr>
          <a:xfrm>
            <a:off x="265201" y="1780511"/>
            <a:ext cx="4743217" cy="2853834"/>
          </a:xfrm>
          <a:prstGeom prst="roundRect">
            <a:avLst>
              <a:gd name="adj" fmla="val 2308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Nhanh</a:t>
            </a:r>
            <a:r>
              <a:rPr lang="en-US" sz="32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</a:t>
            </a:r>
            <a:r>
              <a:rPr lang="en-US" sz="32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mắt</a:t>
            </a:r>
            <a:r>
              <a:rPr lang="en-US" sz="32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, </a:t>
            </a:r>
            <a:r>
              <a:rPr lang="en-US" sz="32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nhanh</a:t>
            </a:r>
            <a:r>
              <a:rPr lang="en-US" sz="32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</a:t>
            </a:r>
            <a:r>
              <a:rPr lang="en-US" sz="32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tay</a:t>
            </a:r>
            <a:r>
              <a:rPr lang="en-US" sz="32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</a:t>
            </a:r>
            <a:r>
              <a:rPr lang="en-US" sz="32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tìm</a:t>
            </a:r>
            <a:r>
              <a:rPr lang="en-US" sz="32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</a:t>
            </a:r>
            <a:r>
              <a:rPr lang="en-US" sz="32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những</a:t>
            </a:r>
            <a:r>
              <a:rPr lang="en-US" sz="32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</a:t>
            </a:r>
            <a:r>
              <a:rPr lang="en-US" sz="32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vật</a:t>
            </a:r>
            <a:r>
              <a:rPr lang="en-US" sz="32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song </a:t>
            </a:r>
            <a:r>
              <a:rPr lang="en-US" sz="32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song</a:t>
            </a:r>
            <a:r>
              <a:rPr lang="en-US" sz="32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</a:t>
            </a:r>
            <a:r>
              <a:rPr lang="en-US" sz="32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với</a:t>
            </a:r>
            <a:r>
              <a:rPr lang="en-US" sz="32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</a:t>
            </a:r>
            <a:r>
              <a:rPr lang="en-US" sz="32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nhau</a:t>
            </a:r>
            <a:r>
              <a:rPr lang="en-US" sz="32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</a:t>
            </a:r>
            <a:r>
              <a:rPr lang="en-US" sz="32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trong</a:t>
            </a:r>
            <a:r>
              <a:rPr lang="en-US" sz="32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</a:t>
            </a:r>
            <a:r>
              <a:rPr lang="en-US" sz="32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hình</a:t>
            </a:r>
            <a:r>
              <a:rPr lang="en-US" sz="32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</a:t>
            </a:r>
            <a:r>
              <a:rPr lang="en-US" sz="32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bên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34B4A"/>
              </a:solidFill>
              <a:effectLst/>
              <a:uLnTx/>
              <a:uFillTx/>
              <a:latin typeface="Cambria" panose="02040503050406030204" pitchFamily="18" charset="0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79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EF430C-15C3-7627-C864-892912B3CF1E}"/>
              </a:ext>
            </a:extLst>
          </p:cNvPr>
          <p:cNvSpPr/>
          <p:nvPr/>
        </p:nvSpPr>
        <p:spPr>
          <a:xfrm>
            <a:off x="2078182" y="2328889"/>
            <a:ext cx="7688823" cy="1360206"/>
          </a:xfrm>
          <a:prstGeom prst="roundRect">
            <a:avLst>
              <a:gd name="adj" fmla="val 2308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sẻ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thân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4B4A"/>
              </a:solidFill>
              <a:effectLst/>
              <a:uLnTx/>
              <a:uFillTx/>
              <a:latin typeface="Cambria" panose="02040503050406030204" pitchFamily="18" charset="0"/>
              <a:ea typeface="Microsoft YaHei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Chuẩn</a:t>
            </a:r>
            <a:r>
              <a:rPr lang="en-US" sz="40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</a:t>
            </a:r>
            <a:r>
              <a:rPr lang="en-US" sz="40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bị</a:t>
            </a:r>
            <a:r>
              <a:rPr lang="en-US" sz="40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</a:t>
            </a:r>
            <a:r>
              <a:rPr lang="en-US" sz="40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bài</a:t>
            </a:r>
            <a:r>
              <a:rPr lang="en-US" sz="4000" b="1" dirty="0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 </a:t>
            </a:r>
            <a:r>
              <a:rPr lang="en-US" sz="4000" b="1" dirty="0" err="1">
                <a:solidFill>
                  <a:srgbClr val="634B4A"/>
                </a:solidFill>
                <a:latin typeface="Cambria" panose="02040503050406030204" pitchFamily="18" charset="0"/>
                <a:ea typeface="Microsoft YaHei"/>
              </a:rPr>
              <a:t>mới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4B4A"/>
              </a:solidFill>
              <a:effectLst/>
              <a:uLnTx/>
              <a:uFillTx/>
              <a:latin typeface="Cambria" panose="02040503050406030204" pitchFamily="18" charset="0"/>
              <a:ea typeface="Microsoft YaHei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64D570-28A9-F4C6-298F-7CF268007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522" y="1079736"/>
            <a:ext cx="291414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81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9F13FE-A3C4-E50B-F532-3621489B0669}"/>
              </a:ext>
            </a:extLst>
          </p:cNvPr>
          <p:cNvSpPr txBox="1"/>
          <p:nvPr/>
        </p:nvSpPr>
        <p:spPr>
          <a:xfrm>
            <a:off x="1317481" y="1352167"/>
            <a:ext cx="9557038" cy="436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*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Năng</a:t>
            </a:r>
            <a:r>
              <a:rPr lang="en-US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lực</a:t>
            </a:r>
            <a:r>
              <a:rPr lang="en-US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đặc</a:t>
            </a:r>
            <a:r>
              <a:rPr lang="en-US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thù</a:t>
            </a:r>
            <a:r>
              <a:rPr lang="en-US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</a:t>
            </a:r>
            <a:endParaRPr lang="en-US" sz="2800" b="1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-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Luyện tập, củng cố về cách vẽ hai đường thẳng song song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Thực hành vẽ đường thẳng đi qua một điểm và song song với đường thẳng cho trước; tạo bộ đồ chơi ghép hình</a:t>
            </a:r>
            <a:r>
              <a:rPr lang="en-US" sz="2800" dirty="0"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r>
              <a:rPr lang="en-US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*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Năng</a:t>
            </a:r>
            <a:r>
              <a:rPr lang="en-US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lực</a:t>
            </a:r>
            <a:r>
              <a:rPr lang="en-US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chung</a:t>
            </a:r>
            <a:r>
              <a:rPr lang="en-US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duy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toán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giao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*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Phẩm</a:t>
            </a:r>
            <a:r>
              <a:rPr lang="en-US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chất</a:t>
            </a:r>
            <a:r>
              <a:rPr lang="en-US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chăm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trách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nhiệm</a:t>
            </a:r>
            <a:r>
              <a:rPr lang="en-US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C2CC1F-5216-E87A-D1B2-48BD7319A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991" y="388430"/>
            <a:ext cx="4950381" cy="1176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EC85-072F-B593-6469-CAB4F0A0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5237A-EA1A-0169-AAFC-A5AE627BB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>
            <a:hlinkClick r:id="rId5" action="ppaction://hlinksldjump"/>
            <a:extLst>
              <a:ext uri="{FF2B5EF4-FFF2-40B4-BE49-F238E27FC236}">
                <a16:creationId xmlns:a16="http://schemas.microsoft.com/office/drawing/2014/main" id="{5030B85A-2A31-CAD6-0F17-281440E9A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688" y="2791146"/>
            <a:ext cx="3588087" cy="2562152"/>
          </a:xfrm>
          <a:prstGeom prst="rect">
            <a:avLst/>
          </a:prstGeom>
        </p:spPr>
      </p:pic>
      <p:pic>
        <p:nvPicPr>
          <p:cNvPr id="24" name="Picture 23">
            <a:hlinkClick r:id="rId7" action="ppaction://hlinksldjump"/>
            <a:extLst>
              <a:ext uri="{FF2B5EF4-FFF2-40B4-BE49-F238E27FC236}">
                <a16:creationId xmlns:a16="http://schemas.microsoft.com/office/drawing/2014/main" id="{90571967-6284-19DC-B0F0-A4F866FCC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6095" y="2173800"/>
            <a:ext cx="3029975" cy="27068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1007C1-AF1D-33F1-6612-6E184C57BE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6849" y="5139712"/>
            <a:ext cx="1286601" cy="887655"/>
          </a:xfrm>
          <a:prstGeom prst="rect">
            <a:avLst/>
          </a:prstGeom>
        </p:spPr>
      </p:pic>
      <p:pic>
        <p:nvPicPr>
          <p:cNvPr id="29" name="Picture 28">
            <a:hlinkClick r:id="rId7" action="ppaction://hlinksldjump"/>
            <a:extLst>
              <a:ext uri="{FF2B5EF4-FFF2-40B4-BE49-F238E27FC236}">
                <a16:creationId xmlns:a16="http://schemas.microsoft.com/office/drawing/2014/main" id="{42270B9C-9EB6-F273-7EA4-392F28275B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3414" y="3429000"/>
            <a:ext cx="1859441" cy="9815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B9D43C-ADA0-925F-6414-447DBDEEDB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9976" y="4826818"/>
            <a:ext cx="1286601" cy="8876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7623" y="5139711"/>
            <a:ext cx="1286601" cy="887655"/>
          </a:xfrm>
          <a:prstGeom prst="rect">
            <a:avLst/>
          </a:prstGeom>
        </p:spPr>
      </p:pic>
      <p:pic>
        <p:nvPicPr>
          <p:cNvPr id="44" name="Picture 43">
            <a:hlinkClick r:id="rId11" action="ppaction://hlinksldjump"/>
            <a:extLst>
              <a:ext uri="{FF2B5EF4-FFF2-40B4-BE49-F238E27FC236}">
                <a16:creationId xmlns:a16="http://schemas.microsoft.com/office/drawing/2014/main" id="{028DB822-FF57-6A13-CC2E-A25D911511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-6126" r="55944"/>
          <a:stretch/>
        </p:blipFill>
        <p:spPr>
          <a:xfrm>
            <a:off x="19040" y="-102837"/>
            <a:ext cx="1668802" cy="17822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25729BE-5C10-0FFF-5FB4-0DB194871F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5472" y="584469"/>
            <a:ext cx="10894496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85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Dung02.wav"/>
          </p:stSnd>
        </p:sndAc>
      </p:transition>
    </mc:Choice>
    <mc:Fallback xmlns="">
      <p:transition spd="slow">
        <p:fade/>
        <p:sndAc>
          <p:stSnd>
            <p:snd r:embed="rId16" name="Dung0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A599A2-C028-8B2F-BF99-B2399774AD90}"/>
              </a:ext>
            </a:extLst>
          </p:cNvPr>
          <p:cNvGrpSpPr/>
          <p:nvPr/>
        </p:nvGrpSpPr>
        <p:grpSpPr>
          <a:xfrm>
            <a:off x="898484" y="2984249"/>
            <a:ext cx="5197516" cy="1347086"/>
            <a:chOff x="556513" y="3276954"/>
            <a:chExt cx="5197516" cy="13470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A3A818-641E-45E4-F12C-8FB3EF464226}"/>
                </a:ext>
              </a:extLst>
            </p:cNvPr>
            <p:cNvGrpSpPr/>
            <p:nvPr/>
          </p:nvGrpSpPr>
          <p:grpSpPr>
            <a:xfrm>
              <a:off x="556513" y="3276954"/>
              <a:ext cx="5197516" cy="1347086"/>
              <a:chOff x="1624361" y="446050"/>
              <a:chExt cx="8943278" cy="1449258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97BA327-7231-9693-FF37-157B3B906AB6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41AFC63-3D5B-ED1F-9327-4A91503B5B38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42105A-482F-184F-AC61-631C5EF4D93A}"/>
                </a:ext>
              </a:extLst>
            </p:cNvPr>
            <p:cNvSpPr txBox="1"/>
            <p:nvPr/>
          </p:nvSpPr>
          <p:spPr>
            <a:xfrm>
              <a:off x="1203648" y="3608681"/>
              <a:ext cx="37174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luôn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luôn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nhau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D9FC4D-115F-AD08-5662-A51342BB0F96}"/>
              </a:ext>
            </a:extLst>
          </p:cNvPr>
          <p:cNvGrpSpPr/>
          <p:nvPr/>
        </p:nvGrpSpPr>
        <p:grpSpPr>
          <a:xfrm>
            <a:off x="6951996" y="2930333"/>
            <a:ext cx="5197516" cy="1445942"/>
            <a:chOff x="6641361" y="3178098"/>
            <a:chExt cx="5197516" cy="14459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12043A4-CD4A-C5CD-63A3-4FF006CC321E}"/>
                </a:ext>
              </a:extLst>
            </p:cNvPr>
            <p:cNvGrpSpPr/>
            <p:nvPr/>
          </p:nvGrpSpPr>
          <p:grpSpPr>
            <a:xfrm>
              <a:off x="6641361" y="3178098"/>
              <a:ext cx="5197516" cy="1445942"/>
              <a:chOff x="1624361" y="446050"/>
              <a:chExt cx="8943278" cy="1449258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1F8F353-EE62-AC73-BA7B-FF8997470FF0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BB5E043-D7FC-E8EE-6F02-25C0E51555A3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1ECF29-2E0F-96FC-2B58-695D6D6FF8F4}"/>
                </a:ext>
              </a:extLst>
            </p:cNvPr>
            <p:cNvSpPr txBox="1"/>
            <p:nvPr/>
          </p:nvSpPr>
          <p:spPr>
            <a:xfrm>
              <a:off x="7504295" y="3608681"/>
              <a:ext cx="3806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luôn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nằm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cạnh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nhau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B322E9-148C-40BC-AAB4-E742FEC53D82}"/>
              </a:ext>
            </a:extLst>
          </p:cNvPr>
          <p:cNvGrpSpPr/>
          <p:nvPr/>
        </p:nvGrpSpPr>
        <p:grpSpPr>
          <a:xfrm>
            <a:off x="941161" y="4796894"/>
            <a:ext cx="5197516" cy="1445942"/>
            <a:chOff x="630525" y="4954778"/>
            <a:chExt cx="5197516" cy="14459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31288B6-1BFD-5150-D089-B820837FDE54}"/>
                </a:ext>
              </a:extLst>
            </p:cNvPr>
            <p:cNvGrpSpPr/>
            <p:nvPr/>
          </p:nvGrpSpPr>
          <p:grpSpPr>
            <a:xfrm>
              <a:off x="630525" y="4954778"/>
              <a:ext cx="5197516" cy="1445942"/>
              <a:chOff x="1624361" y="446050"/>
              <a:chExt cx="8943278" cy="1449258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648C6532-4EA2-425A-CE97-C729EB8CE360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549AEA2-B922-BCBC-108E-05F52A122114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AE07DF-A12D-FE11-3B7A-AEF0FE16BBE1}"/>
                </a:ext>
              </a:extLst>
            </p:cNvPr>
            <p:cNvSpPr txBox="1"/>
            <p:nvPr/>
          </p:nvSpPr>
          <p:spPr>
            <a:xfrm>
              <a:off x="1068519" y="5427504"/>
              <a:ext cx="42008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cắt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nhau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tại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điểm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4C597C-5595-9DCB-5D3E-0F37CAD38C93}"/>
              </a:ext>
            </a:extLst>
          </p:cNvPr>
          <p:cNvGrpSpPr/>
          <p:nvPr/>
        </p:nvGrpSpPr>
        <p:grpSpPr>
          <a:xfrm>
            <a:off x="6932714" y="4796894"/>
            <a:ext cx="5197516" cy="1445942"/>
            <a:chOff x="6715373" y="4954778"/>
            <a:chExt cx="5197516" cy="144594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547CF2E-9DCC-2291-DA2E-4BCDDE72CD40}"/>
                </a:ext>
              </a:extLst>
            </p:cNvPr>
            <p:cNvGrpSpPr/>
            <p:nvPr/>
          </p:nvGrpSpPr>
          <p:grpSpPr>
            <a:xfrm>
              <a:off x="6715373" y="4954778"/>
              <a:ext cx="5197516" cy="1445942"/>
              <a:chOff x="1624361" y="446050"/>
              <a:chExt cx="8943278" cy="1449258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35112D0-6F41-1160-343A-19BFC003334A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FF1459A-3BDA-5810-51E9-00DA0EA59F66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B549BE-929A-DFB5-147E-111DF7983451}"/>
                </a:ext>
              </a:extLst>
            </p:cNvPr>
            <p:cNvSpPr txBox="1"/>
            <p:nvPr/>
          </p:nvSpPr>
          <p:spPr>
            <a:xfrm>
              <a:off x="7370153" y="5360287"/>
              <a:ext cx="4265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bao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nhau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F78C420-FE55-411C-1F02-3D23A8BDC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941" y="2891237"/>
            <a:ext cx="1493649" cy="15241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78A66A-1E08-0949-F715-EC366048A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026" y="4877381"/>
            <a:ext cx="1493649" cy="15241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CFF423-33A3-FB13-5001-99A3FC568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900" y="2974202"/>
            <a:ext cx="1493649" cy="15241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1DAA283-0BC0-8CF5-CDA1-ADFE97596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39" y="2814319"/>
            <a:ext cx="1257652" cy="16251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2E85AE-E504-32D8-92B9-A395B06A2B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937" y="2830495"/>
            <a:ext cx="1070723" cy="16090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4D3AEAD-8C00-B413-965B-B5E111807F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512" y="4680905"/>
            <a:ext cx="1091279" cy="16277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85CB5FD-4C6A-89B3-365B-900F964564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0493" y="4678567"/>
            <a:ext cx="1072989" cy="16033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15E15CC-D86D-FBFA-FE00-18E02C574B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8845" y="5331769"/>
            <a:ext cx="2134424" cy="1524132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6A3231C-A891-00E9-19A6-7EA66FC520F6}"/>
              </a:ext>
            </a:extLst>
          </p:cNvPr>
          <p:cNvGrpSpPr/>
          <p:nvPr/>
        </p:nvGrpSpPr>
        <p:grpSpPr>
          <a:xfrm>
            <a:off x="1235110" y="426236"/>
            <a:ext cx="10297655" cy="1692181"/>
            <a:chOff x="1731618" y="457280"/>
            <a:chExt cx="10297655" cy="169218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B2FAE26-5299-4856-B0C9-02139855C871}"/>
                </a:ext>
              </a:extLst>
            </p:cNvPr>
            <p:cNvGrpSpPr/>
            <p:nvPr/>
          </p:nvGrpSpPr>
          <p:grpSpPr>
            <a:xfrm>
              <a:off x="1731618" y="457280"/>
              <a:ext cx="10115533" cy="1692181"/>
              <a:chOff x="1624361" y="446050"/>
              <a:chExt cx="8943278" cy="1449258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1B4580C-163C-39FB-9030-D894332BB2B1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3473EE96-051E-72DB-C4B6-6BD07E61C233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31EF1E-2AB8-772B-5661-7091FF7191BC}"/>
                </a:ext>
              </a:extLst>
            </p:cNvPr>
            <p:cNvSpPr txBox="1"/>
            <p:nvPr/>
          </p:nvSpPr>
          <p:spPr>
            <a:xfrm>
              <a:off x="2250152" y="620548"/>
              <a:ext cx="97791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Điền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vào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chỗ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còn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thiếu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Hai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thẳng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song song....</a:t>
              </a:r>
            </a:p>
          </p:txBody>
        </p:sp>
      </p:grpSp>
      <p:pic>
        <p:nvPicPr>
          <p:cNvPr id="52" name="Picture 51">
            <a:hlinkClick r:id="rId11" action="ppaction://hlinksldjump"/>
            <a:extLst>
              <a:ext uri="{FF2B5EF4-FFF2-40B4-BE49-F238E27FC236}">
                <a16:creationId xmlns:a16="http://schemas.microsoft.com/office/drawing/2014/main" id="{72468912-9CCA-200F-DCDA-54ADD4BF989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-6126" r="55944"/>
          <a:stretch/>
        </p:blipFill>
        <p:spPr>
          <a:xfrm>
            <a:off x="143649" y="-12743"/>
            <a:ext cx="1929940" cy="20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38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2801083-A000-2186-0311-892AFA9D3514}"/>
              </a:ext>
            </a:extLst>
          </p:cNvPr>
          <p:cNvGrpSpPr/>
          <p:nvPr/>
        </p:nvGrpSpPr>
        <p:grpSpPr>
          <a:xfrm>
            <a:off x="1731618" y="457280"/>
            <a:ext cx="5105595" cy="1692181"/>
            <a:chOff x="1731618" y="457280"/>
            <a:chExt cx="10115533" cy="16921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922A73-7FB5-B1E1-7E36-AFF31EF333D2}"/>
                </a:ext>
              </a:extLst>
            </p:cNvPr>
            <p:cNvGrpSpPr/>
            <p:nvPr/>
          </p:nvGrpSpPr>
          <p:grpSpPr>
            <a:xfrm>
              <a:off x="1731618" y="457280"/>
              <a:ext cx="10115533" cy="1692181"/>
              <a:chOff x="1624361" y="446050"/>
              <a:chExt cx="8943278" cy="1449258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3B0AB43-1F95-9CA4-F109-11723253ADE1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62639EA-FFE3-51EC-923B-CE020C822988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8DB7CA-332A-58DA-F082-D00F4701A18A}"/>
                </a:ext>
              </a:extLst>
            </p:cNvPr>
            <p:cNvSpPr txBox="1"/>
            <p:nvPr/>
          </p:nvSpPr>
          <p:spPr>
            <a:xfrm>
              <a:off x="2250153" y="620548"/>
              <a:ext cx="87807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Trong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cạnh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song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F736EF-4583-BCE0-6F65-7374C611EA4F}"/>
              </a:ext>
            </a:extLst>
          </p:cNvPr>
          <p:cNvGrpSpPr/>
          <p:nvPr/>
        </p:nvGrpSpPr>
        <p:grpSpPr>
          <a:xfrm>
            <a:off x="587848" y="3142133"/>
            <a:ext cx="5197516" cy="1347086"/>
            <a:chOff x="556513" y="3276954"/>
            <a:chExt cx="5197516" cy="13470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D2982D-E73C-CB6D-B603-CE89A5DD40D5}"/>
                </a:ext>
              </a:extLst>
            </p:cNvPr>
            <p:cNvGrpSpPr/>
            <p:nvPr/>
          </p:nvGrpSpPr>
          <p:grpSpPr>
            <a:xfrm>
              <a:off x="556513" y="3276954"/>
              <a:ext cx="5197516" cy="1347086"/>
              <a:chOff x="1624361" y="446050"/>
              <a:chExt cx="8943278" cy="144925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CE87657-9725-8F7E-8C98-346630A1789A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BA8B2D8-C20A-DE00-51B0-63E1F7863B8C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6549BB-A3D2-6FA7-7DD0-1D1D866FEE75}"/>
                </a:ext>
              </a:extLst>
            </p:cNvPr>
            <p:cNvSpPr txBox="1"/>
            <p:nvPr/>
          </p:nvSpPr>
          <p:spPr>
            <a:xfrm>
              <a:off x="1731618" y="3608681"/>
              <a:ext cx="3189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AB song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AD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B2081C-4876-0EE9-06C1-E7D1CD7FF200}"/>
              </a:ext>
            </a:extLst>
          </p:cNvPr>
          <p:cNvGrpSpPr/>
          <p:nvPr/>
        </p:nvGrpSpPr>
        <p:grpSpPr>
          <a:xfrm>
            <a:off x="6641360" y="3088217"/>
            <a:ext cx="5197516" cy="1445942"/>
            <a:chOff x="6641361" y="3178098"/>
            <a:chExt cx="5197516" cy="144594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3EC722-8E88-C1AD-B52C-458B7182ABAB}"/>
                </a:ext>
              </a:extLst>
            </p:cNvPr>
            <p:cNvGrpSpPr/>
            <p:nvPr/>
          </p:nvGrpSpPr>
          <p:grpSpPr>
            <a:xfrm>
              <a:off x="6641361" y="3178098"/>
              <a:ext cx="5197516" cy="1445942"/>
              <a:chOff x="1624361" y="446050"/>
              <a:chExt cx="8943278" cy="144925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D81F4FE-63FC-540F-3522-1B15452E39CB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C3ED8C5-F209-CFEB-5441-B549DA9BA995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E5B898-6EC3-AEC5-5135-844976282FE5}"/>
                </a:ext>
              </a:extLst>
            </p:cNvPr>
            <p:cNvSpPr txBox="1"/>
            <p:nvPr/>
          </p:nvSpPr>
          <p:spPr>
            <a:xfrm>
              <a:off x="7858563" y="3580842"/>
              <a:ext cx="3189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AB song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DC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71B1EB-D135-A90E-BEA3-4991053D6D41}"/>
              </a:ext>
            </a:extLst>
          </p:cNvPr>
          <p:cNvGrpSpPr/>
          <p:nvPr/>
        </p:nvGrpSpPr>
        <p:grpSpPr>
          <a:xfrm>
            <a:off x="630525" y="4954778"/>
            <a:ext cx="5197516" cy="1445942"/>
            <a:chOff x="630525" y="4954778"/>
            <a:chExt cx="5197516" cy="14459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3B8471B-C5F6-9D79-CF83-CBEA0277EA7C}"/>
                </a:ext>
              </a:extLst>
            </p:cNvPr>
            <p:cNvGrpSpPr/>
            <p:nvPr/>
          </p:nvGrpSpPr>
          <p:grpSpPr>
            <a:xfrm>
              <a:off x="630525" y="4954778"/>
              <a:ext cx="5197516" cy="1445942"/>
              <a:chOff x="1624361" y="446050"/>
              <a:chExt cx="8943278" cy="1449258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6D87068D-55E3-71C8-2337-64BF484F660F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6766C22E-416E-8B34-C1DF-BFDC7E20966E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394BEE-860C-E904-5963-FCB3EB08B784}"/>
                </a:ext>
              </a:extLst>
            </p:cNvPr>
            <p:cNvSpPr txBox="1"/>
            <p:nvPr/>
          </p:nvSpPr>
          <p:spPr>
            <a:xfrm>
              <a:off x="1715735" y="5404161"/>
              <a:ext cx="3189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BC song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AD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0D1446-E5A7-3777-1E6F-3F66B5780824}"/>
              </a:ext>
            </a:extLst>
          </p:cNvPr>
          <p:cNvGrpSpPr/>
          <p:nvPr/>
        </p:nvGrpSpPr>
        <p:grpSpPr>
          <a:xfrm>
            <a:off x="6622078" y="4954778"/>
            <a:ext cx="5197516" cy="1445942"/>
            <a:chOff x="6715373" y="4954778"/>
            <a:chExt cx="5197516" cy="14459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C007006-7095-EEC8-58C9-6A904D4B37B9}"/>
                </a:ext>
              </a:extLst>
            </p:cNvPr>
            <p:cNvGrpSpPr/>
            <p:nvPr/>
          </p:nvGrpSpPr>
          <p:grpSpPr>
            <a:xfrm>
              <a:off x="6715373" y="4954778"/>
              <a:ext cx="5197516" cy="1445942"/>
              <a:chOff x="1624361" y="446050"/>
              <a:chExt cx="8943278" cy="1449258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BB92A70-2695-C313-7BE2-8E1039ED5664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EB6D99BA-4846-93F3-B5B9-B7476D450F4D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5B0ECC-F16D-45A2-37D9-4D496B489E3A}"/>
                </a:ext>
              </a:extLst>
            </p:cNvPr>
            <p:cNvSpPr txBox="1"/>
            <p:nvPr/>
          </p:nvSpPr>
          <p:spPr>
            <a:xfrm>
              <a:off x="7950820" y="5360289"/>
              <a:ext cx="3610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DC song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song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</a:rPr>
                <a:t> CB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70246A0-D696-A0C2-87AF-3F0B41820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8938" y="4960874"/>
            <a:ext cx="1493649" cy="15241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98E47C-CDF4-2F4F-A385-4E23A94C8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927" y="4960874"/>
            <a:ext cx="1493649" cy="15241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116F7CE-DBD5-5F4D-1876-8BFCA8C65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801" y="3057695"/>
            <a:ext cx="1493649" cy="15241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203234E-78CD-08A9-ED80-737977BE5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419" y="3381914"/>
            <a:ext cx="1859441" cy="9815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D497D2-AF81-C10A-CAB4-BA3155C4A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6" y="3030608"/>
            <a:ext cx="1257652" cy="16251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0A1D9C5-AF51-4859-9908-56BB46ABE6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5204" y="3046784"/>
            <a:ext cx="1070723" cy="16090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6355536-9975-10EC-DADB-0E460420D9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779" y="4897194"/>
            <a:ext cx="1091279" cy="16277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00FEA47-CC64-8772-4125-B3998870F2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760" y="4894856"/>
            <a:ext cx="1072989" cy="1603387"/>
          </a:xfrm>
          <a:prstGeom prst="rect">
            <a:avLst/>
          </a:prstGeom>
        </p:spPr>
      </p:pic>
      <p:pic>
        <p:nvPicPr>
          <p:cNvPr id="44" name="Picture 43">
            <a:hlinkClick r:id="rId11" action="ppaction://hlinksldjump"/>
            <a:extLst>
              <a:ext uri="{FF2B5EF4-FFF2-40B4-BE49-F238E27FC236}">
                <a16:creationId xmlns:a16="http://schemas.microsoft.com/office/drawing/2014/main" id="{96660827-FD52-C589-9BDD-ED92902C26B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-6126" r="55944"/>
          <a:stretch/>
        </p:blipFill>
        <p:spPr>
          <a:xfrm>
            <a:off x="143649" y="-12743"/>
            <a:ext cx="1929940" cy="20611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F4670B-1BEA-DFBA-84D5-74DBEAA42C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2969" y="290419"/>
            <a:ext cx="3220718" cy="23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28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3B2E3-1717-51E8-6AE4-64CA842C2697}"/>
              </a:ext>
            </a:extLst>
          </p:cNvPr>
          <p:cNvSpPr/>
          <p:nvPr/>
        </p:nvSpPr>
        <p:spPr>
          <a:xfrm>
            <a:off x="244420" y="1081343"/>
            <a:ext cx="4282119" cy="4979383"/>
          </a:xfrm>
          <a:prstGeom prst="roundRect">
            <a:avLst>
              <a:gd name="adj" fmla="val 2308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634B4A"/>
                </a:solidFill>
                <a:latin typeface="Cambria" panose="02040503050406030204" pitchFamily="18" charset="0"/>
              </a:rPr>
              <a:t>Cho hình vẽ dưới đây. Biết Rô-bốt ở ngôi nhà màu vàng. Nhà của Mai và nhà của Rô-bốt ở hai đường song song với nhau. Hỏi trong các ngôi nhà A, B, C, D, đâu là nhà của Mai? </a:t>
            </a:r>
            <a:endParaRPr lang="en-US" sz="2800" b="1" dirty="0">
              <a:solidFill>
                <a:srgbClr val="634B4A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3D1EA1-4D98-C8B8-CC61-2EB008EB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678" y="561110"/>
            <a:ext cx="6700085" cy="5761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9D79D9-95B6-1DDA-0284-BCD70EA92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34" y="352808"/>
            <a:ext cx="129246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05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118BB6-8723-4315-ABF7-98DD90A3BC6C}"/>
              </a:ext>
            </a:extLst>
          </p:cNvPr>
          <p:cNvSpPr/>
          <p:nvPr/>
        </p:nvSpPr>
        <p:spPr>
          <a:xfrm>
            <a:off x="1111827" y="1447393"/>
            <a:ext cx="3387437" cy="4849497"/>
          </a:xfrm>
          <a:prstGeom prst="roundRect">
            <a:avLst>
              <a:gd name="adj" fmla="val 23089"/>
            </a:avLst>
          </a:prstGeom>
          <a:solidFill>
            <a:schemeClr val="bg1"/>
          </a:solidFill>
          <a:ln w="38100">
            <a:solidFill>
              <a:srgbClr val="EAA4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634B4A"/>
                </a:solidFill>
                <a:latin typeface="Cambria" panose="02040503050406030204" pitchFamily="18" charset="0"/>
              </a:rPr>
              <a:t>Nhà của Mai và nhà của Rô-bốt ở hai đường song song với nhau. Vậy nhà của </a:t>
            </a:r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Mai là nhà B.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B1BE3-1EAF-2ABD-CC69-32C25D0B1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196" y="561110"/>
            <a:ext cx="6700085" cy="576121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AF2B887-A6E8-572F-17DE-820CAA1C554D}"/>
              </a:ext>
            </a:extLst>
          </p:cNvPr>
          <p:cNvSpPr/>
          <p:nvPr/>
        </p:nvSpPr>
        <p:spPr>
          <a:xfrm>
            <a:off x="5746173" y="2410691"/>
            <a:ext cx="1059872" cy="10183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C9E7B-A5E2-E1BB-2DDA-693DE80FF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9" y="403832"/>
            <a:ext cx="129246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20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3B2E3-1717-51E8-6AE4-64CA842C2697}"/>
              </a:ext>
            </a:extLst>
          </p:cNvPr>
          <p:cNvSpPr/>
          <p:nvPr/>
        </p:nvSpPr>
        <p:spPr>
          <a:xfrm>
            <a:off x="1976238" y="561110"/>
            <a:ext cx="4119762" cy="1148196"/>
          </a:xfrm>
          <a:prstGeom prst="roundRect">
            <a:avLst>
              <a:gd name="adj" fmla="val 2308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vẽ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071928-F179-62AE-728C-C7CE7C42A1BA}"/>
              </a:ext>
            </a:extLst>
          </p:cNvPr>
          <p:cNvSpPr/>
          <p:nvPr/>
        </p:nvSpPr>
        <p:spPr>
          <a:xfrm>
            <a:off x="1140519" y="3714344"/>
            <a:ext cx="10181124" cy="1148196"/>
          </a:xfrm>
          <a:prstGeom prst="roundRect">
            <a:avLst>
              <a:gd name="adj" fmla="val 2308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song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song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748A3-1425-6840-7F38-D64BF4AD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43" y="1575655"/>
            <a:ext cx="11565114" cy="1853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0E8E6-853D-1609-CD8D-CD6FA1948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21" y="406673"/>
            <a:ext cx="119492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9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18B10F-5B01-C63F-7334-7760B2DF66F1}"/>
              </a:ext>
            </a:extLst>
          </p:cNvPr>
          <p:cNvSpPr/>
          <p:nvPr/>
        </p:nvSpPr>
        <p:spPr>
          <a:xfrm>
            <a:off x="1875793" y="575166"/>
            <a:ext cx="9762025" cy="429086"/>
          </a:xfrm>
          <a:prstGeom prst="roundRect">
            <a:avLst>
              <a:gd name="adj" fmla="val 2308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song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song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34B4A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cs"/>
              </a:rPr>
              <a:t>nhau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34B4A"/>
              </a:solidFill>
              <a:effectLst/>
              <a:uLnTx/>
              <a:uFillTx/>
              <a:latin typeface="Cambria" panose="02040503050406030204" pitchFamily="18" charset="0"/>
              <a:ea typeface="Microsoft YaHe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74BD4-73E6-F183-86E6-F2F42220A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60" r="85100"/>
          <a:stretch/>
        </p:blipFill>
        <p:spPr>
          <a:xfrm>
            <a:off x="1965596" y="1527463"/>
            <a:ext cx="2606126" cy="1901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29FECF-A9C2-9E63-21FC-04DB76ECD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95" t="38199" r="68605" b="-6039"/>
          <a:stretch/>
        </p:blipFill>
        <p:spPr>
          <a:xfrm>
            <a:off x="4652400" y="1620825"/>
            <a:ext cx="2606126" cy="1901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F0562-19EA-DC3E-9848-2A0CADE24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45" t="28337" r="16955" b="3823"/>
          <a:stretch/>
        </p:blipFill>
        <p:spPr>
          <a:xfrm>
            <a:off x="4652400" y="3750197"/>
            <a:ext cx="2606126" cy="1901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B9CCB-24C8-4E91-8402-6C121E344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46" t="21043" r="150" b="1589"/>
          <a:stretch/>
        </p:blipFill>
        <p:spPr>
          <a:xfrm>
            <a:off x="7539601" y="3509070"/>
            <a:ext cx="2466845" cy="2168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726EA6-B79F-424D-5BBE-6FD6F5C9D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7" t="27635" r="51143" b="4525"/>
          <a:stretch/>
        </p:blipFill>
        <p:spPr>
          <a:xfrm>
            <a:off x="7834010" y="1426456"/>
            <a:ext cx="2606126" cy="1901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032FBF-1899-2752-C31D-7AC7B3FB6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03" t="30311" r="34897" b="1849"/>
          <a:stretch/>
        </p:blipFill>
        <p:spPr>
          <a:xfrm>
            <a:off x="2046274" y="3682657"/>
            <a:ext cx="2606126" cy="1901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2831C7-B2EE-EAA1-B665-CE923556D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65" y="371935"/>
            <a:ext cx="119492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20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3">
      <a:dk1>
        <a:srgbClr val="000000"/>
      </a:dk1>
      <a:lt1>
        <a:srgbClr val="FFFFFF"/>
      </a:lt1>
      <a:dk2>
        <a:srgbClr val="6A3954"/>
      </a:dk2>
      <a:lt2>
        <a:srgbClr val="E7E6E6"/>
      </a:lt2>
      <a:accent1>
        <a:srgbClr val="EBB6B4"/>
      </a:accent1>
      <a:accent2>
        <a:srgbClr val="D27A97"/>
      </a:accent2>
      <a:accent3>
        <a:srgbClr val="BEB6B8"/>
      </a:accent3>
      <a:accent4>
        <a:srgbClr val="ECD2E2"/>
      </a:accent4>
      <a:accent5>
        <a:srgbClr val="E5C2A3"/>
      </a:accent5>
      <a:accent6>
        <a:srgbClr val="AFE0F1"/>
      </a:accent6>
      <a:hlink>
        <a:srgbClr val="C18DB8"/>
      </a:hlink>
      <a:folHlink>
        <a:srgbClr val="954F72"/>
      </a:folHlink>
    </a:clrScheme>
    <a:fontScheme name="ql44ixfg">
      <a:majorFont>
        <a:latin typeface="字魂176号-创粗圆"/>
        <a:ea typeface="Microsoft YaHei"/>
        <a:cs typeface=""/>
      </a:majorFont>
      <a:minorFont>
        <a:latin typeface="字魂176号-创粗圆"/>
        <a:ea typeface="Microsoft YaHei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324</Words>
  <Application>Microsoft Office PowerPoint</Application>
  <PresentationFormat>Màn hình rộng</PresentationFormat>
  <Paragraphs>36</Paragraphs>
  <Slides>12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12</vt:i4>
      </vt:variant>
    </vt:vector>
  </HeadingPairs>
  <TitlesOfParts>
    <vt:vector size="24" baseType="lpstr">
      <vt:lpstr>Cambria</vt:lpstr>
      <vt:lpstr>SVN-Ready</vt:lpstr>
      <vt:lpstr>Calibri</vt:lpstr>
      <vt:lpstr>Times New Roman</vt:lpstr>
      <vt:lpstr>#9Slide07 HoneyCream</vt:lpstr>
      <vt:lpstr>字魂176号-创粗圆</vt:lpstr>
      <vt:lpstr>SVN-Newton</vt:lpstr>
      <vt:lpstr>Calibri Light</vt:lpstr>
      <vt:lpstr>Arial</vt:lpstr>
      <vt:lpstr>Office Theme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KhanhHuyen;mnt;MANGNONTEAM</cp:keywords>
  <cp:lastModifiedBy>Windows 10</cp:lastModifiedBy>
  <cp:revision>22</cp:revision>
  <dcterms:created xsi:type="dcterms:W3CDTF">2023-07-26T09:07:12Z</dcterms:created>
  <dcterms:modified xsi:type="dcterms:W3CDTF">2024-12-07T02:40:15Z</dcterms:modified>
</cp:coreProperties>
</file>