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embeddedFontLst>
    <p:embeddedFont>
      <p:font typeface="#9Slide07 SVNBango" panose="02000000000000000000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Halley" panose="020B0604020202020204" charset="0"/>
      <p:regular r:id="rId28"/>
    </p:embeddedFont>
    <p:embeddedFont>
      <p:font typeface="UTM Erie Black" panose="02040603050506020204" pitchFamily="18" charset="0"/>
      <p:regular r:id="rId29"/>
    </p:embeddedFont>
    <p:embeddedFont>
      <p:font typeface="UTM Helve" panose="02040603050506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9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2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8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0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6"/>
          <p:cNvSpPr/>
          <p:nvPr userDrawn="1"/>
        </p:nvSpPr>
        <p:spPr>
          <a:xfrm flipH="1">
            <a:off x="10860781" y="0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sp>
        <p:nvSpPr>
          <p:cNvPr id="10" name="矩形 16">
            <a:extLst>
              <a:ext uri="{FF2B5EF4-FFF2-40B4-BE49-F238E27FC236}">
                <a16:creationId xmlns:a16="http://schemas.microsoft.com/office/drawing/2014/main" id="{73B6F63F-0DE4-4118-A2C6-80BAF68BCEA9}"/>
              </a:ext>
            </a:extLst>
          </p:cNvPr>
          <p:cNvSpPr/>
          <p:nvPr userDrawn="1"/>
        </p:nvSpPr>
        <p:spPr>
          <a:xfrm flipH="1">
            <a:off x="0" y="639041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93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.sv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26.svg"/><Relationship Id="rId10" Type="http://schemas.openxmlformats.org/officeDocument/2006/relationships/image" Target="../media/image45.png"/><Relationship Id="rId4" Type="http://schemas.openxmlformats.org/officeDocument/2006/relationships/image" Target="../media/image25.png"/><Relationship Id="rId9" Type="http://schemas.openxmlformats.org/officeDocument/2006/relationships/image" Target="../media/image44.sv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.sv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26.svg"/><Relationship Id="rId10" Type="http://schemas.openxmlformats.org/officeDocument/2006/relationships/image" Target="../media/image45.png"/><Relationship Id="rId4" Type="http://schemas.openxmlformats.org/officeDocument/2006/relationships/image" Target="../media/image25.png"/><Relationship Id="rId9" Type="http://schemas.openxmlformats.org/officeDocument/2006/relationships/image" Target="../media/image44.sv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.svg"/><Relationship Id="rId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.svg"/><Relationship Id="rId7" Type="http://schemas.openxmlformats.org/officeDocument/2006/relationships/image" Target="../media/image5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26.svg"/><Relationship Id="rId10" Type="http://schemas.openxmlformats.org/officeDocument/2006/relationships/image" Target="../media/image51.jpeg"/><Relationship Id="rId4" Type="http://schemas.openxmlformats.org/officeDocument/2006/relationships/image" Target="../media/image25.png"/><Relationship Id="rId9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3.svg"/><Relationship Id="rId7" Type="http://schemas.openxmlformats.org/officeDocument/2006/relationships/image" Target="../media/image5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microsoft.com/office/2007/relationships/hdphoto" Target="../media/hdphoto2.wdp"/><Relationship Id="rId5" Type="http://schemas.openxmlformats.org/officeDocument/2006/relationships/image" Target="../media/image26.svg"/><Relationship Id="rId10" Type="http://schemas.openxmlformats.org/officeDocument/2006/relationships/image" Target="../media/image56.png"/><Relationship Id="rId4" Type="http://schemas.openxmlformats.org/officeDocument/2006/relationships/image" Target="../media/image25.png"/><Relationship Id="rId9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3.svg"/><Relationship Id="rId7" Type="http://schemas.openxmlformats.org/officeDocument/2006/relationships/image" Target="../media/image5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microsoft.com/office/2007/relationships/hdphoto" Target="../media/hdphoto3.wdp"/><Relationship Id="rId5" Type="http://schemas.openxmlformats.org/officeDocument/2006/relationships/image" Target="../media/image26.svg"/><Relationship Id="rId10" Type="http://schemas.openxmlformats.org/officeDocument/2006/relationships/image" Target="../media/image57.png"/><Relationship Id="rId4" Type="http://schemas.openxmlformats.org/officeDocument/2006/relationships/image" Target="../media/image25.png"/><Relationship Id="rId9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3.svg"/><Relationship Id="rId7" Type="http://schemas.openxmlformats.org/officeDocument/2006/relationships/image" Target="../media/image5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microsoft.com/office/2007/relationships/hdphoto" Target="../media/hdphoto4.wdp"/><Relationship Id="rId5" Type="http://schemas.openxmlformats.org/officeDocument/2006/relationships/image" Target="../media/image26.svg"/><Relationship Id="rId10" Type="http://schemas.openxmlformats.org/officeDocument/2006/relationships/image" Target="../media/image58.png"/><Relationship Id="rId4" Type="http://schemas.openxmlformats.org/officeDocument/2006/relationships/image" Target="../media/image25.png"/><Relationship Id="rId9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3.svg"/><Relationship Id="rId7" Type="http://schemas.openxmlformats.org/officeDocument/2006/relationships/image" Target="../media/image5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6.svg"/><Relationship Id="rId10" Type="http://schemas.openxmlformats.org/officeDocument/2006/relationships/image" Target="../media/image59.png"/><Relationship Id="rId4" Type="http://schemas.openxmlformats.org/officeDocument/2006/relationships/image" Target="../media/image25.png"/><Relationship Id="rId9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3.svg"/><Relationship Id="rId7" Type="http://schemas.openxmlformats.org/officeDocument/2006/relationships/image" Target="../media/image5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6.svg"/><Relationship Id="rId10" Type="http://schemas.openxmlformats.org/officeDocument/2006/relationships/image" Target="../media/image60.png"/><Relationship Id="rId4" Type="http://schemas.openxmlformats.org/officeDocument/2006/relationships/image" Target="../media/image25.png"/><Relationship Id="rId9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3.svg"/><Relationship Id="rId7" Type="http://schemas.openxmlformats.org/officeDocument/2006/relationships/image" Target="../media/image5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6.svg"/><Relationship Id="rId10" Type="http://schemas.openxmlformats.org/officeDocument/2006/relationships/image" Target="../media/image61.png"/><Relationship Id="rId4" Type="http://schemas.openxmlformats.org/officeDocument/2006/relationships/image" Target="../media/image25.png"/><Relationship Id="rId9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svg"/><Relationship Id="rId7" Type="http://schemas.openxmlformats.org/officeDocument/2006/relationships/image" Target="../media/image1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svg"/><Relationship Id="rId7" Type="http://schemas.openxmlformats.org/officeDocument/2006/relationships/image" Target="../media/image4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2.svg"/><Relationship Id="rId5" Type="http://schemas.openxmlformats.org/officeDocument/2006/relationships/image" Target="../media/image26.svg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svg"/><Relationship Id="rId7" Type="http://schemas.openxmlformats.org/officeDocument/2006/relationships/image" Target="../media/image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3.svg"/><Relationship Id="rId5" Type="http://schemas.openxmlformats.org/officeDocument/2006/relationships/image" Target="../media/image2.svg"/><Relationship Id="rId10" Type="http://schemas.openxmlformats.org/officeDocument/2006/relationships/image" Target="../media/image62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.svg"/><Relationship Id="rId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svg"/><Relationship Id="rId7" Type="http://schemas.openxmlformats.org/officeDocument/2006/relationships/image" Target="../media/image2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svg"/><Relationship Id="rId7" Type="http://schemas.openxmlformats.org/officeDocument/2006/relationships/image" Target="../media/image2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0.png"/><Relationship Id="rId5" Type="http://schemas.openxmlformats.org/officeDocument/2006/relationships/image" Target="../media/image36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svg"/><Relationship Id="rId7" Type="http://schemas.openxmlformats.org/officeDocument/2006/relationships/image" Target="../media/image2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6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.svg"/><Relationship Id="rId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.sv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26.svg"/><Relationship Id="rId15" Type="http://schemas.microsoft.com/office/2007/relationships/hdphoto" Target="../media/hdphoto1.wdp"/><Relationship Id="rId10" Type="http://schemas.openxmlformats.org/officeDocument/2006/relationships/image" Target="../media/image45.png"/><Relationship Id="rId4" Type="http://schemas.openxmlformats.org/officeDocument/2006/relationships/image" Target="../media/image25.png"/><Relationship Id="rId9" Type="http://schemas.openxmlformats.org/officeDocument/2006/relationships/image" Target="../media/image44.sv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015389" y="-98490"/>
            <a:ext cx="4080611" cy="1587729"/>
          </a:xfrm>
          <a:custGeom>
            <a:avLst/>
            <a:gdLst/>
            <a:ahLst/>
            <a:cxnLst/>
            <a:rect l="l" t="t" r="r" b="b"/>
            <a:pathLst>
              <a:path w="6120917" h="2381593">
                <a:moveTo>
                  <a:pt x="0" y="0"/>
                </a:moveTo>
                <a:lnTo>
                  <a:pt x="6120917" y="0"/>
                </a:lnTo>
                <a:lnTo>
                  <a:pt x="6120917" y="2381593"/>
                </a:lnTo>
                <a:lnTo>
                  <a:pt x="0" y="2381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9408879" y="285553"/>
            <a:ext cx="3026659" cy="1177646"/>
          </a:xfrm>
          <a:custGeom>
            <a:avLst/>
            <a:gdLst/>
            <a:ahLst/>
            <a:cxnLst/>
            <a:rect l="l" t="t" r="r" b="b"/>
            <a:pathLst>
              <a:path w="4539989" h="1766469">
                <a:moveTo>
                  <a:pt x="4539989" y="0"/>
                </a:moveTo>
                <a:lnTo>
                  <a:pt x="0" y="0"/>
                </a:lnTo>
                <a:lnTo>
                  <a:pt x="0" y="1766469"/>
                </a:lnTo>
                <a:lnTo>
                  <a:pt x="4539989" y="1766469"/>
                </a:lnTo>
                <a:lnTo>
                  <a:pt x="45399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6900798" y="285553"/>
            <a:ext cx="1835982" cy="1118280"/>
          </a:xfrm>
          <a:custGeom>
            <a:avLst/>
            <a:gdLst/>
            <a:ahLst/>
            <a:cxnLst/>
            <a:rect l="l" t="t" r="r" b="b"/>
            <a:pathLst>
              <a:path w="2753973" h="1677420">
                <a:moveTo>
                  <a:pt x="0" y="0"/>
                </a:moveTo>
                <a:lnTo>
                  <a:pt x="2753974" y="0"/>
                </a:lnTo>
                <a:lnTo>
                  <a:pt x="2753974" y="1677420"/>
                </a:lnTo>
                <a:lnTo>
                  <a:pt x="0" y="1677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2367747" y="4549598"/>
            <a:ext cx="1160959" cy="707129"/>
          </a:xfrm>
          <a:custGeom>
            <a:avLst/>
            <a:gdLst/>
            <a:ahLst/>
            <a:cxnLst/>
            <a:rect l="l" t="t" r="r" b="b"/>
            <a:pathLst>
              <a:path w="1741438" h="1060694">
                <a:moveTo>
                  <a:pt x="1741438" y="0"/>
                </a:moveTo>
                <a:lnTo>
                  <a:pt x="0" y="0"/>
                </a:lnTo>
                <a:lnTo>
                  <a:pt x="0" y="1060695"/>
                </a:lnTo>
                <a:lnTo>
                  <a:pt x="1741438" y="1060695"/>
                </a:lnTo>
                <a:lnTo>
                  <a:pt x="17414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685800" y="3917648"/>
            <a:ext cx="10820400" cy="727918"/>
          </a:xfrm>
          <a:custGeom>
            <a:avLst/>
            <a:gdLst/>
            <a:ahLst/>
            <a:cxnLst/>
            <a:rect l="l" t="t" r="r" b="b"/>
            <a:pathLst>
              <a:path w="16230600" h="1091877">
                <a:moveTo>
                  <a:pt x="0" y="0"/>
                </a:moveTo>
                <a:lnTo>
                  <a:pt x="16230600" y="0"/>
                </a:lnTo>
                <a:lnTo>
                  <a:pt x="16230600" y="1091876"/>
                </a:lnTo>
                <a:lnTo>
                  <a:pt x="0" y="1091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9467031" y="1092383"/>
            <a:ext cx="4039669" cy="5432318"/>
          </a:xfrm>
          <a:custGeom>
            <a:avLst/>
            <a:gdLst/>
            <a:ahLst/>
            <a:cxnLst/>
            <a:rect l="l" t="t" r="r" b="b"/>
            <a:pathLst>
              <a:path w="6059504" h="8148477">
                <a:moveTo>
                  <a:pt x="0" y="0"/>
                </a:moveTo>
                <a:lnTo>
                  <a:pt x="6059503" y="0"/>
                </a:lnTo>
                <a:lnTo>
                  <a:pt x="6059503" y="8148477"/>
                </a:lnTo>
                <a:lnTo>
                  <a:pt x="0" y="81484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4917501" y="3317912"/>
            <a:ext cx="3121165" cy="3176758"/>
          </a:xfrm>
          <a:custGeom>
            <a:avLst/>
            <a:gdLst/>
            <a:ahLst/>
            <a:cxnLst/>
            <a:rect l="l" t="t" r="r" b="b"/>
            <a:pathLst>
              <a:path w="4681747" h="4765137">
                <a:moveTo>
                  <a:pt x="0" y="0"/>
                </a:moveTo>
                <a:lnTo>
                  <a:pt x="4681746" y="0"/>
                </a:lnTo>
                <a:lnTo>
                  <a:pt x="4681746" y="4765137"/>
                </a:lnTo>
                <a:lnTo>
                  <a:pt x="0" y="4765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8614179" y="3413661"/>
            <a:ext cx="1972673" cy="2380300"/>
          </a:xfrm>
          <a:custGeom>
            <a:avLst/>
            <a:gdLst/>
            <a:ahLst/>
            <a:cxnLst/>
            <a:rect l="l" t="t" r="r" b="b"/>
            <a:pathLst>
              <a:path w="2959010" h="3570450">
                <a:moveTo>
                  <a:pt x="0" y="0"/>
                </a:moveTo>
                <a:lnTo>
                  <a:pt x="2959010" y="0"/>
                </a:lnTo>
                <a:lnTo>
                  <a:pt x="2959010" y="3570450"/>
                </a:lnTo>
                <a:lnTo>
                  <a:pt x="0" y="3570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3528706" y="3852114"/>
            <a:ext cx="1502062" cy="901237"/>
          </a:xfrm>
          <a:custGeom>
            <a:avLst/>
            <a:gdLst/>
            <a:ahLst/>
            <a:cxnLst/>
            <a:rect l="l" t="t" r="r" b="b"/>
            <a:pathLst>
              <a:path w="2253093" h="1351856">
                <a:moveTo>
                  <a:pt x="0" y="0"/>
                </a:moveTo>
                <a:lnTo>
                  <a:pt x="2253093" y="0"/>
                </a:lnTo>
                <a:lnTo>
                  <a:pt x="2253093" y="1351856"/>
                </a:lnTo>
                <a:lnTo>
                  <a:pt x="0" y="13518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rot="-2291252">
            <a:off x="2432617" y="1546201"/>
            <a:ext cx="1310851" cy="663619"/>
          </a:xfrm>
          <a:custGeom>
            <a:avLst/>
            <a:gdLst/>
            <a:ahLst/>
            <a:cxnLst/>
            <a:rect l="l" t="t" r="r" b="b"/>
            <a:pathLst>
              <a:path w="1966277" h="995428">
                <a:moveTo>
                  <a:pt x="0" y="0"/>
                </a:moveTo>
                <a:lnTo>
                  <a:pt x="1966277" y="0"/>
                </a:lnTo>
                <a:lnTo>
                  <a:pt x="1966277" y="995428"/>
                </a:lnTo>
                <a:lnTo>
                  <a:pt x="0" y="9954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14"/>
          <p:cNvSpPr/>
          <p:nvPr/>
        </p:nvSpPr>
        <p:spPr>
          <a:xfrm>
            <a:off x="2352273" y="818572"/>
            <a:ext cx="7487454" cy="2549229"/>
          </a:xfrm>
          <a:custGeom>
            <a:avLst/>
            <a:gdLst/>
            <a:ahLst/>
            <a:cxnLst/>
            <a:rect l="l" t="t" r="r" b="b"/>
            <a:pathLst>
              <a:path w="3554973" h="406400">
                <a:moveTo>
                  <a:pt x="3351773" y="0"/>
                </a:moveTo>
                <a:cubicBezTo>
                  <a:pt x="3463997" y="0"/>
                  <a:pt x="3554973" y="90976"/>
                  <a:pt x="3554973" y="203200"/>
                </a:cubicBezTo>
                <a:cubicBezTo>
                  <a:pt x="3554973" y="315424"/>
                  <a:pt x="3463997" y="406400"/>
                  <a:pt x="3351773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CF6E6E"/>
          </a:solidFill>
        </p:spPr>
        <p:txBody>
          <a:bodyPr/>
          <a:lstStyle/>
          <a:p>
            <a:endParaRPr lang="vi-VN"/>
          </a:p>
        </p:txBody>
      </p:sp>
      <p:sp>
        <p:nvSpPr>
          <p:cNvPr id="24" name="TextBox 15"/>
          <p:cNvSpPr txBox="1"/>
          <p:nvPr/>
        </p:nvSpPr>
        <p:spPr>
          <a:xfrm>
            <a:off x="2184400" y="958641"/>
            <a:ext cx="8072170" cy="258763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/>
            <a:endParaRPr lang="en-US" sz="3200" spc="633" dirty="0">
              <a:solidFill>
                <a:srgbClr val="FFFFFF"/>
              </a:solidFill>
              <a:latin typeface="#9Slide07 SVNBango" panose="02000000000000000000" pitchFamily="2" charset="0"/>
              <a:ea typeface="Gadugi" panose="020B0502040204020203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 rot="5065946">
            <a:off x="8551790" y="2472147"/>
            <a:ext cx="1377336" cy="1519819"/>
          </a:xfrm>
          <a:custGeom>
            <a:avLst/>
            <a:gdLst/>
            <a:ahLst/>
            <a:cxnLst/>
            <a:rect l="l" t="t" r="r" b="b"/>
            <a:pathLst>
              <a:path w="2066004" h="2279728">
                <a:moveTo>
                  <a:pt x="0" y="0"/>
                </a:moveTo>
                <a:lnTo>
                  <a:pt x="2066004" y="0"/>
                </a:lnTo>
                <a:lnTo>
                  <a:pt x="2066004" y="2279728"/>
                </a:lnTo>
                <a:lnTo>
                  <a:pt x="0" y="22797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288304" y="2768877"/>
            <a:ext cx="2596051" cy="3067712"/>
          </a:xfrm>
          <a:custGeom>
            <a:avLst/>
            <a:gdLst/>
            <a:ahLst/>
            <a:cxnLst/>
            <a:rect l="l" t="t" r="r" b="b"/>
            <a:pathLst>
              <a:path w="3894077" h="4601568">
                <a:moveTo>
                  <a:pt x="0" y="0"/>
                </a:moveTo>
                <a:lnTo>
                  <a:pt x="3894077" y="0"/>
                </a:lnTo>
                <a:lnTo>
                  <a:pt x="3894077" y="4601568"/>
                </a:lnTo>
                <a:lnTo>
                  <a:pt x="0" y="460156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29109" y="935792"/>
            <a:ext cx="8071804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6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7665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364432" flipH="1">
            <a:off x="-4114683" y="-3895860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372440" flipH="1">
            <a:off x="8716934" y="-3584527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1393" y="866020"/>
            <a:ext cx="9284207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C704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859D6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918221" y="901553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8"/>
                </a:lnTo>
                <a:lnTo>
                  <a:pt x="0" y="896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6076300" y="5160515"/>
            <a:ext cx="865916" cy="865916"/>
          </a:xfrm>
          <a:custGeom>
            <a:avLst/>
            <a:gdLst/>
            <a:ahLst/>
            <a:cxnLst/>
            <a:rect l="l" t="t" r="r" b="b"/>
            <a:pathLst>
              <a:path w="1298874" h="1298874">
                <a:moveTo>
                  <a:pt x="0" y="0"/>
                </a:moveTo>
                <a:lnTo>
                  <a:pt x="1298874" y="0"/>
                </a:lnTo>
                <a:lnTo>
                  <a:pt x="1298874" y="1298874"/>
                </a:lnTo>
                <a:lnTo>
                  <a:pt x="0" y="1298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0290982" y="4962747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7"/>
                </a:lnTo>
                <a:lnTo>
                  <a:pt x="0" y="896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0376911" y="1822542"/>
            <a:ext cx="958871" cy="958871"/>
          </a:xfrm>
          <a:custGeom>
            <a:avLst/>
            <a:gdLst/>
            <a:ahLst/>
            <a:cxnLst/>
            <a:rect l="l" t="t" r="r" b="b"/>
            <a:pathLst>
              <a:path w="1438307" h="1438307">
                <a:moveTo>
                  <a:pt x="0" y="0"/>
                </a:moveTo>
                <a:lnTo>
                  <a:pt x="1438308" y="0"/>
                </a:lnTo>
                <a:lnTo>
                  <a:pt x="1438308" y="1438307"/>
                </a:lnTo>
                <a:lnTo>
                  <a:pt x="0" y="1438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232296" y="2672028"/>
            <a:ext cx="596583" cy="596583"/>
          </a:xfrm>
          <a:custGeom>
            <a:avLst/>
            <a:gdLst/>
            <a:ahLst/>
            <a:cxnLst/>
            <a:rect l="l" t="t" r="r" b="b"/>
            <a:pathLst>
              <a:path w="894874" h="894874">
                <a:moveTo>
                  <a:pt x="0" y="0"/>
                </a:moveTo>
                <a:lnTo>
                  <a:pt x="894874" y="0"/>
                </a:lnTo>
                <a:lnTo>
                  <a:pt x="894874" y="894874"/>
                </a:lnTo>
                <a:lnTo>
                  <a:pt x="0" y="894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rot="290225">
            <a:off x="10124219" y="3326115"/>
            <a:ext cx="2615139" cy="3632137"/>
          </a:xfrm>
          <a:custGeom>
            <a:avLst/>
            <a:gdLst/>
            <a:ahLst/>
            <a:cxnLst/>
            <a:rect l="l" t="t" r="r" b="b"/>
            <a:pathLst>
              <a:path w="3922708" h="5448206">
                <a:moveTo>
                  <a:pt x="0" y="0"/>
                </a:moveTo>
                <a:lnTo>
                  <a:pt x="3922709" y="0"/>
                </a:lnTo>
                <a:lnTo>
                  <a:pt x="3922709" y="5448207"/>
                </a:lnTo>
                <a:lnTo>
                  <a:pt x="0" y="54482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-659942" y="4157651"/>
            <a:ext cx="3782671" cy="3198077"/>
          </a:xfrm>
          <a:custGeom>
            <a:avLst/>
            <a:gdLst/>
            <a:ahLst/>
            <a:cxnLst/>
            <a:rect l="l" t="t" r="r" b="b"/>
            <a:pathLst>
              <a:path w="5674007" h="4797115">
                <a:moveTo>
                  <a:pt x="0" y="0"/>
                </a:moveTo>
                <a:lnTo>
                  <a:pt x="5674007" y="0"/>
                </a:lnTo>
                <a:lnTo>
                  <a:pt x="5674007" y="4797115"/>
                </a:lnTo>
                <a:lnTo>
                  <a:pt x="0" y="4797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0" name="Freeform 50"/>
          <p:cNvSpPr/>
          <p:nvPr/>
        </p:nvSpPr>
        <p:spPr>
          <a:xfrm>
            <a:off x="6467894" y="271206"/>
            <a:ext cx="2083769" cy="810776"/>
          </a:xfrm>
          <a:custGeom>
            <a:avLst/>
            <a:gdLst/>
            <a:ahLst/>
            <a:cxnLst/>
            <a:rect l="l" t="t" r="r" b="b"/>
            <a:pathLst>
              <a:path w="3125654" h="1216164">
                <a:moveTo>
                  <a:pt x="0" y="0"/>
                </a:moveTo>
                <a:lnTo>
                  <a:pt x="3125654" y="0"/>
                </a:lnTo>
                <a:lnTo>
                  <a:pt x="3125654" y="1216164"/>
                </a:lnTo>
                <a:lnTo>
                  <a:pt x="0" y="12161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1" name="Freeform 51"/>
          <p:cNvSpPr/>
          <p:nvPr/>
        </p:nvSpPr>
        <p:spPr>
          <a:xfrm flipH="1">
            <a:off x="-909189" y="2321217"/>
            <a:ext cx="1818378" cy="707515"/>
          </a:xfrm>
          <a:custGeom>
            <a:avLst/>
            <a:gdLst/>
            <a:ahLst/>
            <a:cxnLst/>
            <a:rect l="l" t="t" r="r" b="b"/>
            <a:pathLst>
              <a:path w="2727567" h="1061272">
                <a:moveTo>
                  <a:pt x="2727568" y="0"/>
                </a:moveTo>
                <a:lnTo>
                  <a:pt x="0" y="0"/>
                </a:lnTo>
                <a:lnTo>
                  <a:pt x="0" y="1061272"/>
                </a:lnTo>
                <a:lnTo>
                  <a:pt x="2727568" y="1061272"/>
                </a:lnTo>
                <a:lnTo>
                  <a:pt x="272756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22"/>
          <p:cNvSpPr txBox="1"/>
          <p:nvPr/>
        </p:nvSpPr>
        <p:spPr>
          <a:xfrm>
            <a:off x="1951880" y="942194"/>
            <a:ext cx="79928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Hướng dẫn các bạn vẽ bản thiết kế con diều trên giấy báo.Trước khi vẽ, các bạn có thể tự điều chỉnh kích thước theo kích thước tờ giấy.</a:t>
            </a:r>
            <a:endParaRPr lang="en-US" sz="2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1533457" y="2519896"/>
            <a:ext cx="5879407" cy="285945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1867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altLang="en-US" sz="36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6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 đoạn thẳng CD đi qua điểm H và vuông góc với đoạn thẳng AB: </a:t>
            </a:r>
          </a:p>
          <a:p>
            <a:pPr algn="ctr" defTabSz="609630">
              <a:spcBef>
                <a:spcPct val="0"/>
              </a:spcBef>
            </a:pPr>
            <a:r>
              <a:rPr lang="vi-VN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HC= 6 cm, HD: 18 cm</a:t>
            </a:r>
            <a:endParaRPr lang="en-US" alt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/>
          <a:srcRect l="15417" t="21111" r="56666" b="7037"/>
          <a:stretch/>
        </p:blipFill>
        <p:spPr>
          <a:xfrm>
            <a:off x="7774030" y="2100678"/>
            <a:ext cx="3258246" cy="3596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0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7665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364432" flipH="1">
            <a:off x="-4114683" y="-3895860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372440" flipH="1">
            <a:off x="8716934" y="-3584527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1393" y="866020"/>
            <a:ext cx="9284207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C704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859D6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918221" y="901553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8"/>
                </a:lnTo>
                <a:lnTo>
                  <a:pt x="0" y="896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6076300" y="5160515"/>
            <a:ext cx="865916" cy="865916"/>
          </a:xfrm>
          <a:custGeom>
            <a:avLst/>
            <a:gdLst/>
            <a:ahLst/>
            <a:cxnLst/>
            <a:rect l="l" t="t" r="r" b="b"/>
            <a:pathLst>
              <a:path w="1298874" h="1298874">
                <a:moveTo>
                  <a:pt x="0" y="0"/>
                </a:moveTo>
                <a:lnTo>
                  <a:pt x="1298874" y="0"/>
                </a:lnTo>
                <a:lnTo>
                  <a:pt x="1298874" y="1298874"/>
                </a:lnTo>
                <a:lnTo>
                  <a:pt x="0" y="1298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0290982" y="4962747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7"/>
                </a:lnTo>
                <a:lnTo>
                  <a:pt x="0" y="896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0376911" y="1822542"/>
            <a:ext cx="958871" cy="958871"/>
          </a:xfrm>
          <a:custGeom>
            <a:avLst/>
            <a:gdLst/>
            <a:ahLst/>
            <a:cxnLst/>
            <a:rect l="l" t="t" r="r" b="b"/>
            <a:pathLst>
              <a:path w="1438307" h="1438307">
                <a:moveTo>
                  <a:pt x="0" y="0"/>
                </a:moveTo>
                <a:lnTo>
                  <a:pt x="1438308" y="0"/>
                </a:lnTo>
                <a:lnTo>
                  <a:pt x="1438308" y="1438307"/>
                </a:lnTo>
                <a:lnTo>
                  <a:pt x="0" y="1438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232296" y="2672028"/>
            <a:ext cx="596583" cy="596583"/>
          </a:xfrm>
          <a:custGeom>
            <a:avLst/>
            <a:gdLst/>
            <a:ahLst/>
            <a:cxnLst/>
            <a:rect l="l" t="t" r="r" b="b"/>
            <a:pathLst>
              <a:path w="894874" h="894874">
                <a:moveTo>
                  <a:pt x="0" y="0"/>
                </a:moveTo>
                <a:lnTo>
                  <a:pt x="894874" y="0"/>
                </a:lnTo>
                <a:lnTo>
                  <a:pt x="894874" y="894874"/>
                </a:lnTo>
                <a:lnTo>
                  <a:pt x="0" y="894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rot="290225">
            <a:off x="10124219" y="3326115"/>
            <a:ext cx="2615139" cy="3632137"/>
          </a:xfrm>
          <a:custGeom>
            <a:avLst/>
            <a:gdLst/>
            <a:ahLst/>
            <a:cxnLst/>
            <a:rect l="l" t="t" r="r" b="b"/>
            <a:pathLst>
              <a:path w="3922708" h="5448206">
                <a:moveTo>
                  <a:pt x="0" y="0"/>
                </a:moveTo>
                <a:lnTo>
                  <a:pt x="3922709" y="0"/>
                </a:lnTo>
                <a:lnTo>
                  <a:pt x="3922709" y="5448207"/>
                </a:lnTo>
                <a:lnTo>
                  <a:pt x="0" y="54482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-659942" y="4157651"/>
            <a:ext cx="3782671" cy="3198077"/>
          </a:xfrm>
          <a:custGeom>
            <a:avLst/>
            <a:gdLst/>
            <a:ahLst/>
            <a:cxnLst/>
            <a:rect l="l" t="t" r="r" b="b"/>
            <a:pathLst>
              <a:path w="5674007" h="4797115">
                <a:moveTo>
                  <a:pt x="0" y="0"/>
                </a:moveTo>
                <a:lnTo>
                  <a:pt x="5674007" y="0"/>
                </a:lnTo>
                <a:lnTo>
                  <a:pt x="5674007" y="4797115"/>
                </a:lnTo>
                <a:lnTo>
                  <a:pt x="0" y="4797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0" name="Freeform 50"/>
          <p:cNvSpPr/>
          <p:nvPr/>
        </p:nvSpPr>
        <p:spPr>
          <a:xfrm>
            <a:off x="6467894" y="271206"/>
            <a:ext cx="2083769" cy="810776"/>
          </a:xfrm>
          <a:custGeom>
            <a:avLst/>
            <a:gdLst/>
            <a:ahLst/>
            <a:cxnLst/>
            <a:rect l="l" t="t" r="r" b="b"/>
            <a:pathLst>
              <a:path w="3125654" h="1216164">
                <a:moveTo>
                  <a:pt x="0" y="0"/>
                </a:moveTo>
                <a:lnTo>
                  <a:pt x="3125654" y="0"/>
                </a:lnTo>
                <a:lnTo>
                  <a:pt x="3125654" y="1216164"/>
                </a:lnTo>
                <a:lnTo>
                  <a:pt x="0" y="12161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1" name="Freeform 51"/>
          <p:cNvSpPr/>
          <p:nvPr/>
        </p:nvSpPr>
        <p:spPr>
          <a:xfrm flipH="1">
            <a:off x="-909189" y="2321217"/>
            <a:ext cx="1818378" cy="707515"/>
          </a:xfrm>
          <a:custGeom>
            <a:avLst/>
            <a:gdLst/>
            <a:ahLst/>
            <a:cxnLst/>
            <a:rect l="l" t="t" r="r" b="b"/>
            <a:pathLst>
              <a:path w="2727567" h="1061272">
                <a:moveTo>
                  <a:pt x="2727568" y="0"/>
                </a:moveTo>
                <a:lnTo>
                  <a:pt x="0" y="0"/>
                </a:lnTo>
                <a:lnTo>
                  <a:pt x="0" y="1061272"/>
                </a:lnTo>
                <a:lnTo>
                  <a:pt x="2727568" y="1061272"/>
                </a:lnTo>
                <a:lnTo>
                  <a:pt x="272756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22"/>
          <p:cNvSpPr txBox="1"/>
          <p:nvPr/>
        </p:nvSpPr>
        <p:spPr>
          <a:xfrm>
            <a:off x="1951880" y="942194"/>
            <a:ext cx="79928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Hướng dẫn các bạn vẽ bản thiết kế con diều trên giấy báo.Trước khi vẽ, các bạn có thể tự điều chỉnh kích thước theo kích thước tờ giấy.</a:t>
            </a:r>
            <a:endParaRPr lang="en-US" sz="2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1602176" y="2583675"/>
            <a:ext cx="5152582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1867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altLang="en-US" sz="36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6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 A với C, C với B, B với D, D với A, ta có các đoạn thẳng AC, CB, BD và DA</a:t>
            </a:r>
            <a:endParaRPr lang="en-US" alt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/>
          <a:srcRect l="60834" t="21111" r="10417" b="7037"/>
          <a:stretch/>
        </p:blipFill>
        <p:spPr>
          <a:xfrm>
            <a:off x="7587833" y="2085462"/>
            <a:ext cx="3384967" cy="355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76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515" y="685799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" name="Freeform 9"/>
          <p:cNvSpPr/>
          <p:nvPr/>
        </p:nvSpPr>
        <p:spPr>
          <a:xfrm rot="462168">
            <a:off x="-194456" y="3189028"/>
            <a:ext cx="1760512" cy="3612991"/>
          </a:xfrm>
          <a:custGeom>
            <a:avLst/>
            <a:gdLst/>
            <a:ahLst/>
            <a:cxnLst/>
            <a:rect l="l" t="t" r="r" b="b"/>
            <a:pathLst>
              <a:path w="2640768" h="5419487">
                <a:moveTo>
                  <a:pt x="0" y="0"/>
                </a:moveTo>
                <a:lnTo>
                  <a:pt x="2640768" y="0"/>
                </a:lnTo>
                <a:lnTo>
                  <a:pt x="2640768" y="5419487"/>
                </a:lnTo>
                <a:lnTo>
                  <a:pt x="0" y="5419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680576" flipH="1">
            <a:off x="2003566" y="4012096"/>
            <a:ext cx="1483369" cy="3044228"/>
          </a:xfrm>
          <a:custGeom>
            <a:avLst/>
            <a:gdLst/>
            <a:ahLst/>
            <a:cxnLst/>
            <a:rect l="l" t="t" r="r" b="b"/>
            <a:pathLst>
              <a:path w="2225054" h="4566342">
                <a:moveTo>
                  <a:pt x="2225053" y="0"/>
                </a:moveTo>
                <a:lnTo>
                  <a:pt x="0" y="0"/>
                </a:lnTo>
                <a:lnTo>
                  <a:pt x="0" y="4566342"/>
                </a:lnTo>
                <a:lnTo>
                  <a:pt x="2225053" y="4566342"/>
                </a:lnTo>
                <a:lnTo>
                  <a:pt x="22250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702082">
            <a:off x="7908529" y="4409689"/>
            <a:ext cx="1222035" cy="2507908"/>
          </a:xfrm>
          <a:custGeom>
            <a:avLst/>
            <a:gdLst/>
            <a:ahLst/>
            <a:cxnLst/>
            <a:rect l="l" t="t" r="r" b="b"/>
            <a:pathLst>
              <a:path w="1833053" h="3761862">
                <a:moveTo>
                  <a:pt x="0" y="0"/>
                </a:moveTo>
                <a:lnTo>
                  <a:pt x="1833052" y="0"/>
                </a:lnTo>
                <a:lnTo>
                  <a:pt x="1833052" y="3761862"/>
                </a:lnTo>
                <a:lnTo>
                  <a:pt x="0" y="376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1542088" flipH="1">
            <a:off x="6609972" y="4683294"/>
            <a:ext cx="1091009" cy="2239012"/>
          </a:xfrm>
          <a:custGeom>
            <a:avLst/>
            <a:gdLst/>
            <a:ahLst/>
            <a:cxnLst/>
            <a:rect l="l" t="t" r="r" b="b"/>
            <a:pathLst>
              <a:path w="1636514" h="3358518">
                <a:moveTo>
                  <a:pt x="1636514" y="0"/>
                </a:moveTo>
                <a:lnTo>
                  <a:pt x="0" y="0"/>
                </a:lnTo>
                <a:lnTo>
                  <a:pt x="0" y="3358518"/>
                </a:lnTo>
                <a:lnTo>
                  <a:pt x="1636514" y="3358518"/>
                </a:lnTo>
                <a:lnTo>
                  <a:pt x="16365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8888873" y="5026488"/>
            <a:ext cx="3560124" cy="2291425"/>
          </a:xfrm>
          <a:custGeom>
            <a:avLst/>
            <a:gdLst/>
            <a:ahLst/>
            <a:cxnLst/>
            <a:rect l="l" t="t" r="r" b="b"/>
            <a:pathLst>
              <a:path w="5340186" h="3437138">
                <a:moveTo>
                  <a:pt x="0" y="0"/>
                </a:moveTo>
                <a:lnTo>
                  <a:pt x="5340186" y="0"/>
                </a:lnTo>
                <a:lnTo>
                  <a:pt x="5340186" y="3437138"/>
                </a:lnTo>
                <a:lnTo>
                  <a:pt x="0" y="34371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460221">
            <a:off x="9964589" y="-1263574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0" y="0"/>
                </a:moveTo>
                <a:lnTo>
                  <a:pt x="8072927" y="0"/>
                </a:lnTo>
                <a:lnTo>
                  <a:pt x="8072927" y="11502875"/>
                </a:lnTo>
                <a:lnTo>
                  <a:pt x="0" y="11502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1108811" flipH="1">
            <a:off x="-2490318" y="-2789629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8072927" y="0"/>
                </a:moveTo>
                <a:lnTo>
                  <a:pt x="0" y="0"/>
                </a:lnTo>
                <a:lnTo>
                  <a:pt x="0" y="11502876"/>
                </a:lnTo>
                <a:lnTo>
                  <a:pt x="8072927" y="11502876"/>
                </a:lnTo>
                <a:lnTo>
                  <a:pt x="80729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2320348" y="3509713"/>
            <a:ext cx="755130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6"/>
              </a:lnSpc>
              <a:spcBef>
                <a:spcPct val="0"/>
              </a:spcBef>
            </a:pPr>
            <a:r>
              <a:rPr lang="vi-VN" sz="9200" dirty="0">
                <a:solidFill>
                  <a:srgbClr val="644F41"/>
                </a:solidFill>
                <a:latin typeface="Halley"/>
              </a:rPr>
              <a:t>Thử thách 3:</a:t>
            </a:r>
            <a:endParaRPr lang="en-US" sz="9200" dirty="0">
              <a:solidFill>
                <a:srgbClr val="644F41"/>
              </a:solidFill>
              <a:latin typeface="Halley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349251" y="-66705"/>
            <a:ext cx="3125957" cy="1216281"/>
          </a:xfrm>
          <a:custGeom>
            <a:avLst/>
            <a:gdLst/>
            <a:ahLst/>
            <a:cxnLst/>
            <a:rect l="l" t="t" r="r" b="b"/>
            <a:pathLst>
              <a:path w="4688935" h="1824422">
                <a:moveTo>
                  <a:pt x="0" y="0"/>
                </a:moveTo>
                <a:lnTo>
                  <a:pt x="4688936" y="0"/>
                </a:lnTo>
                <a:lnTo>
                  <a:pt x="4688936" y="1824422"/>
                </a:lnTo>
                <a:lnTo>
                  <a:pt x="0" y="1824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flipH="1">
            <a:off x="6933197" y="1275948"/>
            <a:ext cx="1772260" cy="689570"/>
          </a:xfrm>
          <a:custGeom>
            <a:avLst/>
            <a:gdLst/>
            <a:ahLst/>
            <a:cxnLst/>
            <a:rect l="l" t="t" r="r" b="b"/>
            <a:pathLst>
              <a:path w="2658390" h="1034355">
                <a:moveTo>
                  <a:pt x="2658390" y="0"/>
                </a:moveTo>
                <a:lnTo>
                  <a:pt x="0" y="0"/>
                </a:lnTo>
                <a:lnTo>
                  <a:pt x="0" y="1034355"/>
                </a:lnTo>
                <a:lnTo>
                  <a:pt x="2658390" y="1034355"/>
                </a:lnTo>
                <a:lnTo>
                  <a:pt x="265839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4069851" y="4776388"/>
            <a:ext cx="1126395" cy="438270"/>
          </a:xfrm>
          <a:custGeom>
            <a:avLst/>
            <a:gdLst/>
            <a:ahLst/>
            <a:cxnLst/>
            <a:rect l="l" t="t" r="r" b="b"/>
            <a:pathLst>
              <a:path w="1689593" h="657405">
                <a:moveTo>
                  <a:pt x="0" y="0"/>
                </a:moveTo>
                <a:lnTo>
                  <a:pt x="1689593" y="0"/>
                </a:lnTo>
                <a:lnTo>
                  <a:pt x="1689593" y="657406"/>
                </a:lnTo>
                <a:lnTo>
                  <a:pt x="0" y="657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0354352" y="3122565"/>
            <a:ext cx="1647126" cy="2680235"/>
          </a:xfrm>
          <a:custGeom>
            <a:avLst/>
            <a:gdLst/>
            <a:ahLst/>
            <a:cxnLst/>
            <a:rect l="l" t="t" r="r" b="b"/>
            <a:pathLst>
              <a:path w="2470689" h="4020352">
                <a:moveTo>
                  <a:pt x="0" y="0"/>
                </a:moveTo>
                <a:lnTo>
                  <a:pt x="2470690" y="0"/>
                </a:lnTo>
                <a:lnTo>
                  <a:pt x="2470690" y="4020352"/>
                </a:lnTo>
                <a:lnTo>
                  <a:pt x="0" y="4020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576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65959">
            <a:off x="-3703564" y="-3170828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3" y="0"/>
                </a:lnTo>
                <a:lnTo>
                  <a:pt x="9526713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372440">
            <a:off x="8256693" y="-3170828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3" y="0"/>
                </a:lnTo>
                <a:lnTo>
                  <a:pt x="9526713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85568" y="754557"/>
            <a:ext cx="7959208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-728819" y="1954943"/>
            <a:ext cx="4330213" cy="4426797"/>
          </a:xfrm>
          <a:custGeom>
            <a:avLst/>
            <a:gdLst/>
            <a:ahLst/>
            <a:cxnLst/>
            <a:rect l="l" t="t" r="r" b="b"/>
            <a:pathLst>
              <a:path w="6495319" h="6640196">
                <a:moveTo>
                  <a:pt x="0" y="0"/>
                </a:moveTo>
                <a:lnTo>
                  <a:pt x="6495319" y="0"/>
                </a:lnTo>
                <a:lnTo>
                  <a:pt x="6495319" y="6640195"/>
                </a:lnTo>
                <a:lnTo>
                  <a:pt x="0" y="664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5500312" y="358451"/>
            <a:ext cx="1682638" cy="654699"/>
          </a:xfrm>
          <a:custGeom>
            <a:avLst/>
            <a:gdLst/>
            <a:ahLst/>
            <a:cxnLst/>
            <a:rect l="l" t="t" r="r" b="b"/>
            <a:pathLst>
              <a:path w="2523957" h="982049">
                <a:moveTo>
                  <a:pt x="0" y="0"/>
                </a:moveTo>
                <a:lnTo>
                  <a:pt x="2523957" y="0"/>
                </a:lnTo>
                <a:lnTo>
                  <a:pt x="2523957" y="982048"/>
                </a:lnTo>
                <a:lnTo>
                  <a:pt x="0" y="9820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3236790" y="165890"/>
            <a:ext cx="989797" cy="385121"/>
          </a:xfrm>
          <a:custGeom>
            <a:avLst/>
            <a:gdLst/>
            <a:ahLst/>
            <a:cxnLst/>
            <a:rect l="l" t="t" r="r" b="b"/>
            <a:pathLst>
              <a:path w="1484695" h="577681">
                <a:moveTo>
                  <a:pt x="0" y="0"/>
                </a:moveTo>
                <a:lnTo>
                  <a:pt x="1484695" y="0"/>
                </a:lnTo>
                <a:lnTo>
                  <a:pt x="1484695" y="577681"/>
                </a:lnTo>
                <a:lnTo>
                  <a:pt x="0" y="577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flipH="1">
            <a:off x="-527993" y="3614006"/>
            <a:ext cx="1464342" cy="569762"/>
          </a:xfrm>
          <a:custGeom>
            <a:avLst/>
            <a:gdLst/>
            <a:ahLst/>
            <a:cxnLst/>
            <a:rect l="l" t="t" r="r" b="b"/>
            <a:pathLst>
              <a:path w="2196513" h="854643">
                <a:moveTo>
                  <a:pt x="2196513" y="0"/>
                </a:moveTo>
                <a:lnTo>
                  <a:pt x="0" y="0"/>
                </a:lnTo>
                <a:lnTo>
                  <a:pt x="0" y="854643"/>
                </a:lnTo>
                <a:lnTo>
                  <a:pt x="2196513" y="854643"/>
                </a:lnTo>
                <a:lnTo>
                  <a:pt x="21965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TextBox 22"/>
          <p:cNvSpPr txBox="1"/>
          <p:nvPr/>
        </p:nvSpPr>
        <p:spPr>
          <a:xfrm>
            <a:off x="1951880" y="1156749"/>
            <a:ext cx="7992896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3: Làm diều từ những vật liệu đã chuẩn bị sẵn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3408810" y="2717227"/>
            <a:ext cx="3325424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indent="-304815" algn="ctr" defTabSz="609630">
              <a:spcBef>
                <a:spcPct val="0"/>
              </a:spcBef>
              <a:buFontTx/>
              <a:buChar char="-"/>
            </a:pPr>
            <a:r>
              <a:rPr lang="vi-VN" altLang="en-US" sz="29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thanh tre</a:t>
            </a:r>
          </a:p>
          <a:p>
            <a:pPr marL="457223" indent="-457223" algn="ctr" defTabSz="609630">
              <a:spcBef>
                <a:spcPct val="0"/>
              </a:spcBef>
              <a:buFontTx/>
              <a:buChar char="-"/>
            </a:pPr>
            <a:r>
              <a:rPr lang="vi-VN" altLang="en-US" sz="29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tờ giấy báo</a:t>
            </a:r>
          </a:p>
          <a:p>
            <a:pPr marL="457223" indent="-457223" algn="ctr" defTabSz="609630">
              <a:spcBef>
                <a:spcPct val="0"/>
              </a:spcBef>
              <a:buFontTx/>
              <a:buChar char="-"/>
            </a:pPr>
            <a:r>
              <a:rPr lang="vi-VN" altLang="en-US" sz="29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 dây</a:t>
            </a:r>
          </a:p>
          <a:p>
            <a:pPr marL="457223" indent="-457223" algn="ctr" defTabSz="609630">
              <a:spcBef>
                <a:spcPct val="0"/>
              </a:spcBef>
              <a:buFontTx/>
              <a:buChar char="-"/>
            </a:pPr>
            <a:r>
              <a:rPr lang="vi-VN" altLang="en-US" sz="29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Keo dán</a:t>
            </a:r>
          </a:p>
          <a:p>
            <a:pPr marL="457223" indent="-457223" algn="ctr" defTabSz="609630">
              <a:spcBef>
                <a:spcPct val="0"/>
              </a:spcBef>
              <a:buFontTx/>
              <a:buChar char="-"/>
            </a:pPr>
            <a:r>
              <a:rPr lang="vi-VN" altLang="en-US" sz="29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endParaRPr lang="en-US" altLang="en-US" sz="5334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Як зробити повітряного змія. Інструкція та фото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12" y="2417414"/>
            <a:ext cx="3872288" cy="2962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6687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751522" y="2649575"/>
            <a:ext cx="3652390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2 thanh tre vuông góc và buộc 2 thanh tre với nhau.</a:t>
            </a: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500" t="39631" r="55834" b="26295"/>
          <a:stretch/>
        </p:blipFill>
        <p:spPr>
          <a:xfrm>
            <a:off x="2390184" y="2308735"/>
            <a:ext cx="2946400" cy="338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98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03863" y="2755717"/>
            <a:ext cx="3967278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2 thanh tre đó lên giấy báo, vẽ đường nối các đầu thanh tre lên giấy.</a:t>
            </a: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8107" y="2393826"/>
            <a:ext cx="3967278" cy="2946057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9167" t="44074" r="24583" b="25555"/>
          <a:stretch/>
        </p:blipFill>
        <p:spPr>
          <a:xfrm>
            <a:off x="3116282" y="2635663"/>
            <a:ext cx="2459739" cy="258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3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03863" y="2755717"/>
            <a:ext cx="3967278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 thêm đường nét đứt (như hình vẽ) và cắt theo đường nét đứt.</a:t>
            </a: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8107" y="2393826"/>
            <a:ext cx="3967278" cy="2946057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000" t="44815" r="55834" b="20371"/>
          <a:stretch/>
        </p:blipFill>
        <p:spPr>
          <a:xfrm>
            <a:off x="2911422" y="2486883"/>
            <a:ext cx="2749618" cy="280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5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03863" y="2755717"/>
            <a:ext cx="3967278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Gập viền tờ giấy theo các đoạn thẳng ở bước 2 rồi dán mép tờ giấy</a:t>
            </a: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8107" y="2393826"/>
            <a:ext cx="3967278" cy="2946057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60834" t="46296" r="26249" b="21111"/>
          <a:stretch/>
        </p:blipFill>
        <p:spPr>
          <a:xfrm>
            <a:off x="3337966" y="2506199"/>
            <a:ext cx="1979479" cy="280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5: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03863" y="2755717"/>
            <a:ext cx="3967278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4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 một đầu của cuộn dây với con diều.</a:t>
            </a:r>
            <a:endParaRPr lang="en-US" altLang="en-US" sz="76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8107" y="2393826"/>
            <a:ext cx="3967278" cy="2946057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27083" t="42593" r="55834" b="19630"/>
          <a:stretch/>
        </p:blipFill>
        <p:spPr>
          <a:xfrm>
            <a:off x="3118744" y="2463800"/>
            <a:ext cx="2215256" cy="275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6: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03863" y="2755717"/>
            <a:ext cx="3967278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thêm đuôi diều và trang trí cho con diều.</a:t>
            </a:r>
            <a:endParaRPr lang="en-US" altLang="en-US" sz="6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8107" y="2393826"/>
            <a:ext cx="3967278" cy="2946057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60000" t="42592" r="23750" b="18149"/>
          <a:stretch/>
        </p:blipFill>
        <p:spPr>
          <a:xfrm>
            <a:off x="3404685" y="2543600"/>
            <a:ext cx="19812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2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6413" y="452632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911196" y="3523289"/>
            <a:ext cx="3620835" cy="3866911"/>
          </a:xfrm>
          <a:custGeom>
            <a:avLst/>
            <a:gdLst/>
            <a:ahLst/>
            <a:cxnLst/>
            <a:rect l="l" t="t" r="r" b="b"/>
            <a:pathLst>
              <a:path w="5431253" h="5800367">
                <a:moveTo>
                  <a:pt x="0" y="0"/>
                </a:moveTo>
                <a:lnTo>
                  <a:pt x="5431253" y="0"/>
                </a:lnTo>
                <a:lnTo>
                  <a:pt x="5431253" y="5800367"/>
                </a:lnTo>
                <a:lnTo>
                  <a:pt x="0" y="5800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>
            <a:off x="3004290" y="2383365"/>
            <a:ext cx="1359713" cy="529052"/>
          </a:xfrm>
          <a:custGeom>
            <a:avLst/>
            <a:gdLst/>
            <a:ahLst/>
            <a:cxnLst/>
            <a:rect l="l" t="t" r="r" b="b"/>
            <a:pathLst>
              <a:path w="2039570" h="793578">
                <a:moveTo>
                  <a:pt x="0" y="0"/>
                </a:moveTo>
                <a:lnTo>
                  <a:pt x="2039570" y="0"/>
                </a:lnTo>
                <a:lnTo>
                  <a:pt x="2039570" y="793579"/>
                </a:lnTo>
                <a:lnTo>
                  <a:pt x="0" y="793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Freeform 30"/>
          <p:cNvSpPr/>
          <p:nvPr/>
        </p:nvSpPr>
        <p:spPr>
          <a:xfrm>
            <a:off x="4204827" y="140149"/>
            <a:ext cx="2024008" cy="787523"/>
          </a:xfrm>
          <a:custGeom>
            <a:avLst/>
            <a:gdLst/>
            <a:ahLst/>
            <a:cxnLst/>
            <a:rect l="l" t="t" r="r" b="b"/>
            <a:pathLst>
              <a:path w="3036012" h="1181285">
                <a:moveTo>
                  <a:pt x="0" y="0"/>
                </a:moveTo>
                <a:lnTo>
                  <a:pt x="3036012" y="0"/>
                </a:lnTo>
                <a:lnTo>
                  <a:pt x="3036012" y="1181284"/>
                </a:lnTo>
                <a:lnTo>
                  <a:pt x="0" y="1181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TextBox 30"/>
          <p:cNvSpPr txBox="1"/>
          <p:nvPr/>
        </p:nvSpPr>
        <p:spPr>
          <a:xfrm>
            <a:off x="5444609" y="773226"/>
            <a:ext cx="5414565" cy="1272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7667" dirty="0">
                <a:solidFill>
                  <a:srgbClr val="023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</a:rPr>
              <a:t>DỰ ÁN</a:t>
            </a:r>
            <a:endParaRPr lang="en-US" sz="7667" dirty="0">
              <a:solidFill>
                <a:srgbClr val="0233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</a:endParaRPr>
          </a:p>
        </p:txBody>
      </p:sp>
      <p:sp>
        <p:nvSpPr>
          <p:cNvPr id="34" name="Freeform 21"/>
          <p:cNvSpPr/>
          <p:nvPr/>
        </p:nvSpPr>
        <p:spPr>
          <a:xfrm>
            <a:off x="10408769" y="1522009"/>
            <a:ext cx="1502062" cy="901237"/>
          </a:xfrm>
          <a:custGeom>
            <a:avLst/>
            <a:gdLst/>
            <a:ahLst/>
            <a:cxnLst/>
            <a:rect l="l" t="t" r="r" b="b"/>
            <a:pathLst>
              <a:path w="2253093" h="1351856">
                <a:moveTo>
                  <a:pt x="0" y="0"/>
                </a:moveTo>
                <a:lnTo>
                  <a:pt x="2253093" y="0"/>
                </a:lnTo>
                <a:lnTo>
                  <a:pt x="2253093" y="1351856"/>
                </a:lnTo>
                <a:lnTo>
                  <a:pt x="0" y="1351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Freeform 22"/>
          <p:cNvSpPr/>
          <p:nvPr/>
        </p:nvSpPr>
        <p:spPr>
          <a:xfrm rot="5065946">
            <a:off x="2527471" y="2288253"/>
            <a:ext cx="2285863" cy="2851189"/>
          </a:xfrm>
          <a:custGeom>
            <a:avLst/>
            <a:gdLst/>
            <a:ahLst/>
            <a:cxnLst/>
            <a:rect l="l" t="t" r="r" b="b"/>
            <a:pathLst>
              <a:path w="2066004" h="2279728">
                <a:moveTo>
                  <a:pt x="0" y="0"/>
                </a:moveTo>
                <a:lnTo>
                  <a:pt x="2066004" y="0"/>
                </a:lnTo>
                <a:lnTo>
                  <a:pt x="2066004" y="2279728"/>
                </a:lnTo>
                <a:lnTo>
                  <a:pt x="0" y="2279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903" y="1437482"/>
            <a:ext cx="8821677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2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108811">
            <a:off x="-2099455" y="-3480345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0" y="0"/>
                </a:moveTo>
                <a:lnTo>
                  <a:pt x="8072928" y="0"/>
                </a:lnTo>
                <a:lnTo>
                  <a:pt x="8072928" y="11502876"/>
                </a:lnTo>
                <a:lnTo>
                  <a:pt x="0" y="1150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389614">
            <a:off x="9124060" y="-2817984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0" y="0"/>
                </a:moveTo>
                <a:lnTo>
                  <a:pt x="8072928" y="0"/>
                </a:lnTo>
                <a:lnTo>
                  <a:pt x="8072928" y="11502876"/>
                </a:lnTo>
                <a:lnTo>
                  <a:pt x="0" y="1150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C704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859D6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2587319" flipH="1">
            <a:off x="-220828" y="4117300"/>
            <a:ext cx="2135031" cy="2965322"/>
          </a:xfrm>
          <a:custGeom>
            <a:avLst/>
            <a:gdLst/>
            <a:ahLst/>
            <a:cxnLst/>
            <a:rect l="l" t="t" r="r" b="b"/>
            <a:pathLst>
              <a:path w="3202547" h="4447983">
                <a:moveTo>
                  <a:pt x="3202547" y="0"/>
                </a:moveTo>
                <a:lnTo>
                  <a:pt x="0" y="0"/>
                </a:lnTo>
                <a:lnTo>
                  <a:pt x="0" y="4447982"/>
                </a:lnTo>
                <a:lnTo>
                  <a:pt x="3202547" y="4447982"/>
                </a:lnTo>
                <a:lnTo>
                  <a:pt x="32025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-969075" flipH="1">
            <a:off x="10163571" y="3624804"/>
            <a:ext cx="2615139" cy="3632137"/>
          </a:xfrm>
          <a:custGeom>
            <a:avLst/>
            <a:gdLst/>
            <a:ahLst/>
            <a:cxnLst/>
            <a:rect l="l" t="t" r="r" b="b"/>
            <a:pathLst>
              <a:path w="3922708" h="5448206">
                <a:moveTo>
                  <a:pt x="3922709" y="0"/>
                </a:moveTo>
                <a:lnTo>
                  <a:pt x="0" y="0"/>
                </a:lnTo>
                <a:lnTo>
                  <a:pt x="0" y="5448206"/>
                </a:lnTo>
                <a:lnTo>
                  <a:pt x="3922709" y="5448206"/>
                </a:lnTo>
                <a:lnTo>
                  <a:pt x="39227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3424259" y="3585625"/>
            <a:ext cx="4765094" cy="4028671"/>
          </a:xfrm>
          <a:custGeom>
            <a:avLst/>
            <a:gdLst/>
            <a:ahLst/>
            <a:cxnLst/>
            <a:rect l="l" t="t" r="r" b="b"/>
            <a:pathLst>
              <a:path w="7147641" h="6043006">
                <a:moveTo>
                  <a:pt x="0" y="0"/>
                </a:moveTo>
                <a:lnTo>
                  <a:pt x="7147641" y="0"/>
                </a:lnTo>
                <a:lnTo>
                  <a:pt x="7147641" y="6043006"/>
                </a:lnTo>
                <a:lnTo>
                  <a:pt x="0" y="6043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1" name="Group 21"/>
          <p:cNvGrpSpPr/>
          <p:nvPr/>
        </p:nvGrpSpPr>
        <p:grpSpPr>
          <a:xfrm>
            <a:off x="1168400" y="2392271"/>
            <a:ext cx="880341" cy="884329"/>
            <a:chOff x="0" y="0"/>
            <a:chExt cx="512648" cy="5149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85067" y="2392271"/>
            <a:ext cx="880341" cy="884329"/>
            <a:chOff x="0" y="0"/>
            <a:chExt cx="512648" cy="51497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À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588000" y="2849471"/>
            <a:ext cx="880341" cy="884329"/>
            <a:chOff x="0" y="0"/>
            <a:chExt cx="512648" cy="51497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T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904667" y="2849471"/>
            <a:ext cx="880341" cy="884329"/>
            <a:chOff x="0" y="0"/>
            <a:chExt cx="512648" cy="51497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À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326734" y="2392271"/>
            <a:ext cx="880341" cy="884329"/>
            <a:chOff x="0" y="0"/>
            <a:chExt cx="512648" cy="51497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O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746334" y="2849471"/>
            <a:ext cx="880341" cy="884329"/>
            <a:chOff x="0" y="0"/>
            <a:chExt cx="512648" cy="51497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063000" y="2849471"/>
            <a:ext cx="880341" cy="884329"/>
            <a:chOff x="0" y="0"/>
            <a:chExt cx="512648" cy="51497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N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4643400" y="2392271"/>
            <a:ext cx="880341" cy="884329"/>
            <a:chOff x="0" y="0"/>
            <a:chExt cx="512648" cy="51497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N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sp>
        <p:nvSpPr>
          <p:cNvPr id="45" name="Freeform 45"/>
          <p:cNvSpPr/>
          <p:nvPr/>
        </p:nvSpPr>
        <p:spPr>
          <a:xfrm>
            <a:off x="2395080" y="4704689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7"/>
                </a:lnTo>
                <a:lnTo>
                  <a:pt x="0" y="896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6" name="Freeform 46"/>
          <p:cNvSpPr/>
          <p:nvPr/>
        </p:nvSpPr>
        <p:spPr>
          <a:xfrm>
            <a:off x="3322553" y="3585625"/>
            <a:ext cx="958871" cy="958871"/>
          </a:xfrm>
          <a:custGeom>
            <a:avLst/>
            <a:gdLst/>
            <a:ahLst/>
            <a:cxnLst/>
            <a:rect l="l" t="t" r="r" b="b"/>
            <a:pathLst>
              <a:path w="1438307" h="1438307">
                <a:moveTo>
                  <a:pt x="0" y="0"/>
                </a:moveTo>
                <a:lnTo>
                  <a:pt x="1438307" y="0"/>
                </a:lnTo>
                <a:lnTo>
                  <a:pt x="1438307" y="1438307"/>
                </a:lnTo>
                <a:lnTo>
                  <a:pt x="0" y="143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7" name="Freeform 47"/>
          <p:cNvSpPr/>
          <p:nvPr/>
        </p:nvSpPr>
        <p:spPr>
          <a:xfrm>
            <a:off x="8273671" y="4108106"/>
            <a:ext cx="596583" cy="596583"/>
          </a:xfrm>
          <a:custGeom>
            <a:avLst/>
            <a:gdLst/>
            <a:ahLst/>
            <a:cxnLst/>
            <a:rect l="l" t="t" r="r" b="b"/>
            <a:pathLst>
              <a:path w="894874" h="894874">
                <a:moveTo>
                  <a:pt x="0" y="0"/>
                </a:moveTo>
                <a:lnTo>
                  <a:pt x="894873" y="0"/>
                </a:lnTo>
                <a:lnTo>
                  <a:pt x="894873" y="894874"/>
                </a:lnTo>
                <a:lnTo>
                  <a:pt x="0" y="8948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8" name="Freeform 48"/>
          <p:cNvSpPr/>
          <p:nvPr/>
        </p:nvSpPr>
        <p:spPr>
          <a:xfrm>
            <a:off x="9471735" y="4298521"/>
            <a:ext cx="834844" cy="834844"/>
          </a:xfrm>
          <a:custGeom>
            <a:avLst/>
            <a:gdLst/>
            <a:ahLst/>
            <a:cxnLst/>
            <a:rect l="l" t="t" r="r" b="b"/>
            <a:pathLst>
              <a:path w="1252266" h="1252266">
                <a:moveTo>
                  <a:pt x="0" y="0"/>
                </a:moveTo>
                <a:lnTo>
                  <a:pt x="1252266" y="0"/>
                </a:lnTo>
                <a:lnTo>
                  <a:pt x="1252266" y="1252266"/>
                </a:lnTo>
                <a:lnTo>
                  <a:pt x="0" y="1252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9" name="Group 39"/>
          <p:cNvGrpSpPr/>
          <p:nvPr/>
        </p:nvGrpSpPr>
        <p:grpSpPr>
          <a:xfrm>
            <a:off x="10114130" y="2874594"/>
            <a:ext cx="880341" cy="884329"/>
            <a:chOff x="0" y="0"/>
            <a:chExt cx="512648" cy="514970"/>
          </a:xfrm>
        </p:grpSpPr>
        <p:sp>
          <p:nvSpPr>
            <p:cNvPr id="50" name="Freeform 40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1" name="TextBox 41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52" name="Group 21"/>
          <p:cNvGrpSpPr/>
          <p:nvPr/>
        </p:nvGrpSpPr>
        <p:grpSpPr>
          <a:xfrm>
            <a:off x="1171066" y="2392271"/>
            <a:ext cx="880341" cy="884329"/>
            <a:chOff x="0" y="0"/>
            <a:chExt cx="512648" cy="514970"/>
          </a:xfrm>
        </p:grpSpPr>
        <p:sp>
          <p:nvSpPr>
            <p:cNvPr id="53" name="Freeform 22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4" name="TextBox 23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55" name="Group 24"/>
          <p:cNvGrpSpPr/>
          <p:nvPr/>
        </p:nvGrpSpPr>
        <p:grpSpPr>
          <a:xfrm>
            <a:off x="3485680" y="2392271"/>
            <a:ext cx="880341" cy="884329"/>
            <a:chOff x="0" y="0"/>
            <a:chExt cx="512648" cy="514970"/>
          </a:xfrm>
        </p:grpSpPr>
        <p:sp>
          <p:nvSpPr>
            <p:cNvPr id="56" name="Freeform 25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7" name="TextBox 26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À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58" name="Group 27"/>
          <p:cNvGrpSpPr/>
          <p:nvPr/>
        </p:nvGrpSpPr>
        <p:grpSpPr>
          <a:xfrm>
            <a:off x="5588613" y="2849471"/>
            <a:ext cx="880341" cy="884329"/>
            <a:chOff x="0" y="0"/>
            <a:chExt cx="512648" cy="514970"/>
          </a:xfrm>
        </p:grpSpPr>
        <p:sp>
          <p:nvSpPr>
            <p:cNvPr id="59" name="Freeform 28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0" name="TextBox 29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T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61" name="Group 30"/>
          <p:cNvGrpSpPr/>
          <p:nvPr/>
        </p:nvGrpSpPr>
        <p:grpSpPr>
          <a:xfrm>
            <a:off x="7905280" y="2849471"/>
            <a:ext cx="880341" cy="884329"/>
            <a:chOff x="0" y="0"/>
            <a:chExt cx="512648" cy="514970"/>
          </a:xfrm>
        </p:grpSpPr>
        <p:sp>
          <p:nvSpPr>
            <p:cNvPr id="62" name="Freeform 31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TextBox 32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À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64" name="Group 33"/>
          <p:cNvGrpSpPr/>
          <p:nvPr/>
        </p:nvGrpSpPr>
        <p:grpSpPr>
          <a:xfrm>
            <a:off x="2327346" y="2392271"/>
            <a:ext cx="880341" cy="884329"/>
            <a:chOff x="0" y="0"/>
            <a:chExt cx="512648" cy="514970"/>
          </a:xfrm>
        </p:grpSpPr>
        <p:sp>
          <p:nvSpPr>
            <p:cNvPr id="65" name="Freeform 34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TextBox 35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O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67" name="Group 36"/>
          <p:cNvGrpSpPr/>
          <p:nvPr/>
        </p:nvGrpSpPr>
        <p:grpSpPr>
          <a:xfrm>
            <a:off x="6746946" y="2849471"/>
            <a:ext cx="880341" cy="884329"/>
            <a:chOff x="0" y="0"/>
            <a:chExt cx="512648" cy="514970"/>
          </a:xfrm>
        </p:grpSpPr>
        <p:sp>
          <p:nvSpPr>
            <p:cNvPr id="68" name="Freeform 37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9" name="TextBox 38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70" name="Group 39"/>
          <p:cNvGrpSpPr/>
          <p:nvPr/>
        </p:nvGrpSpPr>
        <p:grpSpPr>
          <a:xfrm>
            <a:off x="9063613" y="2849471"/>
            <a:ext cx="880341" cy="884329"/>
            <a:chOff x="0" y="0"/>
            <a:chExt cx="512648" cy="514970"/>
          </a:xfrm>
        </p:grpSpPr>
        <p:sp>
          <p:nvSpPr>
            <p:cNvPr id="71" name="Freeform 40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2" name="TextBox 41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N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73" name="Group 42"/>
          <p:cNvGrpSpPr/>
          <p:nvPr/>
        </p:nvGrpSpPr>
        <p:grpSpPr>
          <a:xfrm>
            <a:off x="4644013" y="2392271"/>
            <a:ext cx="880341" cy="884329"/>
            <a:chOff x="0" y="0"/>
            <a:chExt cx="512648" cy="514970"/>
          </a:xfrm>
        </p:grpSpPr>
        <p:sp>
          <p:nvSpPr>
            <p:cNvPr id="74" name="Freeform 43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5" name="TextBox 44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N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76" name="Group 39"/>
          <p:cNvGrpSpPr/>
          <p:nvPr/>
        </p:nvGrpSpPr>
        <p:grpSpPr>
          <a:xfrm>
            <a:off x="10114742" y="2874594"/>
            <a:ext cx="880341" cy="884329"/>
            <a:chOff x="0" y="0"/>
            <a:chExt cx="512648" cy="514970"/>
          </a:xfrm>
        </p:grpSpPr>
        <p:sp>
          <p:nvSpPr>
            <p:cNvPr id="77" name="Freeform 40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8" name="TextBox 41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79" name="Group 21"/>
          <p:cNvGrpSpPr/>
          <p:nvPr/>
        </p:nvGrpSpPr>
        <p:grpSpPr>
          <a:xfrm>
            <a:off x="1171678" y="2392271"/>
            <a:ext cx="880341" cy="884329"/>
            <a:chOff x="0" y="0"/>
            <a:chExt cx="512648" cy="514970"/>
          </a:xfrm>
        </p:grpSpPr>
        <p:sp>
          <p:nvSpPr>
            <p:cNvPr id="80" name="Freeform 22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1" name="TextBox 23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8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8492674" y="197408"/>
            <a:ext cx="2267218" cy="882154"/>
          </a:xfrm>
          <a:custGeom>
            <a:avLst/>
            <a:gdLst/>
            <a:ahLst/>
            <a:cxnLst/>
            <a:rect l="l" t="t" r="r" b="b"/>
            <a:pathLst>
              <a:path w="3400827" h="1323231">
                <a:moveTo>
                  <a:pt x="3400827" y="0"/>
                </a:moveTo>
                <a:lnTo>
                  <a:pt x="0" y="0"/>
                </a:lnTo>
                <a:lnTo>
                  <a:pt x="0" y="1323231"/>
                </a:lnTo>
                <a:lnTo>
                  <a:pt x="3400827" y="1323231"/>
                </a:lnTo>
                <a:lnTo>
                  <a:pt x="34008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6096000" y="1476560"/>
            <a:ext cx="1596955" cy="621361"/>
          </a:xfrm>
          <a:custGeom>
            <a:avLst/>
            <a:gdLst/>
            <a:ahLst/>
            <a:cxnLst/>
            <a:rect l="l" t="t" r="r" b="b"/>
            <a:pathLst>
              <a:path w="2395432" h="932041">
                <a:moveTo>
                  <a:pt x="0" y="0"/>
                </a:moveTo>
                <a:lnTo>
                  <a:pt x="2395432" y="0"/>
                </a:lnTo>
                <a:lnTo>
                  <a:pt x="2395432" y="932040"/>
                </a:lnTo>
                <a:lnTo>
                  <a:pt x="0" y="93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flipH="1">
            <a:off x="-1962443" y="-3157874"/>
            <a:ext cx="8130152" cy="10932967"/>
          </a:xfrm>
          <a:custGeom>
            <a:avLst/>
            <a:gdLst/>
            <a:ahLst/>
            <a:cxnLst/>
            <a:rect l="l" t="t" r="r" b="b"/>
            <a:pathLst>
              <a:path w="12195228" h="16399451">
                <a:moveTo>
                  <a:pt x="12195228" y="0"/>
                </a:moveTo>
                <a:lnTo>
                  <a:pt x="0" y="0"/>
                </a:lnTo>
                <a:lnTo>
                  <a:pt x="0" y="16399451"/>
                </a:lnTo>
                <a:lnTo>
                  <a:pt x="12195228" y="16399451"/>
                </a:lnTo>
                <a:lnTo>
                  <a:pt x="121952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2921509" y="3632997"/>
            <a:ext cx="6106744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331"/>
              </a:lnSpc>
            </a:pPr>
            <a:r>
              <a:rPr lang="vi-VN" sz="9200" dirty="0">
                <a:solidFill>
                  <a:srgbClr val="CF6E6E"/>
                </a:solidFill>
                <a:latin typeface="iCiel Brush Up" panose="02000000000000000000" pitchFamily="2" charset="0"/>
              </a:rPr>
              <a:t>Hẹn gặp lại !</a:t>
            </a:r>
            <a:endParaRPr lang="en-US" sz="9200" dirty="0">
              <a:solidFill>
                <a:srgbClr val="CF6E6E"/>
              </a:solidFill>
              <a:latin typeface="iCiel Brush Up" panose="02000000000000000000" pitchFamily="2" charset="0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9695464" y="1961787"/>
            <a:ext cx="3770875" cy="1467213"/>
          </a:xfrm>
          <a:custGeom>
            <a:avLst/>
            <a:gdLst/>
            <a:ahLst/>
            <a:cxnLst/>
            <a:rect l="l" t="t" r="r" b="b"/>
            <a:pathLst>
              <a:path w="5656313" h="2200820">
                <a:moveTo>
                  <a:pt x="5656313" y="0"/>
                </a:moveTo>
                <a:lnTo>
                  <a:pt x="0" y="0"/>
                </a:lnTo>
                <a:lnTo>
                  <a:pt x="0" y="2200820"/>
                </a:lnTo>
                <a:lnTo>
                  <a:pt x="5656313" y="2200820"/>
                </a:lnTo>
                <a:lnTo>
                  <a:pt x="56563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-423480" y="3771544"/>
            <a:ext cx="1596955" cy="621361"/>
          </a:xfrm>
          <a:custGeom>
            <a:avLst/>
            <a:gdLst/>
            <a:ahLst/>
            <a:cxnLst/>
            <a:rect l="l" t="t" r="r" b="b"/>
            <a:pathLst>
              <a:path w="2395432" h="932041">
                <a:moveTo>
                  <a:pt x="0" y="0"/>
                </a:moveTo>
                <a:lnTo>
                  <a:pt x="2395431" y="0"/>
                </a:lnTo>
                <a:lnTo>
                  <a:pt x="2395431" y="932041"/>
                </a:lnTo>
                <a:lnTo>
                  <a:pt x="0" y="932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8381573" y="1681896"/>
            <a:ext cx="1366051" cy="832049"/>
          </a:xfrm>
          <a:custGeom>
            <a:avLst/>
            <a:gdLst/>
            <a:ahLst/>
            <a:cxnLst/>
            <a:rect l="l" t="t" r="r" b="b"/>
            <a:pathLst>
              <a:path w="2049077" h="1248074">
                <a:moveTo>
                  <a:pt x="0" y="0"/>
                </a:moveTo>
                <a:lnTo>
                  <a:pt x="2049077" y="0"/>
                </a:lnTo>
                <a:lnTo>
                  <a:pt x="2049077" y="1248074"/>
                </a:lnTo>
                <a:lnTo>
                  <a:pt x="0" y="1248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flipH="1">
            <a:off x="-192577" y="4566514"/>
            <a:ext cx="1366051" cy="832049"/>
          </a:xfrm>
          <a:custGeom>
            <a:avLst/>
            <a:gdLst/>
            <a:ahLst/>
            <a:cxnLst/>
            <a:rect l="l" t="t" r="r" b="b"/>
            <a:pathLst>
              <a:path w="2049077" h="1248074">
                <a:moveTo>
                  <a:pt x="2049077" y="0"/>
                </a:moveTo>
                <a:lnTo>
                  <a:pt x="0" y="0"/>
                </a:lnTo>
                <a:lnTo>
                  <a:pt x="0" y="1248074"/>
                </a:lnTo>
                <a:lnTo>
                  <a:pt x="2049077" y="1248074"/>
                </a:lnTo>
                <a:lnTo>
                  <a:pt x="204907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flipH="1">
            <a:off x="9695463" y="2895125"/>
            <a:ext cx="2610032" cy="4259695"/>
          </a:xfrm>
          <a:custGeom>
            <a:avLst/>
            <a:gdLst/>
            <a:ahLst/>
            <a:cxnLst/>
            <a:rect l="l" t="t" r="r" b="b"/>
            <a:pathLst>
              <a:path w="3915048" h="6389543">
                <a:moveTo>
                  <a:pt x="3915048" y="0"/>
                </a:moveTo>
                <a:lnTo>
                  <a:pt x="0" y="0"/>
                </a:lnTo>
                <a:lnTo>
                  <a:pt x="0" y="6389543"/>
                </a:lnTo>
                <a:lnTo>
                  <a:pt x="3915048" y="6389543"/>
                </a:lnTo>
                <a:lnTo>
                  <a:pt x="391504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3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3004290" y="2383365"/>
            <a:ext cx="1359713" cy="529052"/>
          </a:xfrm>
          <a:custGeom>
            <a:avLst/>
            <a:gdLst/>
            <a:ahLst/>
            <a:cxnLst/>
            <a:rect l="l" t="t" r="r" b="b"/>
            <a:pathLst>
              <a:path w="2039570" h="793578">
                <a:moveTo>
                  <a:pt x="0" y="0"/>
                </a:moveTo>
                <a:lnTo>
                  <a:pt x="2039570" y="0"/>
                </a:lnTo>
                <a:lnTo>
                  <a:pt x="2039570" y="793579"/>
                </a:lnTo>
                <a:lnTo>
                  <a:pt x="0" y="793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 flipH="1">
            <a:off x="10016724" y="-212908"/>
            <a:ext cx="3420999" cy="1331080"/>
          </a:xfrm>
          <a:custGeom>
            <a:avLst/>
            <a:gdLst/>
            <a:ahLst/>
            <a:cxnLst/>
            <a:rect l="l" t="t" r="r" b="b"/>
            <a:pathLst>
              <a:path w="5131499" h="1996620">
                <a:moveTo>
                  <a:pt x="5131499" y="0"/>
                </a:moveTo>
                <a:lnTo>
                  <a:pt x="0" y="0"/>
                </a:lnTo>
                <a:lnTo>
                  <a:pt x="0" y="1996619"/>
                </a:lnTo>
                <a:lnTo>
                  <a:pt x="5131499" y="1996619"/>
                </a:lnTo>
                <a:lnTo>
                  <a:pt x="51314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Freeform 30"/>
          <p:cNvSpPr/>
          <p:nvPr/>
        </p:nvSpPr>
        <p:spPr>
          <a:xfrm>
            <a:off x="4204827" y="140149"/>
            <a:ext cx="2024008" cy="787523"/>
          </a:xfrm>
          <a:custGeom>
            <a:avLst/>
            <a:gdLst/>
            <a:ahLst/>
            <a:cxnLst/>
            <a:rect l="l" t="t" r="r" b="b"/>
            <a:pathLst>
              <a:path w="3036012" h="1181285">
                <a:moveTo>
                  <a:pt x="0" y="0"/>
                </a:moveTo>
                <a:lnTo>
                  <a:pt x="3036012" y="0"/>
                </a:lnTo>
                <a:lnTo>
                  <a:pt x="3036012" y="1181284"/>
                </a:lnTo>
                <a:lnTo>
                  <a:pt x="0" y="11812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TextBox 30"/>
          <p:cNvSpPr txBox="1"/>
          <p:nvPr/>
        </p:nvSpPr>
        <p:spPr>
          <a:xfrm>
            <a:off x="5073197" y="1907213"/>
            <a:ext cx="54145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4800" dirty="0">
                <a:solidFill>
                  <a:srgbClr val="023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 bạn cùng hoàn thành nhanh các thử thách sau của Khỉ con nhé!</a:t>
            </a:r>
            <a:endParaRPr lang="en-US" sz="4800" dirty="0">
              <a:solidFill>
                <a:srgbClr val="0233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Freeform 21"/>
          <p:cNvSpPr/>
          <p:nvPr/>
        </p:nvSpPr>
        <p:spPr>
          <a:xfrm>
            <a:off x="10455250" y="4203822"/>
            <a:ext cx="1502062" cy="901237"/>
          </a:xfrm>
          <a:custGeom>
            <a:avLst/>
            <a:gdLst/>
            <a:ahLst/>
            <a:cxnLst/>
            <a:rect l="l" t="t" r="r" b="b"/>
            <a:pathLst>
              <a:path w="2253093" h="1351856">
                <a:moveTo>
                  <a:pt x="0" y="0"/>
                </a:moveTo>
                <a:lnTo>
                  <a:pt x="2253093" y="0"/>
                </a:lnTo>
                <a:lnTo>
                  <a:pt x="2253093" y="1351856"/>
                </a:lnTo>
                <a:lnTo>
                  <a:pt x="0" y="1351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Freeform 22"/>
          <p:cNvSpPr/>
          <p:nvPr/>
        </p:nvSpPr>
        <p:spPr>
          <a:xfrm rot="5065946">
            <a:off x="2814879" y="630627"/>
            <a:ext cx="2285863" cy="2851189"/>
          </a:xfrm>
          <a:custGeom>
            <a:avLst/>
            <a:gdLst/>
            <a:ahLst/>
            <a:cxnLst/>
            <a:rect l="l" t="t" r="r" b="b"/>
            <a:pathLst>
              <a:path w="2066004" h="2279728">
                <a:moveTo>
                  <a:pt x="0" y="0"/>
                </a:moveTo>
                <a:lnTo>
                  <a:pt x="2066004" y="0"/>
                </a:lnTo>
                <a:lnTo>
                  <a:pt x="2066004" y="2279728"/>
                </a:lnTo>
                <a:lnTo>
                  <a:pt x="0" y="2279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1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515" y="685799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" name="Freeform 9"/>
          <p:cNvSpPr/>
          <p:nvPr/>
        </p:nvSpPr>
        <p:spPr>
          <a:xfrm rot="462168">
            <a:off x="-194456" y="3189028"/>
            <a:ext cx="1760512" cy="3612991"/>
          </a:xfrm>
          <a:custGeom>
            <a:avLst/>
            <a:gdLst/>
            <a:ahLst/>
            <a:cxnLst/>
            <a:rect l="l" t="t" r="r" b="b"/>
            <a:pathLst>
              <a:path w="2640768" h="5419487">
                <a:moveTo>
                  <a:pt x="0" y="0"/>
                </a:moveTo>
                <a:lnTo>
                  <a:pt x="2640768" y="0"/>
                </a:lnTo>
                <a:lnTo>
                  <a:pt x="2640768" y="5419487"/>
                </a:lnTo>
                <a:lnTo>
                  <a:pt x="0" y="5419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680576" flipH="1">
            <a:off x="2003566" y="4012096"/>
            <a:ext cx="1483369" cy="3044228"/>
          </a:xfrm>
          <a:custGeom>
            <a:avLst/>
            <a:gdLst/>
            <a:ahLst/>
            <a:cxnLst/>
            <a:rect l="l" t="t" r="r" b="b"/>
            <a:pathLst>
              <a:path w="2225054" h="4566342">
                <a:moveTo>
                  <a:pt x="2225053" y="0"/>
                </a:moveTo>
                <a:lnTo>
                  <a:pt x="0" y="0"/>
                </a:lnTo>
                <a:lnTo>
                  <a:pt x="0" y="4566342"/>
                </a:lnTo>
                <a:lnTo>
                  <a:pt x="2225053" y="4566342"/>
                </a:lnTo>
                <a:lnTo>
                  <a:pt x="22250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702082">
            <a:off x="7908529" y="4409689"/>
            <a:ext cx="1222035" cy="2507908"/>
          </a:xfrm>
          <a:custGeom>
            <a:avLst/>
            <a:gdLst/>
            <a:ahLst/>
            <a:cxnLst/>
            <a:rect l="l" t="t" r="r" b="b"/>
            <a:pathLst>
              <a:path w="1833053" h="3761862">
                <a:moveTo>
                  <a:pt x="0" y="0"/>
                </a:moveTo>
                <a:lnTo>
                  <a:pt x="1833052" y="0"/>
                </a:lnTo>
                <a:lnTo>
                  <a:pt x="1833052" y="3761862"/>
                </a:lnTo>
                <a:lnTo>
                  <a:pt x="0" y="376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1542088" flipH="1">
            <a:off x="6609972" y="4683294"/>
            <a:ext cx="1091009" cy="2239012"/>
          </a:xfrm>
          <a:custGeom>
            <a:avLst/>
            <a:gdLst/>
            <a:ahLst/>
            <a:cxnLst/>
            <a:rect l="l" t="t" r="r" b="b"/>
            <a:pathLst>
              <a:path w="1636514" h="3358518">
                <a:moveTo>
                  <a:pt x="1636514" y="0"/>
                </a:moveTo>
                <a:lnTo>
                  <a:pt x="0" y="0"/>
                </a:lnTo>
                <a:lnTo>
                  <a:pt x="0" y="3358518"/>
                </a:lnTo>
                <a:lnTo>
                  <a:pt x="1636514" y="3358518"/>
                </a:lnTo>
                <a:lnTo>
                  <a:pt x="16365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8888873" y="5026488"/>
            <a:ext cx="3560124" cy="2291425"/>
          </a:xfrm>
          <a:custGeom>
            <a:avLst/>
            <a:gdLst/>
            <a:ahLst/>
            <a:cxnLst/>
            <a:rect l="l" t="t" r="r" b="b"/>
            <a:pathLst>
              <a:path w="5340186" h="3437138">
                <a:moveTo>
                  <a:pt x="0" y="0"/>
                </a:moveTo>
                <a:lnTo>
                  <a:pt x="5340186" y="0"/>
                </a:lnTo>
                <a:lnTo>
                  <a:pt x="5340186" y="3437138"/>
                </a:lnTo>
                <a:lnTo>
                  <a:pt x="0" y="34371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460221">
            <a:off x="9964589" y="-1263574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0" y="0"/>
                </a:moveTo>
                <a:lnTo>
                  <a:pt x="8072927" y="0"/>
                </a:lnTo>
                <a:lnTo>
                  <a:pt x="8072927" y="11502875"/>
                </a:lnTo>
                <a:lnTo>
                  <a:pt x="0" y="11502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1108811" flipH="1">
            <a:off x="-2490318" y="-2789629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8072927" y="0"/>
                </a:moveTo>
                <a:lnTo>
                  <a:pt x="0" y="0"/>
                </a:lnTo>
                <a:lnTo>
                  <a:pt x="0" y="11502876"/>
                </a:lnTo>
                <a:lnTo>
                  <a:pt x="8072927" y="11502876"/>
                </a:lnTo>
                <a:lnTo>
                  <a:pt x="80729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2320348" y="3509713"/>
            <a:ext cx="755130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6"/>
              </a:lnSpc>
              <a:spcBef>
                <a:spcPct val="0"/>
              </a:spcBef>
            </a:pPr>
            <a:r>
              <a:rPr lang="vi-VN" sz="9200" dirty="0">
                <a:solidFill>
                  <a:srgbClr val="644F41"/>
                </a:solidFill>
                <a:latin typeface="Halley"/>
              </a:rPr>
              <a:t>Thử thách 1:</a:t>
            </a:r>
            <a:endParaRPr lang="en-US" sz="9200" dirty="0">
              <a:solidFill>
                <a:srgbClr val="644F41"/>
              </a:solidFill>
              <a:latin typeface="Halley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349251" y="-66705"/>
            <a:ext cx="3125957" cy="1216281"/>
          </a:xfrm>
          <a:custGeom>
            <a:avLst/>
            <a:gdLst/>
            <a:ahLst/>
            <a:cxnLst/>
            <a:rect l="l" t="t" r="r" b="b"/>
            <a:pathLst>
              <a:path w="4688935" h="1824422">
                <a:moveTo>
                  <a:pt x="0" y="0"/>
                </a:moveTo>
                <a:lnTo>
                  <a:pt x="4688936" y="0"/>
                </a:lnTo>
                <a:lnTo>
                  <a:pt x="4688936" y="1824422"/>
                </a:lnTo>
                <a:lnTo>
                  <a:pt x="0" y="1824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flipH="1">
            <a:off x="6933197" y="1275948"/>
            <a:ext cx="1772260" cy="689570"/>
          </a:xfrm>
          <a:custGeom>
            <a:avLst/>
            <a:gdLst/>
            <a:ahLst/>
            <a:cxnLst/>
            <a:rect l="l" t="t" r="r" b="b"/>
            <a:pathLst>
              <a:path w="2658390" h="1034355">
                <a:moveTo>
                  <a:pt x="2658390" y="0"/>
                </a:moveTo>
                <a:lnTo>
                  <a:pt x="0" y="0"/>
                </a:lnTo>
                <a:lnTo>
                  <a:pt x="0" y="1034355"/>
                </a:lnTo>
                <a:lnTo>
                  <a:pt x="2658390" y="1034355"/>
                </a:lnTo>
                <a:lnTo>
                  <a:pt x="265839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4069851" y="4776388"/>
            <a:ext cx="1126395" cy="438270"/>
          </a:xfrm>
          <a:custGeom>
            <a:avLst/>
            <a:gdLst/>
            <a:ahLst/>
            <a:cxnLst/>
            <a:rect l="l" t="t" r="r" b="b"/>
            <a:pathLst>
              <a:path w="1689593" h="657405">
                <a:moveTo>
                  <a:pt x="0" y="0"/>
                </a:moveTo>
                <a:lnTo>
                  <a:pt x="1689593" y="0"/>
                </a:lnTo>
                <a:lnTo>
                  <a:pt x="1689593" y="657406"/>
                </a:lnTo>
                <a:lnTo>
                  <a:pt x="0" y="657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0354352" y="3122565"/>
            <a:ext cx="1647126" cy="2680235"/>
          </a:xfrm>
          <a:custGeom>
            <a:avLst/>
            <a:gdLst/>
            <a:ahLst/>
            <a:cxnLst/>
            <a:rect l="l" t="t" r="r" b="b"/>
            <a:pathLst>
              <a:path w="2470689" h="4020352">
                <a:moveTo>
                  <a:pt x="0" y="0"/>
                </a:moveTo>
                <a:lnTo>
                  <a:pt x="2470690" y="0"/>
                </a:lnTo>
                <a:lnTo>
                  <a:pt x="2470690" y="4020352"/>
                </a:lnTo>
                <a:lnTo>
                  <a:pt x="0" y="4020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3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2598548" y="-436328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704108">
            <a:off x="-1194244" y="2306653"/>
            <a:ext cx="2739583" cy="5979247"/>
          </a:xfrm>
          <a:custGeom>
            <a:avLst/>
            <a:gdLst/>
            <a:ahLst/>
            <a:cxnLst/>
            <a:rect l="l" t="t" r="r" b="b"/>
            <a:pathLst>
              <a:path w="4109374" h="8968871">
                <a:moveTo>
                  <a:pt x="0" y="0"/>
                </a:moveTo>
                <a:lnTo>
                  <a:pt x="4109374" y="0"/>
                </a:lnTo>
                <a:lnTo>
                  <a:pt x="4109374" y="8968871"/>
                </a:lnTo>
                <a:lnTo>
                  <a:pt x="0" y="8968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1079052" flipH="1">
            <a:off x="8155642" y="-3140286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9" name="Freeform 9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33456" y="874847"/>
            <a:ext cx="8829744" cy="1148592"/>
            <a:chOff x="0" y="0"/>
            <a:chExt cx="1136940" cy="4537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5648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61719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944887" y="993762"/>
            <a:ext cx="7992896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Vẽ đường thằng CD đi qua điểm H và vuông góc với đường thẳng AB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Freeform 23"/>
          <p:cNvSpPr/>
          <p:nvPr/>
        </p:nvSpPr>
        <p:spPr>
          <a:xfrm rot="-7872031">
            <a:off x="9734804" y="541179"/>
            <a:ext cx="1354934" cy="1027287"/>
          </a:xfrm>
          <a:custGeom>
            <a:avLst/>
            <a:gdLst/>
            <a:ahLst/>
            <a:cxnLst/>
            <a:rect l="l" t="t" r="r" b="b"/>
            <a:pathLst>
              <a:path w="2032401" h="1540930">
                <a:moveTo>
                  <a:pt x="0" y="0"/>
                </a:moveTo>
                <a:lnTo>
                  <a:pt x="2032401" y="0"/>
                </a:lnTo>
                <a:lnTo>
                  <a:pt x="2032401" y="1540930"/>
                </a:lnTo>
                <a:lnTo>
                  <a:pt x="0" y="1540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 rot="1406397">
            <a:off x="482546" y="5924495"/>
            <a:ext cx="1356719" cy="1028640"/>
          </a:xfrm>
          <a:custGeom>
            <a:avLst/>
            <a:gdLst/>
            <a:ahLst/>
            <a:cxnLst/>
            <a:rect l="l" t="t" r="r" b="b"/>
            <a:pathLst>
              <a:path w="2035079" h="1542960">
                <a:moveTo>
                  <a:pt x="0" y="0"/>
                </a:moveTo>
                <a:lnTo>
                  <a:pt x="2035080" y="0"/>
                </a:lnTo>
                <a:lnTo>
                  <a:pt x="2035080" y="1542960"/>
                </a:lnTo>
                <a:lnTo>
                  <a:pt x="0" y="1542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Line 4"/>
          <p:cNvSpPr>
            <a:spLocks noChangeShapeType="1"/>
          </p:cNvSpPr>
          <p:nvPr/>
        </p:nvSpPr>
        <p:spPr bwMode="auto">
          <a:xfrm>
            <a:off x="1586434" y="3595271"/>
            <a:ext cx="3719513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472134" y="3700046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977334" y="3642102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>
                <a:solidFill>
                  <a:prstClr val="white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2919933" y="349083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2881833" y="3414631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2881833" y="3605131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11"/>
          <p:cNvSpPr>
            <a:spLocks noChangeArrowheads="1"/>
          </p:cNvSpPr>
          <p:nvPr/>
        </p:nvSpPr>
        <p:spPr bwMode="auto">
          <a:xfrm>
            <a:off x="3228140" y="4637537"/>
            <a:ext cx="81757" cy="9286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endParaRPr lang="en-US" altLang="en-US" sz="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3418578" y="4512846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H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Line 4"/>
          <p:cNvSpPr>
            <a:spLocks noChangeShapeType="1"/>
          </p:cNvSpPr>
          <p:nvPr/>
        </p:nvSpPr>
        <p:spPr bwMode="auto">
          <a:xfrm flipV="1">
            <a:off x="6660498" y="2870200"/>
            <a:ext cx="3521616" cy="2082799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819441" y="4995626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10098852" y="3008169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8058574" y="2955419"/>
            <a:ext cx="81757" cy="9286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endParaRPr lang="en-US" altLang="en-US" sz="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7666847" y="2724200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H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8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1" grpId="0" animBg="1"/>
      <p:bldP spid="32" grpId="0"/>
      <p:bldP spid="33" grpId="0" animBg="1"/>
      <p:bldP spid="34" grpId="0"/>
      <p:bldP spid="35" grpId="0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2598548" y="-436328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704108">
            <a:off x="-1194244" y="2306653"/>
            <a:ext cx="2739583" cy="5979247"/>
          </a:xfrm>
          <a:custGeom>
            <a:avLst/>
            <a:gdLst/>
            <a:ahLst/>
            <a:cxnLst/>
            <a:rect l="l" t="t" r="r" b="b"/>
            <a:pathLst>
              <a:path w="4109374" h="8968871">
                <a:moveTo>
                  <a:pt x="0" y="0"/>
                </a:moveTo>
                <a:lnTo>
                  <a:pt x="4109374" y="0"/>
                </a:lnTo>
                <a:lnTo>
                  <a:pt x="4109374" y="8968871"/>
                </a:lnTo>
                <a:lnTo>
                  <a:pt x="0" y="8968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1079052" flipH="1">
            <a:off x="8155642" y="-3140286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9" name="Freeform 9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33456" y="874847"/>
            <a:ext cx="8829744" cy="1148592"/>
            <a:chOff x="0" y="0"/>
            <a:chExt cx="1136940" cy="4537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5648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61719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944887" y="993762"/>
            <a:ext cx="7992896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Vẽ đường thằng CD đi qua điểm H và vuông góc với đường thẳng AB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Freeform 23"/>
          <p:cNvSpPr/>
          <p:nvPr/>
        </p:nvSpPr>
        <p:spPr>
          <a:xfrm rot="-7872031">
            <a:off x="9734804" y="541179"/>
            <a:ext cx="1354934" cy="1027287"/>
          </a:xfrm>
          <a:custGeom>
            <a:avLst/>
            <a:gdLst/>
            <a:ahLst/>
            <a:cxnLst/>
            <a:rect l="l" t="t" r="r" b="b"/>
            <a:pathLst>
              <a:path w="2032401" h="1540930">
                <a:moveTo>
                  <a:pt x="0" y="0"/>
                </a:moveTo>
                <a:lnTo>
                  <a:pt x="2032401" y="0"/>
                </a:lnTo>
                <a:lnTo>
                  <a:pt x="2032401" y="1540930"/>
                </a:lnTo>
                <a:lnTo>
                  <a:pt x="0" y="1540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 rot="1406397">
            <a:off x="482546" y="5924495"/>
            <a:ext cx="1356719" cy="1028640"/>
          </a:xfrm>
          <a:custGeom>
            <a:avLst/>
            <a:gdLst/>
            <a:ahLst/>
            <a:cxnLst/>
            <a:rect l="l" t="t" r="r" b="b"/>
            <a:pathLst>
              <a:path w="2035079" h="1542960">
                <a:moveTo>
                  <a:pt x="0" y="0"/>
                </a:moveTo>
                <a:lnTo>
                  <a:pt x="2035080" y="0"/>
                </a:lnTo>
                <a:lnTo>
                  <a:pt x="2035080" y="1542960"/>
                </a:lnTo>
                <a:lnTo>
                  <a:pt x="0" y="1542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Line 4"/>
          <p:cNvSpPr>
            <a:spLocks noChangeShapeType="1"/>
          </p:cNvSpPr>
          <p:nvPr/>
        </p:nvSpPr>
        <p:spPr bwMode="auto">
          <a:xfrm>
            <a:off x="6338888" y="3595271"/>
            <a:ext cx="3719513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224588" y="3700046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9729788" y="3642102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>
                <a:solidFill>
                  <a:prstClr val="white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2919933" y="349083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2881833" y="3414631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2881833" y="3605131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11"/>
          <p:cNvSpPr>
            <a:spLocks noChangeArrowheads="1"/>
          </p:cNvSpPr>
          <p:nvPr/>
        </p:nvSpPr>
        <p:spPr bwMode="auto">
          <a:xfrm>
            <a:off x="8086534" y="4589988"/>
            <a:ext cx="81757" cy="9286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endParaRPr lang="en-US" altLang="en-US" sz="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8171032" y="4512846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H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25687" y="3628839"/>
            <a:ext cx="780355" cy="1633869"/>
          </a:xfrm>
          <a:prstGeom prst="rect">
            <a:avLst/>
          </a:prstGeom>
        </p:spPr>
      </p:pic>
      <p:sp>
        <p:nvSpPr>
          <p:cNvPr id="38" name="Rounded Rectangular Callout 37"/>
          <p:cNvSpPr/>
          <p:nvPr/>
        </p:nvSpPr>
        <p:spPr>
          <a:xfrm>
            <a:off x="1335122" y="2280611"/>
            <a:ext cx="4710079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8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altLang="en-US" sz="1867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1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1335122" y="3389075"/>
            <a:ext cx="4710079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8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altLang="en-US" sz="1867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1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ounded Rectangular Callout 39"/>
          <p:cNvSpPr/>
          <p:nvPr/>
        </p:nvSpPr>
        <p:spPr>
          <a:xfrm>
            <a:off x="1310548" y="4518400"/>
            <a:ext cx="4710079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8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609630">
              <a:lnSpc>
                <a:spcPct val="130000"/>
              </a:lnSpc>
              <a:defRPr/>
            </a:pPr>
            <a:r>
              <a:rPr lang="en-US" altLang="en-US" sz="1867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1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CD</a:t>
            </a:r>
            <a:endParaRPr lang="zh-CN" altLang="en-US" sz="1867" kern="0" dirty="0">
              <a:solidFill>
                <a:prstClr val="black"/>
              </a:solidFill>
              <a:latin typeface="Cambria" panose="02040503050406030204" pitchFamily="18" charset="0"/>
              <a:ea typeface="华康方圆体W7(P)" pitchFamily="82" charset="-122"/>
            </a:endParaRPr>
          </a:p>
        </p:txBody>
      </p:sp>
      <p:pic>
        <p:nvPicPr>
          <p:cNvPr id="41" name="Picture 14" descr="ButCh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7787511" y="4434663"/>
            <a:ext cx="4953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15"/>
          <p:cNvSpPr>
            <a:spLocks noChangeShapeType="1"/>
          </p:cNvSpPr>
          <p:nvPr/>
        </p:nvSpPr>
        <p:spPr bwMode="auto">
          <a:xfrm flipV="1">
            <a:off x="8144698" y="2870200"/>
            <a:ext cx="0" cy="21212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8121806" y="4929985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C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8219576" y="2622261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D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0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46914E-6 L 0.0809 -0.003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18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5185E-6 L 0.00052 -0.2972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486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1" grpId="0" animBg="1"/>
      <p:bldP spid="32" grpId="0"/>
      <p:bldP spid="38" grpId="0" animBg="1"/>
      <p:bldP spid="39" grpId="0" animBg="1"/>
      <p:bldP spid="40" grpId="0" animBg="1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2598548" y="-436328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704108">
            <a:off x="-1194244" y="2306653"/>
            <a:ext cx="2739583" cy="5979247"/>
          </a:xfrm>
          <a:custGeom>
            <a:avLst/>
            <a:gdLst/>
            <a:ahLst/>
            <a:cxnLst/>
            <a:rect l="l" t="t" r="r" b="b"/>
            <a:pathLst>
              <a:path w="4109374" h="8968871">
                <a:moveTo>
                  <a:pt x="0" y="0"/>
                </a:moveTo>
                <a:lnTo>
                  <a:pt x="4109374" y="0"/>
                </a:lnTo>
                <a:lnTo>
                  <a:pt x="4109374" y="8968871"/>
                </a:lnTo>
                <a:lnTo>
                  <a:pt x="0" y="8968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1079052" flipH="1">
            <a:off x="8155642" y="-3140286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9" name="Freeform 9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33456" y="874847"/>
            <a:ext cx="8829744" cy="1148592"/>
            <a:chOff x="0" y="0"/>
            <a:chExt cx="1136940" cy="4537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5648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61719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944887" y="993762"/>
            <a:ext cx="7992896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Vẽ đường thằng CD đi qua điểm H và vuông góc với đường thẳng AB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Freeform 23"/>
          <p:cNvSpPr/>
          <p:nvPr/>
        </p:nvSpPr>
        <p:spPr>
          <a:xfrm rot="-7872031">
            <a:off x="9734804" y="541179"/>
            <a:ext cx="1354934" cy="1027287"/>
          </a:xfrm>
          <a:custGeom>
            <a:avLst/>
            <a:gdLst/>
            <a:ahLst/>
            <a:cxnLst/>
            <a:rect l="l" t="t" r="r" b="b"/>
            <a:pathLst>
              <a:path w="2032401" h="1540930">
                <a:moveTo>
                  <a:pt x="0" y="0"/>
                </a:moveTo>
                <a:lnTo>
                  <a:pt x="2032401" y="0"/>
                </a:lnTo>
                <a:lnTo>
                  <a:pt x="2032401" y="1540930"/>
                </a:lnTo>
                <a:lnTo>
                  <a:pt x="0" y="1540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 rot="1406397">
            <a:off x="482546" y="5924495"/>
            <a:ext cx="1356719" cy="1028640"/>
          </a:xfrm>
          <a:custGeom>
            <a:avLst/>
            <a:gdLst/>
            <a:ahLst/>
            <a:cxnLst/>
            <a:rect l="l" t="t" r="r" b="b"/>
            <a:pathLst>
              <a:path w="2035079" h="1542960">
                <a:moveTo>
                  <a:pt x="0" y="0"/>
                </a:moveTo>
                <a:lnTo>
                  <a:pt x="2035080" y="0"/>
                </a:lnTo>
                <a:lnTo>
                  <a:pt x="2035080" y="1542960"/>
                </a:lnTo>
                <a:lnTo>
                  <a:pt x="0" y="1542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Line 4"/>
          <p:cNvSpPr>
            <a:spLocks noChangeShapeType="1"/>
          </p:cNvSpPr>
          <p:nvPr/>
        </p:nvSpPr>
        <p:spPr bwMode="auto">
          <a:xfrm flipV="1">
            <a:off x="6807200" y="2824544"/>
            <a:ext cx="3353683" cy="2287449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801710" y="5219037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0160883" y="2933794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2919933" y="349083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2881833" y="3414631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2881833" y="3605131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11"/>
          <p:cNvSpPr>
            <a:spLocks noChangeArrowheads="1"/>
          </p:cNvSpPr>
          <p:nvPr/>
        </p:nvSpPr>
        <p:spPr bwMode="auto">
          <a:xfrm>
            <a:off x="7770698" y="3011157"/>
            <a:ext cx="81757" cy="9286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endParaRPr lang="en-US" altLang="en-US" sz="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440073" y="2978875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H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8956">
            <a:off x="8983988" y="1532862"/>
            <a:ext cx="780355" cy="1633869"/>
          </a:xfrm>
          <a:prstGeom prst="rect">
            <a:avLst/>
          </a:prstGeom>
        </p:spPr>
      </p:pic>
      <p:sp>
        <p:nvSpPr>
          <p:cNvPr id="38" name="Rounded Rectangular Callout 37"/>
          <p:cNvSpPr/>
          <p:nvPr/>
        </p:nvSpPr>
        <p:spPr>
          <a:xfrm>
            <a:off x="1335122" y="2280611"/>
            <a:ext cx="4710079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8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altLang="en-US" sz="1867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1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1335122" y="3389075"/>
            <a:ext cx="4710079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8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altLang="en-US" sz="1867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1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ounded Rectangular Callout 39"/>
          <p:cNvSpPr/>
          <p:nvPr/>
        </p:nvSpPr>
        <p:spPr>
          <a:xfrm>
            <a:off x="1310548" y="4518400"/>
            <a:ext cx="4710079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8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609630">
              <a:lnSpc>
                <a:spcPct val="130000"/>
              </a:lnSpc>
              <a:defRPr/>
            </a:pPr>
            <a:r>
              <a:rPr lang="en-US" altLang="en-US" sz="1867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1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CD</a:t>
            </a:r>
            <a:endParaRPr lang="zh-CN" altLang="en-US" sz="1867" kern="0" dirty="0">
              <a:solidFill>
                <a:prstClr val="black"/>
              </a:solidFill>
              <a:latin typeface="Cambria" panose="02040503050406030204" pitchFamily="18" charset="0"/>
              <a:ea typeface="华康方圆体W7(P)" pitchFamily="82" charset="-122"/>
            </a:endParaRPr>
          </a:p>
        </p:txBody>
      </p:sp>
      <p:sp>
        <p:nvSpPr>
          <p:cNvPr id="42" name="Line 15"/>
          <p:cNvSpPr>
            <a:spLocks noChangeShapeType="1"/>
          </p:cNvSpPr>
          <p:nvPr/>
        </p:nvSpPr>
        <p:spPr bwMode="auto">
          <a:xfrm rot="8769338" flipV="1">
            <a:off x="8223258" y="2674042"/>
            <a:ext cx="0" cy="21212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7323284" y="2528749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C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8845010" y="4353785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D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6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-2.59259E-6 L -0.08577 0.1100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549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1" grpId="0" animBg="1"/>
      <p:bldP spid="32" grpId="0"/>
      <p:bldP spid="38" grpId="0" animBg="1"/>
      <p:bldP spid="39" grpId="0" animBg="1"/>
      <p:bldP spid="40" grpId="0" animBg="1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515" y="685799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" name="Freeform 9"/>
          <p:cNvSpPr/>
          <p:nvPr/>
        </p:nvSpPr>
        <p:spPr>
          <a:xfrm rot="462168">
            <a:off x="-194456" y="3189028"/>
            <a:ext cx="1760512" cy="3612991"/>
          </a:xfrm>
          <a:custGeom>
            <a:avLst/>
            <a:gdLst/>
            <a:ahLst/>
            <a:cxnLst/>
            <a:rect l="l" t="t" r="r" b="b"/>
            <a:pathLst>
              <a:path w="2640768" h="5419487">
                <a:moveTo>
                  <a:pt x="0" y="0"/>
                </a:moveTo>
                <a:lnTo>
                  <a:pt x="2640768" y="0"/>
                </a:lnTo>
                <a:lnTo>
                  <a:pt x="2640768" y="5419487"/>
                </a:lnTo>
                <a:lnTo>
                  <a:pt x="0" y="5419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680576" flipH="1">
            <a:off x="2003566" y="4012096"/>
            <a:ext cx="1483369" cy="3044228"/>
          </a:xfrm>
          <a:custGeom>
            <a:avLst/>
            <a:gdLst/>
            <a:ahLst/>
            <a:cxnLst/>
            <a:rect l="l" t="t" r="r" b="b"/>
            <a:pathLst>
              <a:path w="2225054" h="4566342">
                <a:moveTo>
                  <a:pt x="2225053" y="0"/>
                </a:moveTo>
                <a:lnTo>
                  <a:pt x="0" y="0"/>
                </a:lnTo>
                <a:lnTo>
                  <a:pt x="0" y="4566342"/>
                </a:lnTo>
                <a:lnTo>
                  <a:pt x="2225053" y="4566342"/>
                </a:lnTo>
                <a:lnTo>
                  <a:pt x="22250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702082">
            <a:off x="7908529" y="4409689"/>
            <a:ext cx="1222035" cy="2507908"/>
          </a:xfrm>
          <a:custGeom>
            <a:avLst/>
            <a:gdLst/>
            <a:ahLst/>
            <a:cxnLst/>
            <a:rect l="l" t="t" r="r" b="b"/>
            <a:pathLst>
              <a:path w="1833053" h="3761862">
                <a:moveTo>
                  <a:pt x="0" y="0"/>
                </a:moveTo>
                <a:lnTo>
                  <a:pt x="1833052" y="0"/>
                </a:lnTo>
                <a:lnTo>
                  <a:pt x="1833052" y="3761862"/>
                </a:lnTo>
                <a:lnTo>
                  <a:pt x="0" y="376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1542088" flipH="1">
            <a:off x="6609972" y="4683294"/>
            <a:ext cx="1091009" cy="2239012"/>
          </a:xfrm>
          <a:custGeom>
            <a:avLst/>
            <a:gdLst/>
            <a:ahLst/>
            <a:cxnLst/>
            <a:rect l="l" t="t" r="r" b="b"/>
            <a:pathLst>
              <a:path w="1636514" h="3358518">
                <a:moveTo>
                  <a:pt x="1636514" y="0"/>
                </a:moveTo>
                <a:lnTo>
                  <a:pt x="0" y="0"/>
                </a:lnTo>
                <a:lnTo>
                  <a:pt x="0" y="3358518"/>
                </a:lnTo>
                <a:lnTo>
                  <a:pt x="1636514" y="3358518"/>
                </a:lnTo>
                <a:lnTo>
                  <a:pt x="16365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8888873" y="5026488"/>
            <a:ext cx="3560124" cy="2291425"/>
          </a:xfrm>
          <a:custGeom>
            <a:avLst/>
            <a:gdLst/>
            <a:ahLst/>
            <a:cxnLst/>
            <a:rect l="l" t="t" r="r" b="b"/>
            <a:pathLst>
              <a:path w="5340186" h="3437138">
                <a:moveTo>
                  <a:pt x="0" y="0"/>
                </a:moveTo>
                <a:lnTo>
                  <a:pt x="5340186" y="0"/>
                </a:lnTo>
                <a:lnTo>
                  <a:pt x="5340186" y="3437138"/>
                </a:lnTo>
                <a:lnTo>
                  <a:pt x="0" y="34371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460221">
            <a:off x="9964589" y="-1263574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0" y="0"/>
                </a:moveTo>
                <a:lnTo>
                  <a:pt x="8072927" y="0"/>
                </a:lnTo>
                <a:lnTo>
                  <a:pt x="8072927" y="11502875"/>
                </a:lnTo>
                <a:lnTo>
                  <a:pt x="0" y="11502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1108811" flipH="1">
            <a:off x="-2490318" y="-2789629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8072927" y="0"/>
                </a:moveTo>
                <a:lnTo>
                  <a:pt x="0" y="0"/>
                </a:lnTo>
                <a:lnTo>
                  <a:pt x="0" y="11502876"/>
                </a:lnTo>
                <a:lnTo>
                  <a:pt x="8072927" y="11502876"/>
                </a:lnTo>
                <a:lnTo>
                  <a:pt x="80729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2320348" y="3509713"/>
            <a:ext cx="755130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6"/>
              </a:lnSpc>
              <a:spcBef>
                <a:spcPct val="0"/>
              </a:spcBef>
            </a:pPr>
            <a:r>
              <a:rPr lang="vi-VN" sz="9200" dirty="0">
                <a:solidFill>
                  <a:srgbClr val="644F41"/>
                </a:solidFill>
                <a:latin typeface="Halley"/>
              </a:rPr>
              <a:t>Thử thách 2:</a:t>
            </a:r>
            <a:endParaRPr lang="en-US" sz="9200" dirty="0">
              <a:solidFill>
                <a:srgbClr val="644F41"/>
              </a:solidFill>
              <a:latin typeface="Halley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349251" y="-66705"/>
            <a:ext cx="3125957" cy="1216281"/>
          </a:xfrm>
          <a:custGeom>
            <a:avLst/>
            <a:gdLst/>
            <a:ahLst/>
            <a:cxnLst/>
            <a:rect l="l" t="t" r="r" b="b"/>
            <a:pathLst>
              <a:path w="4688935" h="1824422">
                <a:moveTo>
                  <a:pt x="0" y="0"/>
                </a:moveTo>
                <a:lnTo>
                  <a:pt x="4688936" y="0"/>
                </a:lnTo>
                <a:lnTo>
                  <a:pt x="4688936" y="1824422"/>
                </a:lnTo>
                <a:lnTo>
                  <a:pt x="0" y="1824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flipH="1">
            <a:off x="6933197" y="1275948"/>
            <a:ext cx="1772260" cy="689570"/>
          </a:xfrm>
          <a:custGeom>
            <a:avLst/>
            <a:gdLst/>
            <a:ahLst/>
            <a:cxnLst/>
            <a:rect l="l" t="t" r="r" b="b"/>
            <a:pathLst>
              <a:path w="2658390" h="1034355">
                <a:moveTo>
                  <a:pt x="2658390" y="0"/>
                </a:moveTo>
                <a:lnTo>
                  <a:pt x="0" y="0"/>
                </a:lnTo>
                <a:lnTo>
                  <a:pt x="0" y="1034355"/>
                </a:lnTo>
                <a:lnTo>
                  <a:pt x="2658390" y="1034355"/>
                </a:lnTo>
                <a:lnTo>
                  <a:pt x="265839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4069851" y="4776388"/>
            <a:ext cx="1126395" cy="438270"/>
          </a:xfrm>
          <a:custGeom>
            <a:avLst/>
            <a:gdLst/>
            <a:ahLst/>
            <a:cxnLst/>
            <a:rect l="l" t="t" r="r" b="b"/>
            <a:pathLst>
              <a:path w="1689593" h="657405">
                <a:moveTo>
                  <a:pt x="0" y="0"/>
                </a:moveTo>
                <a:lnTo>
                  <a:pt x="1689593" y="0"/>
                </a:lnTo>
                <a:lnTo>
                  <a:pt x="1689593" y="657406"/>
                </a:lnTo>
                <a:lnTo>
                  <a:pt x="0" y="657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0354352" y="3122565"/>
            <a:ext cx="1647126" cy="2680235"/>
          </a:xfrm>
          <a:custGeom>
            <a:avLst/>
            <a:gdLst/>
            <a:ahLst/>
            <a:cxnLst/>
            <a:rect l="l" t="t" r="r" b="b"/>
            <a:pathLst>
              <a:path w="2470689" h="4020352">
                <a:moveTo>
                  <a:pt x="0" y="0"/>
                </a:moveTo>
                <a:lnTo>
                  <a:pt x="2470690" y="0"/>
                </a:lnTo>
                <a:lnTo>
                  <a:pt x="2470690" y="4020352"/>
                </a:lnTo>
                <a:lnTo>
                  <a:pt x="0" y="4020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24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7665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364432" flipH="1">
            <a:off x="-4114683" y="-3895860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372440" flipH="1">
            <a:off x="8716934" y="-3584527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1393" y="866020"/>
            <a:ext cx="9284207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C704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859D6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918221" y="901553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8"/>
                </a:lnTo>
                <a:lnTo>
                  <a:pt x="0" y="896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6076300" y="5160515"/>
            <a:ext cx="865916" cy="865916"/>
          </a:xfrm>
          <a:custGeom>
            <a:avLst/>
            <a:gdLst/>
            <a:ahLst/>
            <a:cxnLst/>
            <a:rect l="l" t="t" r="r" b="b"/>
            <a:pathLst>
              <a:path w="1298874" h="1298874">
                <a:moveTo>
                  <a:pt x="0" y="0"/>
                </a:moveTo>
                <a:lnTo>
                  <a:pt x="1298874" y="0"/>
                </a:lnTo>
                <a:lnTo>
                  <a:pt x="1298874" y="1298874"/>
                </a:lnTo>
                <a:lnTo>
                  <a:pt x="0" y="1298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0290982" y="4962747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7"/>
                </a:lnTo>
                <a:lnTo>
                  <a:pt x="0" y="896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0376911" y="1822542"/>
            <a:ext cx="958871" cy="958871"/>
          </a:xfrm>
          <a:custGeom>
            <a:avLst/>
            <a:gdLst/>
            <a:ahLst/>
            <a:cxnLst/>
            <a:rect l="l" t="t" r="r" b="b"/>
            <a:pathLst>
              <a:path w="1438307" h="1438307">
                <a:moveTo>
                  <a:pt x="0" y="0"/>
                </a:moveTo>
                <a:lnTo>
                  <a:pt x="1438308" y="0"/>
                </a:lnTo>
                <a:lnTo>
                  <a:pt x="1438308" y="1438307"/>
                </a:lnTo>
                <a:lnTo>
                  <a:pt x="0" y="1438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232296" y="2672028"/>
            <a:ext cx="596583" cy="596583"/>
          </a:xfrm>
          <a:custGeom>
            <a:avLst/>
            <a:gdLst/>
            <a:ahLst/>
            <a:cxnLst/>
            <a:rect l="l" t="t" r="r" b="b"/>
            <a:pathLst>
              <a:path w="894874" h="894874">
                <a:moveTo>
                  <a:pt x="0" y="0"/>
                </a:moveTo>
                <a:lnTo>
                  <a:pt x="894874" y="0"/>
                </a:lnTo>
                <a:lnTo>
                  <a:pt x="894874" y="894874"/>
                </a:lnTo>
                <a:lnTo>
                  <a:pt x="0" y="894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rot="290225">
            <a:off x="10124219" y="3326115"/>
            <a:ext cx="2615139" cy="3632137"/>
          </a:xfrm>
          <a:custGeom>
            <a:avLst/>
            <a:gdLst/>
            <a:ahLst/>
            <a:cxnLst/>
            <a:rect l="l" t="t" r="r" b="b"/>
            <a:pathLst>
              <a:path w="3922708" h="5448206">
                <a:moveTo>
                  <a:pt x="0" y="0"/>
                </a:moveTo>
                <a:lnTo>
                  <a:pt x="3922709" y="0"/>
                </a:lnTo>
                <a:lnTo>
                  <a:pt x="3922709" y="5448207"/>
                </a:lnTo>
                <a:lnTo>
                  <a:pt x="0" y="54482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-659942" y="4157651"/>
            <a:ext cx="3782671" cy="3198077"/>
          </a:xfrm>
          <a:custGeom>
            <a:avLst/>
            <a:gdLst/>
            <a:ahLst/>
            <a:cxnLst/>
            <a:rect l="l" t="t" r="r" b="b"/>
            <a:pathLst>
              <a:path w="5674007" h="4797115">
                <a:moveTo>
                  <a:pt x="0" y="0"/>
                </a:moveTo>
                <a:lnTo>
                  <a:pt x="5674007" y="0"/>
                </a:lnTo>
                <a:lnTo>
                  <a:pt x="5674007" y="4797115"/>
                </a:lnTo>
                <a:lnTo>
                  <a:pt x="0" y="4797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0" name="Freeform 50"/>
          <p:cNvSpPr/>
          <p:nvPr/>
        </p:nvSpPr>
        <p:spPr>
          <a:xfrm>
            <a:off x="6467894" y="271206"/>
            <a:ext cx="2083769" cy="810776"/>
          </a:xfrm>
          <a:custGeom>
            <a:avLst/>
            <a:gdLst/>
            <a:ahLst/>
            <a:cxnLst/>
            <a:rect l="l" t="t" r="r" b="b"/>
            <a:pathLst>
              <a:path w="3125654" h="1216164">
                <a:moveTo>
                  <a:pt x="0" y="0"/>
                </a:moveTo>
                <a:lnTo>
                  <a:pt x="3125654" y="0"/>
                </a:lnTo>
                <a:lnTo>
                  <a:pt x="3125654" y="1216164"/>
                </a:lnTo>
                <a:lnTo>
                  <a:pt x="0" y="12161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1" name="Freeform 51"/>
          <p:cNvSpPr/>
          <p:nvPr/>
        </p:nvSpPr>
        <p:spPr>
          <a:xfrm flipH="1">
            <a:off x="-909189" y="2321217"/>
            <a:ext cx="1818378" cy="707515"/>
          </a:xfrm>
          <a:custGeom>
            <a:avLst/>
            <a:gdLst/>
            <a:ahLst/>
            <a:cxnLst/>
            <a:rect l="l" t="t" r="r" b="b"/>
            <a:pathLst>
              <a:path w="2727567" h="1061272">
                <a:moveTo>
                  <a:pt x="2727568" y="0"/>
                </a:moveTo>
                <a:lnTo>
                  <a:pt x="0" y="0"/>
                </a:lnTo>
                <a:lnTo>
                  <a:pt x="0" y="1061272"/>
                </a:lnTo>
                <a:lnTo>
                  <a:pt x="2727568" y="1061272"/>
                </a:lnTo>
                <a:lnTo>
                  <a:pt x="272756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2" name="TextBox 22"/>
          <p:cNvSpPr txBox="1"/>
          <p:nvPr/>
        </p:nvSpPr>
        <p:spPr>
          <a:xfrm>
            <a:off x="1951880" y="942194"/>
            <a:ext cx="79928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Hướng dẫn các bạn vẽ bản thiết kế con diều trên giấy báo.Trước khi vẽ, các bạn có thể tự điều chỉnh kích thước theo kích thước tờ giấy.</a:t>
            </a:r>
            <a:endParaRPr lang="en-US" sz="2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ounded Rectangular Callout 52"/>
          <p:cNvSpPr/>
          <p:nvPr/>
        </p:nvSpPr>
        <p:spPr>
          <a:xfrm>
            <a:off x="1364623" y="2705228"/>
            <a:ext cx="4710079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1867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altLang="en-US" sz="36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6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 đoạn thẳng AB dài 20 cm. Vẽ trung điểm H của đoạn thẳng AB.</a:t>
            </a:r>
            <a:endParaRPr lang="en-US" alt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250" t="36666" r="55834" b="44074"/>
          <a:stretch/>
        </p:blipFill>
        <p:spPr>
          <a:xfrm>
            <a:off x="6303167" y="3317767"/>
            <a:ext cx="4568033" cy="1503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7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560</Words>
  <Application>Microsoft Office PowerPoint</Application>
  <PresentationFormat>Màn hình rộng</PresentationFormat>
  <Paragraphs>84</Paragraphs>
  <Slides>21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0" baseType="lpstr">
      <vt:lpstr>UTM Erie Black</vt:lpstr>
      <vt:lpstr>Cambria</vt:lpstr>
      <vt:lpstr>iCiel Brush Up</vt:lpstr>
      <vt:lpstr>Calibri</vt:lpstr>
      <vt:lpstr>#9Slide07 SVNBango</vt:lpstr>
      <vt:lpstr>Halley</vt:lpstr>
      <vt:lpstr>UTM Helve</vt:lpstr>
      <vt:lpstr>Arial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10</cp:lastModifiedBy>
  <cp:revision>10</cp:revision>
  <dcterms:created xsi:type="dcterms:W3CDTF">2023-10-27T08:14:04Z</dcterms:created>
  <dcterms:modified xsi:type="dcterms:W3CDTF">2024-12-07T02:33:48Z</dcterms:modified>
</cp:coreProperties>
</file>