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57" r:id="rId2"/>
    <p:sldId id="259" r:id="rId3"/>
    <p:sldId id="266" r:id="rId4"/>
    <p:sldId id="286" r:id="rId5"/>
    <p:sldId id="270" r:id="rId6"/>
    <p:sldId id="288" r:id="rId7"/>
  </p:sldIdLst>
  <p:sldSz cx="12192000" cy="6858000"/>
  <p:notesSz cx="6858000" cy="9144000"/>
  <p:embeddedFontLst>
    <p:embeddedFont>
      <p:font typeface="#9Slide03 Arima Madurai ExtraBo" panose="020B0604020202020204" charset="0"/>
      <p:bold r:id="rId9"/>
    </p:embeddedFont>
    <p:embeddedFont>
      <p:font typeface="#9Slide05 Aphrodite Pro" panose="020B0604020202020204" charset="0"/>
      <p:regular r:id="rId10"/>
    </p:embeddedFont>
    <p:embeddedFont>
      <p:font typeface="#9Slide07 HoneyCream" panose="020B0604020202020204" charset="0"/>
      <p:regular r:id="rId11"/>
    </p:embeddedFont>
    <p:embeddedFont>
      <p:font typeface="Cambria" panose="02040503050406030204" pitchFamily="18" charset="0"/>
      <p:regular r:id="rId12"/>
      <p:bold r:id="rId13"/>
      <p:italic r:id="rId14"/>
      <p:boldItalic r:id="rId15"/>
    </p:embeddedFont>
    <p:embeddedFont>
      <p:font typeface="UTM Cookies" panose="02040603050506020204" pitchFamily="18" charset="0"/>
      <p:regular r:id="rId16"/>
    </p:embeddedFont>
    <p:embeddedFont>
      <p:font typeface="UTM Tam Le" panose="020406030505060202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83" d="100"/>
          <a:sy n="83"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F4661-444B-4DF9-BCCA-766A11A4B6AF}"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E60B3-9B49-46A0-8BD1-9895C1621EDE}" type="slidenum">
              <a:rPr lang="en-US" smtClean="0"/>
              <a:t>‹#›</a:t>
            </a:fld>
            <a:endParaRPr lang="en-US"/>
          </a:p>
        </p:txBody>
      </p:sp>
    </p:spTree>
    <p:extLst>
      <p:ext uri="{BB962C8B-B14F-4D97-AF65-F5344CB8AC3E}">
        <p14:creationId xmlns:p14="http://schemas.microsoft.com/office/powerpoint/2010/main" val="39516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UTM Cookies" panose="02040603050506020204" pitchFamily="1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E1D37-C707-4E44-8ADC-68E0451D5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25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E1D37-C707-4E44-8ADC-68E0451D5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5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E1D37-C707-4E44-8ADC-68E0451D5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99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E1D37-C707-4E44-8ADC-68E0451D5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71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E1D37-C707-4E44-8ADC-68E0451D5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59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4AE-D6E8-304C-83E2-485F5BFB6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82ADC7-7563-C04C-9623-5E6C23DDB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5C08F-B6D7-7542-9C2F-DFDA4E2908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2D29B6-5714-2943-9F6E-CE89C076B7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7F19CF-5A43-7343-B3B5-6D7B2A4D7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86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B124-E1E5-6646-8F1F-2B835663B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DE7A0-9FFF-C246-BC55-EDC79FC5EC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318ED24-3A5A-F24D-8919-647FABCDD8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4565CE0-57CD-F043-9079-6DA4B62996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79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DC875-14A8-1C4E-8D87-626B6C2885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B5E94C2-BE18-044D-9E3E-1459F57832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E5268A2-0A45-684B-BD89-DFB4A2867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67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FD82-2CA6-DF46-8223-A1534E2ED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EE6E0-71FB-D54F-B9D9-A64B876B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F010E-6630-0E43-BAF1-6943706CA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55DD2-BF65-7644-BD7A-78A5E5423B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B1191B-0FDD-1141-93C3-31D209B27A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92F4D4-0287-9E41-BAB1-07367F00A7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7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DB1B-FCAB-9A4C-905C-89E596591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999130-5392-B841-98C7-B0DB71E39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EDF8C-A3EC-ED41-B201-9316AD9FC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BF9EC-3477-1148-84BB-378EF3F335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49CA4B-2573-3648-8C7F-041908512D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AAACA9D-012D-A741-825D-4463D82E0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561F-7E84-F945-82E0-AA2270900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FBA91-5B7B-A14C-9206-C69AA6901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BD71A-A891-C345-A4C8-6FD982D2ED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1E5731-8054-C649-A948-CB65788C85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FCA551A-BFDC-5A40-BE99-7888E7015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2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5B3D3-064F-B54D-8548-8EA83BE46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BCDA38-168D-0149-80B6-EDFDC86BC1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5515E-DCF7-3447-972E-02867FDF97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E59F0EC-CBBF-9B4A-8C9D-61737CFA84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755FBD-815C-8C44-A1AE-FEAE5290C8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82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AABE-8700-DE4F-8B50-B65FFE186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CB8A-D357-B843-8B0D-D3D9CE4B2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7375-B891-4D42-B687-7F93DEF426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04A227-CE7E-D54F-AF46-A91858FE9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5C01BC-1C21-0B42-90AC-7C4E686CC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30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AABE-8700-DE4F-8B50-B65FFE186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CB8A-D357-B843-8B0D-D3D9CE4B2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7375-B891-4D42-B687-7F93DEF426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04A227-CE7E-D54F-AF46-A91858FE9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5C01BC-1C21-0B42-90AC-7C4E686CC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45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AABE-8700-DE4F-8B50-B65FFE186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CB8A-D357-B843-8B0D-D3D9CE4B2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7375-B891-4D42-B687-7F93DEF426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04A227-CE7E-D54F-AF46-A91858FE9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5C01BC-1C21-0B42-90AC-7C4E686CC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9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AABE-8700-DE4F-8B50-B65FFE186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CB8A-D357-B843-8B0D-D3D9CE4B2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7375-B891-4D42-B687-7F93DEF426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04A227-CE7E-D54F-AF46-A91858FE9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5C01BC-1C21-0B42-90AC-7C4E686CC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1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AABE-8700-DE4F-8B50-B65FFE186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CB8A-D357-B843-8B0D-D3D9CE4B2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E7375-B891-4D42-B687-7F93DEF426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04A227-CE7E-D54F-AF46-A91858FE9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5C01BC-1C21-0B42-90AC-7C4E686CCB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9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B5F1-CD45-3B42-8705-28F407723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A062D1-714E-0247-9B9C-7C27BE1C7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2D4FA-1664-A648-86FB-6DF14C30A2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B9878-DB90-124A-8B3F-5A13E6C33F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3127B6-FB4B-8849-945B-FCC126D30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23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3AB6-DBFC-6346-97D4-A3F222B11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9D72B-7FDA-D541-AE0B-FFBE2F6530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A7FBF-3ADC-8041-A27E-EDF35C937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1FC5EB-2088-1343-8E32-C9556A5001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BC02FD4-F7E7-9544-A8A4-9DAA616F4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CC82724-E6DD-AD47-9DDA-5967BD65BA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74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E65A-4732-1045-AFBA-09B3DF0D4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86E284-5526-AE4A-9807-7411C8375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DC984-014B-6848-953C-C389F66A6E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FFCC0-87D4-7548-9CAB-A8A3C0304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1A863-4104-9A49-97BD-B1F1014978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65A9A4-D4CA-764F-8F23-F74DFFE2B9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A6A22B9-2105-2E4B-B5CB-7B9C7BD8B4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AA60FC3-BD3D-F34F-BD1B-4D932E4AD4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6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8AC3D-2F1C-B948-B2A1-4BC965C53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A06FF-28B3-344C-B297-7040750FC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81DDA-C75C-1347-BDA2-4D004A43418E}"/>
              </a:ext>
            </a:extLst>
          </p:cNvPr>
          <p:cNvSpPr>
            <a:spLocks noGrp="1"/>
          </p:cNvSpPr>
          <p:nvPr>
            <p:ph type="dt" sz="half" idx="2"/>
          </p:nvPr>
        </p:nvSpPr>
        <p:spPr>
          <a:xfrm>
            <a:off x="779607" y="63677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D08DF3-9598-FB4E-AC13-1D463D08830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E1CC6C6-2965-8546-BB03-1425AE1FE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CA81ED-8B7C-3841-BF1E-CE53F6F86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826A8-DD3D-F845-AD3C-5270E32FA6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990BE465-B899-3E6D-0C41-38619AD6FD56}"/>
              </a:ext>
            </a:extLst>
          </p:cNvPr>
          <p:cNvSpPr txBox="1">
            <a:spLocks/>
          </p:cNvSpPr>
          <p:nvPr userDrawn="1"/>
        </p:nvSpPr>
        <p:spPr>
          <a:xfrm>
            <a:off x="1380103" y="9266768"/>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pic>
        <p:nvPicPr>
          <p:cNvPr id="11" name="Picture 10">
            <a:extLst>
              <a:ext uri="{FF2B5EF4-FFF2-40B4-BE49-F238E27FC236}">
                <a16:creationId xmlns:a16="http://schemas.microsoft.com/office/drawing/2014/main" id="{CE1CCDF1-4D9F-FD06-DBF6-B9A4F15DB5F3}"/>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58865711" y="-32888919"/>
            <a:ext cx="2914996" cy="4957001"/>
          </a:xfrm>
          <a:prstGeom prst="rect">
            <a:avLst/>
          </a:prstGeom>
        </p:spPr>
      </p:pic>
      <p:pic>
        <p:nvPicPr>
          <p:cNvPr id="12" name="Picture 11">
            <a:extLst>
              <a:ext uri="{FF2B5EF4-FFF2-40B4-BE49-F238E27FC236}">
                <a16:creationId xmlns:a16="http://schemas.microsoft.com/office/drawing/2014/main" id="{B3E61940-C368-65E9-169B-641FBFA2440C}"/>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72603259" y="-32888919"/>
            <a:ext cx="2914996" cy="4957001"/>
          </a:xfrm>
          <a:prstGeom prst="rect">
            <a:avLst/>
          </a:prstGeom>
        </p:spPr>
      </p:pic>
      <p:pic>
        <p:nvPicPr>
          <p:cNvPr id="13" name="Picture 12">
            <a:extLst>
              <a:ext uri="{FF2B5EF4-FFF2-40B4-BE49-F238E27FC236}">
                <a16:creationId xmlns:a16="http://schemas.microsoft.com/office/drawing/2014/main" id="{DAD18C74-11E0-0B43-30B7-986B8B1C026D}"/>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58733227" y="19569153"/>
            <a:ext cx="2914996" cy="4957001"/>
          </a:xfrm>
          <a:prstGeom prst="rect">
            <a:avLst/>
          </a:prstGeom>
        </p:spPr>
      </p:pic>
      <p:pic>
        <p:nvPicPr>
          <p:cNvPr id="14" name="Picture 13">
            <a:extLst>
              <a:ext uri="{FF2B5EF4-FFF2-40B4-BE49-F238E27FC236}">
                <a16:creationId xmlns:a16="http://schemas.microsoft.com/office/drawing/2014/main" id="{6ABCB572-C6FD-6D8D-7BAA-A821B8A50B03}"/>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72603259" y="19569152"/>
            <a:ext cx="2914996" cy="4957001"/>
          </a:xfrm>
          <a:prstGeom prst="rect">
            <a:avLst/>
          </a:prstGeom>
        </p:spPr>
      </p:pic>
      <p:sp>
        <p:nvSpPr>
          <p:cNvPr id="15" name="Title 1">
            <a:extLst>
              <a:ext uri="{FF2B5EF4-FFF2-40B4-BE49-F238E27FC236}">
                <a16:creationId xmlns:a16="http://schemas.microsoft.com/office/drawing/2014/main" id="{0FEFD0AD-8054-692D-16BB-81F79DABAC3C}"/>
              </a:ext>
            </a:extLst>
          </p:cNvPr>
          <p:cNvSpPr txBox="1">
            <a:spLocks/>
          </p:cNvSpPr>
          <p:nvPr userDrawn="1"/>
        </p:nvSpPr>
        <p:spPr>
          <a:xfrm>
            <a:off x="-677891" y="5720635"/>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A9DB7F">
                    <a:lumMod val="60000"/>
                    <a:lumOff val="4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A9DB7F">
                  <a:lumMod val="60000"/>
                  <a:lumOff val="40000"/>
                </a:srgbClr>
              </a:solidFill>
              <a:effectLst/>
              <a:uLnTx/>
              <a:uFillTx/>
              <a:latin typeface="#9Slide07 HoneyCream" pitchFamily="2" charset="0"/>
              <a:ea typeface="+mj-ea"/>
              <a:cs typeface="+mj-cs"/>
              <a:sym typeface="Arial"/>
            </a:endParaRPr>
          </a:p>
        </p:txBody>
      </p:sp>
      <p:sp>
        <p:nvSpPr>
          <p:cNvPr id="17" name="TextBox 16">
            <a:extLst>
              <a:ext uri="{FF2B5EF4-FFF2-40B4-BE49-F238E27FC236}">
                <a16:creationId xmlns:a16="http://schemas.microsoft.com/office/drawing/2014/main" id="{F281B02F-849C-079E-89CD-C51B8FD29AF3}"/>
              </a:ext>
            </a:extLst>
          </p:cNvPr>
          <p:cNvSpPr txBox="1"/>
          <p:nvPr userDrawn="1"/>
        </p:nvSpPr>
        <p:spPr>
          <a:xfrm>
            <a:off x="9354400" y="377285"/>
            <a:ext cx="3662637" cy="1046415"/>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133"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2133"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275672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2000" r="-5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109206-70E4-E741-A816-7416BF12CC69}"/>
              </a:ext>
            </a:extLst>
          </p:cNvPr>
          <p:cNvSpPr txBox="1"/>
          <p:nvPr/>
        </p:nvSpPr>
        <p:spPr>
          <a:xfrm>
            <a:off x="351014" y="-11879"/>
            <a:ext cx="3657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solidFill>
                    <a:prstClr val="black"/>
                  </a:solidFill>
                </a:ln>
                <a:solidFill>
                  <a:srgbClr val="96D9C9"/>
                </a:solidFill>
                <a:effectLst/>
                <a:uLnTx/>
                <a:uFillTx/>
                <a:latin typeface="UTM Cookies" panose="02040603050506020204" pitchFamily="18"/>
                <a:ea typeface="+mn-ea"/>
                <a:cs typeface="+mn-cs"/>
              </a:rPr>
              <a:t>Toán</a:t>
            </a:r>
            <a:r>
              <a:rPr kumimoji="0" lang="en-US" sz="6000" b="0" i="0" u="none" strike="noStrike" kern="1200" cap="none" spc="0" normalizeH="0" baseline="0" noProof="0" dirty="0">
                <a:ln>
                  <a:solidFill>
                    <a:prstClr val="black"/>
                  </a:solidFill>
                </a:ln>
                <a:solidFill>
                  <a:srgbClr val="96D9C9"/>
                </a:solidFill>
                <a:effectLst/>
                <a:uLnTx/>
                <a:uFillTx/>
                <a:latin typeface="UTM Cookies" panose="02040603050506020204" pitchFamily="18"/>
                <a:ea typeface="+mn-ea"/>
                <a:cs typeface="+mn-cs"/>
              </a:rPr>
              <a:t> 4</a:t>
            </a:r>
          </a:p>
        </p:txBody>
      </p:sp>
      <p:sp>
        <p:nvSpPr>
          <p:cNvPr id="9" name="TextBox 8">
            <a:extLst>
              <a:ext uri="{FF2B5EF4-FFF2-40B4-BE49-F238E27FC236}">
                <a16:creationId xmlns:a16="http://schemas.microsoft.com/office/drawing/2014/main" id="{941FC5B5-33BB-694D-8414-262338451E67}"/>
              </a:ext>
            </a:extLst>
          </p:cNvPr>
          <p:cNvSpPr txBox="1"/>
          <p:nvPr/>
        </p:nvSpPr>
        <p:spPr>
          <a:xfrm>
            <a:off x="9916453" y="4070504"/>
            <a:ext cx="16593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solidFill>
                    <a:prstClr val="black"/>
                  </a:solidFill>
                </a:ln>
                <a:solidFill>
                  <a:srgbClr val="E7E6E6">
                    <a:lumMod val="75000"/>
                  </a:srgbClr>
                </a:solidFill>
                <a:effectLst/>
                <a:uLnTx/>
                <a:uFillTx/>
                <a:latin typeface="UTM Cookies" panose="02040603050506020204" pitchFamily="18"/>
              </a:rPr>
              <a:t>Trang</a:t>
            </a:r>
            <a:r>
              <a:rPr kumimoji="0" lang="en-US" sz="2400" b="0" i="1" u="none" strike="noStrike" kern="1200" cap="none" spc="0" normalizeH="0" baseline="0" noProof="0" dirty="0">
                <a:ln>
                  <a:solidFill>
                    <a:prstClr val="black"/>
                  </a:solidFill>
                </a:ln>
                <a:solidFill>
                  <a:srgbClr val="E7E6E6">
                    <a:lumMod val="75000"/>
                  </a:srgbClr>
                </a:solidFill>
                <a:effectLst/>
                <a:uLnTx/>
                <a:uFillTx/>
                <a:latin typeface="UTM Cookies" panose="02040603050506020204" pitchFamily="18"/>
              </a:rPr>
              <a:t> </a:t>
            </a:r>
            <a:r>
              <a:rPr lang="vi-VN" sz="2400" i="1" dirty="0">
                <a:ln>
                  <a:solidFill>
                    <a:prstClr val="black"/>
                  </a:solidFill>
                </a:ln>
                <a:solidFill>
                  <a:srgbClr val="E7E6E6">
                    <a:lumMod val="75000"/>
                  </a:srgbClr>
                </a:solidFill>
                <a:latin typeface="UTM Cookies" panose="02040603050506020204" pitchFamily="18"/>
              </a:rPr>
              <a:t>90</a:t>
            </a:r>
            <a:endParaRPr kumimoji="0" lang="en-US" sz="2400" b="0" i="1" u="none" strike="noStrike" kern="1200" cap="none" spc="0" normalizeH="0" baseline="0" noProof="0" dirty="0">
              <a:ln>
                <a:solidFill>
                  <a:prstClr val="black"/>
                </a:solidFill>
              </a:ln>
              <a:solidFill>
                <a:srgbClr val="E7E6E6">
                  <a:lumMod val="75000"/>
                </a:srgbClr>
              </a:solidFill>
              <a:effectLst/>
              <a:uLnTx/>
              <a:uFillTx/>
              <a:latin typeface="UTM Cookies" panose="02040603050506020204" pitchFamily="18"/>
            </a:endParaRPr>
          </a:p>
        </p:txBody>
      </p:sp>
      <p:sp>
        <p:nvSpPr>
          <p:cNvPr id="10" name="Oval Callout 9">
            <a:extLst>
              <a:ext uri="{FF2B5EF4-FFF2-40B4-BE49-F238E27FC236}">
                <a16:creationId xmlns:a16="http://schemas.microsoft.com/office/drawing/2014/main" id="{A06863A5-9ECA-F74C-80AB-82FAABB3E83F}"/>
              </a:ext>
            </a:extLst>
          </p:cNvPr>
          <p:cNvSpPr/>
          <p:nvPr/>
        </p:nvSpPr>
        <p:spPr>
          <a:xfrm rot="502970">
            <a:off x="5607577" y="3812984"/>
            <a:ext cx="1818675" cy="98342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UTM Cookies" panose="02040603050506020204" pitchFamily="18"/>
                <a:ea typeface="+mn-ea"/>
                <a:cs typeface="+mn-cs"/>
              </a:rPr>
              <a:t>Family Trip</a:t>
            </a:r>
          </a:p>
        </p:txBody>
      </p:sp>
      <p:pic>
        <p:nvPicPr>
          <p:cNvPr id="12" name="Picture 11">
            <a:extLst>
              <a:ext uri="{FF2B5EF4-FFF2-40B4-BE49-F238E27FC236}">
                <a16:creationId xmlns:a16="http://schemas.microsoft.com/office/drawing/2014/main" id="{9884000A-F089-944A-AB63-4284351C274F}"/>
              </a:ext>
            </a:extLst>
          </p:cNvPr>
          <p:cNvPicPr>
            <a:picLocks noChangeAspect="1"/>
          </p:cNvPicPr>
          <p:nvPr/>
        </p:nvPicPr>
        <p:blipFill>
          <a:blip r:embed="rId3"/>
          <a:stretch>
            <a:fillRect/>
          </a:stretch>
        </p:blipFill>
        <p:spPr>
          <a:xfrm>
            <a:off x="4688685" y="5068304"/>
            <a:ext cx="735145" cy="1243260"/>
          </a:xfrm>
          <a:prstGeom prst="rect">
            <a:avLst/>
          </a:prstGeom>
        </p:spPr>
      </p:pic>
      <p:sp>
        <p:nvSpPr>
          <p:cNvPr id="13" name="TextBox 12">
            <a:extLst>
              <a:ext uri="{FF2B5EF4-FFF2-40B4-BE49-F238E27FC236}">
                <a16:creationId xmlns:a16="http://schemas.microsoft.com/office/drawing/2014/main" id="{BFC50D84-5CC8-8947-84E6-D13DC7177D5B}"/>
              </a:ext>
            </a:extLst>
          </p:cNvPr>
          <p:cNvSpPr txBox="1"/>
          <p:nvPr/>
        </p:nvSpPr>
        <p:spPr>
          <a:xfrm>
            <a:off x="10959548" y="6311564"/>
            <a:ext cx="1232452" cy="367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472C4">
                    <a:lumMod val="60000"/>
                    <a:lumOff val="40000"/>
                  </a:srgbClr>
                </a:solidFill>
                <a:effectLst/>
                <a:uLnTx/>
                <a:uFillTx/>
                <a:latin typeface="UTM Tam Le" panose="02040603050506020204" pitchFamily="18"/>
                <a:ea typeface="+mn-ea"/>
                <a:cs typeface="+mn-cs"/>
              </a:rPr>
              <a:t>MăngNon</a:t>
            </a:r>
            <a:endParaRPr kumimoji="0" lang="en-US" sz="1800" b="0" i="0" u="none" strike="noStrike" kern="1200" cap="none" spc="0" normalizeH="0" baseline="0" noProof="0" dirty="0">
              <a:ln>
                <a:noFill/>
              </a:ln>
              <a:solidFill>
                <a:srgbClr val="4472C4">
                  <a:lumMod val="60000"/>
                  <a:lumOff val="40000"/>
                </a:srgbClr>
              </a:solidFill>
              <a:effectLst/>
              <a:uLnTx/>
              <a:uFillTx/>
              <a:latin typeface="UTM Tam Le" panose="02040603050506020204" pitchFamily="18"/>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1" y="176950"/>
            <a:ext cx="10740053" cy="4355219"/>
          </a:xfrm>
          <a:prstGeom prst="rect">
            <a:avLst/>
          </a:prstGeom>
        </p:spPr>
      </p:pic>
    </p:spTree>
    <p:extLst>
      <p:ext uri="{BB962C8B-B14F-4D97-AF65-F5344CB8AC3E}">
        <p14:creationId xmlns:p14="http://schemas.microsoft.com/office/powerpoint/2010/main" val="23587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188707-BCB0-FC48-9D81-D6C20016F51E}"/>
              </a:ext>
            </a:extLst>
          </p:cNvPr>
          <p:cNvSpPr/>
          <p:nvPr/>
        </p:nvSpPr>
        <p:spPr>
          <a:xfrm>
            <a:off x="555812" y="484094"/>
            <a:ext cx="11134164" cy="6060141"/>
          </a:xfrm>
          <a:prstGeom prst="rect">
            <a:avLst/>
          </a:prstGeom>
          <a:ln>
            <a:prstDash val="dash"/>
            <a:extLst>
              <a:ext uri="{C807C97D-BFC1-408E-A445-0C87EB9F89A2}">
                <ask:lineSketchStyleProps xmlns:ask="http://schemas.microsoft.com/office/drawing/2018/sketchyshapes" sd="901272061">
                  <a:custGeom>
                    <a:avLst/>
                    <a:gdLst>
                      <a:gd name="connsiteX0" fmla="*/ 0 w 11134164"/>
                      <a:gd name="connsiteY0" fmla="*/ 0 h 6060141"/>
                      <a:gd name="connsiteX1" fmla="*/ 474667 w 11134164"/>
                      <a:gd name="connsiteY1" fmla="*/ 0 h 6060141"/>
                      <a:gd name="connsiteX2" fmla="*/ 726651 w 11134164"/>
                      <a:gd name="connsiteY2" fmla="*/ 0 h 6060141"/>
                      <a:gd name="connsiteX3" fmla="*/ 1089976 w 11134164"/>
                      <a:gd name="connsiteY3" fmla="*/ 0 h 6060141"/>
                      <a:gd name="connsiteX4" fmla="*/ 1453301 w 11134164"/>
                      <a:gd name="connsiteY4" fmla="*/ 0 h 6060141"/>
                      <a:gd name="connsiteX5" fmla="*/ 1816627 w 11134164"/>
                      <a:gd name="connsiteY5" fmla="*/ 0 h 6060141"/>
                      <a:gd name="connsiteX6" fmla="*/ 2625319 w 11134164"/>
                      <a:gd name="connsiteY6" fmla="*/ 0 h 6060141"/>
                      <a:gd name="connsiteX7" fmla="*/ 3211327 w 11134164"/>
                      <a:gd name="connsiteY7" fmla="*/ 0 h 6060141"/>
                      <a:gd name="connsiteX8" fmla="*/ 3908678 w 11134164"/>
                      <a:gd name="connsiteY8" fmla="*/ 0 h 6060141"/>
                      <a:gd name="connsiteX9" fmla="*/ 4717369 w 11134164"/>
                      <a:gd name="connsiteY9" fmla="*/ 0 h 6060141"/>
                      <a:gd name="connsiteX10" fmla="*/ 5414720 w 11134164"/>
                      <a:gd name="connsiteY10" fmla="*/ 0 h 6060141"/>
                      <a:gd name="connsiteX11" fmla="*/ 5778045 w 11134164"/>
                      <a:gd name="connsiteY11" fmla="*/ 0 h 6060141"/>
                      <a:gd name="connsiteX12" fmla="*/ 6364054 w 11134164"/>
                      <a:gd name="connsiteY12" fmla="*/ 0 h 6060141"/>
                      <a:gd name="connsiteX13" fmla="*/ 6727379 w 11134164"/>
                      <a:gd name="connsiteY13" fmla="*/ 0 h 6060141"/>
                      <a:gd name="connsiteX14" fmla="*/ 7424729 w 11134164"/>
                      <a:gd name="connsiteY14" fmla="*/ 0 h 6060141"/>
                      <a:gd name="connsiteX15" fmla="*/ 7899396 w 11134164"/>
                      <a:gd name="connsiteY15" fmla="*/ 0 h 6060141"/>
                      <a:gd name="connsiteX16" fmla="*/ 8485405 w 11134164"/>
                      <a:gd name="connsiteY16" fmla="*/ 0 h 6060141"/>
                      <a:gd name="connsiteX17" fmla="*/ 8737389 w 11134164"/>
                      <a:gd name="connsiteY17" fmla="*/ 0 h 6060141"/>
                      <a:gd name="connsiteX18" fmla="*/ 9434739 w 11134164"/>
                      <a:gd name="connsiteY18" fmla="*/ 0 h 6060141"/>
                      <a:gd name="connsiteX19" fmla="*/ 10020748 w 11134164"/>
                      <a:gd name="connsiteY19" fmla="*/ 0 h 6060141"/>
                      <a:gd name="connsiteX20" fmla="*/ 10384073 w 11134164"/>
                      <a:gd name="connsiteY20" fmla="*/ 0 h 6060141"/>
                      <a:gd name="connsiteX21" fmla="*/ 11134164 w 11134164"/>
                      <a:gd name="connsiteY21" fmla="*/ 0 h 6060141"/>
                      <a:gd name="connsiteX22" fmla="*/ 11134164 w 11134164"/>
                      <a:gd name="connsiteY22" fmla="*/ 550922 h 6060141"/>
                      <a:gd name="connsiteX23" fmla="*/ 11134164 w 11134164"/>
                      <a:gd name="connsiteY23" fmla="*/ 1101844 h 6060141"/>
                      <a:gd name="connsiteX24" fmla="*/ 11134164 w 11134164"/>
                      <a:gd name="connsiteY24" fmla="*/ 1531563 h 6060141"/>
                      <a:gd name="connsiteX25" fmla="*/ 11134164 w 11134164"/>
                      <a:gd name="connsiteY25" fmla="*/ 1900681 h 6060141"/>
                      <a:gd name="connsiteX26" fmla="*/ 11134164 w 11134164"/>
                      <a:gd name="connsiteY26" fmla="*/ 2330400 h 6060141"/>
                      <a:gd name="connsiteX27" fmla="*/ 11134164 w 11134164"/>
                      <a:gd name="connsiteY27" fmla="*/ 2699517 h 6060141"/>
                      <a:gd name="connsiteX28" fmla="*/ 11134164 w 11134164"/>
                      <a:gd name="connsiteY28" fmla="*/ 3250439 h 6060141"/>
                      <a:gd name="connsiteX29" fmla="*/ 11134164 w 11134164"/>
                      <a:gd name="connsiteY29" fmla="*/ 3861963 h 6060141"/>
                      <a:gd name="connsiteX30" fmla="*/ 11134164 w 11134164"/>
                      <a:gd name="connsiteY30" fmla="*/ 4473486 h 6060141"/>
                      <a:gd name="connsiteX31" fmla="*/ 11134164 w 11134164"/>
                      <a:gd name="connsiteY31" fmla="*/ 4842604 h 6060141"/>
                      <a:gd name="connsiteX32" fmla="*/ 11134164 w 11134164"/>
                      <a:gd name="connsiteY32" fmla="*/ 5393525 h 6060141"/>
                      <a:gd name="connsiteX33" fmla="*/ 11134164 w 11134164"/>
                      <a:gd name="connsiteY33" fmla="*/ 6060141 h 6060141"/>
                      <a:gd name="connsiteX34" fmla="*/ 10770839 w 11134164"/>
                      <a:gd name="connsiteY34" fmla="*/ 6060141 h 6060141"/>
                      <a:gd name="connsiteX35" fmla="*/ 9962147 w 11134164"/>
                      <a:gd name="connsiteY35" fmla="*/ 6060141 h 6060141"/>
                      <a:gd name="connsiteX36" fmla="*/ 9710163 w 11134164"/>
                      <a:gd name="connsiteY36" fmla="*/ 6060141 h 6060141"/>
                      <a:gd name="connsiteX37" fmla="*/ 9458179 w 11134164"/>
                      <a:gd name="connsiteY37" fmla="*/ 6060141 h 6060141"/>
                      <a:gd name="connsiteX38" fmla="*/ 8872171 w 11134164"/>
                      <a:gd name="connsiteY38" fmla="*/ 6060141 h 6060141"/>
                      <a:gd name="connsiteX39" fmla="*/ 8620187 w 11134164"/>
                      <a:gd name="connsiteY39" fmla="*/ 6060141 h 6060141"/>
                      <a:gd name="connsiteX40" fmla="*/ 8368203 w 11134164"/>
                      <a:gd name="connsiteY40" fmla="*/ 6060141 h 6060141"/>
                      <a:gd name="connsiteX41" fmla="*/ 7893536 w 11134164"/>
                      <a:gd name="connsiteY41" fmla="*/ 6060141 h 6060141"/>
                      <a:gd name="connsiteX42" fmla="*/ 7196186 w 11134164"/>
                      <a:gd name="connsiteY42" fmla="*/ 6060141 h 6060141"/>
                      <a:gd name="connsiteX43" fmla="*/ 6387494 w 11134164"/>
                      <a:gd name="connsiteY43" fmla="*/ 6060141 h 6060141"/>
                      <a:gd name="connsiteX44" fmla="*/ 5578802 w 11134164"/>
                      <a:gd name="connsiteY44" fmla="*/ 6060141 h 6060141"/>
                      <a:gd name="connsiteX45" fmla="*/ 5104135 w 11134164"/>
                      <a:gd name="connsiteY45" fmla="*/ 6060141 h 6060141"/>
                      <a:gd name="connsiteX46" fmla="*/ 4518127 w 11134164"/>
                      <a:gd name="connsiteY46" fmla="*/ 6060141 h 6060141"/>
                      <a:gd name="connsiteX47" fmla="*/ 4043460 w 11134164"/>
                      <a:gd name="connsiteY47" fmla="*/ 6060141 h 6060141"/>
                      <a:gd name="connsiteX48" fmla="*/ 3234768 w 11134164"/>
                      <a:gd name="connsiteY48" fmla="*/ 6060141 h 6060141"/>
                      <a:gd name="connsiteX49" fmla="*/ 2871442 w 11134164"/>
                      <a:gd name="connsiteY49" fmla="*/ 6060141 h 6060141"/>
                      <a:gd name="connsiteX50" fmla="*/ 2285434 w 11134164"/>
                      <a:gd name="connsiteY50" fmla="*/ 6060141 h 6060141"/>
                      <a:gd name="connsiteX51" fmla="*/ 2033450 w 11134164"/>
                      <a:gd name="connsiteY51" fmla="*/ 6060141 h 6060141"/>
                      <a:gd name="connsiteX52" fmla="*/ 1670125 w 11134164"/>
                      <a:gd name="connsiteY52" fmla="*/ 6060141 h 6060141"/>
                      <a:gd name="connsiteX53" fmla="*/ 972774 w 11134164"/>
                      <a:gd name="connsiteY53" fmla="*/ 6060141 h 6060141"/>
                      <a:gd name="connsiteX54" fmla="*/ 0 w 11134164"/>
                      <a:gd name="connsiteY54" fmla="*/ 6060141 h 6060141"/>
                      <a:gd name="connsiteX55" fmla="*/ 0 w 11134164"/>
                      <a:gd name="connsiteY55" fmla="*/ 5691023 h 6060141"/>
                      <a:gd name="connsiteX56" fmla="*/ 0 w 11134164"/>
                      <a:gd name="connsiteY56" fmla="*/ 5261304 h 6060141"/>
                      <a:gd name="connsiteX57" fmla="*/ 0 w 11134164"/>
                      <a:gd name="connsiteY57" fmla="*/ 4892187 h 6060141"/>
                      <a:gd name="connsiteX58" fmla="*/ 0 w 11134164"/>
                      <a:gd name="connsiteY58" fmla="*/ 4523069 h 6060141"/>
                      <a:gd name="connsiteX59" fmla="*/ 0 w 11134164"/>
                      <a:gd name="connsiteY59" fmla="*/ 3972147 h 6060141"/>
                      <a:gd name="connsiteX60" fmla="*/ 0 w 11134164"/>
                      <a:gd name="connsiteY60" fmla="*/ 3542428 h 6060141"/>
                      <a:gd name="connsiteX61" fmla="*/ 0 w 11134164"/>
                      <a:gd name="connsiteY61" fmla="*/ 2930905 h 6060141"/>
                      <a:gd name="connsiteX62" fmla="*/ 0 w 11134164"/>
                      <a:gd name="connsiteY62" fmla="*/ 2379983 h 6060141"/>
                      <a:gd name="connsiteX63" fmla="*/ 0 w 11134164"/>
                      <a:gd name="connsiteY63" fmla="*/ 1707858 h 6060141"/>
                      <a:gd name="connsiteX64" fmla="*/ 0 w 11134164"/>
                      <a:gd name="connsiteY64" fmla="*/ 1156936 h 6060141"/>
                      <a:gd name="connsiteX65" fmla="*/ 0 w 11134164"/>
                      <a:gd name="connsiteY65" fmla="*/ 787818 h 6060141"/>
                      <a:gd name="connsiteX66" fmla="*/ 0 w 11134164"/>
                      <a:gd name="connsiteY66" fmla="*/ 0 h 606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134164" h="6060141" fill="none" extrusionOk="0">
                        <a:moveTo>
                          <a:pt x="0" y="0"/>
                        </a:moveTo>
                        <a:cubicBezTo>
                          <a:pt x="218615" y="-32791"/>
                          <a:pt x="368696" y="34943"/>
                          <a:pt x="474667" y="0"/>
                        </a:cubicBezTo>
                        <a:cubicBezTo>
                          <a:pt x="580638" y="-34943"/>
                          <a:pt x="631887" y="14004"/>
                          <a:pt x="726651" y="0"/>
                        </a:cubicBezTo>
                        <a:cubicBezTo>
                          <a:pt x="821415" y="-14004"/>
                          <a:pt x="929473" y="6073"/>
                          <a:pt x="1089976" y="0"/>
                        </a:cubicBezTo>
                        <a:cubicBezTo>
                          <a:pt x="1250479" y="-6073"/>
                          <a:pt x="1289283" y="3634"/>
                          <a:pt x="1453301" y="0"/>
                        </a:cubicBezTo>
                        <a:cubicBezTo>
                          <a:pt x="1617319" y="-3634"/>
                          <a:pt x="1693627" y="40319"/>
                          <a:pt x="1816627" y="0"/>
                        </a:cubicBezTo>
                        <a:cubicBezTo>
                          <a:pt x="1939627" y="-40319"/>
                          <a:pt x="2395399" y="96316"/>
                          <a:pt x="2625319" y="0"/>
                        </a:cubicBezTo>
                        <a:cubicBezTo>
                          <a:pt x="2855239" y="-96316"/>
                          <a:pt x="2962362" y="35013"/>
                          <a:pt x="3211327" y="0"/>
                        </a:cubicBezTo>
                        <a:cubicBezTo>
                          <a:pt x="3460292" y="-35013"/>
                          <a:pt x="3736536" y="12147"/>
                          <a:pt x="3908678" y="0"/>
                        </a:cubicBezTo>
                        <a:cubicBezTo>
                          <a:pt x="4080820" y="-12147"/>
                          <a:pt x="4334550" y="4668"/>
                          <a:pt x="4717369" y="0"/>
                        </a:cubicBezTo>
                        <a:cubicBezTo>
                          <a:pt x="5100188" y="-4668"/>
                          <a:pt x="5076786" y="16450"/>
                          <a:pt x="5414720" y="0"/>
                        </a:cubicBezTo>
                        <a:cubicBezTo>
                          <a:pt x="5752654" y="-16450"/>
                          <a:pt x="5643347" y="12230"/>
                          <a:pt x="5778045" y="0"/>
                        </a:cubicBezTo>
                        <a:cubicBezTo>
                          <a:pt x="5912744" y="-12230"/>
                          <a:pt x="6236958" y="27367"/>
                          <a:pt x="6364054" y="0"/>
                        </a:cubicBezTo>
                        <a:cubicBezTo>
                          <a:pt x="6491150" y="-27367"/>
                          <a:pt x="6597808" y="3594"/>
                          <a:pt x="6727379" y="0"/>
                        </a:cubicBezTo>
                        <a:cubicBezTo>
                          <a:pt x="6856950" y="-3594"/>
                          <a:pt x="7189447" y="21391"/>
                          <a:pt x="7424729" y="0"/>
                        </a:cubicBezTo>
                        <a:cubicBezTo>
                          <a:pt x="7660011" y="-21391"/>
                          <a:pt x="7714729" y="5866"/>
                          <a:pt x="7899396" y="0"/>
                        </a:cubicBezTo>
                        <a:cubicBezTo>
                          <a:pt x="8084063" y="-5866"/>
                          <a:pt x="8349911" y="29598"/>
                          <a:pt x="8485405" y="0"/>
                        </a:cubicBezTo>
                        <a:cubicBezTo>
                          <a:pt x="8620899" y="-29598"/>
                          <a:pt x="8667320" y="7077"/>
                          <a:pt x="8737389" y="0"/>
                        </a:cubicBezTo>
                        <a:cubicBezTo>
                          <a:pt x="8807458" y="-7077"/>
                          <a:pt x="9196377" y="62810"/>
                          <a:pt x="9434739" y="0"/>
                        </a:cubicBezTo>
                        <a:cubicBezTo>
                          <a:pt x="9673101" y="-62810"/>
                          <a:pt x="9853620" y="63365"/>
                          <a:pt x="10020748" y="0"/>
                        </a:cubicBezTo>
                        <a:cubicBezTo>
                          <a:pt x="10187876" y="-63365"/>
                          <a:pt x="10204931" y="17851"/>
                          <a:pt x="10384073" y="0"/>
                        </a:cubicBezTo>
                        <a:cubicBezTo>
                          <a:pt x="10563216" y="-17851"/>
                          <a:pt x="10823896" y="79691"/>
                          <a:pt x="11134164" y="0"/>
                        </a:cubicBezTo>
                        <a:cubicBezTo>
                          <a:pt x="11142473" y="231228"/>
                          <a:pt x="11092802" y="343496"/>
                          <a:pt x="11134164" y="550922"/>
                        </a:cubicBezTo>
                        <a:cubicBezTo>
                          <a:pt x="11175526" y="758348"/>
                          <a:pt x="11089043" y="928228"/>
                          <a:pt x="11134164" y="1101844"/>
                        </a:cubicBezTo>
                        <a:cubicBezTo>
                          <a:pt x="11179285" y="1275460"/>
                          <a:pt x="11100800" y="1341033"/>
                          <a:pt x="11134164" y="1531563"/>
                        </a:cubicBezTo>
                        <a:cubicBezTo>
                          <a:pt x="11167528" y="1722093"/>
                          <a:pt x="11111616" y="1759585"/>
                          <a:pt x="11134164" y="1900681"/>
                        </a:cubicBezTo>
                        <a:cubicBezTo>
                          <a:pt x="11156712" y="2041777"/>
                          <a:pt x="11107520" y="2125323"/>
                          <a:pt x="11134164" y="2330400"/>
                        </a:cubicBezTo>
                        <a:cubicBezTo>
                          <a:pt x="11160808" y="2535477"/>
                          <a:pt x="11095295" y="2537009"/>
                          <a:pt x="11134164" y="2699517"/>
                        </a:cubicBezTo>
                        <a:cubicBezTo>
                          <a:pt x="11173033" y="2862025"/>
                          <a:pt x="11069163" y="3105592"/>
                          <a:pt x="11134164" y="3250439"/>
                        </a:cubicBezTo>
                        <a:cubicBezTo>
                          <a:pt x="11199165" y="3395286"/>
                          <a:pt x="11110429" y="3699481"/>
                          <a:pt x="11134164" y="3861963"/>
                        </a:cubicBezTo>
                        <a:cubicBezTo>
                          <a:pt x="11157899" y="4024445"/>
                          <a:pt x="11112113" y="4306245"/>
                          <a:pt x="11134164" y="4473486"/>
                        </a:cubicBezTo>
                        <a:cubicBezTo>
                          <a:pt x="11156215" y="4640727"/>
                          <a:pt x="11131294" y="4707351"/>
                          <a:pt x="11134164" y="4842604"/>
                        </a:cubicBezTo>
                        <a:cubicBezTo>
                          <a:pt x="11137034" y="4977857"/>
                          <a:pt x="11094481" y="5209260"/>
                          <a:pt x="11134164" y="5393525"/>
                        </a:cubicBezTo>
                        <a:cubicBezTo>
                          <a:pt x="11173847" y="5577790"/>
                          <a:pt x="11099481" y="5873796"/>
                          <a:pt x="11134164" y="6060141"/>
                        </a:cubicBezTo>
                        <a:cubicBezTo>
                          <a:pt x="11041463" y="6094764"/>
                          <a:pt x="10941263" y="6025581"/>
                          <a:pt x="10770839" y="6060141"/>
                        </a:cubicBezTo>
                        <a:cubicBezTo>
                          <a:pt x="10600415" y="6094701"/>
                          <a:pt x="10251943" y="5977539"/>
                          <a:pt x="9962147" y="6060141"/>
                        </a:cubicBezTo>
                        <a:cubicBezTo>
                          <a:pt x="9672351" y="6142743"/>
                          <a:pt x="9834786" y="6045795"/>
                          <a:pt x="9710163" y="6060141"/>
                        </a:cubicBezTo>
                        <a:cubicBezTo>
                          <a:pt x="9585540" y="6074487"/>
                          <a:pt x="9521688" y="6050997"/>
                          <a:pt x="9458179" y="6060141"/>
                        </a:cubicBezTo>
                        <a:cubicBezTo>
                          <a:pt x="9394670" y="6069285"/>
                          <a:pt x="9026076" y="6029010"/>
                          <a:pt x="8872171" y="6060141"/>
                        </a:cubicBezTo>
                        <a:cubicBezTo>
                          <a:pt x="8718266" y="6091272"/>
                          <a:pt x="8680227" y="6046657"/>
                          <a:pt x="8620187" y="6060141"/>
                        </a:cubicBezTo>
                        <a:cubicBezTo>
                          <a:pt x="8560147" y="6073625"/>
                          <a:pt x="8462691" y="6038178"/>
                          <a:pt x="8368203" y="6060141"/>
                        </a:cubicBezTo>
                        <a:cubicBezTo>
                          <a:pt x="8273715" y="6082104"/>
                          <a:pt x="8123501" y="6037824"/>
                          <a:pt x="7893536" y="6060141"/>
                        </a:cubicBezTo>
                        <a:cubicBezTo>
                          <a:pt x="7663571" y="6082458"/>
                          <a:pt x="7493969" y="5984072"/>
                          <a:pt x="7196186" y="6060141"/>
                        </a:cubicBezTo>
                        <a:cubicBezTo>
                          <a:pt x="6898403" y="6136210"/>
                          <a:pt x="6596485" y="5993727"/>
                          <a:pt x="6387494" y="6060141"/>
                        </a:cubicBezTo>
                        <a:cubicBezTo>
                          <a:pt x="6178503" y="6126555"/>
                          <a:pt x="5822287" y="5981301"/>
                          <a:pt x="5578802" y="6060141"/>
                        </a:cubicBezTo>
                        <a:cubicBezTo>
                          <a:pt x="5335317" y="6138981"/>
                          <a:pt x="5334974" y="6042283"/>
                          <a:pt x="5104135" y="6060141"/>
                        </a:cubicBezTo>
                        <a:cubicBezTo>
                          <a:pt x="4873296" y="6077999"/>
                          <a:pt x="4779885" y="6011253"/>
                          <a:pt x="4518127" y="6060141"/>
                        </a:cubicBezTo>
                        <a:cubicBezTo>
                          <a:pt x="4256369" y="6109029"/>
                          <a:pt x="4152558" y="6045345"/>
                          <a:pt x="4043460" y="6060141"/>
                        </a:cubicBezTo>
                        <a:cubicBezTo>
                          <a:pt x="3934362" y="6074937"/>
                          <a:pt x="3451031" y="6036614"/>
                          <a:pt x="3234768" y="6060141"/>
                        </a:cubicBezTo>
                        <a:cubicBezTo>
                          <a:pt x="3018505" y="6083668"/>
                          <a:pt x="3002234" y="6024162"/>
                          <a:pt x="2871442" y="6060141"/>
                        </a:cubicBezTo>
                        <a:cubicBezTo>
                          <a:pt x="2740650" y="6096120"/>
                          <a:pt x="2538264" y="6002952"/>
                          <a:pt x="2285434" y="6060141"/>
                        </a:cubicBezTo>
                        <a:cubicBezTo>
                          <a:pt x="2032604" y="6117330"/>
                          <a:pt x="2155195" y="6044359"/>
                          <a:pt x="2033450" y="6060141"/>
                        </a:cubicBezTo>
                        <a:cubicBezTo>
                          <a:pt x="1911705" y="6075923"/>
                          <a:pt x="1767961" y="6056830"/>
                          <a:pt x="1670125" y="6060141"/>
                        </a:cubicBezTo>
                        <a:cubicBezTo>
                          <a:pt x="1572289" y="6063452"/>
                          <a:pt x="1237297" y="6037327"/>
                          <a:pt x="972774" y="6060141"/>
                        </a:cubicBezTo>
                        <a:cubicBezTo>
                          <a:pt x="708251" y="6082955"/>
                          <a:pt x="374327" y="5955213"/>
                          <a:pt x="0" y="6060141"/>
                        </a:cubicBezTo>
                        <a:cubicBezTo>
                          <a:pt x="-10616" y="5892999"/>
                          <a:pt x="7135" y="5871861"/>
                          <a:pt x="0" y="5691023"/>
                        </a:cubicBezTo>
                        <a:cubicBezTo>
                          <a:pt x="-7135" y="5510185"/>
                          <a:pt x="25515" y="5447036"/>
                          <a:pt x="0" y="5261304"/>
                        </a:cubicBezTo>
                        <a:cubicBezTo>
                          <a:pt x="-25515" y="5075572"/>
                          <a:pt x="27238" y="5013693"/>
                          <a:pt x="0" y="4892187"/>
                        </a:cubicBezTo>
                        <a:cubicBezTo>
                          <a:pt x="-27238" y="4770681"/>
                          <a:pt x="23536" y="4699280"/>
                          <a:pt x="0" y="4523069"/>
                        </a:cubicBezTo>
                        <a:cubicBezTo>
                          <a:pt x="-23536" y="4346858"/>
                          <a:pt x="7267" y="4222029"/>
                          <a:pt x="0" y="3972147"/>
                        </a:cubicBezTo>
                        <a:cubicBezTo>
                          <a:pt x="-7267" y="3722265"/>
                          <a:pt x="9300" y="3740108"/>
                          <a:pt x="0" y="3542428"/>
                        </a:cubicBezTo>
                        <a:cubicBezTo>
                          <a:pt x="-9300" y="3344748"/>
                          <a:pt x="50274" y="3157579"/>
                          <a:pt x="0" y="2930905"/>
                        </a:cubicBezTo>
                        <a:cubicBezTo>
                          <a:pt x="-50274" y="2704231"/>
                          <a:pt x="24734" y="2613089"/>
                          <a:pt x="0" y="2379983"/>
                        </a:cubicBezTo>
                        <a:cubicBezTo>
                          <a:pt x="-24734" y="2146877"/>
                          <a:pt x="10690" y="2042027"/>
                          <a:pt x="0" y="1707858"/>
                        </a:cubicBezTo>
                        <a:cubicBezTo>
                          <a:pt x="-10690" y="1373689"/>
                          <a:pt x="62030" y="1394829"/>
                          <a:pt x="0" y="1156936"/>
                        </a:cubicBezTo>
                        <a:cubicBezTo>
                          <a:pt x="-62030" y="919043"/>
                          <a:pt x="20984" y="952932"/>
                          <a:pt x="0" y="787818"/>
                        </a:cubicBezTo>
                        <a:cubicBezTo>
                          <a:pt x="-20984" y="622704"/>
                          <a:pt x="90962" y="167484"/>
                          <a:pt x="0" y="0"/>
                        </a:cubicBezTo>
                        <a:close/>
                      </a:path>
                      <a:path w="11134164" h="6060141" stroke="0" extrusionOk="0">
                        <a:moveTo>
                          <a:pt x="0" y="0"/>
                        </a:moveTo>
                        <a:cubicBezTo>
                          <a:pt x="343589" y="-7521"/>
                          <a:pt x="456683" y="63236"/>
                          <a:pt x="697350" y="0"/>
                        </a:cubicBezTo>
                        <a:cubicBezTo>
                          <a:pt x="938017" y="-63236"/>
                          <a:pt x="952510" y="1817"/>
                          <a:pt x="1060676" y="0"/>
                        </a:cubicBezTo>
                        <a:cubicBezTo>
                          <a:pt x="1168842" y="-1817"/>
                          <a:pt x="1349177" y="33402"/>
                          <a:pt x="1535343" y="0"/>
                        </a:cubicBezTo>
                        <a:cubicBezTo>
                          <a:pt x="1721509" y="-33402"/>
                          <a:pt x="2000427" y="58323"/>
                          <a:pt x="2121351" y="0"/>
                        </a:cubicBezTo>
                        <a:cubicBezTo>
                          <a:pt x="2242275" y="-58323"/>
                          <a:pt x="2662497" y="36503"/>
                          <a:pt x="2930043" y="0"/>
                        </a:cubicBezTo>
                        <a:cubicBezTo>
                          <a:pt x="3197589" y="-36503"/>
                          <a:pt x="3237173" y="13880"/>
                          <a:pt x="3516052" y="0"/>
                        </a:cubicBezTo>
                        <a:cubicBezTo>
                          <a:pt x="3794931" y="-13880"/>
                          <a:pt x="4123497" y="55578"/>
                          <a:pt x="4324744" y="0"/>
                        </a:cubicBezTo>
                        <a:cubicBezTo>
                          <a:pt x="4525991" y="-55578"/>
                          <a:pt x="4493967" y="28491"/>
                          <a:pt x="4576727" y="0"/>
                        </a:cubicBezTo>
                        <a:cubicBezTo>
                          <a:pt x="4659487" y="-28491"/>
                          <a:pt x="4773658" y="26292"/>
                          <a:pt x="4828711" y="0"/>
                        </a:cubicBezTo>
                        <a:cubicBezTo>
                          <a:pt x="4883764" y="-26292"/>
                          <a:pt x="5168700" y="63852"/>
                          <a:pt x="5414720" y="0"/>
                        </a:cubicBezTo>
                        <a:cubicBezTo>
                          <a:pt x="5660740" y="-63852"/>
                          <a:pt x="5571316" y="14237"/>
                          <a:pt x="5666703" y="0"/>
                        </a:cubicBezTo>
                        <a:cubicBezTo>
                          <a:pt x="5762090" y="-14237"/>
                          <a:pt x="5936548" y="6422"/>
                          <a:pt x="6141370" y="0"/>
                        </a:cubicBezTo>
                        <a:cubicBezTo>
                          <a:pt x="6346192" y="-6422"/>
                          <a:pt x="6786486" y="4940"/>
                          <a:pt x="6950062" y="0"/>
                        </a:cubicBezTo>
                        <a:cubicBezTo>
                          <a:pt x="7113638" y="-4940"/>
                          <a:pt x="7344770" y="14367"/>
                          <a:pt x="7536071" y="0"/>
                        </a:cubicBezTo>
                        <a:cubicBezTo>
                          <a:pt x="7727372" y="-14367"/>
                          <a:pt x="7736393" y="4835"/>
                          <a:pt x="7899396" y="0"/>
                        </a:cubicBezTo>
                        <a:cubicBezTo>
                          <a:pt x="8062400" y="-4835"/>
                          <a:pt x="8081991" y="15138"/>
                          <a:pt x="8151380" y="0"/>
                        </a:cubicBezTo>
                        <a:cubicBezTo>
                          <a:pt x="8220769" y="-15138"/>
                          <a:pt x="8336710" y="14880"/>
                          <a:pt x="8403364" y="0"/>
                        </a:cubicBezTo>
                        <a:cubicBezTo>
                          <a:pt x="8470018" y="-14880"/>
                          <a:pt x="8578477" y="7423"/>
                          <a:pt x="8655347" y="0"/>
                        </a:cubicBezTo>
                        <a:cubicBezTo>
                          <a:pt x="8732217" y="-7423"/>
                          <a:pt x="9098256" y="23327"/>
                          <a:pt x="9241356" y="0"/>
                        </a:cubicBezTo>
                        <a:cubicBezTo>
                          <a:pt x="9384456" y="-23327"/>
                          <a:pt x="9621321" y="46686"/>
                          <a:pt x="9938706" y="0"/>
                        </a:cubicBezTo>
                        <a:cubicBezTo>
                          <a:pt x="10256091" y="-46686"/>
                          <a:pt x="10737410" y="100063"/>
                          <a:pt x="11134164" y="0"/>
                        </a:cubicBezTo>
                        <a:cubicBezTo>
                          <a:pt x="11135753" y="106573"/>
                          <a:pt x="11107356" y="249903"/>
                          <a:pt x="11134164" y="369118"/>
                        </a:cubicBezTo>
                        <a:cubicBezTo>
                          <a:pt x="11160972" y="488333"/>
                          <a:pt x="11097009" y="719271"/>
                          <a:pt x="11134164" y="980641"/>
                        </a:cubicBezTo>
                        <a:cubicBezTo>
                          <a:pt x="11171319" y="1242011"/>
                          <a:pt x="11121417" y="1254189"/>
                          <a:pt x="11134164" y="1470961"/>
                        </a:cubicBezTo>
                        <a:cubicBezTo>
                          <a:pt x="11146911" y="1687733"/>
                          <a:pt x="11120273" y="1825517"/>
                          <a:pt x="11134164" y="1961282"/>
                        </a:cubicBezTo>
                        <a:cubicBezTo>
                          <a:pt x="11148055" y="2097047"/>
                          <a:pt x="11133516" y="2352842"/>
                          <a:pt x="11134164" y="2512204"/>
                        </a:cubicBezTo>
                        <a:cubicBezTo>
                          <a:pt x="11134812" y="2671566"/>
                          <a:pt x="11071085" y="2866547"/>
                          <a:pt x="11134164" y="3123727"/>
                        </a:cubicBezTo>
                        <a:cubicBezTo>
                          <a:pt x="11197243" y="3380907"/>
                          <a:pt x="11121529" y="3450203"/>
                          <a:pt x="11134164" y="3735251"/>
                        </a:cubicBezTo>
                        <a:cubicBezTo>
                          <a:pt x="11146799" y="4020299"/>
                          <a:pt x="11118182" y="3961344"/>
                          <a:pt x="11134164" y="4104368"/>
                        </a:cubicBezTo>
                        <a:cubicBezTo>
                          <a:pt x="11150146" y="4247392"/>
                          <a:pt x="11105715" y="4332139"/>
                          <a:pt x="11134164" y="4473486"/>
                        </a:cubicBezTo>
                        <a:cubicBezTo>
                          <a:pt x="11162613" y="4614833"/>
                          <a:pt x="11100611" y="4687681"/>
                          <a:pt x="11134164" y="4842604"/>
                        </a:cubicBezTo>
                        <a:cubicBezTo>
                          <a:pt x="11167717" y="4997527"/>
                          <a:pt x="11091359" y="5099769"/>
                          <a:pt x="11134164" y="5211721"/>
                        </a:cubicBezTo>
                        <a:cubicBezTo>
                          <a:pt x="11176969" y="5323673"/>
                          <a:pt x="11051683" y="5648908"/>
                          <a:pt x="11134164" y="6060141"/>
                        </a:cubicBezTo>
                        <a:cubicBezTo>
                          <a:pt x="11043894" y="6061350"/>
                          <a:pt x="10904639" y="6057572"/>
                          <a:pt x="10770839" y="6060141"/>
                        </a:cubicBezTo>
                        <a:cubicBezTo>
                          <a:pt x="10637039" y="6062710"/>
                          <a:pt x="10132778" y="6007839"/>
                          <a:pt x="9962147" y="6060141"/>
                        </a:cubicBezTo>
                        <a:cubicBezTo>
                          <a:pt x="9791516" y="6112443"/>
                          <a:pt x="9501719" y="6008122"/>
                          <a:pt x="9264796" y="6060141"/>
                        </a:cubicBezTo>
                        <a:cubicBezTo>
                          <a:pt x="9027873" y="6112160"/>
                          <a:pt x="9085476" y="6037229"/>
                          <a:pt x="9012813" y="6060141"/>
                        </a:cubicBezTo>
                        <a:cubicBezTo>
                          <a:pt x="8940150" y="6083053"/>
                          <a:pt x="8574976" y="6057632"/>
                          <a:pt x="8426804" y="6060141"/>
                        </a:cubicBezTo>
                        <a:cubicBezTo>
                          <a:pt x="8278632" y="6062650"/>
                          <a:pt x="8065606" y="5998475"/>
                          <a:pt x="7840795" y="6060141"/>
                        </a:cubicBezTo>
                        <a:cubicBezTo>
                          <a:pt x="7615984" y="6121807"/>
                          <a:pt x="7355184" y="6034299"/>
                          <a:pt x="7032104" y="6060141"/>
                        </a:cubicBezTo>
                        <a:cubicBezTo>
                          <a:pt x="6709024" y="6085983"/>
                          <a:pt x="6859684" y="6045850"/>
                          <a:pt x="6780120" y="6060141"/>
                        </a:cubicBezTo>
                        <a:cubicBezTo>
                          <a:pt x="6700556" y="6074432"/>
                          <a:pt x="6592990" y="6060001"/>
                          <a:pt x="6528136" y="6060141"/>
                        </a:cubicBezTo>
                        <a:cubicBezTo>
                          <a:pt x="6463282" y="6060281"/>
                          <a:pt x="6381267" y="6053335"/>
                          <a:pt x="6276152" y="6060141"/>
                        </a:cubicBezTo>
                        <a:cubicBezTo>
                          <a:pt x="6171037" y="6066947"/>
                          <a:pt x="5880312" y="5996971"/>
                          <a:pt x="5690144" y="6060141"/>
                        </a:cubicBezTo>
                        <a:cubicBezTo>
                          <a:pt x="5499976" y="6123311"/>
                          <a:pt x="5279358" y="5995280"/>
                          <a:pt x="4992794" y="6060141"/>
                        </a:cubicBezTo>
                        <a:cubicBezTo>
                          <a:pt x="4706230" y="6125002"/>
                          <a:pt x="4806367" y="6045805"/>
                          <a:pt x="4629468" y="6060141"/>
                        </a:cubicBezTo>
                        <a:cubicBezTo>
                          <a:pt x="4452569" y="6074477"/>
                          <a:pt x="4432447" y="6058433"/>
                          <a:pt x="4377484" y="6060141"/>
                        </a:cubicBezTo>
                        <a:cubicBezTo>
                          <a:pt x="4322521" y="6061849"/>
                          <a:pt x="3784127" y="5992641"/>
                          <a:pt x="3568793" y="6060141"/>
                        </a:cubicBezTo>
                        <a:cubicBezTo>
                          <a:pt x="3353459" y="6127641"/>
                          <a:pt x="3390492" y="6032364"/>
                          <a:pt x="3316809" y="6060141"/>
                        </a:cubicBezTo>
                        <a:cubicBezTo>
                          <a:pt x="3243126" y="6087918"/>
                          <a:pt x="3053545" y="6021429"/>
                          <a:pt x="2953484" y="6060141"/>
                        </a:cubicBezTo>
                        <a:cubicBezTo>
                          <a:pt x="2853424" y="6098853"/>
                          <a:pt x="2688670" y="6035448"/>
                          <a:pt x="2590158" y="6060141"/>
                        </a:cubicBezTo>
                        <a:cubicBezTo>
                          <a:pt x="2491646" y="6084834"/>
                          <a:pt x="2271768" y="6002145"/>
                          <a:pt x="2004150" y="6060141"/>
                        </a:cubicBezTo>
                        <a:cubicBezTo>
                          <a:pt x="1736532" y="6118137"/>
                          <a:pt x="1735612" y="6017531"/>
                          <a:pt x="1529483" y="6060141"/>
                        </a:cubicBezTo>
                        <a:cubicBezTo>
                          <a:pt x="1323354" y="6102751"/>
                          <a:pt x="1266030" y="6039099"/>
                          <a:pt x="1166157" y="6060141"/>
                        </a:cubicBezTo>
                        <a:cubicBezTo>
                          <a:pt x="1066284" y="6081183"/>
                          <a:pt x="923490" y="6033409"/>
                          <a:pt x="691490" y="6060141"/>
                        </a:cubicBezTo>
                        <a:cubicBezTo>
                          <a:pt x="459490" y="6086873"/>
                          <a:pt x="341659" y="6034897"/>
                          <a:pt x="0" y="6060141"/>
                        </a:cubicBezTo>
                        <a:cubicBezTo>
                          <a:pt x="-21643" y="5896236"/>
                          <a:pt x="22083" y="5816125"/>
                          <a:pt x="0" y="5630422"/>
                        </a:cubicBezTo>
                        <a:cubicBezTo>
                          <a:pt x="-22083" y="5444719"/>
                          <a:pt x="30918" y="5310982"/>
                          <a:pt x="0" y="5079500"/>
                        </a:cubicBezTo>
                        <a:cubicBezTo>
                          <a:pt x="-30918" y="4848018"/>
                          <a:pt x="31988" y="4732059"/>
                          <a:pt x="0" y="4467977"/>
                        </a:cubicBezTo>
                        <a:cubicBezTo>
                          <a:pt x="-31988" y="4203895"/>
                          <a:pt x="37088" y="4215461"/>
                          <a:pt x="0" y="3977656"/>
                        </a:cubicBezTo>
                        <a:cubicBezTo>
                          <a:pt x="-37088" y="3739851"/>
                          <a:pt x="11396" y="3601026"/>
                          <a:pt x="0" y="3487336"/>
                        </a:cubicBezTo>
                        <a:cubicBezTo>
                          <a:pt x="-11396" y="3373646"/>
                          <a:pt x="15132" y="3249875"/>
                          <a:pt x="0" y="3057617"/>
                        </a:cubicBezTo>
                        <a:cubicBezTo>
                          <a:pt x="-15132" y="2865359"/>
                          <a:pt x="24954" y="2547373"/>
                          <a:pt x="0" y="2385492"/>
                        </a:cubicBezTo>
                        <a:cubicBezTo>
                          <a:pt x="-24954" y="2223612"/>
                          <a:pt x="28025" y="1998402"/>
                          <a:pt x="0" y="1895171"/>
                        </a:cubicBezTo>
                        <a:cubicBezTo>
                          <a:pt x="-28025" y="1791940"/>
                          <a:pt x="30272" y="1440679"/>
                          <a:pt x="0" y="1223047"/>
                        </a:cubicBezTo>
                        <a:cubicBezTo>
                          <a:pt x="-30272" y="1005415"/>
                          <a:pt x="66586" y="833025"/>
                          <a:pt x="0" y="550922"/>
                        </a:cubicBezTo>
                        <a:cubicBezTo>
                          <a:pt x="-66586" y="268819"/>
                          <a:pt x="40228" y="225085"/>
                          <a:pt x="0" y="0"/>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D7D6D8-53B3-FB44-AA10-6C081A47B0D2}"/>
              </a:ext>
            </a:extLst>
          </p:cNvPr>
          <p:cNvSpPr txBox="1"/>
          <p:nvPr/>
        </p:nvSpPr>
        <p:spPr>
          <a:xfrm>
            <a:off x="2624214" y="1098118"/>
            <a:ext cx="8928847"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Hello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bạn</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mình</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hướng</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dẫn</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viên</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nhí</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sắp</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xếp</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hoạt</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buổi</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picnic.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hoạt</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thú</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vị</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nhau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mỗi</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hoạt</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giao</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bạn</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hãy</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mình</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tham</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gia</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mini game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để</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0224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64E70-24E3-8747-8BA5-80630F6EF8D8}"/>
              </a:ext>
            </a:extLst>
          </p:cNvPr>
          <p:cNvSpPr txBox="1"/>
          <p:nvPr/>
        </p:nvSpPr>
        <p:spPr>
          <a:xfrm>
            <a:off x="776626" y="510139"/>
            <a:ext cx="11004695" cy="3046988"/>
          </a:xfrm>
          <a:prstGeom prst="rect">
            <a:avLst/>
          </a:prstGeom>
          <a:ln w="57150">
            <a:solidFill>
              <a:srgbClr val="3C8F7D"/>
            </a:solidFill>
            <a:extLst>
              <a:ext uri="{C807C97D-BFC1-408E-A445-0C87EB9F89A2}">
                <ask:lineSketchStyleProps xmlns:ask="http://schemas.microsoft.com/office/drawing/2018/sketchyshapes" sd="2636963687">
                  <a:custGeom>
                    <a:avLst/>
                    <a:gdLst>
                      <a:gd name="connsiteX0" fmla="*/ 0 w 10542494"/>
                      <a:gd name="connsiteY0" fmla="*/ 0 h 4920514"/>
                      <a:gd name="connsiteX1" fmla="*/ 269419 w 10542494"/>
                      <a:gd name="connsiteY1" fmla="*/ 0 h 4920514"/>
                      <a:gd name="connsiteX2" fmla="*/ 749688 w 10542494"/>
                      <a:gd name="connsiteY2" fmla="*/ 0 h 4920514"/>
                      <a:gd name="connsiteX3" fmla="*/ 1440808 w 10542494"/>
                      <a:gd name="connsiteY3" fmla="*/ 0 h 4920514"/>
                      <a:gd name="connsiteX4" fmla="*/ 1710227 w 10542494"/>
                      <a:gd name="connsiteY4" fmla="*/ 0 h 4920514"/>
                      <a:gd name="connsiteX5" fmla="*/ 2506771 w 10542494"/>
                      <a:gd name="connsiteY5" fmla="*/ 0 h 4920514"/>
                      <a:gd name="connsiteX6" fmla="*/ 2987040 w 10542494"/>
                      <a:gd name="connsiteY6" fmla="*/ 0 h 4920514"/>
                      <a:gd name="connsiteX7" fmla="*/ 3361884 w 10542494"/>
                      <a:gd name="connsiteY7" fmla="*/ 0 h 4920514"/>
                      <a:gd name="connsiteX8" fmla="*/ 4053003 w 10542494"/>
                      <a:gd name="connsiteY8" fmla="*/ 0 h 4920514"/>
                      <a:gd name="connsiteX9" fmla="*/ 4638697 w 10542494"/>
                      <a:gd name="connsiteY9" fmla="*/ 0 h 4920514"/>
                      <a:gd name="connsiteX10" fmla="*/ 5224391 w 10542494"/>
                      <a:gd name="connsiteY10" fmla="*/ 0 h 4920514"/>
                      <a:gd name="connsiteX11" fmla="*/ 5704661 w 10542494"/>
                      <a:gd name="connsiteY11" fmla="*/ 0 h 4920514"/>
                      <a:gd name="connsiteX12" fmla="*/ 6290355 w 10542494"/>
                      <a:gd name="connsiteY12" fmla="*/ 0 h 4920514"/>
                      <a:gd name="connsiteX13" fmla="*/ 6665199 w 10542494"/>
                      <a:gd name="connsiteY13" fmla="*/ 0 h 4920514"/>
                      <a:gd name="connsiteX14" fmla="*/ 6934618 w 10542494"/>
                      <a:gd name="connsiteY14" fmla="*/ 0 h 4920514"/>
                      <a:gd name="connsiteX15" fmla="*/ 7520312 w 10542494"/>
                      <a:gd name="connsiteY15" fmla="*/ 0 h 4920514"/>
                      <a:gd name="connsiteX16" fmla="*/ 7789732 w 10542494"/>
                      <a:gd name="connsiteY16" fmla="*/ 0 h 4920514"/>
                      <a:gd name="connsiteX17" fmla="*/ 8270001 w 10542494"/>
                      <a:gd name="connsiteY17" fmla="*/ 0 h 4920514"/>
                      <a:gd name="connsiteX18" fmla="*/ 8961120 w 10542494"/>
                      <a:gd name="connsiteY18" fmla="*/ 0 h 4920514"/>
                      <a:gd name="connsiteX19" fmla="*/ 9546814 w 10542494"/>
                      <a:gd name="connsiteY19" fmla="*/ 0 h 4920514"/>
                      <a:gd name="connsiteX20" fmla="*/ 10027083 w 10542494"/>
                      <a:gd name="connsiteY20" fmla="*/ 0 h 4920514"/>
                      <a:gd name="connsiteX21" fmla="*/ 10542494 w 10542494"/>
                      <a:gd name="connsiteY21" fmla="*/ 0 h 4920514"/>
                      <a:gd name="connsiteX22" fmla="*/ 10542494 w 10542494"/>
                      <a:gd name="connsiteY22" fmla="*/ 399108 h 4920514"/>
                      <a:gd name="connsiteX23" fmla="*/ 10542494 w 10542494"/>
                      <a:gd name="connsiteY23" fmla="*/ 896627 h 4920514"/>
                      <a:gd name="connsiteX24" fmla="*/ 10542494 w 10542494"/>
                      <a:gd name="connsiteY24" fmla="*/ 1541761 h 4920514"/>
                      <a:gd name="connsiteX25" fmla="*/ 10542494 w 10542494"/>
                      <a:gd name="connsiteY25" fmla="*/ 2039280 h 4920514"/>
                      <a:gd name="connsiteX26" fmla="*/ 10542494 w 10542494"/>
                      <a:gd name="connsiteY26" fmla="*/ 2487593 h 4920514"/>
                      <a:gd name="connsiteX27" fmla="*/ 10542494 w 10542494"/>
                      <a:gd name="connsiteY27" fmla="*/ 3034317 h 4920514"/>
                      <a:gd name="connsiteX28" fmla="*/ 10542494 w 10542494"/>
                      <a:gd name="connsiteY28" fmla="*/ 3679451 h 4920514"/>
                      <a:gd name="connsiteX29" fmla="*/ 10542494 w 10542494"/>
                      <a:gd name="connsiteY29" fmla="*/ 4324585 h 4920514"/>
                      <a:gd name="connsiteX30" fmla="*/ 10542494 w 10542494"/>
                      <a:gd name="connsiteY30" fmla="*/ 4920514 h 4920514"/>
                      <a:gd name="connsiteX31" fmla="*/ 9745950 w 10542494"/>
                      <a:gd name="connsiteY31" fmla="*/ 4920514 h 4920514"/>
                      <a:gd name="connsiteX32" fmla="*/ 9054831 w 10542494"/>
                      <a:gd name="connsiteY32" fmla="*/ 4920514 h 4920514"/>
                      <a:gd name="connsiteX33" fmla="*/ 8679987 w 10542494"/>
                      <a:gd name="connsiteY33" fmla="*/ 4920514 h 4920514"/>
                      <a:gd name="connsiteX34" fmla="*/ 8305142 w 10542494"/>
                      <a:gd name="connsiteY34" fmla="*/ 4920514 h 4920514"/>
                      <a:gd name="connsiteX35" fmla="*/ 7614023 w 10542494"/>
                      <a:gd name="connsiteY35" fmla="*/ 4920514 h 4920514"/>
                      <a:gd name="connsiteX36" fmla="*/ 7133754 w 10542494"/>
                      <a:gd name="connsiteY36" fmla="*/ 4920514 h 4920514"/>
                      <a:gd name="connsiteX37" fmla="*/ 6758910 w 10542494"/>
                      <a:gd name="connsiteY37" fmla="*/ 4920514 h 4920514"/>
                      <a:gd name="connsiteX38" fmla="*/ 6173216 w 10542494"/>
                      <a:gd name="connsiteY38" fmla="*/ 4920514 h 4920514"/>
                      <a:gd name="connsiteX39" fmla="*/ 5903797 w 10542494"/>
                      <a:gd name="connsiteY39" fmla="*/ 4920514 h 4920514"/>
                      <a:gd name="connsiteX40" fmla="*/ 5634377 w 10542494"/>
                      <a:gd name="connsiteY40" fmla="*/ 4920514 h 4920514"/>
                      <a:gd name="connsiteX41" fmla="*/ 4943258 w 10542494"/>
                      <a:gd name="connsiteY41" fmla="*/ 4920514 h 4920514"/>
                      <a:gd name="connsiteX42" fmla="*/ 4252139 w 10542494"/>
                      <a:gd name="connsiteY42" fmla="*/ 4920514 h 4920514"/>
                      <a:gd name="connsiteX43" fmla="*/ 3666445 w 10542494"/>
                      <a:gd name="connsiteY43" fmla="*/ 4920514 h 4920514"/>
                      <a:gd name="connsiteX44" fmla="*/ 3291601 w 10542494"/>
                      <a:gd name="connsiteY44" fmla="*/ 4920514 h 4920514"/>
                      <a:gd name="connsiteX45" fmla="*/ 2811332 w 10542494"/>
                      <a:gd name="connsiteY45" fmla="*/ 4920514 h 4920514"/>
                      <a:gd name="connsiteX46" fmla="*/ 2436488 w 10542494"/>
                      <a:gd name="connsiteY46" fmla="*/ 4920514 h 4920514"/>
                      <a:gd name="connsiteX47" fmla="*/ 1956218 w 10542494"/>
                      <a:gd name="connsiteY47" fmla="*/ 4920514 h 4920514"/>
                      <a:gd name="connsiteX48" fmla="*/ 1370524 w 10542494"/>
                      <a:gd name="connsiteY48" fmla="*/ 4920514 h 4920514"/>
                      <a:gd name="connsiteX49" fmla="*/ 784830 w 10542494"/>
                      <a:gd name="connsiteY49" fmla="*/ 4920514 h 4920514"/>
                      <a:gd name="connsiteX50" fmla="*/ 0 w 10542494"/>
                      <a:gd name="connsiteY50" fmla="*/ 4920514 h 4920514"/>
                      <a:gd name="connsiteX51" fmla="*/ 0 w 10542494"/>
                      <a:gd name="connsiteY51" fmla="*/ 4373790 h 4920514"/>
                      <a:gd name="connsiteX52" fmla="*/ 0 w 10542494"/>
                      <a:gd name="connsiteY52" fmla="*/ 3777861 h 4920514"/>
                      <a:gd name="connsiteX53" fmla="*/ 0 w 10542494"/>
                      <a:gd name="connsiteY53" fmla="*/ 3132727 h 4920514"/>
                      <a:gd name="connsiteX54" fmla="*/ 0 w 10542494"/>
                      <a:gd name="connsiteY54" fmla="*/ 2684414 h 4920514"/>
                      <a:gd name="connsiteX55" fmla="*/ 0 w 10542494"/>
                      <a:gd name="connsiteY55" fmla="*/ 2236100 h 4920514"/>
                      <a:gd name="connsiteX56" fmla="*/ 0 w 10542494"/>
                      <a:gd name="connsiteY56" fmla="*/ 1836992 h 4920514"/>
                      <a:gd name="connsiteX57" fmla="*/ 0 w 10542494"/>
                      <a:gd name="connsiteY57" fmla="*/ 1388678 h 4920514"/>
                      <a:gd name="connsiteX58" fmla="*/ 0 w 10542494"/>
                      <a:gd name="connsiteY58" fmla="*/ 841955 h 4920514"/>
                      <a:gd name="connsiteX59" fmla="*/ 0 w 10542494"/>
                      <a:gd name="connsiteY59" fmla="*/ 0 h 492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2494" h="4920514" fill="none" extrusionOk="0">
                        <a:moveTo>
                          <a:pt x="0" y="0"/>
                        </a:moveTo>
                        <a:cubicBezTo>
                          <a:pt x="121235" y="-31130"/>
                          <a:pt x="210479" y="6729"/>
                          <a:pt x="269419" y="0"/>
                        </a:cubicBezTo>
                        <a:cubicBezTo>
                          <a:pt x="328359" y="-6729"/>
                          <a:pt x="510163" y="19893"/>
                          <a:pt x="749688" y="0"/>
                        </a:cubicBezTo>
                        <a:cubicBezTo>
                          <a:pt x="989213" y="-19893"/>
                          <a:pt x="1264983" y="34624"/>
                          <a:pt x="1440808" y="0"/>
                        </a:cubicBezTo>
                        <a:cubicBezTo>
                          <a:pt x="1616633" y="-34624"/>
                          <a:pt x="1594479" y="10794"/>
                          <a:pt x="1710227" y="0"/>
                        </a:cubicBezTo>
                        <a:cubicBezTo>
                          <a:pt x="1825975" y="-10794"/>
                          <a:pt x="2277235" y="47164"/>
                          <a:pt x="2506771" y="0"/>
                        </a:cubicBezTo>
                        <a:cubicBezTo>
                          <a:pt x="2736307" y="-47164"/>
                          <a:pt x="2842167" y="11605"/>
                          <a:pt x="2987040" y="0"/>
                        </a:cubicBezTo>
                        <a:cubicBezTo>
                          <a:pt x="3131913" y="-11605"/>
                          <a:pt x="3267870" y="38020"/>
                          <a:pt x="3361884" y="0"/>
                        </a:cubicBezTo>
                        <a:cubicBezTo>
                          <a:pt x="3455898" y="-38020"/>
                          <a:pt x="3804694" y="2404"/>
                          <a:pt x="4053003" y="0"/>
                        </a:cubicBezTo>
                        <a:cubicBezTo>
                          <a:pt x="4301312" y="-2404"/>
                          <a:pt x="4436546" y="28238"/>
                          <a:pt x="4638697" y="0"/>
                        </a:cubicBezTo>
                        <a:cubicBezTo>
                          <a:pt x="4840848" y="-28238"/>
                          <a:pt x="5002085" y="48552"/>
                          <a:pt x="5224391" y="0"/>
                        </a:cubicBezTo>
                        <a:cubicBezTo>
                          <a:pt x="5446697" y="-48552"/>
                          <a:pt x="5563393" y="26583"/>
                          <a:pt x="5704661" y="0"/>
                        </a:cubicBezTo>
                        <a:cubicBezTo>
                          <a:pt x="5845929" y="-26583"/>
                          <a:pt x="6152108" y="16348"/>
                          <a:pt x="6290355" y="0"/>
                        </a:cubicBezTo>
                        <a:cubicBezTo>
                          <a:pt x="6428602" y="-16348"/>
                          <a:pt x="6500515" y="24409"/>
                          <a:pt x="6665199" y="0"/>
                        </a:cubicBezTo>
                        <a:cubicBezTo>
                          <a:pt x="6829883" y="-24409"/>
                          <a:pt x="6874257" y="26221"/>
                          <a:pt x="6934618" y="0"/>
                        </a:cubicBezTo>
                        <a:cubicBezTo>
                          <a:pt x="6994979" y="-26221"/>
                          <a:pt x="7287392" y="31294"/>
                          <a:pt x="7520312" y="0"/>
                        </a:cubicBezTo>
                        <a:cubicBezTo>
                          <a:pt x="7753232" y="-31294"/>
                          <a:pt x="7720177" y="18117"/>
                          <a:pt x="7789732" y="0"/>
                        </a:cubicBezTo>
                        <a:cubicBezTo>
                          <a:pt x="7859287" y="-18117"/>
                          <a:pt x="8090431" y="10343"/>
                          <a:pt x="8270001" y="0"/>
                        </a:cubicBezTo>
                        <a:cubicBezTo>
                          <a:pt x="8449571" y="-10343"/>
                          <a:pt x="8643911" y="42544"/>
                          <a:pt x="8961120" y="0"/>
                        </a:cubicBezTo>
                        <a:cubicBezTo>
                          <a:pt x="9278329" y="-42544"/>
                          <a:pt x="9273176" y="62767"/>
                          <a:pt x="9546814" y="0"/>
                        </a:cubicBezTo>
                        <a:cubicBezTo>
                          <a:pt x="9820452" y="-62767"/>
                          <a:pt x="9917725" y="38941"/>
                          <a:pt x="10027083" y="0"/>
                        </a:cubicBezTo>
                        <a:cubicBezTo>
                          <a:pt x="10136441" y="-38941"/>
                          <a:pt x="10432526" y="21558"/>
                          <a:pt x="10542494" y="0"/>
                        </a:cubicBezTo>
                        <a:cubicBezTo>
                          <a:pt x="10555391" y="108369"/>
                          <a:pt x="10536401" y="248993"/>
                          <a:pt x="10542494" y="399108"/>
                        </a:cubicBezTo>
                        <a:cubicBezTo>
                          <a:pt x="10548587" y="549223"/>
                          <a:pt x="10486131" y="750640"/>
                          <a:pt x="10542494" y="896627"/>
                        </a:cubicBezTo>
                        <a:cubicBezTo>
                          <a:pt x="10598857" y="1042614"/>
                          <a:pt x="10477213" y="1263423"/>
                          <a:pt x="10542494" y="1541761"/>
                        </a:cubicBezTo>
                        <a:cubicBezTo>
                          <a:pt x="10607775" y="1820099"/>
                          <a:pt x="10491286" y="1895216"/>
                          <a:pt x="10542494" y="2039280"/>
                        </a:cubicBezTo>
                        <a:cubicBezTo>
                          <a:pt x="10593702" y="2183344"/>
                          <a:pt x="10527982" y="2325323"/>
                          <a:pt x="10542494" y="2487593"/>
                        </a:cubicBezTo>
                        <a:cubicBezTo>
                          <a:pt x="10557006" y="2649863"/>
                          <a:pt x="10486948" y="2769540"/>
                          <a:pt x="10542494" y="3034317"/>
                        </a:cubicBezTo>
                        <a:cubicBezTo>
                          <a:pt x="10598040" y="3299094"/>
                          <a:pt x="10488331" y="3378853"/>
                          <a:pt x="10542494" y="3679451"/>
                        </a:cubicBezTo>
                        <a:cubicBezTo>
                          <a:pt x="10596657" y="3980049"/>
                          <a:pt x="10540351" y="4025489"/>
                          <a:pt x="10542494" y="4324585"/>
                        </a:cubicBezTo>
                        <a:cubicBezTo>
                          <a:pt x="10544637" y="4623681"/>
                          <a:pt x="10522731" y="4704311"/>
                          <a:pt x="10542494" y="4920514"/>
                        </a:cubicBezTo>
                        <a:cubicBezTo>
                          <a:pt x="10204892" y="5000815"/>
                          <a:pt x="10128638" y="4840761"/>
                          <a:pt x="9745950" y="4920514"/>
                        </a:cubicBezTo>
                        <a:cubicBezTo>
                          <a:pt x="9363262" y="5000267"/>
                          <a:pt x="9213832" y="4871292"/>
                          <a:pt x="9054831" y="4920514"/>
                        </a:cubicBezTo>
                        <a:cubicBezTo>
                          <a:pt x="8895830" y="4969736"/>
                          <a:pt x="8829460" y="4906120"/>
                          <a:pt x="8679987" y="4920514"/>
                        </a:cubicBezTo>
                        <a:cubicBezTo>
                          <a:pt x="8530514" y="4934908"/>
                          <a:pt x="8417247" y="4910337"/>
                          <a:pt x="8305142" y="4920514"/>
                        </a:cubicBezTo>
                        <a:cubicBezTo>
                          <a:pt x="8193037" y="4930691"/>
                          <a:pt x="7762546" y="4905619"/>
                          <a:pt x="7614023" y="4920514"/>
                        </a:cubicBezTo>
                        <a:cubicBezTo>
                          <a:pt x="7465500" y="4935409"/>
                          <a:pt x="7285670" y="4909647"/>
                          <a:pt x="7133754" y="4920514"/>
                        </a:cubicBezTo>
                        <a:cubicBezTo>
                          <a:pt x="6981838" y="4931381"/>
                          <a:pt x="6908130" y="4919413"/>
                          <a:pt x="6758910" y="4920514"/>
                        </a:cubicBezTo>
                        <a:cubicBezTo>
                          <a:pt x="6609690" y="4921615"/>
                          <a:pt x="6323693" y="4902644"/>
                          <a:pt x="6173216" y="4920514"/>
                        </a:cubicBezTo>
                        <a:cubicBezTo>
                          <a:pt x="6022739" y="4938384"/>
                          <a:pt x="5973908" y="4898774"/>
                          <a:pt x="5903797" y="4920514"/>
                        </a:cubicBezTo>
                        <a:cubicBezTo>
                          <a:pt x="5833686" y="4942254"/>
                          <a:pt x="5744939" y="4919239"/>
                          <a:pt x="5634377" y="4920514"/>
                        </a:cubicBezTo>
                        <a:cubicBezTo>
                          <a:pt x="5523815" y="4921789"/>
                          <a:pt x="5278337" y="4886025"/>
                          <a:pt x="4943258" y="4920514"/>
                        </a:cubicBezTo>
                        <a:cubicBezTo>
                          <a:pt x="4608179" y="4955003"/>
                          <a:pt x="4484946" y="4867965"/>
                          <a:pt x="4252139" y="4920514"/>
                        </a:cubicBezTo>
                        <a:cubicBezTo>
                          <a:pt x="4019332" y="4973063"/>
                          <a:pt x="3945440" y="4884422"/>
                          <a:pt x="3666445" y="4920514"/>
                        </a:cubicBezTo>
                        <a:cubicBezTo>
                          <a:pt x="3387450" y="4956606"/>
                          <a:pt x="3430403" y="4887503"/>
                          <a:pt x="3291601" y="4920514"/>
                        </a:cubicBezTo>
                        <a:cubicBezTo>
                          <a:pt x="3152799" y="4953525"/>
                          <a:pt x="2961464" y="4867003"/>
                          <a:pt x="2811332" y="4920514"/>
                        </a:cubicBezTo>
                        <a:cubicBezTo>
                          <a:pt x="2661200" y="4974025"/>
                          <a:pt x="2552034" y="4875992"/>
                          <a:pt x="2436488" y="4920514"/>
                        </a:cubicBezTo>
                        <a:cubicBezTo>
                          <a:pt x="2320942" y="4965036"/>
                          <a:pt x="2149704" y="4888603"/>
                          <a:pt x="1956218" y="4920514"/>
                        </a:cubicBezTo>
                        <a:cubicBezTo>
                          <a:pt x="1762732" y="4952425"/>
                          <a:pt x="1634342" y="4910777"/>
                          <a:pt x="1370524" y="4920514"/>
                        </a:cubicBezTo>
                        <a:cubicBezTo>
                          <a:pt x="1106706" y="4930251"/>
                          <a:pt x="1062567" y="4920499"/>
                          <a:pt x="784830" y="4920514"/>
                        </a:cubicBezTo>
                        <a:cubicBezTo>
                          <a:pt x="507093" y="4920529"/>
                          <a:pt x="219104" y="4845126"/>
                          <a:pt x="0" y="4920514"/>
                        </a:cubicBezTo>
                        <a:cubicBezTo>
                          <a:pt x="-25770" y="4698150"/>
                          <a:pt x="18936" y="4598186"/>
                          <a:pt x="0" y="4373790"/>
                        </a:cubicBezTo>
                        <a:cubicBezTo>
                          <a:pt x="-18936" y="4149394"/>
                          <a:pt x="12458" y="4043630"/>
                          <a:pt x="0" y="3777861"/>
                        </a:cubicBezTo>
                        <a:cubicBezTo>
                          <a:pt x="-12458" y="3512092"/>
                          <a:pt x="44687" y="3266444"/>
                          <a:pt x="0" y="3132727"/>
                        </a:cubicBezTo>
                        <a:cubicBezTo>
                          <a:pt x="-44687" y="2999010"/>
                          <a:pt x="42192" y="2891420"/>
                          <a:pt x="0" y="2684414"/>
                        </a:cubicBezTo>
                        <a:cubicBezTo>
                          <a:pt x="-42192" y="2477408"/>
                          <a:pt x="14574" y="2354720"/>
                          <a:pt x="0" y="2236100"/>
                        </a:cubicBezTo>
                        <a:cubicBezTo>
                          <a:pt x="-14574" y="2117480"/>
                          <a:pt x="35966" y="1941098"/>
                          <a:pt x="0" y="1836992"/>
                        </a:cubicBezTo>
                        <a:cubicBezTo>
                          <a:pt x="-35966" y="1732886"/>
                          <a:pt x="13187" y="1527728"/>
                          <a:pt x="0" y="1388678"/>
                        </a:cubicBezTo>
                        <a:cubicBezTo>
                          <a:pt x="-13187" y="1249628"/>
                          <a:pt x="30903" y="979909"/>
                          <a:pt x="0" y="841955"/>
                        </a:cubicBezTo>
                        <a:cubicBezTo>
                          <a:pt x="-30903" y="704001"/>
                          <a:pt x="87232" y="249495"/>
                          <a:pt x="0" y="0"/>
                        </a:cubicBezTo>
                        <a:close/>
                      </a:path>
                      <a:path w="10542494" h="4920514" stroke="0" extrusionOk="0">
                        <a:moveTo>
                          <a:pt x="0" y="0"/>
                        </a:moveTo>
                        <a:cubicBezTo>
                          <a:pt x="196072" y="-46633"/>
                          <a:pt x="512736" y="62258"/>
                          <a:pt x="691119" y="0"/>
                        </a:cubicBezTo>
                        <a:cubicBezTo>
                          <a:pt x="869502" y="-62258"/>
                          <a:pt x="1048577" y="5836"/>
                          <a:pt x="1382238" y="0"/>
                        </a:cubicBezTo>
                        <a:cubicBezTo>
                          <a:pt x="1715899" y="-5836"/>
                          <a:pt x="1801039" y="5740"/>
                          <a:pt x="1967932" y="0"/>
                        </a:cubicBezTo>
                        <a:cubicBezTo>
                          <a:pt x="2134825" y="-5740"/>
                          <a:pt x="2256364" y="25767"/>
                          <a:pt x="2342776" y="0"/>
                        </a:cubicBezTo>
                        <a:cubicBezTo>
                          <a:pt x="2429188" y="-25767"/>
                          <a:pt x="2646839" y="27588"/>
                          <a:pt x="2823046" y="0"/>
                        </a:cubicBezTo>
                        <a:cubicBezTo>
                          <a:pt x="2999253" y="-27588"/>
                          <a:pt x="3205936" y="2172"/>
                          <a:pt x="3303315" y="0"/>
                        </a:cubicBezTo>
                        <a:cubicBezTo>
                          <a:pt x="3400694" y="-2172"/>
                          <a:pt x="3474519" y="18604"/>
                          <a:pt x="3572734" y="0"/>
                        </a:cubicBezTo>
                        <a:cubicBezTo>
                          <a:pt x="3670949" y="-18604"/>
                          <a:pt x="3987210" y="2766"/>
                          <a:pt x="4263853" y="0"/>
                        </a:cubicBezTo>
                        <a:cubicBezTo>
                          <a:pt x="4540496" y="-2766"/>
                          <a:pt x="4573127" y="3710"/>
                          <a:pt x="4849547" y="0"/>
                        </a:cubicBezTo>
                        <a:cubicBezTo>
                          <a:pt x="5125967" y="-3710"/>
                          <a:pt x="5369908" y="74452"/>
                          <a:pt x="5540666" y="0"/>
                        </a:cubicBezTo>
                        <a:cubicBezTo>
                          <a:pt x="5711424" y="-74452"/>
                          <a:pt x="6076293" y="34266"/>
                          <a:pt x="6337210" y="0"/>
                        </a:cubicBezTo>
                        <a:cubicBezTo>
                          <a:pt x="6598127" y="-34266"/>
                          <a:pt x="6834968" y="4331"/>
                          <a:pt x="7028329" y="0"/>
                        </a:cubicBezTo>
                        <a:cubicBezTo>
                          <a:pt x="7221690" y="-4331"/>
                          <a:pt x="7246421" y="36696"/>
                          <a:pt x="7403174" y="0"/>
                        </a:cubicBezTo>
                        <a:cubicBezTo>
                          <a:pt x="7559928" y="-36696"/>
                          <a:pt x="7671626" y="895"/>
                          <a:pt x="7778018" y="0"/>
                        </a:cubicBezTo>
                        <a:cubicBezTo>
                          <a:pt x="7884410" y="-895"/>
                          <a:pt x="8030605" y="56344"/>
                          <a:pt x="8258287" y="0"/>
                        </a:cubicBezTo>
                        <a:cubicBezTo>
                          <a:pt x="8485969" y="-56344"/>
                          <a:pt x="8615850" y="29995"/>
                          <a:pt x="8738556" y="0"/>
                        </a:cubicBezTo>
                        <a:cubicBezTo>
                          <a:pt x="8861262" y="-29995"/>
                          <a:pt x="9370204" y="38234"/>
                          <a:pt x="9535100" y="0"/>
                        </a:cubicBezTo>
                        <a:cubicBezTo>
                          <a:pt x="9699996" y="-38234"/>
                          <a:pt x="9835738" y="14540"/>
                          <a:pt x="10015369" y="0"/>
                        </a:cubicBezTo>
                        <a:cubicBezTo>
                          <a:pt x="10195000" y="-14540"/>
                          <a:pt x="10327254" y="5736"/>
                          <a:pt x="10542494" y="0"/>
                        </a:cubicBezTo>
                        <a:cubicBezTo>
                          <a:pt x="10593887" y="133762"/>
                          <a:pt x="10531520" y="267914"/>
                          <a:pt x="10542494" y="497519"/>
                        </a:cubicBezTo>
                        <a:cubicBezTo>
                          <a:pt x="10553468" y="727124"/>
                          <a:pt x="10521530" y="847188"/>
                          <a:pt x="10542494" y="945832"/>
                        </a:cubicBezTo>
                        <a:cubicBezTo>
                          <a:pt x="10563458" y="1044476"/>
                          <a:pt x="10503370" y="1154702"/>
                          <a:pt x="10542494" y="1344940"/>
                        </a:cubicBezTo>
                        <a:cubicBezTo>
                          <a:pt x="10581618" y="1535178"/>
                          <a:pt x="10510572" y="1727852"/>
                          <a:pt x="10542494" y="1891664"/>
                        </a:cubicBezTo>
                        <a:cubicBezTo>
                          <a:pt x="10574416" y="2055476"/>
                          <a:pt x="10477874" y="2307835"/>
                          <a:pt x="10542494" y="2487593"/>
                        </a:cubicBezTo>
                        <a:cubicBezTo>
                          <a:pt x="10607114" y="2667351"/>
                          <a:pt x="10537046" y="2860826"/>
                          <a:pt x="10542494" y="2985112"/>
                        </a:cubicBezTo>
                        <a:cubicBezTo>
                          <a:pt x="10547942" y="3109398"/>
                          <a:pt x="10488262" y="3446539"/>
                          <a:pt x="10542494" y="3630246"/>
                        </a:cubicBezTo>
                        <a:cubicBezTo>
                          <a:pt x="10596726" y="3813953"/>
                          <a:pt x="10531787" y="3893013"/>
                          <a:pt x="10542494" y="4029354"/>
                        </a:cubicBezTo>
                        <a:cubicBezTo>
                          <a:pt x="10553201" y="4165695"/>
                          <a:pt x="10488869" y="4624360"/>
                          <a:pt x="10542494" y="4920514"/>
                        </a:cubicBezTo>
                        <a:cubicBezTo>
                          <a:pt x="10411775" y="4954061"/>
                          <a:pt x="10248396" y="4877042"/>
                          <a:pt x="10167650" y="4920514"/>
                        </a:cubicBezTo>
                        <a:cubicBezTo>
                          <a:pt x="10086904" y="4963986"/>
                          <a:pt x="9894341" y="4911955"/>
                          <a:pt x="9792806" y="4920514"/>
                        </a:cubicBezTo>
                        <a:cubicBezTo>
                          <a:pt x="9691271" y="4929073"/>
                          <a:pt x="9606882" y="4913366"/>
                          <a:pt x="9523386" y="4920514"/>
                        </a:cubicBezTo>
                        <a:cubicBezTo>
                          <a:pt x="9439890" y="4927662"/>
                          <a:pt x="9111161" y="4901508"/>
                          <a:pt x="8726842" y="4920514"/>
                        </a:cubicBezTo>
                        <a:cubicBezTo>
                          <a:pt x="8342523" y="4939520"/>
                          <a:pt x="8343383" y="4907803"/>
                          <a:pt x="8246573" y="4920514"/>
                        </a:cubicBezTo>
                        <a:cubicBezTo>
                          <a:pt x="8149763" y="4933225"/>
                          <a:pt x="7855507" y="4887714"/>
                          <a:pt x="7555454" y="4920514"/>
                        </a:cubicBezTo>
                        <a:cubicBezTo>
                          <a:pt x="7255401" y="4953314"/>
                          <a:pt x="7157033" y="4840002"/>
                          <a:pt x="6758910" y="4920514"/>
                        </a:cubicBezTo>
                        <a:cubicBezTo>
                          <a:pt x="6360787" y="5001026"/>
                          <a:pt x="6566631" y="4888689"/>
                          <a:pt x="6489491" y="4920514"/>
                        </a:cubicBezTo>
                        <a:cubicBezTo>
                          <a:pt x="6412351" y="4952339"/>
                          <a:pt x="6189122" y="4851887"/>
                          <a:pt x="5903797" y="4920514"/>
                        </a:cubicBezTo>
                        <a:cubicBezTo>
                          <a:pt x="5618472" y="4989141"/>
                          <a:pt x="5420766" y="4841768"/>
                          <a:pt x="5212678" y="4920514"/>
                        </a:cubicBezTo>
                        <a:cubicBezTo>
                          <a:pt x="5004590" y="4999260"/>
                          <a:pt x="4682057" y="4902728"/>
                          <a:pt x="4521559" y="4920514"/>
                        </a:cubicBezTo>
                        <a:cubicBezTo>
                          <a:pt x="4361061" y="4938300"/>
                          <a:pt x="4301784" y="4891887"/>
                          <a:pt x="4146714" y="4920514"/>
                        </a:cubicBezTo>
                        <a:cubicBezTo>
                          <a:pt x="3991644" y="4949141"/>
                          <a:pt x="3727450" y="4909283"/>
                          <a:pt x="3561020" y="4920514"/>
                        </a:cubicBezTo>
                        <a:cubicBezTo>
                          <a:pt x="3394590" y="4931745"/>
                          <a:pt x="3335182" y="4900117"/>
                          <a:pt x="3186176" y="4920514"/>
                        </a:cubicBezTo>
                        <a:cubicBezTo>
                          <a:pt x="3037170" y="4940911"/>
                          <a:pt x="2759254" y="4893227"/>
                          <a:pt x="2600482" y="4920514"/>
                        </a:cubicBezTo>
                        <a:cubicBezTo>
                          <a:pt x="2441710" y="4947801"/>
                          <a:pt x="2173813" y="4897623"/>
                          <a:pt x="1909363" y="4920514"/>
                        </a:cubicBezTo>
                        <a:cubicBezTo>
                          <a:pt x="1644913" y="4943405"/>
                          <a:pt x="1609762" y="4882574"/>
                          <a:pt x="1323669" y="4920514"/>
                        </a:cubicBezTo>
                        <a:cubicBezTo>
                          <a:pt x="1037576" y="4958454"/>
                          <a:pt x="879343" y="4855869"/>
                          <a:pt x="527125" y="4920514"/>
                        </a:cubicBezTo>
                        <a:cubicBezTo>
                          <a:pt x="174907" y="4985159"/>
                          <a:pt x="108539" y="4885256"/>
                          <a:pt x="0" y="4920514"/>
                        </a:cubicBezTo>
                        <a:cubicBezTo>
                          <a:pt x="-60108" y="4683974"/>
                          <a:pt x="52305" y="4548896"/>
                          <a:pt x="0" y="4275380"/>
                        </a:cubicBezTo>
                        <a:cubicBezTo>
                          <a:pt x="-52305" y="4001864"/>
                          <a:pt x="26854" y="3860851"/>
                          <a:pt x="0" y="3728656"/>
                        </a:cubicBezTo>
                        <a:cubicBezTo>
                          <a:pt x="-26854" y="3596461"/>
                          <a:pt x="47768" y="3451540"/>
                          <a:pt x="0" y="3231138"/>
                        </a:cubicBezTo>
                        <a:cubicBezTo>
                          <a:pt x="-47768" y="3010736"/>
                          <a:pt x="35329" y="2894653"/>
                          <a:pt x="0" y="2586003"/>
                        </a:cubicBezTo>
                        <a:cubicBezTo>
                          <a:pt x="-35329" y="2277354"/>
                          <a:pt x="36705" y="2321209"/>
                          <a:pt x="0" y="2186895"/>
                        </a:cubicBezTo>
                        <a:cubicBezTo>
                          <a:pt x="-36705" y="2052581"/>
                          <a:pt x="15619" y="1977045"/>
                          <a:pt x="0" y="1787787"/>
                        </a:cubicBezTo>
                        <a:cubicBezTo>
                          <a:pt x="-15619" y="1598529"/>
                          <a:pt x="42463" y="1466235"/>
                          <a:pt x="0" y="1241063"/>
                        </a:cubicBezTo>
                        <a:cubicBezTo>
                          <a:pt x="-42463" y="1015891"/>
                          <a:pt x="56792" y="791505"/>
                          <a:pt x="0" y="595929"/>
                        </a:cubicBezTo>
                        <a:cubicBezTo>
                          <a:pt x="-56792" y="400353"/>
                          <a:pt x="68629" y="176624"/>
                          <a:pt x="0" y="0"/>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solidFill>
                    <a:prstClr val="black"/>
                  </a:solidFill>
                </a:ln>
                <a:solidFill>
                  <a:srgbClr val="3C8F7D"/>
                </a:solidFill>
                <a:effectLst/>
                <a:uLnTx/>
                <a:uFillTx/>
                <a:latin typeface="Cambria" panose="02040503050406030204" pitchFamily="18" charset="0"/>
                <a:ea typeface="Cambria" panose="02040503050406030204" pitchFamily="18" charset="0"/>
              </a:rPr>
              <a:t>Bài 2: </a:t>
            </a:r>
            <a:r>
              <a:rPr kumimoji="0" lang="vi-VN" sz="4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Mai và</a:t>
            </a:r>
            <a:r>
              <a:rPr kumimoji="0" lang="vi-VN" sz="48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 Mi cùng nhau gấp được 154 con hạc giấy. Mai gấp nhiều hơn Mi 12 con hạc giấy. Hỏi mỗi bạn gấp được bao nhiêu con hạc giấy?</a:t>
            </a:r>
            <a:endParaRPr kumimoji="0" lang="en-US" sz="4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endParaRPr>
          </a:p>
        </p:txBody>
      </p:sp>
      <p:sp>
        <p:nvSpPr>
          <p:cNvPr id="3" name="Rounded Rectangle 2"/>
          <p:cNvSpPr/>
          <p:nvPr/>
        </p:nvSpPr>
        <p:spPr>
          <a:xfrm>
            <a:off x="1748776" y="3703473"/>
            <a:ext cx="9060393" cy="2916455"/>
          </a:xfrm>
          <a:prstGeom prst="roundRect">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Tóm tắt</a:t>
            </a:r>
          </a:p>
          <a:p>
            <a:r>
              <a:rPr lang="vi-VN" sz="6000" dirty="0">
                <a:latin typeface="Cambria" panose="02040503050406030204" pitchFamily="18" charset="0"/>
                <a:ea typeface="Cambria" panose="02040503050406030204" pitchFamily="18" charset="0"/>
              </a:rPr>
              <a:t>Mai:</a:t>
            </a:r>
          </a:p>
          <a:p>
            <a:r>
              <a:rPr lang="vi-VN" sz="6000" dirty="0">
                <a:latin typeface="Cambria" panose="02040503050406030204" pitchFamily="18" charset="0"/>
                <a:ea typeface="Cambria" panose="02040503050406030204" pitchFamily="18" charset="0"/>
              </a:rPr>
              <a:t>Mi:</a:t>
            </a:r>
            <a:endParaRPr lang="en-US" sz="6000" dirty="0">
              <a:latin typeface="Cambria" panose="02040503050406030204" pitchFamily="18" charset="0"/>
              <a:ea typeface="Cambria" panose="02040503050406030204" pitchFamily="18" charset="0"/>
            </a:endParaRPr>
          </a:p>
        </p:txBody>
      </p:sp>
      <p:grpSp>
        <p:nvGrpSpPr>
          <p:cNvPr id="37" name="Group 36"/>
          <p:cNvGrpSpPr/>
          <p:nvPr/>
        </p:nvGrpSpPr>
        <p:grpSpPr>
          <a:xfrm>
            <a:off x="3524250" y="4442122"/>
            <a:ext cx="7536476" cy="2215906"/>
            <a:chOff x="3524250" y="4442122"/>
            <a:chExt cx="7536476" cy="2215906"/>
          </a:xfrm>
        </p:grpSpPr>
        <p:grpSp>
          <p:nvGrpSpPr>
            <p:cNvPr id="18" name="Group 17"/>
            <p:cNvGrpSpPr/>
            <p:nvPr/>
          </p:nvGrpSpPr>
          <p:grpSpPr>
            <a:xfrm>
              <a:off x="3533775" y="5800326"/>
              <a:ext cx="3676650" cy="399200"/>
              <a:chOff x="3524250" y="5105400"/>
              <a:chExt cx="3676650" cy="399200"/>
            </a:xfrm>
          </p:grpSpPr>
          <p:cxnSp>
            <p:nvCxnSpPr>
              <p:cNvPr id="19" name="Straight Connector 18"/>
              <p:cNvCxnSpPr/>
              <p:nvPr/>
            </p:nvCxnSpPr>
            <p:spPr>
              <a:xfrm>
                <a:off x="3533775" y="5305425"/>
                <a:ext cx="366712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524250" y="5105400"/>
                <a:ext cx="0" cy="390525"/>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7200900" y="5114075"/>
                <a:ext cx="0" cy="390525"/>
              </a:xfrm>
              <a:prstGeom prst="line">
                <a:avLst/>
              </a:prstGeom>
              <a:ln/>
            </p:spPr>
            <p:style>
              <a:lnRef idx="3">
                <a:schemeClr val="dk1"/>
              </a:lnRef>
              <a:fillRef idx="0">
                <a:schemeClr val="dk1"/>
              </a:fillRef>
              <a:effectRef idx="2">
                <a:schemeClr val="dk1"/>
              </a:effectRef>
              <a:fontRef idx="minor">
                <a:schemeClr val="tx1"/>
              </a:fontRef>
            </p:style>
          </p:cxnSp>
        </p:grpSp>
        <p:grpSp>
          <p:nvGrpSpPr>
            <p:cNvPr id="26" name="Group 25"/>
            <p:cNvGrpSpPr/>
            <p:nvPr/>
          </p:nvGrpSpPr>
          <p:grpSpPr>
            <a:xfrm>
              <a:off x="3524250" y="4943275"/>
              <a:ext cx="5010150" cy="399400"/>
              <a:chOff x="3524250" y="5105200"/>
              <a:chExt cx="5010150" cy="399400"/>
            </a:xfrm>
          </p:grpSpPr>
          <p:grpSp>
            <p:nvGrpSpPr>
              <p:cNvPr id="17" name="Group 16"/>
              <p:cNvGrpSpPr/>
              <p:nvPr/>
            </p:nvGrpSpPr>
            <p:grpSpPr>
              <a:xfrm>
                <a:off x="3524250" y="5105400"/>
                <a:ext cx="3676650" cy="399200"/>
                <a:chOff x="3524250" y="5105400"/>
                <a:chExt cx="3676650" cy="399200"/>
              </a:xfrm>
            </p:grpSpPr>
            <p:cxnSp>
              <p:nvCxnSpPr>
                <p:cNvPr id="6" name="Straight Connector 5"/>
                <p:cNvCxnSpPr/>
                <p:nvPr/>
              </p:nvCxnSpPr>
              <p:spPr>
                <a:xfrm>
                  <a:off x="3533775" y="5305425"/>
                  <a:ext cx="366712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24250" y="5105400"/>
                  <a:ext cx="0" cy="390525"/>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200900" y="5114075"/>
                  <a:ext cx="0" cy="390525"/>
                </a:xfrm>
                <a:prstGeom prst="line">
                  <a:avLst/>
                </a:prstGeom>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7200900" y="5105200"/>
                <a:ext cx="1333500" cy="399200"/>
                <a:chOff x="3524250" y="5105400"/>
                <a:chExt cx="3676650" cy="399200"/>
              </a:xfrm>
            </p:grpSpPr>
            <p:cxnSp>
              <p:nvCxnSpPr>
                <p:cNvPr id="23" name="Straight Connector 22"/>
                <p:cNvCxnSpPr/>
                <p:nvPr/>
              </p:nvCxnSpPr>
              <p:spPr>
                <a:xfrm>
                  <a:off x="3533775" y="5305425"/>
                  <a:ext cx="366712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3524250" y="5105400"/>
                  <a:ext cx="0" cy="390525"/>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7200900" y="5114075"/>
                  <a:ext cx="0" cy="390525"/>
                </a:xfrm>
                <a:prstGeom prst="line">
                  <a:avLst/>
                </a:prstGeom>
                <a:ln/>
              </p:spPr>
              <p:style>
                <a:lnRef idx="3">
                  <a:schemeClr val="dk1"/>
                </a:lnRef>
                <a:fillRef idx="0">
                  <a:schemeClr val="dk1"/>
                </a:fillRef>
                <a:effectRef idx="2">
                  <a:schemeClr val="dk1"/>
                </a:effectRef>
                <a:fontRef idx="minor">
                  <a:schemeClr val="tx1"/>
                </a:fontRef>
              </p:style>
            </p:cxnSp>
          </p:grpSp>
        </p:grpSp>
        <p:sp>
          <p:nvSpPr>
            <p:cNvPr id="28" name="Right Brace 27"/>
            <p:cNvSpPr/>
            <p:nvPr/>
          </p:nvSpPr>
          <p:spPr>
            <a:xfrm>
              <a:off x="8785959" y="4542375"/>
              <a:ext cx="447675" cy="1695051"/>
            </a:xfrm>
            <a:prstGeom prst="rightBrace">
              <a:avLst>
                <a:gd name="adj1" fmla="val 67908"/>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Right Brace 28"/>
            <p:cNvSpPr/>
            <p:nvPr/>
          </p:nvSpPr>
          <p:spPr>
            <a:xfrm rot="5400000">
              <a:off x="7683996" y="4686675"/>
              <a:ext cx="373378" cy="1320522"/>
            </a:xfrm>
            <a:prstGeom prst="rightBrace">
              <a:avLst>
                <a:gd name="adj1" fmla="val 32099"/>
                <a:gd name="adj2" fmla="val 4965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1" name="Left Bracket 30"/>
            <p:cNvSpPr/>
            <p:nvPr/>
          </p:nvSpPr>
          <p:spPr>
            <a:xfrm rot="5400000">
              <a:off x="5862428" y="2510045"/>
              <a:ext cx="339863" cy="4997172"/>
            </a:xfrm>
            <a:prstGeom prst="leftBracket">
              <a:avLst>
                <a:gd name="adj" fmla="val 3087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2" name="Left Bracket 31"/>
            <p:cNvSpPr/>
            <p:nvPr/>
          </p:nvSpPr>
          <p:spPr>
            <a:xfrm rot="16200000">
              <a:off x="5247503" y="4284030"/>
              <a:ext cx="249193" cy="3657600"/>
            </a:xfrm>
            <a:prstGeom prst="leftBracket">
              <a:avLst>
                <a:gd name="adj" fmla="val 22658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3" name="TextBox 32"/>
            <p:cNvSpPr txBox="1"/>
            <p:nvPr/>
          </p:nvSpPr>
          <p:spPr>
            <a:xfrm>
              <a:off x="5376862" y="4442122"/>
              <a:ext cx="1714500" cy="461665"/>
            </a:xfrm>
            <a:prstGeom prst="rect">
              <a:avLst/>
            </a:prstGeom>
            <a:noFill/>
          </p:spPr>
          <p:txBody>
            <a:bodyPr wrap="square" rtlCol="0">
              <a:spAutoFit/>
            </a:bodyPr>
            <a:lstStyle/>
            <a:p>
              <a:r>
                <a:rPr lang="vi-VN" sz="2400" i="1" dirty="0">
                  <a:latin typeface="Cambria" panose="02040503050406030204" pitchFamily="18" charset="0"/>
                  <a:ea typeface="Cambria" panose="02040503050406030204" pitchFamily="18" charset="0"/>
                </a:rPr>
                <a:t>? con</a:t>
              </a:r>
              <a:endParaRPr lang="en-US" sz="2400" i="1" dirty="0">
                <a:latin typeface="Cambria" panose="02040503050406030204" pitchFamily="18" charset="0"/>
                <a:ea typeface="Cambria" panose="02040503050406030204" pitchFamily="18" charset="0"/>
              </a:endParaRPr>
            </a:p>
          </p:txBody>
        </p:sp>
        <p:sp>
          <p:nvSpPr>
            <p:cNvPr id="34" name="TextBox 33"/>
            <p:cNvSpPr txBox="1"/>
            <p:nvPr/>
          </p:nvSpPr>
          <p:spPr>
            <a:xfrm>
              <a:off x="4957762" y="6196363"/>
              <a:ext cx="1714500" cy="461665"/>
            </a:xfrm>
            <a:prstGeom prst="rect">
              <a:avLst/>
            </a:prstGeom>
            <a:noFill/>
          </p:spPr>
          <p:txBody>
            <a:bodyPr wrap="square" rtlCol="0">
              <a:spAutoFit/>
            </a:bodyPr>
            <a:lstStyle/>
            <a:p>
              <a:r>
                <a:rPr lang="vi-VN" sz="2400" i="1" dirty="0">
                  <a:latin typeface="Cambria" panose="02040503050406030204" pitchFamily="18" charset="0"/>
                  <a:ea typeface="Cambria" panose="02040503050406030204" pitchFamily="18" charset="0"/>
                </a:rPr>
                <a:t>? con</a:t>
              </a:r>
              <a:endParaRPr lang="en-US" sz="2400" i="1" dirty="0">
                <a:latin typeface="Cambria" panose="02040503050406030204" pitchFamily="18" charset="0"/>
                <a:ea typeface="Cambria" panose="02040503050406030204" pitchFamily="18" charset="0"/>
              </a:endParaRPr>
            </a:p>
          </p:txBody>
        </p:sp>
        <p:sp>
          <p:nvSpPr>
            <p:cNvPr id="35" name="TextBox 34"/>
            <p:cNvSpPr txBox="1"/>
            <p:nvPr/>
          </p:nvSpPr>
          <p:spPr>
            <a:xfrm>
              <a:off x="7461983" y="5533923"/>
              <a:ext cx="1714500" cy="461665"/>
            </a:xfrm>
            <a:prstGeom prst="rect">
              <a:avLst/>
            </a:prstGeom>
            <a:noFill/>
          </p:spPr>
          <p:txBody>
            <a:bodyPr wrap="square" rtlCol="0">
              <a:spAutoFit/>
            </a:bodyPr>
            <a:lstStyle/>
            <a:p>
              <a:r>
                <a:rPr lang="vi-VN" sz="2400" i="1" dirty="0">
                  <a:latin typeface="Cambria" panose="02040503050406030204" pitchFamily="18" charset="0"/>
                  <a:ea typeface="Cambria" panose="02040503050406030204" pitchFamily="18" charset="0"/>
                </a:rPr>
                <a:t>12 con</a:t>
              </a:r>
              <a:endParaRPr lang="en-US" sz="2400" i="1" dirty="0">
                <a:latin typeface="Cambria" panose="02040503050406030204" pitchFamily="18" charset="0"/>
                <a:ea typeface="Cambria" panose="02040503050406030204" pitchFamily="18" charset="0"/>
              </a:endParaRPr>
            </a:p>
          </p:txBody>
        </p:sp>
        <p:sp>
          <p:nvSpPr>
            <p:cNvPr id="36" name="TextBox 35"/>
            <p:cNvSpPr txBox="1"/>
            <p:nvPr/>
          </p:nvSpPr>
          <p:spPr>
            <a:xfrm>
              <a:off x="9346226" y="5178563"/>
              <a:ext cx="1714500"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rPr>
                <a:t>154 con</a:t>
              </a:r>
              <a:endParaRPr lang="en-US" sz="2400" b="1" i="1" dirty="0">
                <a:latin typeface="Cambria" panose="02040503050406030204" pitchFamily="18" charset="0"/>
                <a:ea typeface="Cambria" panose="02040503050406030204" pitchFamily="18" charset="0"/>
              </a:endParaRPr>
            </a:p>
          </p:txBody>
        </p:sp>
      </p:gr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67" b="32289" l="57489" r="95667"/>
                    </a14:imgEffect>
                  </a14:imgLayer>
                </a14:imgProps>
              </a:ext>
              <a:ext uri="{28A0092B-C50C-407E-A947-70E740481C1C}">
                <a14:useLocalDpi xmlns:a14="http://schemas.microsoft.com/office/drawing/2010/main" val="0"/>
              </a:ext>
            </a:extLst>
          </a:blip>
          <a:srcRect l="56693" t="1" b="67322"/>
          <a:stretch/>
        </p:blipFill>
        <p:spPr>
          <a:xfrm rot="21361425">
            <a:off x="9253814" y="2662839"/>
            <a:ext cx="3098469" cy="2337936"/>
          </a:xfrm>
          <a:prstGeom prst="rect">
            <a:avLst/>
          </a:prstGeom>
        </p:spPr>
      </p:pic>
    </p:spTree>
    <p:extLst>
      <p:ext uri="{BB962C8B-B14F-4D97-AF65-F5344CB8AC3E}">
        <p14:creationId xmlns:p14="http://schemas.microsoft.com/office/powerpoint/2010/main" val="136635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32" presetClass="emph" presetSubtype="0" repeatCount="5000" fill="hold" nodeType="withEffect">
                                  <p:stCondLst>
                                    <p:cond delay="0"/>
                                  </p:stCondLst>
                                  <p:childTnLst>
                                    <p:animRot by="120000">
                                      <p:cBhvr>
                                        <p:cTn id="23" dur="50" fill="hold">
                                          <p:stCondLst>
                                            <p:cond delay="0"/>
                                          </p:stCondLst>
                                        </p:cTn>
                                        <p:tgtEl>
                                          <p:spTgt spid="2"/>
                                        </p:tgtEl>
                                        <p:attrNameLst>
                                          <p:attrName>r</p:attrName>
                                        </p:attrNameLst>
                                      </p:cBhvr>
                                    </p:animRot>
                                    <p:animRot by="-240000">
                                      <p:cBhvr>
                                        <p:cTn id="24" dur="100" fill="hold">
                                          <p:stCondLst>
                                            <p:cond delay="100"/>
                                          </p:stCondLst>
                                        </p:cTn>
                                        <p:tgtEl>
                                          <p:spTgt spid="2"/>
                                        </p:tgtEl>
                                        <p:attrNameLst>
                                          <p:attrName>r</p:attrName>
                                        </p:attrNameLst>
                                      </p:cBhvr>
                                    </p:animRot>
                                    <p:animRot by="240000">
                                      <p:cBhvr>
                                        <p:cTn id="25" dur="100" fill="hold">
                                          <p:stCondLst>
                                            <p:cond delay="200"/>
                                          </p:stCondLst>
                                        </p:cTn>
                                        <p:tgtEl>
                                          <p:spTgt spid="2"/>
                                        </p:tgtEl>
                                        <p:attrNameLst>
                                          <p:attrName>r</p:attrName>
                                        </p:attrNameLst>
                                      </p:cBhvr>
                                    </p:animRot>
                                    <p:animRot by="-240000">
                                      <p:cBhvr>
                                        <p:cTn id="26" dur="100" fill="hold">
                                          <p:stCondLst>
                                            <p:cond delay="300"/>
                                          </p:stCondLst>
                                        </p:cTn>
                                        <p:tgtEl>
                                          <p:spTgt spid="2"/>
                                        </p:tgtEl>
                                        <p:attrNameLst>
                                          <p:attrName>r</p:attrName>
                                        </p:attrNameLst>
                                      </p:cBhvr>
                                    </p:animRot>
                                    <p:animRot by="120000">
                                      <p:cBhvr>
                                        <p:cTn id="27" dur="100" fill="hold">
                                          <p:stCondLst>
                                            <p:cond delay="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64E70-24E3-8747-8BA5-80630F6EF8D8}"/>
              </a:ext>
            </a:extLst>
          </p:cNvPr>
          <p:cNvSpPr txBox="1"/>
          <p:nvPr/>
        </p:nvSpPr>
        <p:spPr>
          <a:xfrm>
            <a:off x="776626" y="510139"/>
            <a:ext cx="11004695" cy="5909310"/>
          </a:xfrm>
          <a:prstGeom prst="rect">
            <a:avLst/>
          </a:prstGeom>
          <a:ln w="57150">
            <a:solidFill>
              <a:srgbClr val="3C8F7D"/>
            </a:solidFill>
            <a:extLst>
              <a:ext uri="{C807C97D-BFC1-408E-A445-0C87EB9F89A2}">
                <ask:lineSketchStyleProps xmlns:ask="http://schemas.microsoft.com/office/drawing/2018/sketchyshapes" sd="2636963687">
                  <a:custGeom>
                    <a:avLst/>
                    <a:gdLst>
                      <a:gd name="connsiteX0" fmla="*/ 0 w 10542494"/>
                      <a:gd name="connsiteY0" fmla="*/ 0 h 4920514"/>
                      <a:gd name="connsiteX1" fmla="*/ 269419 w 10542494"/>
                      <a:gd name="connsiteY1" fmla="*/ 0 h 4920514"/>
                      <a:gd name="connsiteX2" fmla="*/ 749688 w 10542494"/>
                      <a:gd name="connsiteY2" fmla="*/ 0 h 4920514"/>
                      <a:gd name="connsiteX3" fmla="*/ 1440808 w 10542494"/>
                      <a:gd name="connsiteY3" fmla="*/ 0 h 4920514"/>
                      <a:gd name="connsiteX4" fmla="*/ 1710227 w 10542494"/>
                      <a:gd name="connsiteY4" fmla="*/ 0 h 4920514"/>
                      <a:gd name="connsiteX5" fmla="*/ 2506771 w 10542494"/>
                      <a:gd name="connsiteY5" fmla="*/ 0 h 4920514"/>
                      <a:gd name="connsiteX6" fmla="*/ 2987040 w 10542494"/>
                      <a:gd name="connsiteY6" fmla="*/ 0 h 4920514"/>
                      <a:gd name="connsiteX7" fmla="*/ 3361884 w 10542494"/>
                      <a:gd name="connsiteY7" fmla="*/ 0 h 4920514"/>
                      <a:gd name="connsiteX8" fmla="*/ 4053003 w 10542494"/>
                      <a:gd name="connsiteY8" fmla="*/ 0 h 4920514"/>
                      <a:gd name="connsiteX9" fmla="*/ 4638697 w 10542494"/>
                      <a:gd name="connsiteY9" fmla="*/ 0 h 4920514"/>
                      <a:gd name="connsiteX10" fmla="*/ 5224391 w 10542494"/>
                      <a:gd name="connsiteY10" fmla="*/ 0 h 4920514"/>
                      <a:gd name="connsiteX11" fmla="*/ 5704661 w 10542494"/>
                      <a:gd name="connsiteY11" fmla="*/ 0 h 4920514"/>
                      <a:gd name="connsiteX12" fmla="*/ 6290355 w 10542494"/>
                      <a:gd name="connsiteY12" fmla="*/ 0 h 4920514"/>
                      <a:gd name="connsiteX13" fmla="*/ 6665199 w 10542494"/>
                      <a:gd name="connsiteY13" fmla="*/ 0 h 4920514"/>
                      <a:gd name="connsiteX14" fmla="*/ 6934618 w 10542494"/>
                      <a:gd name="connsiteY14" fmla="*/ 0 h 4920514"/>
                      <a:gd name="connsiteX15" fmla="*/ 7520312 w 10542494"/>
                      <a:gd name="connsiteY15" fmla="*/ 0 h 4920514"/>
                      <a:gd name="connsiteX16" fmla="*/ 7789732 w 10542494"/>
                      <a:gd name="connsiteY16" fmla="*/ 0 h 4920514"/>
                      <a:gd name="connsiteX17" fmla="*/ 8270001 w 10542494"/>
                      <a:gd name="connsiteY17" fmla="*/ 0 h 4920514"/>
                      <a:gd name="connsiteX18" fmla="*/ 8961120 w 10542494"/>
                      <a:gd name="connsiteY18" fmla="*/ 0 h 4920514"/>
                      <a:gd name="connsiteX19" fmla="*/ 9546814 w 10542494"/>
                      <a:gd name="connsiteY19" fmla="*/ 0 h 4920514"/>
                      <a:gd name="connsiteX20" fmla="*/ 10027083 w 10542494"/>
                      <a:gd name="connsiteY20" fmla="*/ 0 h 4920514"/>
                      <a:gd name="connsiteX21" fmla="*/ 10542494 w 10542494"/>
                      <a:gd name="connsiteY21" fmla="*/ 0 h 4920514"/>
                      <a:gd name="connsiteX22" fmla="*/ 10542494 w 10542494"/>
                      <a:gd name="connsiteY22" fmla="*/ 399108 h 4920514"/>
                      <a:gd name="connsiteX23" fmla="*/ 10542494 w 10542494"/>
                      <a:gd name="connsiteY23" fmla="*/ 896627 h 4920514"/>
                      <a:gd name="connsiteX24" fmla="*/ 10542494 w 10542494"/>
                      <a:gd name="connsiteY24" fmla="*/ 1541761 h 4920514"/>
                      <a:gd name="connsiteX25" fmla="*/ 10542494 w 10542494"/>
                      <a:gd name="connsiteY25" fmla="*/ 2039280 h 4920514"/>
                      <a:gd name="connsiteX26" fmla="*/ 10542494 w 10542494"/>
                      <a:gd name="connsiteY26" fmla="*/ 2487593 h 4920514"/>
                      <a:gd name="connsiteX27" fmla="*/ 10542494 w 10542494"/>
                      <a:gd name="connsiteY27" fmla="*/ 3034317 h 4920514"/>
                      <a:gd name="connsiteX28" fmla="*/ 10542494 w 10542494"/>
                      <a:gd name="connsiteY28" fmla="*/ 3679451 h 4920514"/>
                      <a:gd name="connsiteX29" fmla="*/ 10542494 w 10542494"/>
                      <a:gd name="connsiteY29" fmla="*/ 4324585 h 4920514"/>
                      <a:gd name="connsiteX30" fmla="*/ 10542494 w 10542494"/>
                      <a:gd name="connsiteY30" fmla="*/ 4920514 h 4920514"/>
                      <a:gd name="connsiteX31" fmla="*/ 9745950 w 10542494"/>
                      <a:gd name="connsiteY31" fmla="*/ 4920514 h 4920514"/>
                      <a:gd name="connsiteX32" fmla="*/ 9054831 w 10542494"/>
                      <a:gd name="connsiteY32" fmla="*/ 4920514 h 4920514"/>
                      <a:gd name="connsiteX33" fmla="*/ 8679987 w 10542494"/>
                      <a:gd name="connsiteY33" fmla="*/ 4920514 h 4920514"/>
                      <a:gd name="connsiteX34" fmla="*/ 8305142 w 10542494"/>
                      <a:gd name="connsiteY34" fmla="*/ 4920514 h 4920514"/>
                      <a:gd name="connsiteX35" fmla="*/ 7614023 w 10542494"/>
                      <a:gd name="connsiteY35" fmla="*/ 4920514 h 4920514"/>
                      <a:gd name="connsiteX36" fmla="*/ 7133754 w 10542494"/>
                      <a:gd name="connsiteY36" fmla="*/ 4920514 h 4920514"/>
                      <a:gd name="connsiteX37" fmla="*/ 6758910 w 10542494"/>
                      <a:gd name="connsiteY37" fmla="*/ 4920514 h 4920514"/>
                      <a:gd name="connsiteX38" fmla="*/ 6173216 w 10542494"/>
                      <a:gd name="connsiteY38" fmla="*/ 4920514 h 4920514"/>
                      <a:gd name="connsiteX39" fmla="*/ 5903797 w 10542494"/>
                      <a:gd name="connsiteY39" fmla="*/ 4920514 h 4920514"/>
                      <a:gd name="connsiteX40" fmla="*/ 5634377 w 10542494"/>
                      <a:gd name="connsiteY40" fmla="*/ 4920514 h 4920514"/>
                      <a:gd name="connsiteX41" fmla="*/ 4943258 w 10542494"/>
                      <a:gd name="connsiteY41" fmla="*/ 4920514 h 4920514"/>
                      <a:gd name="connsiteX42" fmla="*/ 4252139 w 10542494"/>
                      <a:gd name="connsiteY42" fmla="*/ 4920514 h 4920514"/>
                      <a:gd name="connsiteX43" fmla="*/ 3666445 w 10542494"/>
                      <a:gd name="connsiteY43" fmla="*/ 4920514 h 4920514"/>
                      <a:gd name="connsiteX44" fmla="*/ 3291601 w 10542494"/>
                      <a:gd name="connsiteY44" fmla="*/ 4920514 h 4920514"/>
                      <a:gd name="connsiteX45" fmla="*/ 2811332 w 10542494"/>
                      <a:gd name="connsiteY45" fmla="*/ 4920514 h 4920514"/>
                      <a:gd name="connsiteX46" fmla="*/ 2436488 w 10542494"/>
                      <a:gd name="connsiteY46" fmla="*/ 4920514 h 4920514"/>
                      <a:gd name="connsiteX47" fmla="*/ 1956218 w 10542494"/>
                      <a:gd name="connsiteY47" fmla="*/ 4920514 h 4920514"/>
                      <a:gd name="connsiteX48" fmla="*/ 1370524 w 10542494"/>
                      <a:gd name="connsiteY48" fmla="*/ 4920514 h 4920514"/>
                      <a:gd name="connsiteX49" fmla="*/ 784830 w 10542494"/>
                      <a:gd name="connsiteY49" fmla="*/ 4920514 h 4920514"/>
                      <a:gd name="connsiteX50" fmla="*/ 0 w 10542494"/>
                      <a:gd name="connsiteY50" fmla="*/ 4920514 h 4920514"/>
                      <a:gd name="connsiteX51" fmla="*/ 0 w 10542494"/>
                      <a:gd name="connsiteY51" fmla="*/ 4373790 h 4920514"/>
                      <a:gd name="connsiteX52" fmla="*/ 0 w 10542494"/>
                      <a:gd name="connsiteY52" fmla="*/ 3777861 h 4920514"/>
                      <a:gd name="connsiteX53" fmla="*/ 0 w 10542494"/>
                      <a:gd name="connsiteY53" fmla="*/ 3132727 h 4920514"/>
                      <a:gd name="connsiteX54" fmla="*/ 0 w 10542494"/>
                      <a:gd name="connsiteY54" fmla="*/ 2684414 h 4920514"/>
                      <a:gd name="connsiteX55" fmla="*/ 0 w 10542494"/>
                      <a:gd name="connsiteY55" fmla="*/ 2236100 h 4920514"/>
                      <a:gd name="connsiteX56" fmla="*/ 0 w 10542494"/>
                      <a:gd name="connsiteY56" fmla="*/ 1836992 h 4920514"/>
                      <a:gd name="connsiteX57" fmla="*/ 0 w 10542494"/>
                      <a:gd name="connsiteY57" fmla="*/ 1388678 h 4920514"/>
                      <a:gd name="connsiteX58" fmla="*/ 0 w 10542494"/>
                      <a:gd name="connsiteY58" fmla="*/ 841955 h 4920514"/>
                      <a:gd name="connsiteX59" fmla="*/ 0 w 10542494"/>
                      <a:gd name="connsiteY59" fmla="*/ 0 h 492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2494" h="4920514" fill="none" extrusionOk="0">
                        <a:moveTo>
                          <a:pt x="0" y="0"/>
                        </a:moveTo>
                        <a:cubicBezTo>
                          <a:pt x="121235" y="-31130"/>
                          <a:pt x="210479" y="6729"/>
                          <a:pt x="269419" y="0"/>
                        </a:cubicBezTo>
                        <a:cubicBezTo>
                          <a:pt x="328359" y="-6729"/>
                          <a:pt x="510163" y="19893"/>
                          <a:pt x="749688" y="0"/>
                        </a:cubicBezTo>
                        <a:cubicBezTo>
                          <a:pt x="989213" y="-19893"/>
                          <a:pt x="1264983" y="34624"/>
                          <a:pt x="1440808" y="0"/>
                        </a:cubicBezTo>
                        <a:cubicBezTo>
                          <a:pt x="1616633" y="-34624"/>
                          <a:pt x="1594479" y="10794"/>
                          <a:pt x="1710227" y="0"/>
                        </a:cubicBezTo>
                        <a:cubicBezTo>
                          <a:pt x="1825975" y="-10794"/>
                          <a:pt x="2277235" y="47164"/>
                          <a:pt x="2506771" y="0"/>
                        </a:cubicBezTo>
                        <a:cubicBezTo>
                          <a:pt x="2736307" y="-47164"/>
                          <a:pt x="2842167" y="11605"/>
                          <a:pt x="2987040" y="0"/>
                        </a:cubicBezTo>
                        <a:cubicBezTo>
                          <a:pt x="3131913" y="-11605"/>
                          <a:pt x="3267870" y="38020"/>
                          <a:pt x="3361884" y="0"/>
                        </a:cubicBezTo>
                        <a:cubicBezTo>
                          <a:pt x="3455898" y="-38020"/>
                          <a:pt x="3804694" y="2404"/>
                          <a:pt x="4053003" y="0"/>
                        </a:cubicBezTo>
                        <a:cubicBezTo>
                          <a:pt x="4301312" y="-2404"/>
                          <a:pt x="4436546" y="28238"/>
                          <a:pt x="4638697" y="0"/>
                        </a:cubicBezTo>
                        <a:cubicBezTo>
                          <a:pt x="4840848" y="-28238"/>
                          <a:pt x="5002085" y="48552"/>
                          <a:pt x="5224391" y="0"/>
                        </a:cubicBezTo>
                        <a:cubicBezTo>
                          <a:pt x="5446697" y="-48552"/>
                          <a:pt x="5563393" y="26583"/>
                          <a:pt x="5704661" y="0"/>
                        </a:cubicBezTo>
                        <a:cubicBezTo>
                          <a:pt x="5845929" y="-26583"/>
                          <a:pt x="6152108" y="16348"/>
                          <a:pt x="6290355" y="0"/>
                        </a:cubicBezTo>
                        <a:cubicBezTo>
                          <a:pt x="6428602" y="-16348"/>
                          <a:pt x="6500515" y="24409"/>
                          <a:pt x="6665199" y="0"/>
                        </a:cubicBezTo>
                        <a:cubicBezTo>
                          <a:pt x="6829883" y="-24409"/>
                          <a:pt x="6874257" y="26221"/>
                          <a:pt x="6934618" y="0"/>
                        </a:cubicBezTo>
                        <a:cubicBezTo>
                          <a:pt x="6994979" y="-26221"/>
                          <a:pt x="7287392" y="31294"/>
                          <a:pt x="7520312" y="0"/>
                        </a:cubicBezTo>
                        <a:cubicBezTo>
                          <a:pt x="7753232" y="-31294"/>
                          <a:pt x="7720177" y="18117"/>
                          <a:pt x="7789732" y="0"/>
                        </a:cubicBezTo>
                        <a:cubicBezTo>
                          <a:pt x="7859287" y="-18117"/>
                          <a:pt x="8090431" y="10343"/>
                          <a:pt x="8270001" y="0"/>
                        </a:cubicBezTo>
                        <a:cubicBezTo>
                          <a:pt x="8449571" y="-10343"/>
                          <a:pt x="8643911" y="42544"/>
                          <a:pt x="8961120" y="0"/>
                        </a:cubicBezTo>
                        <a:cubicBezTo>
                          <a:pt x="9278329" y="-42544"/>
                          <a:pt x="9273176" y="62767"/>
                          <a:pt x="9546814" y="0"/>
                        </a:cubicBezTo>
                        <a:cubicBezTo>
                          <a:pt x="9820452" y="-62767"/>
                          <a:pt x="9917725" y="38941"/>
                          <a:pt x="10027083" y="0"/>
                        </a:cubicBezTo>
                        <a:cubicBezTo>
                          <a:pt x="10136441" y="-38941"/>
                          <a:pt x="10432526" y="21558"/>
                          <a:pt x="10542494" y="0"/>
                        </a:cubicBezTo>
                        <a:cubicBezTo>
                          <a:pt x="10555391" y="108369"/>
                          <a:pt x="10536401" y="248993"/>
                          <a:pt x="10542494" y="399108"/>
                        </a:cubicBezTo>
                        <a:cubicBezTo>
                          <a:pt x="10548587" y="549223"/>
                          <a:pt x="10486131" y="750640"/>
                          <a:pt x="10542494" y="896627"/>
                        </a:cubicBezTo>
                        <a:cubicBezTo>
                          <a:pt x="10598857" y="1042614"/>
                          <a:pt x="10477213" y="1263423"/>
                          <a:pt x="10542494" y="1541761"/>
                        </a:cubicBezTo>
                        <a:cubicBezTo>
                          <a:pt x="10607775" y="1820099"/>
                          <a:pt x="10491286" y="1895216"/>
                          <a:pt x="10542494" y="2039280"/>
                        </a:cubicBezTo>
                        <a:cubicBezTo>
                          <a:pt x="10593702" y="2183344"/>
                          <a:pt x="10527982" y="2325323"/>
                          <a:pt x="10542494" y="2487593"/>
                        </a:cubicBezTo>
                        <a:cubicBezTo>
                          <a:pt x="10557006" y="2649863"/>
                          <a:pt x="10486948" y="2769540"/>
                          <a:pt x="10542494" y="3034317"/>
                        </a:cubicBezTo>
                        <a:cubicBezTo>
                          <a:pt x="10598040" y="3299094"/>
                          <a:pt x="10488331" y="3378853"/>
                          <a:pt x="10542494" y="3679451"/>
                        </a:cubicBezTo>
                        <a:cubicBezTo>
                          <a:pt x="10596657" y="3980049"/>
                          <a:pt x="10540351" y="4025489"/>
                          <a:pt x="10542494" y="4324585"/>
                        </a:cubicBezTo>
                        <a:cubicBezTo>
                          <a:pt x="10544637" y="4623681"/>
                          <a:pt x="10522731" y="4704311"/>
                          <a:pt x="10542494" y="4920514"/>
                        </a:cubicBezTo>
                        <a:cubicBezTo>
                          <a:pt x="10204892" y="5000815"/>
                          <a:pt x="10128638" y="4840761"/>
                          <a:pt x="9745950" y="4920514"/>
                        </a:cubicBezTo>
                        <a:cubicBezTo>
                          <a:pt x="9363262" y="5000267"/>
                          <a:pt x="9213832" y="4871292"/>
                          <a:pt x="9054831" y="4920514"/>
                        </a:cubicBezTo>
                        <a:cubicBezTo>
                          <a:pt x="8895830" y="4969736"/>
                          <a:pt x="8829460" y="4906120"/>
                          <a:pt x="8679987" y="4920514"/>
                        </a:cubicBezTo>
                        <a:cubicBezTo>
                          <a:pt x="8530514" y="4934908"/>
                          <a:pt x="8417247" y="4910337"/>
                          <a:pt x="8305142" y="4920514"/>
                        </a:cubicBezTo>
                        <a:cubicBezTo>
                          <a:pt x="8193037" y="4930691"/>
                          <a:pt x="7762546" y="4905619"/>
                          <a:pt x="7614023" y="4920514"/>
                        </a:cubicBezTo>
                        <a:cubicBezTo>
                          <a:pt x="7465500" y="4935409"/>
                          <a:pt x="7285670" y="4909647"/>
                          <a:pt x="7133754" y="4920514"/>
                        </a:cubicBezTo>
                        <a:cubicBezTo>
                          <a:pt x="6981838" y="4931381"/>
                          <a:pt x="6908130" y="4919413"/>
                          <a:pt x="6758910" y="4920514"/>
                        </a:cubicBezTo>
                        <a:cubicBezTo>
                          <a:pt x="6609690" y="4921615"/>
                          <a:pt x="6323693" y="4902644"/>
                          <a:pt x="6173216" y="4920514"/>
                        </a:cubicBezTo>
                        <a:cubicBezTo>
                          <a:pt x="6022739" y="4938384"/>
                          <a:pt x="5973908" y="4898774"/>
                          <a:pt x="5903797" y="4920514"/>
                        </a:cubicBezTo>
                        <a:cubicBezTo>
                          <a:pt x="5833686" y="4942254"/>
                          <a:pt x="5744939" y="4919239"/>
                          <a:pt x="5634377" y="4920514"/>
                        </a:cubicBezTo>
                        <a:cubicBezTo>
                          <a:pt x="5523815" y="4921789"/>
                          <a:pt x="5278337" y="4886025"/>
                          <a:pt x="4943258" y="4920514"/>
                        </a:cubicBezTo>
                        <a:cubicBezTo>
                          <a:pt x="4608179" y="4955003"/>
                          <a:pt x="4484946" y="4867965"/>
                          <a:pt x="4252139" y="4920514"/>
                        </a:cubicBezTo>
                        <a:cubicBezTo>
                          <a:pt x="4019332" y="4973063"/>
                          <a:pt x="3945440" y="4884422"/>
                          <a:pt x="3666445" y="4920514"/>
                        </a:cubicBezTo>
                        <a:cubicBezTo>
                          <a:pt x="3387450" y="4956606"/>
                          <a:pt x="3430403" y="4887503"/>
                          <a:pt x="3291601" y="4920514"/>
                        </a:cubicBezTo>
                        <a:cubicBezTo>
                          <a:pt x="3152799" y="4953525"/>
                          <a:pt x="2961464" y="4867003"/>
                          <a:pt x="2811332" y="4920514"/>
                        </a:cubicBezTo>
                        <a:cubicBezTo>
                          <a:pt x="2661200" y="4974025"/>
                          <a:pt x="2552034" y="4875992"/>
                          <a:pt x="2436488" y="4920514"/>
                        </a:cubicBezTo>
                        <a:cubicBezTo>
                          <a:pt x="2320942" y="4965036"/>
                          <a:pt x="2149704" y="4888603"/>
                          <a:pt x="1956218" y="4920514"/>
                        </a:cubicBezTo>
                        <a:cubicBezTo>
                          <a:pt x="1762732" y="4952425"/>
                          <a:pt x="1634342" y="4910777"/>
                          <a:pt x="1370524" y="4920514"/>
                        </a:cubicBezTo>
                        <a:cubicBezTo>
                          <a:pt x="1106706" y="4930251"/>
                          <a:pt x="1062567" y="4920499"/>
                          <a:pt x="784830" y="4920514"/>
                        </a:cubicBezTo>
                        <a:cubicBezTo>
                          <a:pt x="507093" y="4920529"/>
                          <a:pt x="219104" y="4845126"/>
                          <a:pt x="0" y="4920514"/>
                        </a:cubicBezTo>
                        <a:cubicBezTo>
                          <a:pt x="-25770" y="4698150"/>
                          <a:pt x="18936" y="4598186"/>
                          <a:pt x="0" y="4373790"/>
                        </a:cubicBezTo>
                        <a:cubicBezTo>
                          <a:pt x="-18936" y="4149394"/>
                          <a:pt x="12458" y="4043630"/>
                          <a:pt x="0" y="3777861"/>
                        </a:cubicBezTo>
                        <a:cubicBezTo>
                          <a:pt x="-12458" y="3512092"/>
                          <a:pt x="44687" y="3266444"/>
                          <a:pt x="0" y="3132727"/>
                        </a:cubicBezTo>
                        <a:cubicBezTo>
                          <a:pt x="-44687" y="2999010"/>
                          <a:pt x="42192" y="2891420"/>
                          <a:pt x="0" y="2684414"/>
                        </a:cubicBezTo>
                        <a:cubicBezTo>
                          <a:pt x="-42192" y="2477408"/>
                          <a:pt x="14574" y="2354720"/>
                          <a:pt x="0" y="2236100"/>
                        </a:cubicBezTo>
                        <a:cubicBezTo>
                          <a:pt x="-14574" y="2117480"/>
                          <a:pt x="35966" y="1941098"/>
                          <a:pt x="0" y="1836992"/>
                        </a:cubicBezTo>
                        <a:cubicBezTo>
                          <a:pt x="-35966" y="1732886"/>
                          <a:pt x="13187" y="1527728"/>
                          <a:pt x="0" y="1388678"/>
                        </a:cubicBezTo>
                        <a:cubicBezTo>
                          <a:pt x="-13187" y="1249628"/>
                          <a:pt x="30903" y="979909"/>
                          <a:pt x="0" y="841955"/>
                        </a:cubicBezTo>
                        <a:cubicBezTo>
                          <a:pt x="-30903" y="704001"/>
                          <a:pt x="87232" y="249495"/>
                          <a:pt x="0" y="0"/>
                        </a:cubicBezTo>
                        <a:close/>
                      </a:path>
                      <a:path w="10542494" h="4920514" stroke="0" extrusionOk="0">
                        <a:moveTo>
                          <a:pt x="0" y="0"/>
                        </a:moveTo>
                        <a:cubicBezTo>
                          <a:pt x="196072" y="-46633"/>
                          <a:pt x="512736" y="62258"/>
                          <a:pt x="691119" y="0"/>
                        </a:cubicBezTo>
                        <a:cubicBezTo>
                          <a:pt x="869502" y="-62258"/>
                          <a:pt x="1048577" y="5836"/>
                          <a:pt x="1382238" y="0"/>
                        </a:cubicBezTo>
                        <a:cubicBezTo>
                          <a:pt x="1715899" y="-5836"/>
                          <a:pt x="1801039" y="5740"/>
                          <a:pt x="1967932" y="0"/>
                        </a:cubicBezTo>
                        <a:cubicBezTo>
                          <a:pt x="2134825" y="-5740"/>
                          <a:pt x="2256364" y="25767"/>
                          <a:pt x="2342776" y="0"/>
                        </a:cubicBezTo>
                        <a:cubicBezTo>
                          <a:pt x="2429188" y="-25767"/>
                          <a:pt x="2646839" y="27588"/>
                          <a:pt x="2823046" y="0"/>
                        </a:cubicBezTo>
                        <a:cubicBezTo>
                          <a:pt x="2999253" y="-27588"/>
                          <a:pt x="3205936" y="2172"/>
                          <a:pt x="3303315" y="0"/>
                        </a:cubicBezTo>
                        <a:cubicBezTo>
                          <a:pt x="3400694" y="-2172"/>
                          <a:pt x="3474519" y="18604"/>
                          <a:pt x="3572734" y="0"/>
                        </a:cubicBezTo>
                        <a:cubicBezTo>
                          <a:pt x="3670949" y="-18604"/>
                          <a:pt x="3987210" y="2766"/>
                          <a:pt x="4263853" y="0"/>
                        </a:cubicBezTo>
                        <a:cubicBezTo>
                          <a:pt x="4540496" y="-2766"/>
                          <a:pt x="4573127" y="3710"/>
                          <a:pt x="4849547" y="0"/>
                        </a:cubicBezTo>
                        <a:cubicBezTo>
                          <a:pt x="5125967" y="-3710"/>
                          <a:pt x="5369908" y="74452"/>
                          <a:pt x="5540666" y="0"/>
                        </a:cubicBezTo>
                        <a:cubicBezTo>
                          <a:pt x="5711424" y="-74452"/>
                          <a:pt x="6076293" y="34266"/>
                          <a:pt x="6337210" y="0"/>
                        </a:cubicBezTo>
                        <a:cubicBezTo>
                          <a:pt x="6598127" y="-34266"/>
                          <a:pt x="6834968" y="4331"/>
                          <a:pt x="7028329" y="0"/>
                        </a:cubicBezTo>
                        <a:cubicBezTo>
                          <a:pt x="7221690" y="-4331"/>
                          <a:pt x="7246421" y="36696"/>
                          <a:pt x="7403174" y="0"/>
                        </a:cubicBezTo>
                        <a:cubicBezTo>
                          <a:pt x="7559928" y="-36696"/>
                          <a:pt x="7671626" y="895"/>
                          <a:pt x="7778018" y="0"/>
                        </a:cubicBezTo>
                        <a:cubicBezTo>
                          <a:pt x="7884410" y="-895"/>
                          <a:pt x="8030605" y="56344"/>
                          <a:pt x="8258287" y="0"/>
                        </a:cubicBezTo>
                        <a:cubicBezTo>
                          <a:pt x="8485969" y="-56344"/>
                          <a:pt x="8615850" y="29995"/>
                          <a:pt x="8738556" y="0"/>
                        </a:cubicBezTo>
                        <a:cubicBezTo>
                          <a:pt x="8861262" y="-29995"/>
                          <a:pt x="9370204" y="38234"/>
                          <a:pt x="9535100" y="0"/>
                        </a:cubicBezTo>
                        <a:cubicBezTo>
                          <a:pt x="9699996" y="-38234"/>
                          <a:pt x="9835738" y="14540"/>
                          <a:pt x="10015369" y="0"/>
                        </a:cubicBezTo>
                        <a:cubicBezTo>
                          <a:pt x="10195000" y="-14540"/>
                          <a:pt x="10327254" y="5736"/>
                          <a:pt x="10542494" y="0"/>
                        </a:cubicBezTo>
                        <a:cubicBezTo>
                          <a:pt x="10593887" y="133762"/>
                          <a:pt x="10531520" y="267914"/>
                          <a:pt x="10542494" y="497519"/>
                        </a:cubicBezTo>
                        <a:cubicBezTo>
                          <a:pt x="10553468" y="727124"/>
                          <a:pt x="10521530" y="847188"/>
                          <a:pt x="10542494" y="945832"/>
                        </a:cubicBezTo>
                        <a:cubicBezTo>
                          <a:pt x="10563458" y="1044476"/>
                          <a:pt x="10503370" y="1154702"/>
                          <a:pt x="10542494" y="1344940"/>
                        </a:cubicBezTo>
                        <a:cubicBezTo>
                          <a:pt x="10581618" y="1535178"/>
                          <a:pt x="10510572" y="1727852"/>
                          <a:pt x="10542494" y="1891664"/>
                        </a:cubicBezTo>
                        <a:cubicBezTo>
                          <a:pt x="10574416" y="2055476"/>
                          <a:pt x="10477874" y="2307835"/>
                          <a:pt x="10542494" y="2487593"/>
                        </a:cubicBezTo>
                        <a:cubicBezTo>
                          <a:pt x="10607114" y="2667351"/>
                          <a:pt x="10537046" y="2860826"/>
                          <a:pt x="10542494" y="2985112"/>
                        </a:cubicBezTo>
                        <a:cubicBezTo>
                          <a:pt x="10547942" y="3109398"/>
                          <a:pt x="10488262" y="3446539"/>
                          <a:pt x="10542494" y="3630246"/>
                        </a:cubicBezTo>
                        <a:cubicBezTo>
                          <a:pt x="10596726" y="3813953"/>
                          <a:pt x="10531787" y="3893013"/>
                          <a:pt x="10542494" y="4029354"/>
                        </a:cubicBezTo>
                        <a:cubicBezTo>
                          <a:pt x="10553201" y="4165695"/>
                          <a:pt x="10488869" y="4624360"/>
                          <a:pt x="10542494" y="4920514"/>
                        </a:cubicBezTo>
                        <a:cubicBezTo>
                          <a:pt x="10411775" y="4954061"/>
                          <a:pt x="10248396" y="4877042"/>
                          <a:pt x="10167650" y="4920514"/>
                        </a:cubicBezTo>
                        <a:cubicBezTo>
                          <a:pt x="10086904" y="4963986"/>
                          <a:pt x="9894341" y="4911955"/>
                          <a:pt x="9792806" y="4920514"/>
                        </a:cubicBezTo>
                        <a:cubicBezTo>
                          <a:pt x="9691271" y="4929073"/>
                          <a:pt x="9606882" y="4913366"/>
                          <a:pt x="9523386" y="4920514"/>
                        </a:cubicBezTo>
                        <a:cubicBezTo>
                          <a:pt x="9439890" y="4927662"/>
                          <a:pt x="9111161" y="4901508"/>
                          <a:pt x="8726842" y="4920514"/>
                        </a:cubicBezTo>
                        <a:cubicBezTo>
                          <a:pt x="8342523" y="4939520"/>
                          <a:pt x="8343383" y="4907803"/>
                          <a:pt x="8246573" y="4920514"/>
                        </a:cubicBezTo>
                        <a:cubicBezTo>
                          <a:pt x="8149763" y="4933225"/>
                          <a:pt x="7855507" y="4887714"/>
                          <a:pt x="7555454" y="4920514"/>
                        </a:cubicBezTo>
                        <a:cubicBezTo>
                          <a:pt x="7255401" y="4953314"/>
                          <a:pt x="7157033" y="4840002"/>
                          <a:pt x="6758910" y="4920514"/>
                        </a:cubicBezTo>
                        <a:cubicBezTo>
                          <a:pt x="6360787" y="5001026"/>
                          <a:pt x="6566631" y="4888689"/>
                          <a:pt x="6489491" y="4920514"/>
                        </a:cubicBezTo>
                        <a:cubicBezTo>
                          <a:pt x="6412351" y="4952339"/>
                          <a:pt x="6189122" y="4851887"/>
                          <a:pt x="5903797" y="4920514"/>
                        </a:cubicBezTo>
                        <a:cubicBezTo>
                          <a:pt x="5618472" y="4989141"/>
                          <a:pt x="5420766" y="4841768"/>
                          <a:pt x="5212678" y="4920514"/>
                        </a:cubicBezTo>
                        <a:cubicBezTo>
                          <a:pt x="5004590" y="4999260"/>
                          <a:pt x="4682057" y="4902728"/>
                          <a:pt x="4521559" y="4920514"/>
                        </a:cubicBezTo>
                        <a:cubicBezTo>
                          <a:pt x="4361061" y="4938300"/>
                          <a:pt x="4301784" y="4891887"/>
                          <a:pt x="4146714" y="4920514"/>
                        </a:cubicBezTo>
                        <a:cubicBezTo>
                          <a:pt x="3991644" y="4949141"/>
                          <a:pt x="3727450" y="4909283"/>
                          <a:pt x="3561020" y="4920514"/>
                        </a:cubicBezTo>
                        <a:cubicBezTo>
                          <a:pt x="3394590" y="4931745"/>
                          <a:pt x="3335182" y="4900117"/>
                          <a:pt x="3186176" y="4920514"/>
                        </a:cubicBezTo>
                        <a:cubicBezTo>
                          <a:pt x="3037170" y="4940911"/>
                          <a:pt x="2759254" y="4893227"/>
                          <a:pt x="2600482" y="4920514"/>
                        </a:cubicBezTo>
                        <a:cubicBezTo>
                          <a:pt x="2441710" y="4947801"/>
                          <a:pt x="2173813" y="4897623"/>
                          <a:pt x="1909363" y="4920514"/>
                        </a:cubicBezTo>
                        <a:cubicBezTo>
                          <a:pt x="1644913" y="4943405"/>
                          <a:pt x="1609762" y="4882574"/>
                          <a:pt x="1323669" y="4920514"/>
                        </a:cubicBezTo>
                        <a:cubicBezTo>
                          <a:pt x="1037576" y="4958454"/>
                          <a:pt x="879343" y="4855869"/>
                          <a:pt x="527125" y="4920514"/>
                        </a:cubicBezTo>
                        <a:cubicBezTo>
                          <a:pt x="174907" y="4985159"/>
                          <a:pt x="108539" y="4885256"/>
                          <a:pt x="0" y="4920514"/>
                        </a:cubicBezTo>
                        <a:cubicBezTo>
                          <a:pt x="-60108" y="4683974"/>
                          <a:pt x="52305" y="4548896"/>
                          <a:pt x="0" y="4275380"/>
                        </a:cubicBezTo>
                        <a:cubicBezTo>
                          <a:pt x="-52305" y="4001864"/>
                          <a:pt x="26854" y="3860851"/>
                          <a:pt x="0" y="3728656"/>
                        </a:cubicBezTo>
                        <a:cubicBezTo>
                          <a:pt x="-26854" y="3596461"/>
                          <a:pt x="47768" y="3451540"/>
                          <a:pt x="0" y="3231138"/>
                        </a:cubicBezTo>
                        <a:cubicBezTo>
                          <a:pt x="-47768" y="3010736"/>
                          <a:pt x="35329" y="2894653"/>
                          <a:pt x="0" y="2586003"/>
                        </a:cubicBezTo>
                        <a:cubicBezTo>
                          <a:pt x="-35329" y="2277354"/>
                          <a:pt x="36705" y="2321209"/>
                          <a:pt x="0" y="2186895"/>
                        </a:cubicBezTo>
                        <a:cubicBezTo>
                          <a:pt x="-36705" y="2052581"/>
                          <a:pt x="15619" y="1977045"/>
                          <a:pt x="0" y="1787787"/>
                        </a:cubicBezTo>
                        <a:cubicBezTo>
                          <a:pt x="-15619" y="1598529"/>
                          <a:pt x="42463" y="1466235"/>
                          <a:pt x="0" y="1241063"/>
                        </a:cubicBezTo>
                        <a:cubicBezTo>
                          <a:pt x="-42463" y="1015891"/>
                          <a:pt x="56792" y="791505"/>
                          <a:pt x="0" y="595929"/>
                        </a:cubicBezTo>
                        <a:cubicBezTo>
                          <a:pt x="-56792" y="400353"/>
                          <a:pt x="68629" y="176624"/>
                          <a:pt x="0" y="0"/>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Bài</a:t>
            </a:r>
            <a:r>
              <a:rPr kumimoji="0" lang="vi-VN" sz="54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 giải</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400" baseline="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Mai</a:t>
            </a:r>
            <a:r>
              <a:rPr lang="vi-VN" sz="54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gấp được số con hạc giấy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(154</a:t>
            </a:r>
            <a:r>
              <a:rPr kumimoji="0" lang="vi-VN" sz="54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 + 12</a:t>
            </a:r>
            <a:r>
              <a:rPr lang="vi-VN" sz="5400" noProof="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 2 = 83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Mi gấp được số con hạc giấy là:</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400" noProof="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154 – 83 = 71 (con)</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400" noProof="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Đáp số: Mai: 83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rPr>
              <a:t>             Mi: 71 con</a:t>
            </a:r>
            <a:endParaRPr kumimoji="0" lang="vi-VN" sz="54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934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64E70-24E3-8747-8BA5-80630F6EF8D8}"/>
              </a:ext>
            </a:extLst>
          </p:cNvPr>
          <p:cNvSpPr txBox="1"/>
          <p:nvPr/>
        </p:nvSpPr>
        <p:spPr>
          <a:xfrm>
            <a:off x="850153" y="670826"/>
            <a:ext cx="10542494" cy="5262979"/>
          </a:xfrm>
          <a:prstGeom prst="rect">
            <a:avLst/>
          </a:prstGeom>
          <a:ln w="57150">
            <a:solidFill>
              <a:srgbClr val="3C8F7D"/>
            </a:solidFill>
            <a:extLst>
              <a:ext uri="{C807C97D-BFC1-408E-A445-0C87EB9F89A2}">
                <ask:lineSketchStyleProps xmlns:ask="http://schemas.microsoft.com/office/drawing/2018/sketchyshapes" sd="2636963687">
                  <a:custGeom>
                    <a:avLst/>
                    <a:gdLst>
                      <a:gd name="connsiteX0" fmla="*/ 0 w 10542494"/>
                      <a:gd name="connsiteY0" fmla="*/ 0 h 5023811"/>
                      <a:gd name="connsiteX1" fmla="*/ 269419 w 10542494"/>
                      <a:gd name="connsiteY1" fmla="*/ 0 h 5023811"/>
                      <a:gd name="connsiteX2" fmla="*/ 749688 w 10542494"/>
                      <a:gd name="connsiteY2" fmla="*/ 0 h 5023811"/>
                      <a:gd name="connsiteX3" fmla="*/ 1440808 w 10542494"/>
                      <a:gd name="connsiteY3" fmla="*/ 0 h 5023811"/>
                      <a:gd name="connsiteX4" fmla="*/ 1710227 w 10542494"/>
                      <a:gd name="connsiteY4" fmla="*/ 0 h 5023811"/>
                      <a:gd name="connsiteX5" fmla="*/ 2506771 w 10542494"/>
                      <a:gd name="connsiteY5" fmla="*/ 0 h 5023811"/>
                      <a:gd name="connsiteX6" fmla="*/ 2987040 w 10542494"/>
                      <a:gd name="connsiteY6" fmla="*/ 0 h 5023811"/>
                      <a:gd name="connsiteX7" fmla="*/ 3361884 w 10542494"/>
                      <a:gd name="connsiteY7" fmla="*/ 0 h 5023811"/>
                      <a:gd name="connsiteX8" fmla="*/ 4053003 w 10542494"/>
                      <a:gd name="connsiteY8" fmla="*/ 0 h 5023811"/>
                      <a:gd name="connsiteX9" fmla="*/ 4638697 w 10542494"/>
                      <a:gd name="connsiteY9" fmla="*/ 0 h 5023811"/>
                      <a:gd name="connsiteX10" fmla="*/ 5224391 w 10542494"/>
                      <a:gd name="connsiteY10" fmla="*/ 0 h 5023811"/>
                      <a:gd name="connsiteX11" fmla="*/ 5704661 w 10542494"/>
                      <a:gd name="connsiteY11" fmla="*/ 0 h 5023811"/>
                      <a:gd name="connsiteX12" fmla="*/ 6290355 w 10542494"/>
                      <a:gd name="connsiteY12" fmla="*/ 0 h 5023811"/>
                      <a:gd name="connsiteX13" fmla="*/ 6665199 w 10542494"/>
                      <a:gd name="connsiteY13" fmla="*/ 0 h 5023811"/>
                      <a:gd name="connsiteX14" fmla="*/ 6934618 w 10542494"/>
                      <a:gd name="connsiteY14" fmla="*/ 0 h 5023811"/>
                      <a:gd name="connsiteX15" fmla="*/ 7520312 w 10542494"/>
                      <a:gd name="connsiteY15" fmla="*/ 0 h 5023811"/>
                      <a:gd name="connsiteX16" fmla="*/ 7789732 w 10542494"/>
                      <a:gd name="connsiteY16" fmla="*/ 0 h 5023811"/>
                      <a:gd name="connsiteX17" fmla="*/ 8270001 w 10542494"/>
                      <a:gd name="connsiteY17" fmla="*/ 0 h 5023811"/>
                      <a:gd name="connsiteX18" fmla="*/ 8961120 w 10542494"/>
                      <a:gd name="connsiteY18" fmla="*/ 0 h 5023811"/>
                      <a:gd name="connsiteX19" fmla="*/ 9546814 w 10542494"/>
                      <a:gd name="connsiteY19" fmla="*/ 0 h 5023811"/>
                      <a:gd name="connsiteX20" fmla="*/ 10027083 w 10542494"/>
                      <a:gd name="connsiteY20" fmla="*/ 0 h 5023811"/>
                      <a:gd name="connsiteX21" fmla="*/ 10542494 w 10542494"/>
                      <a:gd name="connsiteY21" fmla="*/ 0 h 5023811"/>
                      <a:gd name="connsiteX22" fmla="*/ 10542494 w 10542494"/>
                      <a:gd name="connsiteY22" fmla="*/ 407487 h 5023811"/>
                      <a:gd name="connsiteX23" fmla="*/ 10542494 w 10542494"/>
                      <a:gd name="connsiteY23" fmla="*/ 915450 h 5023811"/>
                      <a:gd name="connsiteX24" fmla="*/ 10542494 w 10542494"/>
                      <a:gd name="connsiteY24" fmla="*/ 1574127 h 5023811"/>
                      <a:gd name="connsiteX25" fmla="*/ 10542494 w 10542494"/>
                      <a:gd name="connsiteY25" fmla="*/ 2082091 h 5023811"/>
                      <a:gd name="connsiteX26" fmla="*/ 10542494 w 10542494"/>
                      <a:gd name="connsiteY26" fmla="*/ 2539816 h 5023811"/>
                      <a:gd name="connsiteX27" fmla="*/ 10542494 w 10542494"/>
                      <a:gd name="connsiteY27" fmla="*/ 3098017 h 5023811"/>
                      <a:gd name="connsiteX28" fmla="*/ 10542494 w 10542494"/>
                      <a:gd name="connsiteY28" fmla="*/ 3756694 h 5023811"/>
                      <a:gd name="connsiteX29" fmla="*/ 10542494 w 10542494"/>
                      <a:gd name="connsiteY29" fmla="*/ 4415372 h 5023811"/>
                      <a:gd name="connsiteX30" fmla="*/ 10542494 w 10542494"/>
                      <a:gd name="connsiteY30" fmla="*/ 5023811 h 5023811"/>
                      <a:gd name="connsiteX31" fmla="*/ 9745950 w 10542494"/>
                      <a:gd name="connsiteY31" fmla="*/ 5023811 h 5023811"/>
                      <a:gd name="connsiteX32" fmla="*/ 9054831 w 10542494"/>
                      <a:gd name="connsiteY32" fmla="*/ 5023811 h 5023811"/>
                      <a:gd name="connsiteX33" fmla="*/ 8679987 w 10542494"/>
                      <a:gd name="connsiteY33" fmla="*/ 5023811 h 5023811"/>
                      <a:gd name="connsiteX34" fmla="*/ 8305142 w 10542494"/>
                      <a:gd name="connsiteY34" fmla="*/ 5023811 h 5023811"/>
                      <a:gd name="connsiteX35" fmla="*/ 7614023 w 10542494"/>
                      <a:gd name="connsiteY35" fmla="*/ 5023811 h 5023811"/>
                      <a:gd name="connsiteX36" fmla="*/ 7133754 w 10542494"/>
                      <a:gd name="connsiteY36" fmla="*/ 5023811 h 5023811"/>
                      <a:gd name="connsiteX37" fmla="*/ 6758910 w 10542494"/>
                      <a:gd name="connsiteY37" fmla="*/ 5023811 h 5023811"/>
                      <a:gd name="connsiteX38" fmla="*/ 6173216 w 10542494"/>
                      <a:gd name="connsiteY38" fmla="*/ 5023811 h 5023811"/>
                      <a:gd name="connsiteX39" fmla="*/ 5903797 w 10542494"/>
                      <a:gd name="connsiteY39" fmla="*/ 5023811 h 5023811"/>
                      <a:gd name="connsiteX40" fmla="*/ 5634377 w 10542494"/>
                      <a:gd name="connsiteY40" fmla="*/ 5023811 h 5023811"/>
                      <a:gd name="connsiteX41" fmla="*/ 4943258 w 10542494"/>
                      <a:gd name="connsiteY41" fmla="*/ 5023811 h 5023811"/>
                      <a:gd name="connsiteX42" fmla="*/ 4252139 w 10542494"/>
                      <a:gd name="connsiteY42" fmla="*/ 5023811 h 5023811"/>
                      <a:gd name="connsiteX43" fmla="*/ 3666445 w 10542494"/>
                      <a:gd name="connsiteY43" fmla="*/ 5023811 h 5023811"/>
                      <a:gd name="connsiteX44" fmla="*/ 3291601 w 10542494"/>
                      <a:gd name="connsiteY44" fmla="*/ 5023811 h 5023811"/>
                      <a:gd name="connsiteX45" fmla="*/ 2811332 w 10542494"/>
                      <a:gd name="connsiteY45" fmla="*/ 5023811 h 5023811"/>
                      <a:gd name="connsiteX46" fmla="*/ 2436488 w 10542494"/>
                      <a:gd name="connsiteY46" fmla="*/ 5023811 h 5023811"/>
                      <a:gd name="connsiteX47" fmla="*/ 1956218 w 10542494"/>
                      <a:gd name="connsiteY47" fmla="*/ 5023811 h 5023811"/>
                      <a:gd name="connsiteX48" fmla="*/ 1370524 w 10542494"/>
                      <a:gd name="connsiteY48" fmla="*/ 5023811 h 5023811"/>
                      <a:gd name="connsiteX49" fmla="*/ 784830 w 10542494"/>
                      <a:gd name="connsiteY49" fmla="*/ 5023811 h 5023811"/>
                      <a:gd name="connsiteX50" fmla="*/ 0 w 10542494"/>
                      <a:gd name="connsiteY50" fmla="*/ 5023811 h 5023811"/>
                      <a:gd name="connsiteX51" fmla="*/ 0 w 10542494"/>
                      <a:gd name="connsiteY51" fmla="*/ 4465610 h 5023811"/>
                      <a:gd name="connsiteX52" fmla="*/ 0 w 10542494"/>
                      <a:gd name="connsiteY52" fmla="*/ 3857170 h 5023811"/>
                      <a:gd name="connsiteX53" fmla="*/ 0 w 10542494"/>
                      <a:gd name="connsiteY53" fmla="*/ 3198493 h 5023811"/>
                      <a:gd name="connsiteX54" fmla="*/ 0 w 10542494"/>
                      <a:gd name="connsiteY54" fmla="*/ 2740768 h 5023811"/>
                      <a:gd name="connsiteX55" fmla="*/ 0 w 10542494"/>
                      <a:gd name="connsiteY55" fmla="*/ 2283043 h 5023811"/>
                      <a:gd name="connsiteX56" fmla="*/ 0 w 10542494"/>
                      <a:gd name="connsiteY56" fmla="*/ 1875556 h 5023811"/>
                      <a:gd name="connsiteX57" fmla="*/ 0 w 10542494"/>
                      <a:gd name="connsiteY57" fmla="*/ 1417831 h 5023811"/>
                      <a:gd name="connsiteX58" fmla="*/ 0 w 10542494"/>
                      <a:gd name="connsiteY58" fmla="*/ 859630 h 5023811"/>
                      <a:gd name="connsiteX59" fmla="*/ 0 w 10542494"/>
                      <a:gd name="connsiteY59" fmla="*/ 0 h 502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2494" h="5023811" fill="none" extrusionOk="0">
                        <a:moveTo>
                          <a:pt x="0" y="0"/>
                        </a:moveTo>
                        <a:cubicBezTo>
                          <a:pt x="121235" y="-31130"/>
                          <a:pt x="210479" y="6729"/>
                          <a:pt x="269419" y="0"/>
                        </a:cubicBezTo>
                        <a:cubicBezTo>
                          <a:pt x="328359" y="-6729"/>
                          <a:pt x="510163" y="19893"/>
                          <a:pt x="749688" y="0"/>
                        </a:cubicBezTo>
                        <a:cubicBezTo>
                          <a:pt x="989213" y="-19893"/>
                          <a:pt x="1264983" y="34624"/>
                          <a:pt x="1440808" y="0"/>
                        </a:cubicBezTo>
                        <a:cubicBezTo>
                          <a:pt x="1616633" y="-34624"/>
                          <a:pt x="1594479" y="10794"/>
                          <a:pt x="1710227" y="0"/>
                        </a:cubicBezTo>
                        <a:cubicBezTo>
                          <a:pt x="1825975" y="-10794"/>
                          <a:pt x="2277235" y="47164"/>
                          <a:pt x="2506771" y="0"/>
                        </a:cubicBezTo>
                        <a:cubicBezTo>
                          <a:pt x="2736307" y="-47164"/>
                          <a:pt x="2842167" y="11605"/>
                          <a:pt x="2987040" y="0"/>
                        </a:cubicBezTo>
                        <a:cubicBezTo>
                          <a:pt x="3131913" y="-11605"/>
                          <a:pt x="3267870" y="38020"/>
                          <a:pt x="3361884" y="0"/>
                        </a:cubicBezTo>
                        <a:cubicBezTo>
                          <a:pt x="3455898" y="-38020"/>
                          <a:pt x="3804694" y="2404"/>
                          <a:pt x="4053003" y="0"/>
                        </a:cubicBezTo>
                        <a:cubicBezTo>
                          <a:pt x="4301312" y="-2404"/>
                          <a:pt x="4436546" y="28238"/>
                          <a:pt x="4638697" y="0"/>
                        </a:cubicBezTo>
                        <a:cubicBezTo>
                          <a:pt x="4840848" y="-28238"/>
                          <a:pt x="5002085" y="48552"/>
                          <a:pt x="5224391" y="0"/>
                        </a:cubicBezTo>
                        <a:cubicBezTo>
                          <a:pt x="5446697" y="-48552"/>
                          <a:pt x="5563393" y="26583"/>
                          <a:pt x="5704661" y="0"/>
                        </a:cubicBezTo>
                        <a:cubicBezTo>
                          <a:pt x="5845929" y="-26583"/>
                          <a:pt x="6152108" y="16348"/>
                          <a:pt x="6290355" y="0"/>
                        </a:cubicBezTo>
                        <a:cubicBezTo>
                          <a:pt x="6428602" y="-16348"/>
                          <a:pt x="6500515" y="24409"/>
                          <a:pt x="6665199" y="0"/>
                        </a:cubicBezTo>
                        <a:cubicBezTo>
                          <a:pt x="6829883" y="-24409"/>
                          <a:pt x="6874257" y="26221"/>
                          <a:pt x="6934618" y="0"/>
                        </a:cubicBezTo>
                        <a:cubicBezTo>
                          <a:pt x="6994979" y="-26221"/>
                          <a:pt x="7287392" y="31294"/>
                          <a:pt x="7520312" y="0"/>
                        </a:cubicBezTo>
                        <a:cubicBezTo>
                          <a:pt x="7753232" y="-31294"/>
                          <a:pt x="7720177" y="18117"/>
                          <a:pt x="7789732" y="0"/>
                        </a:cubicBezTo>
                        <a:cubicBezTo>
                          <a:pt x="7859287" y="-18117"/>
                          <a:pt x="8090431" y="10343"/>
                          <a:pt x="8270001" y="0"/>
                        </a:cubicBezTo>
                        <a:cubicBezTo>
                          <a:pt x="8449571" y="-10343"/>
                          <a:pt x="8643911" y="42544"/>
                          <a:pt x="8961120" y="0"/>
                        </a:cubicBezTo>
                        <a:cubicBezTo>
                          <a:pt x="9278329" y="-42544"/>
                          <a:pt x="9273176" y="62767"/>
                          <a:pt x="9546814" y="0"/>
                        </a:cubicBezTo>
                        <a:cubicBezTo>
                          <a:pt x="9820452" y="-62767"/>
                          <a:pt x="9917725" y="38941"/>
                          <a:pt x="10027083" y="0"/>
                        </a:cubicBezTo>
                        <a:cubicBezTo>
                          <a:pt x="10136441" y="-38941"/>
                          <a:pt x="10432526" y="21558"/>
                          <a:pt x="10542494" y="0"/>
                        </a:cubicBezTo>
                        <a:cubicBezTo>
                          <a:pt x="10571253" y="147397"/>
                          <a:pt x="10538813" y="258297"/>
                          <a:pt x="10542494" y="407487"/>
                        </a:cubicBezTo>
                        <a:cubicBezTo>
                          <a:pt x="10546175" y="556677"/>
                          <a:pt x="10541169" y="756695"/>
                          <a:pt x="10542494" y="915450"/>
                        </a:cubicBezTo>
                        <a:cubicBezTo>
                          <a:pt x="10543819" y="1074205"/>
                          <a:pt x="10518698" y="1395369"/>
                          <a:pt x="10542494" y="1574127"/>
                        </a:cubicBezTo>
                        <a:cubicBezTo>
                          <a:pt x="10566290" y="1752885"/>
                          <a:pt x="10515889" y="1955629"/>
                          <a:pt x="10542494" y="2082091"/>
                        </a:cubicBezTo>
                        <a:cubicBezTo>
                          <a:pt x="10569099" y="2208553"/>
                          <a:pt x="10538952" y="2439820"/>
                          <a:pt x="10542494" y="2539816"/>
                        </a:cubicBezTo>
                        <a:cubicBezTo>
                          <a:pt x="10546036" y="2639812"/>
                          <a:pt x="10513265" y="2836334"/>
                          <a:pt x="10542494" y="3098017"/>
                        </a:cubicBezTo>
                        <a:cubicBezTo>
                          <a:pt x="10571723" y="3359700"/>
                          <a:pt x="10511261" y="3488719"/>
                          <a:pt x="10542494" y="3756694"/>
                        </a:cubicBezTo>
                        <a:cubicBezTo>
                          <a:pt x="10573727" y="4024669"/>
                          <a:pt x="10491535" y="4172755"/>
                          <a:pt x="10542494" y="4415372"/>
                        </a:cubicBezTo>
                        <a:cubicBezTo>
                          <a:pt x="10593453" y="4657989"/>
                          <a:pt x="10517590" y="4721703"/>
                          <a:pt x="10542494" y="5023811"/>
                        </a:cubicBezTo>
                        <a:cubicBezTo>
                          <a:pt x="10204892" y="5104112"/>
                          <a:pt x="10128638" y="4944058"/>
                          <a:pt x="9745950" y="5023811"/>
                        </a:cubicBezTo>
                        <a:cubicBezTo>
                          <a:pt x="9363262" y="5103564"/>
                          <a:pt x="9213832" y="4974589"/>
                          <a:pt x="9054831" y="5023811"/>
                        </a:cubicBezTo>
                        <a:cubicBezTo>
                          <a:pt x="8895830" y="5073033"/>
                          <a:pt x="8829460" y="5009417"/>
                          <a:pt x="8679987" y="5023811"/>
                        </a:cubicBezTo>
                        <a:cubicBezTo>
                          <a:pt x="8530514" y="5038205"/>
                          <a:pt x="8417247" y="5013634"/>
                          <a:pt x="8305142" y="5023811"/>
                        </a:cubicBezTo>
                        <a:cubicBezTo>
                          <a:pt x="8193037" y="5033988"/>
                          <a:pt x="7762546" y="5008916"/>
                          <a:pt x="7614023" y="5023811"/>
                        </a:cubicBezTo>
                        <a:cubicBezTo>
                          <a:pt x="7465500" y="5038706"/>
                          <a:pt x="7285670" y="5012944"/>
                          <a:pt x="7133754" y="5023811"/>
                        </a:cubicBezTo>
                        <a:cubicBezTo>
                          <a:pt x="6981838" y="5034678"/>
                          <a:pt x="6908130" y="5022710"/>
                          <a:pt x="6758910" y="5023811"/>
                        </a:cubicBezTo>
                        <a:cubicBezTo>
                          <a:pt x="6609690" y="5024912"/>
                          <a:pt x="6323693" y="5005941"/>
                          <a:pt x="6173216" y="5023811"/>
                        </a:cubicBezTo>
                        <a:cubicBezTo>
                          <a:pt x="6022739" y="5041681"/>
                          <a:pt x="5973908" y="5002071"/>
                          <a:pt x="5903797" y="5023811"/>
                        </a:cubicBezTo>
                        <a:cubicBezTo>
                          <a:pt x="5833686" y="5045551"/>
                          <a:pt x="5744939" y="5022536"/>
                          <a:pt x="5634377" y="5023811"/>
                        </a:cubicBezTo>
                        <a:cubicBezTo>
                          <a:pt x="5523815" y="5025086"/>
                          <a:pt x="5278337" y="4989322"/>
                          <a:pt x="4943258" y="5023811"/>
                        </a:cubicBezTo>
                        <a:cubicBezTo>
                          <a:pt x="4608179" y="5058300"/>
                          <a:pt x="4484946" y="4971262"/>
                          <a:pt x="4252139" y="5023811"/>
                        </a:cubicBezTo>
                        <a:cubicBezTo>
                          <a:pt x="4019332" y="5076360"/>
                          <a:pt x="3945440" y="4987719"/>
                          <a:pt x="3666445" y="5023811"/>
                        </a:cubicBezTo>
                        <a:cubicBezTo>
                          <a:pt x="3387450" y="5059903"/>
                          <a:pt x="3430403" y="4990800"/>
                          <a:pt x="3291601" y="5023811"/>
                        </a:cubicBezTo>
                        <a:cubicBezTo>
                          <a:pt x="3152799" y="5056822"/>
                          <a:pt x="2961464" y="4970300"/>
                          <a:pt x="2811332" y="5023811"/>
                        </a:cubicBezTo>
                        <a:cubicBezTo>
                          <a:pt x="2661200" y="5077322"/>
                          <a:pt x="2552034" y="4979289"/>
                          <a:pt x="2436488" y="5023811"/>
                        </a:cubicBezTo>
                        <a:cubicBezTo>
                          <a:pt x="2320942" y="5068333"/>
                          <a:pt x="2149704" y="4991900"/>
                          <a:pt x="1956218" y="5023811"/>
                        </a:cubicBezTo>
                        <a:cubicBezTo>
                          <a:pt x="1762732" y="5055722"/>
                          <a:pt x="1634342" y="5014074"/>
                          <a:pt x="1370524" y="5023811"/>
                        </a:cubicBezTo>
                        <a:cubicBezTo>
                          <a:pt x="1106706" y="5033548"/>
                          <a:pt x="1062567" y="5023796"/>
                          <a:pt x="784830" y="5023811"/>
                        </a:cubicBezTo>
                        <a:cubicBezTo>
                          <a:pt x="507093" y="5023826"/>
                          <a:pt x="219104" y="4948423"/>
                          <a:pt x="0" y="5023811"/>
                        </a:cubicBezTo>
                        <a:cubicBezTo>
                          <a:pt x="-8063" y="4890074"/>
                          <a:pt x="39163" y="4622269"/>
                          <a:pt x="0" y="4465610"/>
                        </a:cubicBezTo>
                        <a:cubicBezTo>
                          <a:pt x="-39163" y="4308951"/>
                          <a:pt x="7341" y="3986722"/>
                          <a:pt x="0" y="3857170"/>
                        </a:cubicBezTo>
                        <a:cubicBezTo>
                          <a:pt x="-7341" y="3727618"/>
                          <a:pt x="50837" y="3420835"/>
                          <a:pt x="0" y="3198493"/>
                        </a:cubicBezTo>
                        <a:cubicBezTo>
                          <a:pt x="-50837" y="2976151"/>
                          <a:pt x="41605" y="2891774"/>
                          <a:pt x="0" y="2740768"/>
                        </a:cubicBezTo>
                        <a:cubicBezTo>
                          <a:pt x="-41605" y="2589762"/>
                          <a:pt x="3358" y="2469046"/>
                          <a:pt x="0" y="2283043"/>
                        </a:cubicBezTo>
                        <a:cubicBezTo>
                          <a:pt x="-3358" y="2097041"/>
                          <a:pt x="43057" y="2055967"/>
                          <a:pt x="0" y="1875556"/>
                        </a:cubicBezTo>
                        <a:cubicBezTo>
                          <a:pt x="-43057" y="1695145"/>
                          <a:pt x="45176" y="1518360"/>
                          <a:pt x="0" y="1417831"/>
                        </a:cubicBezTo>
                        <a:cubicBezTo>
                          <a:pt x="-45176" y="1317302"/>
                          <a:pt x="25577" y="1135051"/>
                          <a:pt x="0" y="859630"/>
                        </a:cubicBezTo>
                        <a:cubicBezTo>
                          <a:pt x="-25577" y="584209"/>
                          <a:pt x="44098" y="189895"/>
                          <a:pt x="0" y="0"/>
                        </a:cubicBezTo>
                        <a:close/>
                      </a:path>
                      <a:path w="10542494" h="5023811" stroke="0" extrusionOk="0">
                        <a:moveTo>
                          <a:pt x="0" y="0"/>
                        </a:moveTo>
                        <a:cubicBezTo>
                          <a:pt x="196072" y="-46633"/>
                          <a:pt x="512736" y="62258"/>
                          <a:pt x="691119" y="0"/>
                        </a:cubicBezTo>
                        <a:cubicBezTo>
                          <a:pt x="869502" y="-62258"/>
                          <a:pt x="1048577" y="5836"/>
                          <a:pt x="1382238" y="0"/>
                        </a:cubicBezTo>
                        <a:cubicBezTo>
                          <a:pt x="1715899" y="-5836"/>
                          <a:pt x="1801039" y="5740"/>
                          <a:pt x="1967932" y="0"/>
                        </a:cubicBezTo>
                        <a:cubicBezTo>
                          <a:pt x="2134825" y="-5740"/>
                          <a:pt x="2256364" y="25767"/>
                          <a:pt x="2342776" y="0"/>
                        </a:cubicBezTo>
                        <a:cubicBezTo>
                          <a:pt x="2429188" y="-25767"/>
                          <a:pt x="2646839" y="27588"/>
                          <a:pt x="2823046" y="0"/>
                        </a:cubicBezTo>
                        <a:cubicBezTo>
                          <a:pt x="2999253" y="-27588"/>
                          <a:pt x="3205936" y="2172"/>
                          <a:pt x="3303315" y="0"/>
                        </a:cubicBezTo>
                        <a:cubicBezTo>
                          <a:pt x="3400694" y="-2172"/>
                          <a:pt x="3474519" y="18604"/>
                          <a:pt x="3572734" y="0"/>
                        </a:cubicBezTo>
                        <a:cubicBezTo>
                          <a:pt x="3670949" y="-18604"/>
                          <a:pt x="3987210" y="2766"/>
                          <a:pt x="4263853" y="0"/>
                        </a:cubicBezTo>
                        <a:cubicBezTo>
                          <a:pt x="4540496" y="-2766"/>
                          <a:pt x="4573127" y="3710"/>
                          <a:pt x="4849547" y="0"/>
                        </a:cubicBezTo>
                        <a:cubicBezTo>
                          <a:pt x="5125967" y="-3710"/>
                          <a:pt x="5369908" y="74452"/>
                          <a:pt x="5540666" y="0"/>
                        </a:cubicBezTo>
                        <a:cubicBezTo>
                          <a:pt x="5711424" y="-74452"/>
                          <a:pt x="6076293" y="34266"/>
                          <a:pt x="6337210" y="0"/>
                        </a:cubicBezTo>
                        <a:cubicBezTo>
                          <a:pt x="6598127" y="-34266"/>
                          <a:pt x="6834968" y="4331"/>
                          <a:pt x="7028329" y="0"/>
                        </a:cubicBezTo>
                        <a:cubicBezTo>
                          <a:pt x="7221690" y="-4331"/>
                          <a:pt x="7246421" y="36696"/>
                          <a:pt x="7403174" y="0"/>
                        </a:cubicBezTo>
                        <a:cubicBezTo>
                          <a:pt x="7559928" y="-36696"/>
                          <a:pt x="7671626" y="895"/>
                          <a:pt x="7778018" y="0"/>
                        </a:cubicBezTo>
                        <a:cubicBezTo>
                          <a:pt x="7884410" y="-895"/>
                          <a:pt x="8030605" y="56344"/>
                          <a:pt x="8258287" y="0"/>
                        </a:cubicBezTo>
                        <a:cubicBezTo>
                          <a:pt x="8485969" y="-56344"/>
                          <a:pt x="8615850" y="29995"/>
                          <a:pt x="8738556" y="0"/>
                        </a:cubicBezTo>
                        <a:cubicBezTo>
                          <a:pt x="8861262" y="-29995"/>
                          <a:pt x="9370204" y="38234"/>
                          <a:pt x="9535100" y="0"/>
                        </a:cubicBezTo>
                        <a:cubicBezTo>
                          <a:pt x="9699996" y="-38234"/>
                          <a:pt x="9835738" y="14540"/>
                          <a:pt x="10015369" y="0"/>
                        </a:cubicBezTo>
                        <a:cubicBezTo>
                          <a:pt x="10195000" y="-14540"/>
                          <a:pt x="10327254" y="5736"/>
                          <a:pt x="10542494" y="0"/>
                        </a:cubicBezTo>
                        <a:cubicBezTo>
                          <a:pt x="10586646" y="216054"/>
                          <a:pt x="10507682" y="351397"/>
                          <a:pt x="10542494" y="507963"/>
                        </a:cubicBezTo>
                        <a:cubicBezTo>
                          <a:pt x="10577306" y="664529"/>
                          <a:pt x="10490468" y="767173"/>
                          <a:pt x="10542494" y="965688"/>
                        </a:cubicBezTo>
                        <a:cubicBezTo>
                          <a:pt x="10594520" y="1164204"/>
                          <a:pt x="10501273" y="1238553"/>
                          <a:pt x="10542494" y="1373175"/>
                        </a:cubicBezTo>
                        <a:cubicBezTo>
                          <a:pt x="10583715" y="1507797"/>
                          <a:pt x="10492334" y="1789868"/>
                          <a:pt x="10542494" y="1931376"/>
                        </a:cubicBezTo>
                        <a:cubicBezTo>
                          <a:pt x="10592654" y="2072884"/>
                          <a:pt x="10482172" y="2375659"/>
                          <a:pt x="10542494" y="2539816"/>
                        </a:cubicBezTo>
                        <a:cubicBezTo>
                          <a:pt x="10602816" y="2703973"/>
                          <a:pt x="10529244" y="2914163"/>
                          <a:pt x="10542494" y="3047779"/>
                        </a:cubicBezTo>
                        <a:cubicBezTo>
                          <a:pt x="10555744" y="3181395"/>
                          <a:pt x="10496419" y="3533324"/>
                          <a:pt x="10542494" y="3706456"/>
                        </a:cubicBezTo>
                        <a:cubicBezTo>
                          <a:pt x="10588569" y="3879588"/>
                          <a:pt x="10531774" y="3970185"/>
                          <a:pt x="10542494" y="4113943"/>
                        </a:cubicBezTo>
                        <a:cubicBezTo>
                          <a:pt x="10553214" y="4257701"/>
                          <a:pt x="10468330" y="4750456"/>
                          <a:pt x="10542494" y="5023811"/>
                        </a:cubicBezTo>
                        <a:cubicBezTo>
                          <a:pt x="10411775" y="5057358"/>
                          <a:pt x="10248396" y="4980339"/>
                          <a:pt x="10167650" y="5023811"/>
                        </a:cubicBezTo>
                        <a:cubicBezTo>
                          <a:pt x="10086904" y="5067283"/>
                          <a:pt x="9894341" y="5015252"/>
                          <a:pt x="9792806" y="5023811"/>
                        </a:cubicBezTo>
                        <a:cubicBezTo>
                          <a:pt x="9691271" y="5032370"/>
                          <a:pt x="9606882" y="5016663"/>
                          <a:pt x="9523386" y="5023811"/>
                        </a:cubicBezTo>
                        <a:cubicBezTo>
                          <a:pt x="9439890" y="5030959"/>
                          <a:pt x="9111161" y="5004805"/>
                          <a:pt x="8726842" y="5023811"/>
                        </a:cubicBezTo>
                        <a:cubicBezTo>
                          <a:pt x="8342523" y="5042817"/>
                          <a:pt x="8343383" y="5011100"/>
                          <a:pt x="8246573" y="5023811"/>
                        </a:cubicBezTo>
                        <a:cubicBezTo>
                          <a:pt x="8149763" y="5036522"/>
                          <a:pt x="7855507" y="4991011"/>
                          <a:pt x="7555454" y="5023811"/>
                        </a:cubicBezTo>
                        <a:cubicBezTo>
                          <a:pt x="7255401" y="5056611"/>
                          <a:pt x="7157033" y="4943299"/>
                          <a:pt x="6758910" y="5023811"/>
                        </a:cubicBezTo>
                        <a:cubicBezTo>
                          <a:pt x="6360787" y="5104323"/>
                          <a:pt x="6566631" y="4991986"/>
                          <a:pt x="6489491" y="5023811"/>
                        </a:cubicBezTo>
                        <a:cubicBezTo>
                          <a:pt x="6412351" y="5055636"/>
                          <a:pt x="6189122" y="4955184"/>
                          <a:pt x="5903797" y="5023811"/>
                        </a:cubicBezTo>
                        <a:cubicBezTo>
                          <a:pt x="5618472" y="5092438"/>
                          <a:pt x="5420766" y="4945065"/>
                          <a:pt x="5212678" y="5023811"/>
                        </a:cubicBezTo>
                        <a:cubicBezTo>
                          <a:pt x="5004590" y="5102557"/>
                          <a:pt x="4682057" y="5006025"/>
                          <a:pt x="4521559" y="5023811"/>
                        </a:cubicBezTo>
                        <a:cubicBezTo>
                          <a:pt x="4361061" y="5041597"/>
                          <a:pt x="4301784" y="4995184"/>
                          <a:pt x="4146714" y="5023811"/>
                        </a:cubicBezTo>
                        <a:cubicBezTo>
                          <a:pt x="3991644" y="5052438"/>
                          <a:pt x="3727450" y="5012580"/>
                          <a:pt x="3561020" y="5023811"/>
                        </a:cubicBezTo>
                        <a:cubicBezTo>
                          <a:pt x="3394590" y="5035042"/>
                          <a:pt x="3335182" y="5003414"/>
                          <a:pt x="3186176" y="5023811"/>
                        </a:cubicBezTo>
                        <a:cubicBezTo>
                          <a:pt x="3037170" y="5044208"/>
                          <a:pt x="2759254" y="4996524"/>
                          <a:pt x="2600482" y="5023811"/>
                        </a:cubicBezTo>
                        <a:cubicBezTo>
                          <a:pt x="2441710" y="5051098"/>
                          <a:pt x="2173813" y="5000920"/>
                          <a:pt x="1909363" y="5023811"/>
                        </a:cubicBezTo>
                        <a:cubicBezTo>
                          <a:pt x="1644913" y="5046702"/>
                          <a:pt x="1609762" y="4985871"/>
                          <a:pt x="1323669" y="5023811"/>
                        </a:cubicBezTo>
                        <a:cubicBezTo>
                          <a:pt x="1037576" y="5061751"/>
                          <a:pt x="879343" y="4959166"/>
                          <a:pt x="527125" y="5023811"/>
                        </a:cubicBezTo>
                        <a:cubicBezTo>
                          <a:pt x="174907" y="5088456"/>
                          <a:pt x="108539" y="4988553"/>
                          <a:pt x="0" y="5023811"/>
                        </a:cubicBezTo>
                        <a:cubicBezTo>
                          <a:pt x="-37899" y="4857842"/>
                          <a:pt x="25262" y="4623335"/>
                          <a:pt x="0" y="4365134"/>
                        </a:cubicBezTo>
                        <a:cubicBezTo>
                          <a:pt x="-25262" y="4106933"/>
                          <a:pt x="64168" y="3998278"/>
                          <a:pt x="0" y="3806932"/>
                        </a:cubicBezTo>
                        <a:cubicBezTo>
                          <a:pt x="-64168" y="3615586"/>
                          <a:pt x="49411" y="3523302"/>
                          <a:pt x="0" y="3298969"/>
                        </a:cubicBezTo>
                        <a:cubicBezTo>
                          <a:pt x="-49411" y="3074636"/>
                          <a:pt x="48130" y="2942888"/>
                          <a:pt x="0" y="2640292"/>
                        </a:cubicBezTo>
                        <a:cubicBezTo>
                          <a:pt x="-48130" y="2337696"/>
                          <a:pt x="19403" y="2416478"/>
                          <a:pt x="0" y="2232805"/>
                        </a:cubicBezTo>
                        <a:cubicBezTo>
                          <a:pt x="-19403" y="2049132"/>
                          <a:pt x="35104" y="1965581"/>
                          <a:pt x="0" y="1825318"/>
                        </a:cubicBezTo>
                        <a:cubicBezTo>
                          <a:pt x="-35104" y="1685055"/>
                          <a:pt x="23765" y="1529586"/>
                          <a:pt x="0" y="1267117"/>
                        </a:cubicBezTo>
                        <a:cubicBezTo>
                          <a:pt x="-23765" y="1004648"/>
                          <a:pt x="40879" y="853208"/>
                          <a:pt x="0" y="608439"/>
                        </a:cubicBezTo>
                        <a:cubicBezTo>
                          <a:pt x="-40879" y="363670"/>
                          <a:pt x="49214" y="214131"/>
                          <a:pt x="0" y="0"/>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solidFill>
                    <a:prstClr val="black"/>
                  </a:solidFill>
                </a:ln>
                <a:solidFill>
                  <a:srgbClr val="3C8F7D"/>
                </a:solidFill>
                <a:effectLst/>
                <a:uLnTx/>
                <a:uFillTx/>
                <a:latin typeface="UTM Cookies" panose="02040603050506020204" pitchFamily="18"/>
                <a:ea typeface="+mn-ea"/>
                <a:cs typeface="+mn-cs"/>
              </a:rPr>
              <a:t>Bài</a:t>
            </a:r>
            <a:r>
              <a:rPr kumimoji="0" lang="en-US" sz="4800" b="0" i="0" u="none" strike="noStrike" kern="1200" cap="none" spc="0" normalizeH="0" baseline="0" noProof="0" dirty="0">
                <a:ln>
                  <a:solidFill>
                    <a:prstClr val="black"/>
                  </a:solidFill>
                </a:ln>
                <a:solidFill>
                  <a:srgbClr val="3C8F7D"/>
                </a:solidFill>
                <a:effectLst/>
                <a:uLnTx/>
                <a:uFillTx/>
                <a:latin typeface="UTM Cookies" panose="02040603050506020204" pitchFamily="18"/>
                <a:ea typeface="+mn-ea"/>
                <a:cs typeface="+mn-cs"/>
              </a:rPr>
              <a:t> 3:</a:t>
            </a:r>
            <a:r>
              <a:rPr lang="vi-VN" sz="4800" dirty="0">
                <a:ln>
                  <a:solidFill>
                    <a:prstClr val="black"/>
                  </a:solidFill>
                </a:ln>
                <a:solidFill>
                  <a:srgbClr val="3C8F7D"/>
                </a:solidFill>
                <a:latin typeface="UTM Cookies" panose="02040603050506020204" pitchFamily="18"/>
              </a:rPr>
              <a:t> </a:t>
            </a:r>
            <a:r>
              <a:rPr lang="vi-VN" sz="48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Trong lễ hội trồng cây, Trường Tiểu học Lê Lợi và Trường Tiểu học Kim Đồng trồng được tất cả 450 cây. Trường Tiểu học Lê Lợi trồng ít hơn Trường Tiểu học Kim Đồng là 28 cây. Hỏi mỗi trường trồng được bao nhiêu cây?</a:t>
            </a:r>
            <a:endParaRPr kumimoji="0" lang="en-US" sz="4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25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ounded Rectangle 10"/>
          <p:cNvSpPr/>
          <p:nvPr/>
        </p:nvSpPr>
        <p:spPr>
          <a:xfrm>
            <a:off x="342900" y="1671473"/>
            <a:ext cx="11645900" cy="4564227"/>
          </a:xfrm>
          <a:prstGeom prst="roundRect">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558800" y="3479225"/>
            <a:ext cx="10909300" cy="1200329"/>
          </a:xfrm>
          <a:prstGeom prst="rect">
            <a:avLst/>
          </a:prstGeom>
          <a:noFill/>
        </p:spPr>
        <p:txBody>
          <a:bodyPr wrap="square" rtlCol="0">
            <a:spAutoFit/>
          </a:bodyPr>
          <a:lstStyle/>
          <a:p>
            <a:r>
              <a:rPr lang="vi-VN" sz="7200" dirty="0">
                <a:solidFill>
                  <a:srgbClr val="C00000"/>
                </a:solidFill>
                <a:latin typeface="#9Slide03 Arima Madurai ExtraBo" panose="00000900000000000000" pitchFamily="2" charset="0"/>
                <a:cs typeface="#9Slide03 Arima Madurai ExtraBo" panose="00000900000000000000" pitchFamily="2" charset="0"/>
              </a:rPr>
              <a:t>9 268 + 1 129 = 10 397</a:t>
            </a:r>
            <a:endParaRPr lang="en-US" sz="7200" dirty="0">
              <a:solidFill>
                <a:srgbClr val="C00000"/>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13893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232</Words>
  <Application>Microsoft Office PowerPoint</Application>
  <PresentationFormat>Màn hình rộng</PresentationFormat>
  <Paragraphs>27</Paragraphs>
  <Slides>6</Slides>
  <Notes>5</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6</vt:i4>
      </vt:variant>
    </vt:vector>
  </HeadingPairs>
  <TitlesOfParts>
    <vt:vector size="16" baseType="lpstr">
      <vt:lpstr>Cambria</vt:lpstr>
      <vt:lpstr>#9Slide03 Arima Madurai ExtraBo</vt:lpstr>
      <vt:lpstr>UTM Cookies</vt:lpstr>
      <vt:lpstr>Calibri</vt:lpstr>
      <vt:lpstr>UTM Tam Le</vt:lpstr>
      <vt:lpstr>#9Slide05 Aphrodite Pro</vt:lpstr>
      <vt:lpstr>#9Slide07 HoneyCream</vt:lpstr>
      <vt:lpstr>Arial</vt:lpstr>
      <vt:lpstr>Calibri Light</vt:lpstr>
      <vt:lpstr>1_Office Theme</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Windows 10</cp:lastModifiedBy>
  <cp:revision>20</cp:revision>
  <dcterms:created xsi:type="dcterms:W3CDTF">2023-10-17T03:14:41Z</dcterms:created>
  <dcterms:modified xsi:type="dcterms:W3CDTF">2024-12-07T02:17:50Z</dcterms:modified>
</cp:coreProperties>
</file>