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296" r:id="rId3"/>
    <p:sldId id="258" r:id="rId4"/>
    <p:sldId id="312" r:id="rId5"/>
    <p:sldId id="313" r:id="rId6"/>
    <p:sldId id="342" r:id="rId7"/>
    <p:sldId id="343" r:id="rId8"/>
    <p:sldId id="344" r:id="rId9"/>
    <p:sldId id="292" r:id="rId10"/>
    <p:sldId id="323" r:id="rId11"/>
    <p:sldId id="326" r:id="rId12"/>
    <p:sldId id="328" r:id="rId13"/>
    <p:sldId id="329" r:id="rId14"/>
    <p:sldId id="330" r:id="rId15"/>
    <p:sldId id="322" r:id="rId16"/>
    <p:sldId id="351" r:id="rId17"/>
    <p:sldId id="335" r:id="rId18"/>
    <p:sldId id="332" r:id="rId19"/>
    <p:sldId id="336" r:id="rId20"/>
    <p:sldId id="324" r:id="rId21"/>
    <p:sldId id="352" r:id="rId22"/>
    <p:sldId id="338" r:id="rId23"/>
    <p:sldId id="333" r:id="rId24"/>
    <p:sldId id="340" r:id="rId25"/>
    <p:sldId id="325" r:id="rId26"/>
    <p:sldId id="339" r:id="rId27"/>
    <p:sldId id="341" r:id="rId28"/>
    <p:sldId id="334" r:id="rId29"/>
    <p:sldId id="353" r:id="rId30"/>
    <p:sldId id="354" r:id="rId31"/>
    <p:sldId id="272" r:id="rId32"/>
  </p:sldIdLst>
  <p:sldSz cx="12192000" cy="6858000"/>
  <p:notesSz cx="6858000" cy="9144000"/>
  <p:embeddedFontLst>
    <p:embeddedFont>
      <p:font typeface="#9Slide07 HoneyCream" panose="020B0604020202020204" charset="0"/>
      <p:regular r:id="rId34"/>
    </p:embeddedFont>
    <p:embeddedFont>
      <p:font typeface="#9Slide07 IcielPony" panose="020B0604020202020204" charset="0"/>
      <p:regular r:id="rId35"/>
    </p:embeddedFont>
    <p:embeddedFont>
      <p:font typeface="Cambria" panose="02040503050406030204" pitchFamily="18" charset="0"/>
      <p:regular r:id="rId36"/>
      <p:bold r:id="rId37"/>
      <p:italic r:id="rId38"/>
      <p:boldItalic r:id="rId39"/>
    </p:embeddedFont>
    <p:embeddedFont>
      <p:font typeface="Cambria Math" panose="02040503050406030204" pitchFamily="18" charset="0"/>
      <p:regular r:id="rId40"/>
    </p:embeddedFont>
    <p:embeddedFont>
      <p:font typeface="SVN-Newton" panose="020B0604020202020204" charset="0"/>
      <p:regular r:id="rId41"/>
    </p:embeddedFont>
    <p:embeddedFont>
      <p:font typeface="SVN-Ready"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78" d="100"/>
          <a:sy n="78" d="100"/>
        </p:scale>
        <p:origin x="43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8F53-2EE2-06D7-20A6-88271B77D6C7}"/>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F17E-5434-7D7E-3767-67167F56D143}"/>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82B14-915A-635F-9D15-F44119589BFF}"/>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2583AB2-8A74-48F9-8300-FF5761F1ADC3}"/>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id="{8E1897FA-C88D-3CC0-8F37-CE8C7AF18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8" name="Title 1">
            <a:extLst>
              <a:ext uri="{FF2B5EF4-FFF2-40B4-BE49-F238E27FC236}">
                <a16:creationId xmlns:a16="http://schemas.microsoft.com/office/drawing/2014/main"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id="{2F8075D9-4265-BFEB-CA15-85878A1D3A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id="{4F136033-EF8C-B4F7-FC56-0C221BC48A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id="{6D4244EB-27D3-B367-09F7-C1AC341EF3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4C1CF490-26BE-0FC9-AABF-22683C8166A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413F34-ACA7-4254-BDF8-F5B2F571D617}"/>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6FFCB-F477-4145-997C-86E4919CACD7}"/>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B92A89-38DF-41C6-BD41-0367736D10F6}"/>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6" name="Footer Placeholder 5">
            <a:extLst>
              <a:ext uri="{FF2B5EF4-FFF2-40B4-BE49-F238E27FC236}">
                <a16:creationId xmlns:a16="http://schemas.microsoft.com/office/drawing/2014/main"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B5B7D9-37D3-4416-BBE7-4F8F840487F9}"/>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8" name="Footer Placeholder 7">
            <a:extLst>
              <a:ext uri="{FF2B5EF4-FFF2-40B4-BE49-F238E27FC236}">
                <a16:creationId xmlns:a16="http://schemas.microsoft.com/office/drawing/2014/main"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4AFA1F8-E8E3-4491-B879-B638C6FADFF1}"/>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4" name="Footer Placeholder 3">
            <a:extLst>
              <a:ext uri="{FF2B5EF4-FFF2-40B4-BE49-F238E27FC236}">
                <a16:creationId xmlns:a16="http://schemas.microsoft.com/office/drawing/2014/main"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9070-87DB-4BF0-BFC9-B402955E6028}"/>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3" name="Footer Placeholder 2">
            <a:extLst>
              <a:ext uri="{FF2B5EF4-FFF2-40B4-BE49-F238E27FC236}">
                <a16:creationId xmlns:a16="http://schemas.microsoft.com/office/drawing/2014/main"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3BCFB-D1E5-4605-873A-22C46D763229}"/>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6" name="Footer Placeholder 5">
            <a:extLst>
              <a:ext uri="{FF2B5EF4-FFF2-40B4-BE49-F238E27FC236}">
                <a16:creationId xmlns:a16="http://schemas.microsoft.com/office/drawing/2014/main"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97A50-6E0F-A87D-6F7A-8662080009FF}"/>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281A5-B6EA-4514-A35A-BA122909D881}"/>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6" name="Footer Placeholder 5">
            <a:extLst>
              <a:ext uri="{FF2B5EF4-FFF2-40B4-BE49-F238E27FC236}">
                <a16:creationId xmlns:a16="http://schemas.microsoft.com/office/drawing/2014/main"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26FBE0-10CA-4418-B991-AD27539B8A6C}"/>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AFBC-4059-4B4A-A334-36388BBA15BA}"/>
              </a:ext>
            </a:extLst>
          </p:cNvPr>
          <p:cNvSpPr>
            <a:spLocks noGrp="1"/>
          </p:cNvSpPr>
          <p:nvPr>
            <p:ph type="dt" sz="half" idx="10"/>
          </p:nvPr>
        </p:nvSpPr>
        <p:spPr/>
        <p:txBody>
          <a:body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482AF231-863E-ABD0-890D-6BFF2CE07C1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A2AB2A71-59DF-6A70-7909-D91F737913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4A209925-0706-05DA-81C6-14C695235CC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20F7997C-F5CC-2762-8918-B5544FE0B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989CA-1A62-34F9-2CE3-31A370249D51}"/>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83F7-7E1B-0C56-44B1-C2B84502ADEE}"/>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6" name="Footer Placeholder 5">
            <a:extLst>
              <a:ext uri="{FF2B5EF4-FFF2-40B4-BE49-F238E27FC236}">
                <a16:creationId xmlns:a16="http://schemas.microsoft.com/office/drawing/2014/main"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BCB7F-1B3A-F8FA-DF11-4263F4CBBA33}"/>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8" name="Footer Placeholder 7">
            <a:extLst>
              <a:ext uri="{FF2B5EF4-FFF2-40B4-BE49-F238E27FC236}">
                <a16:creationId xmlns:a16="http://schemas.microsoft.com/office/drawing/2014/main"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1D80-EE8E-35BD-1B6A-2F4FC5415C5D}"/>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4" name="Footer Placeholder 3">
            <a:extLst>
              <a:ext uri="{FF2B5EF4-FFF2-40B4-BE49-F238E27FC236}">
                <a16:creationId xmlns:a16="http://schemas.microsoft.com/office/drawing/2014/main"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043D-DAA6-D0EB-7A03-E2DC3E8E5222}"/>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3" name="Footer Placeholder 2">
            <a:extLst>
              <a:ext uri="{FF2B5EF4-FFF2-40B4-BE49-F238E27FC236}">
                <a16:creationId xmlns:a16="http://schemas.microsoft.com/office/drawing/2014/main"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8D44A-A059-5893-06B3-A38C283125F6}"/>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6" name="Footer Placeholder 5">
            <a:extLst>
              <a:ext uri="{FF2B5EF4-FFF2-40B4-BE49-F238E27FC236}">
                <a16:creationId xmlns:a16="http://schemas.microsoft.com/office/drawing/2014/main"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28FE0-D426-BC9C-11D4-7C7B9D985059}"/>
              </a:ext>
            </a:extLst>
          </p:cNvPr>
          <p:cNvSpPr>
            <a:spLocks noGrp="1"/>
          </p:cNvSpPr>
          <p:nvPr>
            <p:ph type="dt" sz="half" idx="10"/>
          </p:nvPr>
        </p:nvSpPr>
        <p:spPr/>
        <p:txBody>
          <a:bodyPr/>
          <a:lstStyle/>
          <a:p>
            <a:fld id="{B59011D9-1150-456C-9372-C24CF9970198}" type="datetimeFigureOut">
              <a:rPr lang="en-US" smtClean="0"/>
              <a:t>12/7/2024</a:t>
            </a:fld>
            <a:endParaRPr lang="en-US"/>
          </a:p>
        </p:txBody>
      </p:sp>
      <p:sp>
        <p:nvSpPr>
          <p:cNvPr id="6" name="Footer Placeholder 5">
            <a:extLst>
              <a:ext uri="{FF2B5EF4-FFF2-40B4-BE49-F238E27FC236}">
                <a16:creationId xmlns:a16="http://schemas.microsoft.com/office/drawing/2014/main"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12/7/2024</a:t>
            </a:fld>
            <a:endParaRPr lang="en-US"/>
          </a:p>
        </p:txBody>
      </p:sp>
      <p:sp>
        <p:nvSpPr>
          <p:cNvPr id="5" name="Footer Placeholder 4">
            <a:extLst>
              <a:ext uri="{FF2B5EF4-FFF2-40B4-BE49-F238E27FC236}">
                <a16:creationId xmlns:a16="http://schemas.microsoft.com/office/drawing/2014/main"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id="{F28C8103-ECC0-80A6-77A6-17F875BF2F87}"/>
              </a:ext>
            </a:extLst>
          </p:cNvPr>
          <p:cNvSpPr txBox="1"/>
          <p:nvPr userDrawn="1"/>
        </p:nvSpPr>
        <p:spPr>
          <a:xfrm>
            <a:off x="4634118" y="8482866"/>
            <a:ext cx="3425501" cy="24468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90" b="1" dirty="0">
              <a:solidFill>
                <a:srgbClr val="2C943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A4244BE5-F522-23E9-6FFD-68BB3015F20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8BD76D00-87AA-CBCA-6DB3-ED7258630BB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9193A44F-CB95-851E-6B07-9D04694C950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7E59ED2-3BA8-CCB5-75A6-C57F33E9B1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07/12/2024</a:t>
            </a:fld>
            <a:endParaRPr lang="vi-VN"/>
          </a:p>
        </p:txBody>
      </p:sp>
      <p:sp>
        <p:nvSpPr>
          <p:cNvPr id="5" name="Footer Placeholder 4">
            <a:extLst>
              <a:ext uri="{FF2B5EF4-FFF2-40B4-BE49-F238E27FC236}">
                <a16:creationId xmlns:a16="http://schemas.microsoft.com/office/drawing/2014/main"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8" name="Title 1">
            <a:extLst>
              <a:ext uri="{FF2B5EF4-FFF2-40B4-BE49-F238E27FC236}">
                <a16:creationId xmlns:a16="http://schemas.microsoft.com/office/drawing/2014/main"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38894D1-86F1-3BDB-4DA3-F3A030669A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8231697-B346-69F4-F5CE-01C7899F7F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2CCD37B-FECA-E6FD-B11C-2E2B9CE892C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FB0E22E-18B9-57F4-4E31-20235DE3D71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40.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64.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slide" Target="slide5.xml"/><Relationship Id="rId12" Type="http://schemas.openxmlformats.org/officeDocument/2006/relationships/image" Target="../media/image16.emf"/><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12.svg"/><Relationship Id="rId11" Type="http://schemas.openxmlformats.org/officeDocument/2006/relationships/slide" Target="slide6.xml"/><Relationship Id="rId5" Type="http://schemas.openxmlformats.org/officeDocument/2006/relationships/image" Target="../media/image11.png"/><Relationship Id="rId15" Type="http://schemas.openxmlformats.org/officeDocument/2006/relationships/slide" Target="slide7.xml"/><Relationship Id="rId10" Type="http://schemas.openxmlformats.org/officeDocument/2006/relationships/image" Target="../media/image15.emf"/><Relationship Id="rId4" Type="http://schemas.openxmlformats.org/officeDocument/2006/relationships/slide" Target="slide4.xml"/><Relationship Id="rId9" Type="http://schemas.openxmlformats.org/officeDocument/2006/relationships/image" Target="../media/image14.emf"/><Relationship Id="rId1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3.png"/><Relationship Id="rId5" Type="http://schemas.microsoft.com/office/2007/relationships/media" Target="../media/media3.wav"/><Relationship Id="rId15" Type="http://schemas.openxmlformats.org/officeDocument/2006/relationships/image" Target="../media/image12.svg"/><Relationship Id="rId10" Type="http://schemas.openxmlformats.org/officeDocument/2006/relationships/image" Target="../media/image22.png"/><Relationship Id="rId4" Type="http://schemas.openxmlformats.org/officeDocument/2006/relationships/video" Target="../media/media2.mp4"/><Relationship Id="rId9" Type="http://schemas.openxmlformats.org/officeDocument/2006/relationships/image" Target="../media/image21.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3.png"/><Relationship Id="rId5" Type="http://schemas.microsoft.com/office/2007/relationships/media" Target="../media/media3.wav"/><Relationship Id="rId10" Type="http://schemas.openxmlformats.org/officeDocument/2006/relationships/image" Target="../media/image22.png"/><Relationship Id="rId4" Type="http://schemas.openxmlformats.org/officeDocument/2006/relationships/video" Target="../media/media2.mp4"/><Relationship Id="rId9" Type="http://schemas.openxmlformats.org/officeDocument/2006/relationships/image" Target="../media/image21.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6.emf"/><Relationship Id="rId18" Type="http://schemas.openxmlformats.org/officeDocument/2006/relationships/image" Target="../media/image22.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15.emf"/><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25.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4.emf"/><Relationship Id="rId5" Type="http://schemas.microsoft.com/office/2007/relationships/media" Target="../media/media3.wav"/><Relationship Id="rId15" Type="http://schemas.openxmlformats.org/officeDocument/2006/relationships/image" Target="../media/image20.png"/><Relationship Id="rId10" Type="http://schemas.openxmlformats.org/officeDocument/2006/relationships/image" Target="../media/image24.png"/><Relationship Id="rId19"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slide" Target="slide3.xml"/><Relationship Id="rId14" Type="http://schemas.openxmlformats.org/officeDocument/2006/relationships/image" Target="../media/image22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3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id="{B838EFD9-D913-34B3-49E2-C0DC3355C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id="{3267D6A1-FC9C-61F9-4154-D652EB14297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id="{7318E3FC-B020-4AF2-DAA6-1BFE0BD243C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8594672-B0C3-B6ED-A762-14BC27638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id="{518EDCD0-32FC-39EA-3FC5-B782138E5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id="{65469D0D-F4A4-93A8-D4C7-892B22A19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005840" y="521812"/>
            <a:ext cx="1079447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nhất</a:t>
            </a:r>
            <a:r>
              <a:rPr lang="en-US" sz="4000" b="1" dirty="0">
                <a:solidFill>
                  <a:prstClr val="black"/>
                </a:solidFill>
                <a:latin typeface="Cambria" panose="02040503050406030204" pitchFamily="18" charset="0"/>
              </a:rPr>
              <a:t> : 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hai</a:t>
            </a:r>
            <a:r>
              <a:rPr lang="en-US" sz="4000" b="1" dirty="0">
                <a:solidFill>
                  <a:prstClr val="black"/>
                </a:solidFill>
                <a:latin typeface="Cambria" panose="02040503050406030204" pitchFamily="18" charset="0"/>
              </a:rPr>
              <a:t>    : 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 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ED2B72F9-BEBA-56C6-B59A-D97154A5DCFF}"/>
              </a:ext>
            </a:extLst>
          </p:cNvPr>
          <p:cNvPicPr>
            <a:picLocks noChangeAspect="1"/>
          </p:cNvPicPr>
          <p:nvPr/>
        </p:nvPicPr>
        <p:blipFill>
          <a:blip r:embed="rId4"/>
          <a:stretch>
            <a:fillRect/>
          </a:stretch>
        </p:blipFill>
        <p:spPr>
          <a:xfrm>
            <a:off x="9069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BCA06635-53CD-4FB4-828F-D3C79F4203D2}"/>
              </a:ext>
            </a:extLst>
          </p:cNvPr>
          <p:cNvPicPr>
            <a:picLocks noChangeAspect="1"/>
          </p:cNvPicPr>
          <p:nvPr/>
        </p:nvPicPr>
        <p:blipFill rotWithShape="1">
          <a:blip r:embed="rId3">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2369BA4-3A2D-FD33-9F17-12F998DA7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id="{57B06970-84FE-E472-7530-679AB97E8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id="{B35B60BC-6D27-F8A4-2540-4D303172A6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id="{D9525FBB-F169-DE75-FEC9-7E6F48DCFE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id="{22132518-E42B-D533-F003-683988084D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id="{CE65C0C7-6356-08A8-96FE-74EE8F3757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7ABFF04-9C1E-170B-C1FB-BAD19AE6E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id="{C680566F-B493-BEF8-8C0E-A8A2326F508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id="{2B20C1D8-0C26-31BF-48E0-F4E40D548AD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id="{06921216-29DE-8866-4210-98699CC23BE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id="{458D8FA1-8FA0-C6A6-B793-BB373CAC58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796680" y="8206994"/>
            <a:ext cx="487363" cy="487363"/>
          </a:xfrm>
          <a:prstGeom prst="rect">
            <a:avLst/>
          </a:prstGeom>
        </p:spPr>
      </p:pic>
      <p:sp>
        <p:nvSpPr>
          <p:cNvPr id="30" name="Arrow: Left 29">
            <a:hlinkClick r:id="rId12" action="ppaction://hlinksldjump"/>
            <a:extLst>
              <a:ext uri="{FF2B5EF4-FFF2-40B4-BE49-F238E27FC236}">
                <a16:creationId xmlns:a16="http://schemas.microsoft.com/office/drawing/2014/main"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id="{EF7B4820-DF5F-7345-769F-CE96644FFB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id="{BB8F4BC3-CCF6-6188-2064-ADC00CB436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id="{A36AF730-B715-05CF-AC19-C2DB0EC721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id="{D4CAF671-5BD9-779A-7339-02AB325A98F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id="{0051EFDA-3272-9591-EEA6-996D8C728F5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id="{84AB62FE-8D44-735E-44CC-D50831EE0B1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id="{B1E4C0E6-D532-1EC8-71E7-FFE904C1D42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id="{954AB83A-972D-62EF-9AF8-4CDF9D891F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id="{7AD03EBD-4477-A2E2-7565-85C9EA3431B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895316" y="7979035"/>
            <a:ext cx="487363" cy="487363"/>
          </a:xfrm>
          <a:prstGeom prst="rect">
            <a:avLst/>
          </a:prstGeom>
        </p:spPr>
      </p:pic>
      <p:sp>
        <p:nvSpPr>
          <p:cNvPr id="24" name="Arrow: Left 23">
            <a:hlinkClick r:id="rId12" action="ppaction://hlinksldjump"/>
            <a:extLst>
              <a:ext uri="{FF2B5EF4-FFF2-40B4-BE49-F238E27FC236}">
                <a16:creationId xmlns:a16="http://schemas.microsoft.com/office/drawing/2014/main"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id="{021D506D-20F6-BFF5-81D9-6C32466C3D0A}"/>
              </a:ext>
            </a:extLst>
          </p:cNvPr>
          <p:cNvPicPr>
            <a:picLocks noChangeAspect="1"/>
          </p:cNvPicPr>
          <p:nvPr/>
        </p:nvPicPr>
        <p:blipFill>
          <a:blip r:embed="rId14"/>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id="{A6C4A2E6-0497-95BA-0E16-DC597F21C18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id="{A7B0E30E-FFBB-C3F6-CB49-5F635CE3FBC2}"/>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id="{0BF3BEDF-D9BB-CF97-0ADB-85F2619E5FC1}"/>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id="{4EF920C1-3960-2042-D4B0-8646680D8302}"/>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id="{B7C00F4A-6DBE-EE25-5E89-6CD7CAB4611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id="{63B8F064-D4CF-2F26-DD29-E760454128B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id="{1E9AA5CC-F565-F0EB-7E57-B473DD8BE367}"/>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id="{94923080-C436-4689-54EE-5F0944DD31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id="{E94E13E2-ECD0-1CBD-A122-3794EAD07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id="{C0B81444-6929-35DE-D5FE-69548F5129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id="{C6FF0FD9-3AC9-EA9F-98A9-C48BCA425D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1059</Words>
  <Application>Microsoft Office PowerPoint</Application>
  <PresentationFormat>Màn hình rộng</PresentationFormat>
  <Paragraphs>118</Paragraphs>
  <Slides>30</Slides>
  <Notes>6</Notes>
  <HiddenSlides>0</HiddenSlides>
  <MMClips>14</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30</vt:i4>
      </vt:variant>
    </vt:vector>
  </HeadingPairs>
  <TitlesOfParts>
    <vt:vector size="42" baseType="lpstr">
      <vt:lpstr>Cambria</vt:lpstr>
      <vt:lpstr>SVN-Ready</vt:lpstr>
      <vt:lpstr>Calibri</vt:lpstr>
      <vt:lpstr>#9Slide07 IcielPony</vt:lpstr>
      <vt:lpstr>Times New Roman</vt:lpstr>
      <vt:lpstr>#9Slide07 HoneyCream</vt:lpstr>
      <vt:lpstr>Cambria Math</vt:lpstr>
      <vt:lpstr>SVN-Newton</vt:lpstr>
      <vt:lpstr>Calibri Light</vt:lpstr>
      <vt:lpstr>Arial</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Windows 10</cp:lastModifiedBy>
  <cp:revision>16</cp:revision>
  <dcterms:created xsi:type="dcterms:W3CDTF">2023-07-26T09:06:26Z</dcterms:created>
  <dcterms:modified xsi:type="dcterms:W3CDTF">2024-12-07T02:10:53Z</dcterms:modified>
</cp:coreProperties>
</file>