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2" r:id="rId2"/>
    <p:sldId id="397" r:id="rId3"/>
    <p:sldId id="404" r:id="rId4"/>
    <p:sldId id="372" r:id="rId5"/>
    <p:sldId id="410" r:id="rId6"/>
    <p:sldId id="373" r:id="rId7"/>
    <p:sldId id="374" r:id="rId8"/>
    <p:sldId id="390" r:id="rId9"/>
    <p:sldId id="400" r:id="rId10"/>
    <p:sldId id="401" r:id="rId11"/>
    <p:sldId id="408" r:id="rId12"/>
    <p:sldId id="409" r:id="rId13"/>
    <p:sldId id="375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700"/>
    <a:srgbClr val="E0F2FC"/>
    <a:srgbClr val="E6E6E6"/>
    <a:srgbClr val="822B00"/>
    <a:srgbClr val="DA2049"/>
    <a:srgbClr val="D3EDFB"/>
    <a:srgbClr val="5824A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Thực hiện được phép nhân, phép chia trong bảng đã học, tính nhẩm phép nhân, phép chia có số 0.</a:t>
          </a:r>
          <a:endParaRPr lang="en-US" sz="2800" dirty="0"/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9CF330EA-793A-4780-9C7E-B6482D7B0D5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l-NL" sz="2800" dirty="0">
              <a:latin typeface="Calibri" panose="020F0502020204030204" pitchFamily="34" charset="0"/>
              <a:cs typeface="Calibri" panose="020F0502020204030204" pitchFamily="34" charset="0"/>
            </a:rPr>
            <a:t>Vận dụng giải được bài toán thực tế liên quan đến phép nhân đã học</a:t>
          </a:r>
          <a:endParaRPr lang="en-US" sz="2800" dirty="0"/>
        </a:p>
      </dgm:t>
    </dgm:pt>
    <dgm:pt modelId="{81E174A9-3C50-41E7-BEB8-EC394B269CC3}" type="parTrans" cxnId="{36305B97-FE65-4AD3-9C61-660B033189A7}">
      <dgm:prSet/>
      <dgm:spPr/>
      <dgm:t>
        <a:bodyPr/>
        <a:lstStyle/>
        <a:p>
          <a:endParaRPr lang="en-US"/>
        </a:p>
      </dgm:t>
    </dgm:pt>
    <dgm:pt modelId="{D81FDB4D-BFE6-4377-A682-6257FDBCAAAC}" type="sibTrans" cxnId="{36305B97-FE65-4AD3-9C61-660B033189A7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>
              <a:latin typeface="Calibri" panose="020F0502020204030204" pitchFamily="34" charset="0"/>
              <a:cs typeface="Calibri" panose="020F0502020204030204" pitchFamily="34" charset="0"/>
            </a:rPr>
            <a:t>Tính độ dài đường gấp khúc dựa vào phép nhân. 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3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</dgm:pt>
    <dgm:pt modelId="{15FFC484-F537-46A9-9CED-C4F696FF99ED}" type="pres">
      <dgm:prSet presAssocID="{11E250D3-C828-437A-B30D-1403BB607455}" presName="extraNode" presStyleLbl="node1" presStyleIdx="0" presStyleCnt="3"/>
      <dgm:spPr/>
    </dgm:pt>
    <dgm:pt modelId="{814201D8-FF37-4C8B-BFF1-96AB8AE0F892}" type="pres">
      <dgm:prSet presAssocID="{11E250D3-C828-437A-B30D-1403BB607455}" presName="dstNode" presStyleLbl="node1" presStyleIdx="0" presStyleCnt="3"/>
      <dgm:spPr/>
    </dgm:pt>
    <dgm:pt modelId="{4B64C587-06EA-4128-AF33-418BC1836EC0}" type="pres">
      <dgm:prSet presAssocID="{5DE91648-0F00-42D7-B394-23FF96B5F56E}" presName="text_1" presStyleLbl="node1" presStyleIdx="0" presStyleCnt="3" custLinFactNeighborY="-4406">
        <dgm:presLayoutVars>
          <dgm:bulletEnabled val="1"/>
        </dgm:presLayoutVars>
      </dgm:prSet>
      <dgm:spPr/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3"/>
      <dgm:spPr/>
    </dgm:pt>
    <dgm:pt modelId="{D8AA32DC-B80D-4671-A7B3-D7B6461AEA9B}" type="pres">
      <dgm:prSet presAssocID="{B8F78D66-72F9-455D-895E-9C698CFBA39F}" presName="text_2" presStyleLbl="node1" presStyleIdx="1" presStyleCnt="3" custLinFactNeighborX="264" custLinFactNeighborY="-2116">
        <dgm:presLayoutVars>
          <dgm:bulletEnabled val="1"/>
        </dgm:presLayoutVars>
      </dgm:prSet>
      <dgm:spPr/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3"/>
      <dgm:spPr/>
    </dgm:pt>
    <dgm:pt modelId="{89DCA3BC-9D81-48DF-AA65-4D3DCF05EC2B}" type="pres">
      <dgm:prSet presAssocID="{9CF330EA-793A-4780-9C7E-B6482D7B0D58}" presName="text_3" presStyleLbl="node1" presStyleIdx="2" presStyleCnt="3" custLinFactNeighborX="336" custLinFactNeighborY="1934">
        <dgm:presLayoutVars>
          <dgm:bulletEnabled val="1"/>
        </dgm:presLayoutVars>
      </dgm:prSet>
      <dgm:spPr/>
    </dgm:pt>
    <dgm:pt modelId="{00928D8D-82D9-45C4-905E-C4B65EF91582}" type="pres">
      <dgm:prSet presAssocID="{9CF330EA-793A-4780-9C7E-B6482D7B0D58}" presName="accent_3" presStyleCnt="0"/>
      <dgm:spPr/>
    </dgm:pt>
    <dgm:pt modelId="{5779E205-2958-458D-9DB0-5F72BC4D11D6}" type="pres">
      <dgm:prSet presAssocID="{9CF330EA-793A-4780-9C7E-B6482D7B0D58}" presName="accentRepeatNode" presStyleLbl="solidFgAcc1" presStyleIdx="2" presStyleCnt="3"/>
      <dgm:spPr/>
    </dgm:pt>
  </dgm:ptLst>
  <dgm:cxnLst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36305B97-FE65-4AD3-9C61-660B033189A7}" srcId="{11E250D3-C828-437A-B30D-1403BB607455}" destId="{9CF330EA-793A-4780-9C7E-B6482D7B0D58}" srcOrd="2" destOrd="0" parTransId="{81E174A9-3C50-41E7-BEB8-EC394B269CC3}" sibTransId="{D81FDB4D-BFE6-4377-A682-6257FDBCAAAC}"/>
    <dgm:cxn modelId="{76A985A9-2A01-454F-95D4-1C89A9530189}" type="presOf" srcId="{9CF330EA-793A-4780-9C7E-B6482D7B0D58}" destId="{89DCA3BC-9D81-48DF-AA65-4D3DCF05EC2B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  <dgm:cxn modelId="{829EBB34-A836-4A40-BDB5-03EE1359E0DC}" type="presParOf" srcId="{DE5E38E3-3C1C-41B1-8563-787905C3619D}" destId="{89DCA3BC-9D81-48DF-AA65-4D3DCF05EC2B}" srcOrd="5" destOrd="0" presId="urn:microsoft.com/office/officeart/2008/layout/VerticalCurvedList"/>
    <dgm:cxn modelId="{D375E9C1-CF18-4877-A988-59850FFB2B52}" type="presParOf" srcId="{DE5E38E3-3C1C-41B1-8563-787905C3619D}" destId="{00928D8D-82D9-45C4-905E-C4B65EF91582}" srcOrd="6" destOrd="0" presId="urn:microsoft.com/office/officeart/2008/layout/VerticalCurvedList"/>
    <dgm:cxn modelId="{35E6B7FA-7242-4AC9-85B6-14118FCE4E9D}" type="presParOf" srcId="{00928D8D-82D9-45C4-905E-C4B65EF91582}" destId="{5779E205-2958-458D-9DB0-5F72BC4D1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Thực hiện được phép nhân, phép chia trong bảng đã học, tính nhẩm phép nhân, phép chia có số 0.</a:t>
          </a:r>
          <a:endParaRPr lang="en-US" sz="2800" dirty="0"/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9CF330EA-793A-4780-9C7E-B6482D7B0D5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l-NL" sz="2800" dirty="0">
              <a:latin typeface="Calibri" panose="020F0502020204030204" pitchFamily="34" charset="0"/>
              <a:cs typeface="Calibri" panose="020F0502020204030204" pitchFamily="34" charset="0"/>
            </a:rPr>
            <a:t>Vận dụng giải được bài toán thực tế liên quan đến phép nhân đã học</a:t>
          </a:r>
          <a:endParaRPr lang="en-US" sz="2800" dirty="0"/>
        </a:p>
      </dgm:t>
    </dgm:pt>
    <dgm:pt modelId="{81E174A9-3C50-41E7-BEB8-EC394B269CC3}" type="parTrans" cxnId="{36305B97-FE65-4AD3-9C61-660B033189A7}">
      <dgm:prSet/>
      <dgm:spPr/>
      <dgm:t>
        <a:bodyPr/>
        <a:lstStyle/>
        <a:p>
          <a:endParaRPr lang="en-US"/>
        </a:p>
      </dgm:t>
    </dgm:pt>
    <dgm:pt modelId="{D81FDB4D-BFE6-4377-A682-6257FDBCAAAC}" type="sibTrans" cxnId="{36305B97-FE65-4AD3-9C61-660B033189A7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>
              <a:latin typeface="Calibri" panose="020F0502020204030204" pitchFamily="34" charset="0"/>
              <a:cs typeface="Calibri" panose="020F0502020204030204" pitchFamily="34" charset="0"/>
            </a:rPr>
            <a:t>Tính độ dài đường gấp khúc dựa vào phép nhân. 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3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</dgm:pt>
    <dgm:pt modelId="{15FFC484-F537-46A9-9CED-C4F696FF99ED}" type="pres">
      <dgm:prSet presAssocID="{11E250D3-C828-437A-B30D-1403BB607455}" presName="extraNode" presStyleLbl="node1" presStyleIdx="0" presStyleCnt="3"/>
      <dgm:spPr/>
    </dgm:pt>
    <dgm:pt modelId="{814201D8-FF37-4C8B-BFF1-96AB8AE0F892}" type="pres">
      <dgm:prSet presAssocID="{11E250D3-C828-437A-B30D-1403BB607455}" presName="dstNode" presStyleLbl="node1" presStyleIdx="0" presStyleCnt="3"/>
      <dgm:spPr/>
    </dgm:pt>
    <dgm:pt modelId="{4B64C587-06EA-4128-AF33-418BC1836EC0}" type="pres">
      <dgm:prSet presAssocID="{5DE91648-0F00-42D7-B394-23FF96B5F56E}" presName="text_1" presStyleLbl="node1" presStyleIdx="0" presStyleCnt="3" custLinFactNeighborY="-4406">
        <dgm:presLayoutVars>
          <dgm:bulletEnabled val="1"/>
        </dgm:presLayoutVars>
      </dgm:prSet>
      <dgm:spPr/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3"/>
      <dgm:spPr/>
    </dgm:pt>
    <dgm:pt modelId="{D8AA32DC-B80D-4671-A7B3-D7B6461AEA9B}" type="pres">
      <dgm:prSet presAssocID="{B8F78D66-72F9-455D-895E-9C698CFBA39F}" presName="text_2" presStyleLbl="node1" presStyleIdx="1" presStyleCnt="3" custLinFactNeighborX="264" custLinFactNeighborY="-2116">
        <dgm:presLayoutVars>
          <dgm:bulletEnabled val="1"/>
        </dgm:presLayoutVars>
      </dgm:prSet>
      <dgm:spPr/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3"/>
      <dgm:spPr/>
    </dgm:pt>
    <dgm:pt modelId="{89DCA3BC-9D81-48DF-AA65-4D3DCF05EC2B}" type="pres">
      <dgm:prSet presAssocID="{9CF330EA-793A-4780-9C7E-B6482D7B0D58}" presName="text_3" presStyleLbl="node1" presStyleIdx="2" presStyleCnt="3" custLinFactNeighborX="336" custLinFactNeighborY="1934">
        <dgm:presLayoutVars>
          <dgm:bulletEnabled val="1"/>
        </dgm:presLayoutVars>
      </dgm:prSet>
      <dgm:spPr/>
    </dgm:pt>
    <dgm:pt modelId="{00928D8D-82D9-45C4-905E-C4B65EF91582}" type="pres">
      <dgm:prSet presAssocID="{9CF330EA-793A-4780-9C7E-B6482D7B0D58}" presName="accent_3" presStyleCnt="0"/>
      <dgm:spPr/>
    </dgm:pt>
    <dgm:pt modelId="{5779E205-2958-458D-9DB0-5F72BC4D11D6}" type="pres">
      <dgm:prSet presAssocID="{9CF330EA-793A-4780-9C7E-B6482D7B0D58}" presName="accentRepeatNode" presStyleLbl="solidFgAcc1" presStyleIdx="2" presStyleCnt="3"/>
      <dgm:spPr/>
    </dgm:pt>
  </dgm:ptLst>
  <dgm:cxnLst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36305B97-FE65-4AD3-9C61-660B033189A7}" srcId="{11E250D3-C828-437A-B30D-1403BB607455}" destId="{9CF330EA-793A-4780-9C7E-B6482D7B0D58}" srcOrd="2" destOrd="0" parTransId="{81E174A9-3C50-41E7-BEB8-EC394B269CC3}" sibTransId="{D81FDB4D-BFE6-4377-A682-6257FDBCAAAC}"/>
    <dgm:cxn modelId="{76A985A9-2A01-454F-95D4-1C89A9530189}" type="presOf" srcId="{9CF330EA-793A-4780-9C7E-B6482D7B0D58}" destId="{89DCA3BC-9D81-48DF-AA65-4D3DCF05EC2B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  <dgm:cxn modelId="{829EBB34-A836-4A40-BDB5-03EE1359E0DC}" type="presParOf" srcId="{DE5E38E3-3C1C-41B1-8563-787905C3619D}" destId="{89DCA3BC-9D81-48DF-AA65-4D3DCF05EC2B}" srcOrd="5" destOrd="0" presId="urn:microsoft.com/office/officeart/2008/layout/VerticalCurvedList"/>
    <dgm:cxn modelId="{D375E9C1-CF18-4877-A988-59850FFB2B52}" type="presParOf" srcId="{DE5E38E3-3C1C-41B1-8563-787905C3619D}" destId="{00928D8D-82D9-45C4-905E-C4B65EF91582}" srcOrd="6" destOrd="0" presId="urn:microsoft.com/office/officeart/2008/layout/VerticalCurvedList"/>
    <dgm:cxn modelId="{35E6B7FA-7242-4AC9-85B6-14118FCE4E9D}" type="presParOf" srcId="{00928D8D-82D9-45C4-905E-C4B65EF91582}" destId="{5779E205-2958-458D-9DB0-5F72BC4D1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98491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724251" y="475814"/>
          <a:ext cx="9600478" cy="10435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Thực hiện được phép nhân, phép chia trong bảng đã học, tính nhẩm phép nhân, phép chia có số 0.</a:t>
          </a:r>
          <a:endParaRPr lang="en-US" sz="2800" kern="1200" dirty="0"/>
        </a:p>
      </dsp:txBody>
      <dsp:txXfrm>
        <a:off x="724251" y="475814"/>
        <a:ext cx="9600478" cy="1043590"/>
      </dsp:txXfrm>
    </dsp:sp>
    <dsp:sp modelId="{0BEA901A-AAEA-457A-B868-A68730050F29}">
      <dsp:nvSpPr>
        <dsp:cNvPr id="0" name=""/>
        <dsp:cNvSpPr/>
      </dsp:nvSpPr>
      <dsp:spPr>
        <a:xfrm>
          <a:off x="72007" y="391346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1127940" y="2065098"/>
          <a:ext cx="9221133" cy="104359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  <a:cs typeface="Calibri" panose="020F0502020204030204" pitchFamily="34" charset="0"/>
            </a:rPr>
            <a:t>Tính độ dài đường gấp khúc dựa vào phép nhân. </a:t>
          </a:r>
          <a:endParaRPr lang="en-US" sz="2800" kern="1200" dirty="0"/>
        </a:p>
      </dsp:txBody>
      <dsp:txXfrm>
        <a:off x="1127940" y="2065098"/>
        <a:ext cx="9221133" cy="1043590"/>
      </dsp:txXfrm>
    </dsp:sp>
    <dsp:sp modelId="{0CC293D5-6A71-424B-9049-C47312221138}">
      <dsp:nvSpPr>
        <dsp:cNvPr id="0" name=""/>
        <dsp:cNvSpPr/>
      </dsp:nvSpPr>
      <dsp:spPr>
        <a:xfrm>
          <a:off x="451352" y="1956732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A3BC-9D81-48DF-AA65-4D3DCF05EC2B}">
      <dsp:nvSpPr>
        <dsp:cNvPr id="0" name=""/>
        <dsp:cNvSpPr/>
      </dsp:nvSpPr>
      <dsp:spPr>
        <a:xfrm>
          <a:off x="756509" y="3672749"/>
          <a:ext cx="9600478" cy="104359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  <a:cs typeface="Calibri" panose="020F0502020204030204" pitchFamily="34" charset="0"/>
            </a:rPr>
            <a:t>Vận dụng giải được bài toán thực tế liên quan đến phép nhân đã học</a:t>
          </a:r>
          <a:endParaRPr lang="en-US" sz="2800" kern="1200" dirty="0"/>
        </a:p>
      </dsp:txBody>
      <dsp:txXfrm>
        <a:off x="756509" y="3672749"/>
        <a:ext cx="9600478" cy="1043590"/>
      </dsp:txXfrm>
    </dsp:sp>
    <dsp:sp modelId="{5779E205-2958-458D-9DB0-5F72BC4D11D6}">
      <dsp:nvSpPr>
        <dsp:cNvPr id="0" name=""/>
        <dsp:cNvSpPr/>
      </dsp:nvSpPr>
      <dsp:spPr>
        <a:xfrm>
          <a:off x="72007" y="3522117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98491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724251" y="475814"/>
          <a:ext cx="9600478" cy="10435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Thực hiện được phép nhân, phép chia trong bảng đã học, tính nhẩm phép nhân, phép chia có số 0.</a:t>
          </a:r>
          <a:endParaRPr lang="en-US" sz="2800" kern="1200" dirty="0"/>
        </a:p>
      </dsp:txBody>
      <dsp:txXfrm>
        <a:off x="724251" y="475814"/>
        <a:ext cx="9600478" cy="1043590"/>
      </dsp:txXfrm>
    </dsp:sp>
    <dsp:sp modelId="{0BEA901A-AAEA-457A-B868-A68730050F29}">
      <dsp:nvSpPr>
        <dsp:cNvPr id="0" name=""/>
        <dsp:cNvSpPr/>
      </dsp:nvSpPr>
      <dsp:spPr>
        <a:xfrm>
          <a:off x="72007" y="391346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1127940" y="2065098"/>
          <a:ext cx="9221133" cy="104359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  <a:cs typeface="Calibri" panose="020F0502020204030204" pitchFamily="34" charset="0"/>
            </a:rPr>
            <a:t>Tính độ dài đường gấp khúc dựa vào phép nhân. </a:t>
          </a:r>
          <a:endParaRPr lang="en-US" sz="2800" kern="1200" dirty="0"/>
        </a:p>
      </dsp:txBody>
      <dsp:txXfrm>
        <a:off x="1127940" y="2065098"/>
        <a:ext cx="9221133" cy="1043590"/>
      </dsp:txXfrm>
    </dsp:sp>
    <dsp:sp modelId="{0CC293D5-6A71-424B-9049-C47312221138}">
      <dsp:nvSpPr>
        <dsp:cNvPr id="0" name=""/>
        <dsp:cNvSpPr/>
      </dsp:nvSpPr>
      <dsp:spPr>
        <a:xfrm>
          <a:off x="451352" y="1956732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A3BC-9D81-48DF-AA65-4D3DCF05EC2B}">
      <dsp:nvSpPr>
        <dsp:cNvPr id="0" name=""/>
        <dsp:cNvSpPr/>
      </dsp:nvSpPr>
      <dsp:spPr>
        <a:xfrm>
          <a:off x="756509" y="3672749"/>
          <a:ext cx="9600478" cy="104359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  <a:cs typeface="Calibri" panose="020F0502020204030204" pitchFamily="34" charset="0"/>
            </a:rPr>
            <a:t>Vận dụng giải được bài toán thực tế liên quan đến phép nhân đã học</a:t>
          </a:r>
          <a:endParaRPr lang="en-US" sz="2800" kern="1200" dirty="0"/>
        </a:p>
      </dsp:txBody>
      <dsp:txXfrm>
        <a:off x="756509" y="3672749"/>
        <a:ext cx="9600478" cy="1043590"/>
      </dsp:txXfrm>
    </dsp:sp>
    <dsp:sp modelId="{5779E205-2958-458D-9DB0-5F72BC4D11D6}">
      <dsp:nvSpPr>
        <dsp:cNvPr id="0" name=""/>
        <dsp:cNvSpPr/>
      </dsp:nvSpPr>
      <dsp:spPr>
        <a:xfrm>
          <a:off x="72007" y="3522117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DDF4-2698-4451-B3F1-7E97CC34E26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D87-4DE5-4C8B-88EC-CE6463FD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2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48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6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39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1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964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0BA2-C616-0042-0166-17774EAE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787C-178C-F28B-929A-7A4C7554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D38B6-DE56-F8F7-ADDD-7075F197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A2B3627-A87E-6D10-D03D-3D3F1A4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5311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877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40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95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9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3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99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204A85-8503-4F8D-BF31-C348181E34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375592"/>
            <a:ext cx="130462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7AFF0-94CB-6DC6-5F10-F6E7FDF98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941" y="2605058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7 SVNStick A Round" panose="02000503000000000000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#9Slide07 SVNStick A Round" panose="02000503000000000000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#9Slide07 SVNStick A Round" panose="020005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5E19B-5F8C-61F8-3FE6-4A860BDD101D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2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8296" y="295765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00CD56-9622-BBC0-95BC-59D84020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B9FE70-BDC5-A85B-24FB-BF5153D7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2" y="1010167"/>
            <a:ext cx="485775" cy="5905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EB8661-DDFA-6F39-0913-0CD3E978F06F}"/>
              </a:ext>
            </a:extLst>
          </p:cNvPr>
          <p:cNvSpPr txBox="1"/>
          <p:nvPr/>
        </p:nvSpPr>
        <p:spPr>
          <a:xfrm>
            <a:off x="967497" y="1120776"/>
            <a:ext cx="782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Tính độ dài đường gấp khúc ABCDE.</a:t>
            </a:r>
            <a:endParaRPr lang="en-US" sz="2800" dirty="0">
              <a:latin typeface="Nunito Black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01D3DE-89FD-1ADA-A8F1-3088FFBB9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5" b="94677" l="5469" r="89844">
                        <a14:foregroundMark x1="45313" y1="9886" x2="65625" y2="15970"/>
                        <a14:foregroundMark x1="53906" y1="11407" x2="46094" y2="7985"/>
                        <a14:foregroundMark x1="63281" y1="7605" x2="63281" y2="7605"/>
                        <a14:foregroundMark x1="41406" y1="24715" x2="55469" y2="41825"/>
                        <a14:foregroundMark x1="47656" y1="31559" x2="65625" y2="42966"/>
                        <a14:foregroundMark x1="67969" y1="36502" x2="53906" y2="29278"/>
                        <a14:foregroundMark x1="53125" y1="32700" x2="42969" y2="57414"/>
                        <a14:foregroundMark x1="42969" y1="57414" x2="42969" y2="57414"/>
                        <a14:foregroundMark x1="36719" y1="33460" x2="33594" y2="50190"/>
                        <a14:foregroundMark x1="60156" y1="83270" x2="60156" y2="93916"/>
                        <a14:foregroundMark x1="36719" y1="83270" x2="45313" y2="85551"/>
                        <a14:foregroundMark x1="32031" y1="93536" x2="74219" y2="88973"/>
                        <a14:foregroundMark x1="74219" y1="88973" x2="74219" y2="88973"/>
                        <a14:foregroundMark x1="84375" y1="85551" x2="82813" y2="95057"/>
                        <a14:foregroundMark x1="82031" y1="95057" x2="30469" y2="93916"/>
                        <a14:foregroundMark x1="30469" y1="93916" x2="21094" y2="90114"/>
                        <a14:foregroundMark x1="12500" y1="86692" x2="23438" y2="90494"/>
                        <a14:foregroundMark x1="5469" y1="88213" x2="5469" y2="882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7978" y="3160857"/>
            <a:ext cx="1556824" cy="3198787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D340AC8-CF48-A8D0-A702-4EB3BA52C334}"/>
              </a:ext>
            </a:extLst>
          </p:cNvPr>
          <p:cNvSpPr/>
          <p:nvPr/>
        </p:nvSpPr>
        <p:spPr>
          <a:xfrm>
            <a:off x="6486293" y="1754088"/>
            <a:ext cx="4457553" cy="1406769"/>
          </a:xfrm>
          <a:prstGeom prst="wedgeRoundRectCallout">
            <a:avLst>
              <a:gd name="adj1" fmla="val 38558"/>
              <a:gd name="adj2" fmla="val 745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Đường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khúc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ABCDE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gồm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4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cùng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3 cm.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B6ADE6-59BC-C420-1BD7-6F8E933AA8FE}"/>
              </a:ext>
            </a:extLst>
          </p:cNvPr>
          <p:cNvSpPr txBox="1"/>
          <p:nvPr/>
        </p:nvSpPr>
        <p:spPr>
          <a:xfrm>
            <a:off x="440329" y="4080564"/>
            <a:ext cx="5547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0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dài đường gấp khúc ABCDE là</a:t>
            </a: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0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 3 x 4 = 12 (cm)</a:t>
            </a:r>
          </a:p>
          <a:p>
            <a:pPr algn="ctr"/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 Đáp số: 12 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0143CA-0330-43B3-EA67-E52A212894B2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9950A1-ED9A-8A88-420E-D1125AB540E7}"/>
              </a:ext>
            </a:extLst>
          </p:cNvPr>
          <p:cNvCxnSpPr/>
          <p:nvPr/>
        </p:nvCxnSpPr>
        <p:spPr>
          <a:xfrm flipV="1">
            <a:off x="1291806" y="1908313"/>
            <a:ext cx="1092755" cy="15206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83556-697C-B018-D334-9EE1CB813B9B}"/>
              </a:ext>
            </a:extLst>
          </p:cNvPr>
          <p:cNvCxnSpPr/>
          <p:nvPr/>
        </p:nvCxnSpPr>
        <p:spPr>
          <a:xfrm flipV="1">
            <a:off x="3322933" y="1908313"/>
            <a:ext cx="1092755" cy="15206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BE76A5-7E58-071C-294E-A367883EA6BC}"/>
              </a:ext>
            </a:extLst>
          </p:cNvPr>
          <p:cNvCxnSpPr>
            <a:cxnSpLocks/>
          </p:cNvCxnSpPr>
          <p:nvPr/>
        </p:nvCxnSpPr>
        <p:spPr>
          <a:xfrm flipH="1" flipV="1">
            <a:off x="2378868" y="1940230"/>
            <a:ext cx="944065" cy="1501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F914EA-86A4-1B52-4D33-41654D9B09EB}"/>
              </a:ext>
            </a:extLst>
          </p:cNvPr>
          <p:cNvCxnSpPr>
            <a:cxnSpLocks/>
          </p:cNvCxnSpPr>
          <p:nvPr/>
        </p:nvCxnSpPr>
        <p:spPr>
          <a:xfrm flipH="1" flipV="1">
            <a:off x="4407507" y="1909396"/>
            <a:ext cx="978285" cy="1501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CB56502-A8A1-8BBA-5C2E-09015C06CE53}"/>
              </a:ext>
            </a:extLst>
          </p:cNvPr>
          <p:cNvSpPr/>
          <p:nvPr/>
        </p:nvSpPr>
        <p:spPr>
          <a:xfrm>
            <a:off x="1209835" y="3372615"/>
            <a:ext cx="139148" cy="139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403145-4547-D890-39B2-2AA6E8E2398E}"/>
              </a:ext>
            </a:extLst>
          </p:cNvPr>
          <p:cNvSpPr/>
          <p:nvPr/>
        </p:nvSpPr>
        <p:spPr>
          <a:xfrm>
            <a:off x="2283255" y="1854698"/>
            <a:ext cx="139148" cy="139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2E83D0-74AB-B8BA-5B78-FA83AADFD5EB}"/>
              </a:ext>
            </a:extLst>
          </p:cNvPr>
          <p:cNvSpPr/>
          <p:nvPr/>
        </p:nvSpPr>
        <p:spPr>
          <a:xfrm>
            <a:off x="3238218" y="3356090"/>
            <a:ext cx="139148" cy="139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3F3740-5FB2-A500-874D-CA968852C6EA}"/>
              </a:ext>
            </a:extLst>
          </p:cNvPr>
          <p:cNvSpPr/>
          <p:nvPr/>
        </p:nvSpPr>
        <p:spPr>
          <a:xfrm>
            <a:off x="4350881" y="1847683"/>
            <a:ext cx="139148" cy="139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846E7-0D29-E428-E11E-41D13F0F4669}"/>
              </a:ext>
            </a:extLst>
          </p:cNvPr>
          <p:cNvSpPr/>
          <p:nvPr/>
        </p:nvSpPr>
        <p:spPr>
          <a:xfrm>
            <a:off x="5303270" y="3379780"/>
            <a:ext cx="139148" cy="139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70C60-CE3E-2F8F-DEF9-08492760C745}"/>
              </a:ext>
            </a:extLst>
          </p:cNvPr>
          <p:cNvSpPr/>
          <p:nvPr/>
        </p:nvSpPr>
        <p:spPr>
          <a:xfrm>
            <a:off x="919223" y="3411355"/>
            <a:ext cx="481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4F5AE3-E23B-26FA-4482-CC292BA4273F}"/>
              </a:ext>
            </a:extLst>
          </p:cNvPr>
          <p:cNvSpPr/>
          <p:nvPr/>
        </p:nvSpPr>
        <p:spPr>
          <a:xfrm>
            <a:off x="2459170" y="1453894"/>
            <a:ext cx="481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59940B-DC79-0B9E-8418-5961C34F8A24}"/>
              </a:ext>
            </a:extLst>
          </p:cNvPr>
          <p:cNvSpPr/>
          <p:nvPr/>
        </p:nvSpPr>
        <p:spPr>
          <a:xfrm>
            <a:off x="2963334" y="3392333"/>
            <a:ext cx="481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DE609C-E817-94CB-758B-4B0D6C483CDE}"/>
              </a:ext>
            </a:extLst>
          </p:cNvPr>
          <p:cNvSpPr/>
          <p:nvPr/>
        </p:nvSpPr>
        <p:spPr>
          <a:xfrm>
            <a:off x="4455434" y="1415730"/>
            <a:ext cx="481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EA325A-BA89-0EFD-2873-674581B48302}"/>
              </a:ext>
            </a:extLst>
          </p:cNvPr>
          <p:cNvSpPr/>
          <p:nvPr/>
        </p:nvSpPr>
        <p:spPr>
          <a:xfrm>
            <a:off x="5383637" y="3323329"/>
            <a:ext cx="481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5E62FD-479A-BEA5-02DF-235285C32F8D}"/>
              </a:ext>
            </a:extLst>
          </p:cNvPr>
          <p:cNvSpPr txBox="1"/>
          <p:nvPr/>
        </p:nvSpPr>
        <p:spPr>
          <a:xfrm rot="18434678">
            <a:off x="948981" y="1962438"/>
            <a:ext cx="1695453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 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D5E26B-6A76-3DC8-6CA3-9C56755EBC22}"/>
              </a:ext>
            </a:extLst>
          </p:cNvPr>
          <p:cNvSpPr txBox="1"/>
          <p:nvPr/>
        </p:nvSpPr>
        <p:spPr>
          <a:xfrm rot="18190030">
            <a:off x="3284094" y="2170631"/>
            <a:ext cx="1695453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 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5E168B-9228-3730-FD79-2D99BB9492D2}"/>
              </a:ext>
            </a:extLst>
          </p:cNvPr>
          <p:cNvSpPr txBox="1"/>
          <p:nvPr/>
        </p:nvSpPr>
        <p:spPr>
          <a:xfrm rot="3220401">
            <a:off x="2429540" y="2459314"/>
            <a:ext cx="1695453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 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8973E2-DA05-65F5-C7C8-2C5A64DA605F}"/>
              </a:ext>
            </a:extLst>
          </p:cNvPr>
          <p:cNvSpPr txBox="1"/>
          <p:nvPr/>
        </p:nvSpPr>
        <p:spPr>
          <a:xfrm rot="3220401">
            <a:off x="4542081" y="2540984"/>
            <a:ext cx="1695453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 cm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FFBA04-2C75-99FF-BD09-0BFA1561661D}"/>
              </a:ext>
            </a:extLst>
          </p:cNvPr>
          <p:cNvCxnSpPr/>
          <p:nvPr/>
        </p:nvCxnSpPr>
        <p:spPr>
          <a:xfrm>
            <a:off x="6096000" y="4039659"/>
            <a:ext cx="0" cy="23462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167EA6-DDDD-6981-65FA-351443A8B72E}"/>
              </a:ext>
            </a:extLst>
          </p:cNvPr>
          <p:cNvSpPr txBox="1"/>
          <p:nvPr/>
        </p:nvSpPr>
        <p:spPr>
          <a:xfrm>
            <a:off x="6096000" y="4086085"/>
            <a:ext cx="5547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0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dài đường gấp khúc ABCDE là</a:t>
            </a: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000" b="1" i="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 3 </a:t>
            </a: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+ 3 + 3 + 3</a:t>
            </a:r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12 (cm)</a:t>
            </a:r>
          </a:p>
          <a:p>
            <a:pPr algn="ctr"/>
            <a:r>
              <a:rPr lang="vi-VN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 Đáp số: 12 cm</a:t>
            </a:r>
          </a:p>
        </p:txBody>
      </p:sp>
    </p:spTree>
    <p:extLst>
      <p:ext uri="{BB962C8B-B14F-4D97-AF65-F5344CB8AC3E}">
        <p14:creationId xmlns:p14="http://schemas.microsoft.com/office/powerpoint/2010/main" val="2679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3841-A8C6-924C-CFD0-73ECCCF2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AA22F-63EA-82EE-EB73-2BFE5F4B0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79EC5D3E-9CE6-A1E2-9265-0065DFD82B53}"/>
              </a:ext>
            </a:extLst>
          </p:cNvPr>
          <p:cNvSpPr/>
          <p:nvPr/>
        </p:nvSpPr>
        <p:spPr>
          <a:xfrm>
            <a:off x="278296" y="358105"/>
            <a:ext cx="11678478" cy="62222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3D635-C4C8-DDCA-4903-E1D92A3A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1997"/>
            <a:ext cx="167744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56E55-027B-1F17-AA53-7A4C0C8C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8" y="1981200"/>
            <a:ext cx="11356764" cy="2956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98DCB-2580-D8D4-AC0F-919636315AFE}"/>
              </a:ext>
            </a:extLst>
          </p:cNvPr>
          <p:cNvSpPr txBox="1"/>
          <p:nvPr/>
        </p:nvSpPr>
        <p:spPr>
          <a:xfrm>
            <a:off x="3966322" y="2362994"/>
            <a:ext cx="857348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B53E4-B041-A08E-5017-0F57DCD55924}"/>
              </a:ext>
            </a:extLst>
          </p:cNvPr>
          <p:cNvSpPr txBox="1"/>
          <p:nvPr/>
        </p:nvSpPr>
        <p:spPr>
          <a:xfrm>
            <a:off x="7420258" y="3459480"/>
            <a:ext cx="647154" cy="64698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EEAEB-767D-1FD9-A656-CA64147376C7}"/>
              </a:ext>
            </a:extLst>
          </p:cNvPr>
          <p:cNvSpPr txBox="1"/>
          <p:nvPr/>
        </p:nvSpPr>
        <p:spPr>
          <a:xfrm>
            <a:off x="10249446" y="2621280"/>
            <a:ext cx="647154" cy="646986"/>
          </a:xfrm>
          <a:prstGeom prst="roundRect">
            <a:avLst/>
          </a:prstGeom>
          <a:solidFill>
            <a:srgbClr val="F2A8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unito Black" pitchFamily="2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889B8-1383-306C-8AE5-894193A6BC25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6B939-44DE-CA68-F528-29A2EA332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2E4E56-E9E8-A21A-34FF-95F2ED7523BF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2A9F8C-6AE3-9330-B09F-18F2F6CFA91E}"/>
              </a:ext>
            </a:extLst>
          </p:cNvPr>
          <p:cNvSpPr txBox="1">
            <a:spLocks/>
          </p:cNvSpPr>
          <p:nvPr/>
        </p:nvSpPr>
        <p:spPr>
          <a:xfrm>
            <a:off x="5245415" y="530081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0DE09F-6C88-C5F1-6D4A-80987D4D3A44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EEB5C3-BB80-4CF7-D3A5-1B75018E6F5A}"/>
              </a:ext>
            </a:extLst>
          </p:cNvPr>
          <p:cNvGraphicFramePr/>
          <p:nvPr/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BE0304B-B05B-AB74-115E-992D9A6D4818}"/>
              </a:ext>
            </a:extLst>
          </p:cNvPr>
          <p:cNvSpPr/>
          <p:nvPr/>
        </p:nvSpPr>
        <p:spPr>
          <a:xfrm>
            <a:off x="1527636" y="3196352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2D0F9B-2A91-BB7E-8FD4-DF1A077E133A}"/>
              </a:ext>
            </a:extLst>
          </p:cNvPr>
          <p:cNvSpPr/>
          <p:nvPr/>
        </p:nvSpPr>
        <p:spPr>
          <a:xfrm>
            <a:off x="1164916" y="4761266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EEB270-66CC-624E-A8E7-02A1573083AF}"/>
              </a:ext>
            </a:extLst>
          </p:cNvPr>
          <p:cNvSpPr/>
          <p:nvPr/>
        </p:nvSpPr>
        <p:spPr>
          <a:xfrm>
            <a:off x="1194896" y="1595605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53104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-486561" y="1937856"/>
            <a:ext cx="3366230" cy="58270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C2CC-57C1-691A-68A1-1E04E730301D}"/>
              </a:ext>
            </a:extLst>
          </p:cNvPr>
          <p:cNvSpPr txBox="1">
            <a:spLocks/>
          </p:cNvSpPr>
          <p:nvPr/>
        </p:nvSpPr>
        <p:spPr>
          <a:xfrm>
            <a:off x="1877199" y="1723169"/>
            <a:ext cx="10515600" cy="214526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Ôn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nhân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chia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đã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học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Chuẩn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bị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bài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nhân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6,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chia 6.    </a:t>
            </a:r>
            <a:endParaRPr lang="vi-VN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18494-B506-4A47-71B4-59DABB5F5D24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62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8573" y="3054438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78EA50-EB5C-4A07-3822-A378A1793057}"/>
              </a:ext>
            </a:extLst>
          </p:cNvPr>
          <p:cNvSpPr/>
          <p:nvPr/>
        </p:nvSpPr>
        <p:spPr>
          <a:xfrm>
            <a:off x="-2046379" y="358922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9716" cy="684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2" y="468646"/>
            <a:ext cx="11654116" cy="282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TOÁN</a:t>
            </a:r>
            <a:r>
              <a:rPr kumimoji="0" lang="en-US" sz="4400" b="0" i="0" u="none" strike="noStrike" kern="1200" cap="none" spc="0" normalizeH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</a:t>
            </a:r>
            <a:r>
              <a:rPr lang="en-US" sz="6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DA204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DA204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TẬP CHUNG( TIẾT 3)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ln>
                  <a:solidFill>
                    <a:srgbClr val="FFC000"/>
                  </a:solidFill>
                </a:ln>
                <a:solidFill>
                  <a:srgbClr val="DA204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 26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DA2049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IL OF A SEAGULL☜(ﾟヮﾟ☜) - App Lab - Code.or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112"/>
            <a:ext cx="12192000" cy="1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at Sticker GIF by Animated Stickers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673741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72175 -0.0044 " pathEditMode="relative" rAng="0" ptsTypes="AA">
                                      <p:cBhvr>
                                        <p:cTn id="11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C6B939-44DE-CA68-F528-29A2EA332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6748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2E4E56-E9E8-A21A-34FF-95F2ED7523BF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2A9F8C-6AE3-9330-B09F-18F2F6CFA91E}"/>
              </a:ext>
            </a:extLst>
          </p:cNvPr>
          <p:cNvSpPr txBox="1">
            <a:spLocks/>
          </p:cNvSpPr>
          <p:nvPr/>
        </p:nvSpPr>
        <p:spPr>
          <a:xfrm>
            <a:off x="5245415" y="530081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0DE09F-6C88-C5F1-6D4A-80987D4D3A44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EEB5C3-BB80-4CF7-D3A5-1B75018E6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699953"/>
              </p:ext>
            </p:extLst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BE0304B-B05B-AB74-115E-992D9A6D4818}"/>
              </a:ext>
            </a:extLst>
          </p:cNvPr>
          <p:cNvSpPr/>
          <p:nvPr/>
        </p:nvSpPr>
        <p:spPr>
          <a:xfrm>
            <a:off x="1527636" y="3196352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2D0F9B-2A91-BB7E-8FD4-DF1A077E133A}"/>
              </a:ext>
            </a:extLst>
          </p:cNvPr>
          <p:cNvSpPr/>
          <p:nvPr/>
        </p:nvSpPr>
        <p:spPr>
          <a:xfrm>
            <a:off x="1164916" y="4761266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EEB270-66CC-624E-A8E7-02A1573083AF}"/>
              </a:ext>
            </a:extLst>
          </p:cNvPr>
          <p:cNvSpPr/>
          <p:nvPr/>
        </p:nvSpPr>
        <p:spPr>
          <a:xfrm>
            <a:off x="1194896" y="1595605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93480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63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1521" y="1805922"/>
            <a:ext cx="837127" cy="812530"/>
            <a:chOff x="901521" y="1931831"/>
            <a:chExt cx="837127" cy="812530"/>
          </a:xfrm>
        </p:grpSpPr>
        <p:sp>
          <p:nvSpPr>
            <p:cNvPr id="6" name="Flowchart: Extract 5"/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8265" y="1931831"/>
              <a:ext cx="54091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8648" y="1805922"/>
            <a:ext cx="394093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9E9238-A36E-4B28-9AAD-65291E66934A}"/>
              </a:ext>
            </a:extLst>
          </p:cNvPr>
          <p:cNvSpPr/>
          <p:nvPr/>
        </p:nvSpPr>
        <p:spPr>
          <a:xfrm>
            <a:off x="3847171" y="2528774"/>
            <a:ext cx="4549222" cy="1905000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</a:t>
            </a:r>
          </a:p>
          <a:p>
            <a:pPr algn="just"/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0 x 2 =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93467B-877F-4348-9324-99A1EB88940F}"/>
              </a:ext>
            </a:extLst>
          </p:cNvPr>
          <p:cNvSpPr txBox="1"/>
          <p:nvPr/>
        </p:nvSpPr>
        <p:spPr>
          <a:xfrm>
            <a:off x="2567191" y="4709924"/>
            <a:ext cx="140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3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85535E-26CD-142B-7CF6-2DADDBE45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8" b="94757" l="5424" r="89831">
                        <a14:foregroundMark x1="60000" y1="48315" x2="60000" y2="48315"/>
                        <a14:foregroundMark x1="56949" y1="48689" x2="62373" y2="53184"/>
                        <a14:foregroundMark x1="47458" y1="45318" x2="54576" y2="52434"/>
                        <a14:foregroundMark x1="65424" y1="91760" x2="57966" y2="94757"/>
                        <a14:foregroundMark x1="44068" y1="89139" x2="45424" y2="88390"/>
                        <a14:foregroundMark x1="52542" y1="84270" x2="42034" y2="86891"/>
                        <a14:foregroundMark x1="74915" y1="92509" x2="74915" y2="88015"/>
                        <a14:foregroundMark x1="40000" y1="23970" x2="42034" y2="30337"/>
                        <a14:foregroundMark x1="50508" y1="21723" x2="61017" y2="33333"/>
                        <a14:foregroundMark x1="17288" y1="20974" x2="55593" y2="22846"/>
                        <a14:foregroundMark x1="26441" y1="27715" x2="61356" y2="27715"/>
                        <a14:foregroundMark x1="61356" y1="27715" x2="69153" y2="23970"/>
                        <a14:foregroundMark x1="72881" y1="26592" x2="80678" y2="26217"/>
                        <a14:foregroundMark x1="79661" y1="23970" x2="50508" y2="23970"/>
                        <a14:foregroundMark x1="73898" y1="23221" x2="5424" y2="27341"/>
                        <a14:foregroundMark x1="10847" y1="14607" x2="79322" y2="16479"/>
                        <a14:foregroundMark x1="79322" y1="16479" x2="81356" y2="17603"/>
                        <a14:foregroundMark x1="76949" y1="89139" x2="76949" y2="89139"/>
                        <a14:foregroundMark x1="78644" y1="88390" x2="78644" y2="88390"/>
                        <a14:foregroundMark x1="80678" y1="91760" x2="80678" y2="91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9835" y="1784150"/>
            <a:ext cx="3220402" cy="2914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ED0753-4DE6-DF57-E0D7-0061DAE0612A}"/>
              </a:ext>
            </a:extLst>
          </p:cNvPr>
          <p:cNvSpPr/>
          <p:nvPr/>
        </p:nvSpPr>
        <p:spPr>
          <a:xfrm>
            <a:off x="-2023728" y="351705"/>
            <a:ext cx="1580972" cy="13758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0C582-FBDD-BAF8-5D52-8A51DFCD91FB}"/>
              </a:ext>
            </a:extLst>
          </p:cNvPr>
          <p:cNvSpPr txBox="1"/>
          <p:nvPr/>
        </p:nvSpPr>
        <p:spPr>
          <a:xfrm>
            <a:off x="6349537" y="3182582"/>
            <a:ext cx="1809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24F2F-9617-C82B-F315-2371AB3B8B63}"/>
              </a:ext>
            </a:extLst>
          </p:cNvPr>
          <p:cNvSpPr txBox="1"/>
          <p:nvPr/>
        </p:nvSpPr>
        <p:spPr>
          <a:xfrm>
            <a:off x="5202871" y="4699574"/>
            <a:ext cx="140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4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616C0-1B7E-3E1B-1CA8-4D4E70EA90D0}"/>
              </a:ext>
            </a:extLst>
          </p:cNvPr>
          <p:cNvSpPr txBox="1"/>
          <p:nvPr/>
        </p:nvSpPr>
        <p:spPr>
          <a:xfrm>
            <a:off x="8265116" y="4709924"/>
            <a:ext cx="140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A8F977F-FA5E-2583-DD4A-945AB180355D}"/>
              </a:ext>
            </a:extLst>
          </p:cNvPr>
          <p:cNvSpPr/>
          <p:nvPr/>
        </p:nvSpPr>
        <p:spPr>
          <a:xfrm>
            <a:off x="1675297" y="5478066"/>
            <a:ext cx="9000833" cy="867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0" grpId="0"/>
      <p:bldP spid="11" grpId="0"/>
      <p:bldP spid="16" grpId="0"/>
      <p:bldP spid="1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59">
            <a:extLst>
              <a:ext uri="{FF2B5EF4-FFF2-40B4-BE49-F238E27FC236}">
                <a16:creationId xmlns:a16="http://schemas.microsoft.com/office/drawing/2014/main" id="{21B036A0-4A46-2807-151E-2510DE9734FD}"/>
              </a:ext>
            </a:extLst>
          </p:cNvPr>
          <p:cNvSpPr/>
          <p:nvPr/>
        </p:nvSpPr>
        <p:spPr>
          <a:xfrm>
            <a:off x="399245" y="348066"/>
            <a:ext cx="11346876" cy="61300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4743F-3C90-A13E-BCEF-DAFB37C0EA8A}"/>
              </a:ext>
            </a:extLst>
          </p:cNvPr>
          <p:cNvSpPr txBox="1"/>
          <p:nvPr/>
        </p:nvSpPr>
        <p:spPr>
          <a:xfrm>
            <a:off x="1435886" y="2634979"/>
            <a:ext cx="3762850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0 x 3 = 0 + 0 + 0 = 0</a:t>
            </a:r>
          </a:p>
          <a:p>
            <a:r>
              <a:rPr lang="pt-BR" sz="2800" dirty="0">
                <a:latin typeface="Nunito Black" pitchFamily="2" charset="0"/>
              </a:rPr>
              <a:t>0 x 3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F1BD8-78A8-281F-DB48-FC3334B112CD}"/>
              </a:ext>
            </a:extLst>
          </p:cNvPr>
          <p:cNvSpPr txBox="1"/>
          <p:nvPr/>
        </p:nvSpPr>
        <p:spPr>
          <a:xfrm>
            <a:off x="6646921" y="2674769"/>
            <a:ext cx="4536522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0 x 4 = 0 + 0 + 0 +0 = 0</a:t>
            </a:r>
          </a:p>
          <a:p>
            <a:r>
              <a:rPr lang="pt-BR" sz="2800" dirty="0">
                <a:latin typeface="Nunito Black" pitchFamily="2" charset="0"/>
              </a:rPr>
              <a:t>0 x 4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28640-8683-E1E0-5551-4C0C38E2200D}"/>
              </a:ext>
            </a:extLst>
          </p:cNvPr>
          <p:cNvSpPr txBox="1"/>
          <p:nvPr/>
        </p:nvSpPr>
        <p:spPr>
          <a:xfrm>
            <a:off x="3317311" y="3904278"/>
            <a:ext cx="507131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0 x 5 = 0 + 0 + 0 + 0 +0 = 0</a:t>
            </a:r>
          </a:p>
          <a:p>
            <a:r>
              <a:rPr lang="pt-BR" sz="2800" dirty="0">
                <a:latin typeface="Nunito Black" pitchFamily="2" charset="0"/>
              </a:rPr>
              <a:t>0 x 4 = 0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2A62167B-A233-D22A-E4D4-3E7356DAA6FE}"/>
              </a:ext>
            </a:extLst>
          </p:cNvPr>
          <p:cNvSpPr/>
          <p:nvPr/>
        </p:nvSpPr>
        <p:spPr>
          <a:xfrm>
            <a:off x="2174245" y="5231591"/>
            <a:ext cx="7843509" cy="1017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A275E338-D03F-D4B9-4F8A-C9A95FACEDEF}"/>
              </a:ext>
            </a:extLst>
          </p:cNvPr>
          <p:cNvSpPr/>
          <p:nvPr/>
        </p:nvSpPr>
        <p:spPr>
          <a:xfrm>
            <a:off x="1076257" y="5354643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93035A-4FF0-7B42-8584-7939947A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8" b="94757" l="5424" r="89831">
                        <a14:foregroundMark x1="60000" y1="48315" x2="60000" y2="48315"/>
                        <a14:foregroundMark x1="56949" y1="48689" x2="62373" y2="53184"/>
                        <a14:foregroundMark x1="47458" y1="45318" x2="54576" y2="52434"/>
                        <a14:foregroundMark x1="65424" y1="91760" x2="57966" y2="94757"/>
                        <a14:foregroundMark x1="44068" y1="89139" x2="45424" y2="88390"/>
                        <a14:foregroundMark x1="52542" y1="84270" x2="42034" y2="86891"/>
                        <a14:foregroundMark x1="74915" y1="92509" x2="74915" y2="88015"/>
                        <a14:foregroundMark x1="40000" y1="23970" x2="42034" y2="30337"/>
                        <a14:foregroundMark x1="50508" y1="21723" x2="61017" y2="33333"/>
                        <a14:foregroundMark x1="17288" y1="20974" x2="55593" y2="22846"/>
                        <a14:foregroundMark x1="26441" y1="27715" x2="61356" y2="27715"/>
                        <a14:foregroundMark x1="61356" y1="27715" x2="69153" y2="23970"/>
                        <a14:foregroundMark x1="72881" y1="26592" x2="80678" y2="26217"/>
                        <a14:foregroundMark x1="79661" y1="23970" x2="50508" y2="23970"/>
                        <a14:foregroundMark x1="73898" y1="23221" x2="5424" y2="27341"/>
                        <a14:foregroundMark x1="10847" y1="14607" x2="79322" y2="16479"/>
                        <a14:foregroundMark x1="79322" y1="16479" x2="81356" y2="17603"/>
                        <a14:foregroundMark x1="76949" y1="89139" x2="76949" y2="89139"/>
                        <a14:foregroundMark x1="78644" y1="88390" x2="78644" y2="88390"/>
                        <a14:foregroundMark x1="80678" y1="91760" x2="80678" y2="91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819" y="3650286"/>
            <a:ext cx="3220402" cy="291473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4F5396-8365-FF16-DE7B-9BA7CF92D3F7}"/>
              </a:ext>
            </a:extLst>
          </p:cNvPr>
          <p:cNvSpPr/>
          <p:nvPr/>
        </p:nvSpPr>
        <p:spPr>
          <a:xfrm>
            <a:off x="4930536" y="463885"/>
            <a:ext cx="4549222" cy="1905000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2 = </a:t>
            </a:r>
          </a:p>
          <a:p>
            <a:pPr algn="just"/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0 x 2 =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73DC9-7B06-21C7-31D0-224DBEE3CCD2}"/>
              </a:ext>
            </a:extLst>
          </p:cNvPr>
          <p:cNvSpPr txBox="1"/>
          <p:nvPr/>
        </p:nvSpPr>
        <p:spPr>
          <a:xfrm>
            <a:off x="7432902" y="1117693"/>
            <a:ext cx="1809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A43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+ 0 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528E8C-54FB-6B45-0D59-39B1D5F4AE25}"/>
              </a:ext>
            </a:extLst>
          </p:cNvPr>
          <p:cNvGrpSpPr/>
          <p:nvPr/>
        </p:nvGrpSpPr>
        <p:grpSpPr>
          <a:xfrm>
            <a:off x="801103" y="503821"/>
            <a:ext cx="837127" cy="812530"/>
            <a:chOff x="901521" y="1931831"/>
            <a:chExt cx="837127" cy="812530"/>
          </a:xfrm>
        </p:grpSpPr>
        <p:sp>
          <p:nvSpPr>
            <p:cNvPr id="19" name="Flowchart: Extract 18">
              <a:extLst>
                <a:ext uri="{FF2B5EF4-FFF2-40B4-BE49-F238E27FC236}">
                  <a16:creationId xmlns:a16="http://schemas.microsoft.com/office/drawing/2014/main" id="{317CC943-B04C-43C3-D692-97F49107CC3A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AC2772-5A91-383B-F7B3-E8D912CAA4A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7304CB-316E-2A42-4593-0362086688B7}"/>
              </a:ext>
            </a:extLst>
          </p:cNvPr>
          <p:cNvSpPr txBox="1"/>
          <p:nvPr/>
        </p:nvSpPr>
        <p:spPr>
          <a:xfrm>
            <a:off x="1638230" y="503821"/>
            <a:ext cx="394093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9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9573" y="366485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636106" y="1010560"/>
            <a:ext cx="1003852" cy="875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459" y="1082188"/>
            <a:ext cx="21765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0965E-4B54-465A-AFC8-6258BE5DC9FC}"/>
              </a:ext>
            </a:extLst>
          </p:cNvPr>
          <p:cNvSpPr txBox="1"/>
          <p:nvPr/>
        </p:nvSpPr>
        <p:spPr>
          <a:xfrm>
            <a:off x="1196837" y="2165074"/>
            <a:ext cx="103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x 6            0 x 7            0 x 8            0 x 9</a:t>
            </a:r>
          </a:p>
          <a:p>
            <a:pPr algn="l"/>
            <a:endParaRPr lang="en-US" sz="36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: 6             0 : 7             0 : 8             0 :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567C8-7536-4EDA-B931-A17FDB7447F7}"/>
              </a:ext>
            </a:extLst>
          </p:cNvPr>
          <p:cNvSpPr txBox="1"/>
          <p:nvPr/>
        </p:nvSpPr>
        <p:spPr>
          <a:xfrm>
            <a:off x="230753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93EB80-7BF0-474A-8A96-6042F42F069E}"/>
              </a:ext>
            </a:extLst>
          </p:cNvPr>
          <p:cNvSpPr txBox="1"/>
          <p:nvPr/>
        </p:nvSpPr>
        <p:spPr>
          <a:xfrm>
            <a:off x="4881770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C73E3B-CA14-402A-8571-3171FFAC36F9}"/>
              </a:ext>
            </a:extLst>
          </p:cNvPr>
          <p:cNvSpPr txBox="1"/>
          <p:nvPr/>
        </p:nvSpPr>
        <p:spPr>
          <a:xfrm>
            <a:off x="7456005" y="209344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0A0D84-EA4B-4A2F-B1B6-F752C0B191A4}"/>
              </a:ext>
            </a:extLst>
          </p:cNvPr>
          <p:cNvSpPr txBox="1"/>
          <p:nvPr/>
        </p:nvSpPr>
        <p:spPr>
          <a:xfrm>
            <a:off x="9940787" y="208970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AC812E-8D22-464F-B0AE-992BC370906A}"/>
              </a:ext>
            </a:extLst>
          </p:cNvPr>
          <p:cNvSpPr txBox="1"/>
          <p:nvPr/>
        </p:nvSpPr>
        <p:spPr>
          <a:xfrm>
            <a:off x="2307535" y="3164431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976096-0483-4B3D-9D23-5244A882B70A}"/>
              </a:ext>
            </a:extLst>
          </p:cNvPr>
          <p:cNvSpPr txBox="1"/>
          <p:nvPr/>
        </p:nvSpPr>
        <p:spPr>
          <a:xfrm>
            <a:off x="4881770" y="3181826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B0C69-E469-4E25-B8DE-ADF6FA1CA84E}"/>
              </a:ext>
            </a:extLst>
          </p:cNvPr>
          <p:cNvSpPr txBox="1"/>
          <p:nvPr/>
        </p:nvSpPr>
        <p:spPr>
          <a:xfrm>
            <a:off x="7493623" y="3223814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26484-622D-4389-8399-D85C757BE8E4}"/>
              </a:ext>
            </a:extLst>
          </p:cNvPr>
          <p:cNvSpPr txBox="1"/>
          <p:nvPr/>
        </p:nvSpPr>
        <p:spPr>
          <a:xfrm>
            <a:off x="9940787" y="3141917"/>
            <a:ext cx="89535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450D0E12-A5D1-4450-8769-4E948540D30B}"/>
              </a:ext>
            </a:extLst>
          </p:cNvPr>
          <p:cNvSpPr/>
          <p:nvPr/>
        </p:nvSpPr>
        <p:spPr>
          <a:xfrm>
            <a:off x="2103843" y="4907967"/>
            <a:ext cx="9000833" cy="867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chia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ight Arrow 11">
            <a:extLst>
              <a:ext uri="{FF2B5EF4-FFF2-40B4-BE49-F238E27FC236}">
                <a16:creationId xmlns:a16="http://schemas.microsoft.com/office/drawing/2014/main" id="{B1F38CD1-7FB7-442A-968A-FC72D97F1A0C}"/>
              </a:ext>
            </a:extLst>
          </p:cNvPr>
          <p:cNvSpPr/>
          <p:nvPr/>
        </p:nvSpPr>
        <p:spPr>
          <a:xfrm>
            <a:off x="904584" y="5053315"/>
            <a:ext cx="824248" cy="707195"/>
          </a:xfrm>
          <a:prstGeom prst="rightArrow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C1DF-34FD-8DE2-3F07-07C9C575839B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772732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D80C0F-0714-68B1-5379-6A820DAA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1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B43118-B494-727C-04AD-68B035AD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6" y="1012666"/>
            <a:ext cx="514350" cy="5524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77D2EF-2800-26A1-424D-0B815F99DDFE}"/>
              </a:ext>
            </a:extLst>
          </p:cNvPr>
          <p:cNvSpPr txBox="1"/>
          <p:nvPr/>
        </p:nvSpPr>
        <p:spPr>
          <a:xfrm>
            <a:off x="1363771" y="1009650"/>
            <a:ext cx="816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Hai phép tính nào dưới đây có cùng kết quả?</a:t>
            </a:r>
            <a:endParaRPr lang="en-US" sz="2800" dirty="0">
              <a:latin typeface="Nunito Black" pitchFamily="2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732B839-6BF8-26BC-C54F-2EF82FC15189}"/>
              </a:ext>
            </a:extLst>
          </p:cNvPr>
          <p:cNvSpPr/>
          <p:nvPr/>
        </p:nvSpPr>
        <p:spPr>
          <a:xfrm rot="20878069">
            <a:off x="2911696" y="2571636"/>
            <a:ext cx="1807883" cy="1997813"/>
          </a:xfrm>
          <a:custGeom>
            <a:avLst/>
            <a:gdLst>
              <a:gd name="connsiteX0" fmla="*/ 0 w 1508760"/>
              <a:gd name="connsiteY0" fmla="*/ 0 h 1661219"/>
              <a:gd name="connsiteX1" fmla="*/ 198120 w 1508760"/>
              <a:gd name="connsiteY1" fmla="*/ 243840 h 1661219"/>
              <a:gd name="connsiteX2" fmla="*/ 457200 w 1508760"/>
              <a:gd name="connsiteY2" fmla="*/ 548640 h 1661219"/>
              <a:gd name="connsiteX3" fmla="*/ 609600 w 1508760"/>
              <a:gd name="connsiteY3" fmla="*/ 777240 h 1661219"/>
              <a:gd name="connsiteX4" fmla="*/ 853440 w 1508760"/>
              <a:gd name="connsiteY4" fmla="*/ 1005840 h 1661219"/>
              <a:gd name="connsiteX5" fmla="*/ 990600 w 1508760"/>
              <a:gd name="connsiteY5" fmla="*/ 1143000 h 1661219"/>
              <a:gd name="connsiteX6" fmla="*/ 1082040 w 1508760"/>
              <a:gd name="connsiteY6" fmla="*/ 1264920 h 1661219"/>
              <a:gd name="connsiteX7" fmla="*/ 1127760 w 1508760"/>
              <a:gd name="connsiteY7" fmla="*/ 1325880 h 1661219"/>
              <a:gd name="connsiteX8" fmla="*/ 1203960 w 1508760"/>
              <a:gd name="connsiteY8" fmla="*/ 1402080 h 1661219"/>
              <a:gd name="connsiteX9" fmla="*/ 1249680 w 1508760"/>
              <a:gd name="connsiteY9" fmla="*/ 1463040 h 1661219"/>
              <a:gd name="connsiteX10" fmla="*/ 1356360 w 1508760"/>
              <a:gd name="connsiteY10" fmla="*/ 1554480 h 1661219"/>
              <a:gd name="connsiteX11" fmla="*/ 1402080 w 1508760"/>
              <a:gd name="connsiteY11" fmla="*/ 1615440 h 1661219"/>
              <a:gd name="connsiteX12" fmla="*/ 1447800 w 1508760"/>
              <a:gd name="connsiteY12" fmla="*/ 1630680 h 1661219"/>
              <a:gd name="connsiteX13" fmla="*/ 1508760 w 1508760"/>
              <a:gd name="connsiteY13" fmla="*/ 1661160 h 166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760" h="1661219">
                <a:moveTo>
                  <a:pt x="0" y="0"/>
                </a:moveTo>
                <a:cubicBezTo>
                  <a:pt x="66040" y="81280"/>
                  <a:pt x="127673" y="166348"/>
                  <a:pt x="198120" y="243840"/>
                </a:cubicBezTo>
                <a:cubicBezTo>
                  <a:pt x="282582" y="336749"/>
                  <a:pt x="386144" y="442055"/>
                  <a:pt x="457200" y="548640"/>
                </a:cubicBezTo>
                <a:cubicBezTo>
                  <a:pt x="599066" y="761438"/>
                  <a:pt x="362609" y="494965"/>
                  <a:pt x="609600" y="777240"/>
                </a:cubicBezTo>
                <a:cubicBezTo>
                  <a:pt x="691807" y="871191"/>
                  <a:pt x="761076" y="918608"/>
                  <a:pt x="853440" y="1005840"/>
                </a:cubicBezTo>
                <a:cubicBezTo>
                  <a:pt x="900447" y="1050236"/>
                  <a:pt x="947821" y="1094517"/>
                  <a:pt x="990600" y="1143000"/>
                </a:cubicBezTo>
                <a:cubicBezTo>
                  <a:pt x="1024210" y="1181092"/>
                  <a:pt x="1051560" y="1224280"/>
                  <a:pt x="1082040" y="1264920"/>
                </a:cubicBezTo>
                <a:cubicBezTo>
                  <a:pt x="1097280" y="1285240"/>
                  <a:pt x="1109799" y="1307919"/>
                  <a:pt x="1127760" y="1325880"/>
                </a:cubicBezTo>
                <a:cubicBezTo>
                  <a:pt x="1153160" y="1351280"/>
                  <a:pt x="1180095" y="1375232"/>
                  <a:pt x="1203960" y="1402080"/>
                </a:cubicBezTo>
                <a:cubicBezTo>
                  <a:pt x="1220835" y="1421064"/>
                  <a:pt x="1231719" y="1445079"/>
                  <a:pt x="1249680" y="1463040"/>
                </a:cubicBezTo>
                <a:cubicBezTo>
                  <a:pt x="1282798" y="1496158"/>
                  <a:pt x="1323242" y="1521362"/>
                  <a:pt x="1356360" y="1554480"/>
                </a:cubicBezTo>
                <a:cubicBezTo>
                  <a:pt x="1374321" y="1572441"/>
                  <a:pt x="1382567" y="1599179"/>
                  <a:pt x="1402080" y="1615440"/>
                </a:cubicBezTo>
                <a:cubicBezTo>
                  <a:pt x="1414421" y="1625724"/>
                  <a:pt x="1433432" y="1623496"/>
                  <a:pt x="1447800" y="1630680"/>
                </a:cubicBezTo>
                <a:cubicBezTo>
                  <a:pt x="1514396" y="1663978"/>
                  <a:pt x="1470586" y="1661160"/>
                  <a:pt x="1508760" y="166116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5D61D6-809B-2F97-72B2-21DBDB1916D9}"/>
              </a:ext>
            </a:extLst>
          </p:cNvPr>
          <p:cNvSpPr/>
          <p:nvPr/>
        </p:nvSpPr>
        <p:spPr>
          <a:xfrm rot="18797615">
            <a:off x="6313162" y="2506820"/>
            <a:ext cx="178944" cy="2721331"/>
          </a:xfrm>
          <a:custGeom>
            <a:avLst/>
            <a:gdLst>
              <a:gd name="connsiteX0" fmla="*/ 0 w 1965960"/>
              <a:gd name="connsiteY0" fmla="*/ 0 h 1784676"/>
              <a:gd name="connsiteX1" fmla="*/ 411480 w 1965960"/>
              <a:gd name="connsiteY1" fmla="*/ 365760 h 1784676"/>
              <a:gd name="connsiteX2" fmla="*/ 548640 w 1965960"/>
              <a:gd name="connsiteY2" fmla="*/ 441960 h 1784676"/>
              <a:gd name="connsiteX3" fmla="*/ 746760 w 1965960"/>
              <a:gd name="connsiteY3" fmla="*/ 396240 h 1784676"/>
              <a:gd name="connsiteX4" fmla="*/ 838200 w 1965960"/>
              <a:gd name="connsiteY4" fmla="*/ 411480 h 1784676"/>
              <a:gd name="connsiteX5" fmla="*/ 822960 w 1965960"/>
              <a:gd name="connsiteY5" fmla="*/ 533400 h 1784676"/>
              <a:gd name="connsiteX6" fmla="*/ 777240 w 1965960"/>
              <a:gd name="connsiteY6" fmla="*/ 594360 h 1784676"/>
              <a:gd name="connsiteX7" fmla="*/ 792480 w 1965960"/>
              <a:gd name="connsiteY7" fmla="*/ 914400 h 1784676"/>
              <a:gd name="connsiteX8" fmla="*/ 822960 w 1965960"/>
              <a:gd name="connsiteY8" fmla="*/ 975360 h 1784676"/>
              <a:gd name="connsiteX9" fmla="*/ 1005840 w 1965960"/>
              <a:gd name="connsiteY9" fmla="*/ 1143000 h 1784676"/>
              <a:gd name="connsiteX10" fmla="*/ 1356360 w 1965960"/>
              <a:gd name="connsiteY10" fmla="*/ 1249680 h 1784676"/>
              <a:gd name="connsiteX11" fmla="*/ 1630680 w 1965960"/>
              <a:gd name="connsiteY11" fmla="*/ 1325880 h 1784676"/>
              <a:gd name="connsiteX12" fmla="*/ 1828800 w 1965960"/>
              <a:gd name="connsiteY12" fmla="*/ 1508760 h 1784676"/>
              <a:gd name="connsiteX13" fmla="*/ 1859280 w 1965960"/>
              <a:gd name="connsiteY13" fmla="*/ 1584960 h 1784676"/>
              <a:gd name="connsiteX14" fmla="*/ 1905000 w 1965960"/>
              <a:gd name="connsiteY14" fmla="*/ 1661160 h 1784676"/>
              <a:gd name="connsiteX15" fmla="*/ 1950720 w 1965960"/>
              <a:gd name="connsiteY15" fmla="*/ 1783080 h 1784676"/>
              <a:gd name="connsiteX16" fmla="*/ 1965960 w 1965960"/>
              <a:gd name="connsiteY16" fmla="*/ 1783080 h 17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5960" h="1784676">
                <a:moveTo>
                  <a:pt x="0" y="0"/>
                </a:moveTo>
                <a:cubicBezTo>
                  <a:pt x="373132" y="393862"/>
                  <a:pt x="133375" y="198897"/>
                  <a:pt x="411480" y="365760"/>
                </a:cubicBezTo>
                <a:cubicBezTo>
                  <a:pt x="542488" y="444365"/>
                  <a:pt x="456677" y="411306"/>
                  <a:pt x="548640" y="441960"/>
                </a:cubicBezTo>
                <a:cubicBezTo>
                  <a:pt x="595723" y="428508"/>
                  <a:pt x="693460" y="396240"/>
                  <a:pt x="746760" y="396240"/>
                </a:cubicBezTo>
                <a:cubicBezTo>
                  <a:pt x="777660" y="396240"/>
                  <a:pt x="807720" y="406400"/>
                  <a:pt x="838200" y="411480"/>
                </a:cubicBezTo>
                <a:cubicBezTo>
                  <a:pt x="833120" y="452120"/>
                  <a:pt x="835912" y="494545"/>
                  <a:pt x="822960" y="533400"/>
                </a:cubicBezTo>
                <a:cubicBezTo>
                  <a:pt x="814928" y="557497"/>
                  <a:pt x="779266" y="569041"/>
                  <a:pt x="777240" y="594360"/>
                </a:cubicBezTo>
                <a:cubicBezTo>
                  <a:pt x="768723" y="700821"/>
                  <a:pt x="779755" y="808360"/>
                  <a:pt x="792480" y="914400"/>
                </a:cubicBezTo>
                <a:cubicBezTo>
                  <a:pt x="795187" y="936957"/>
                  <a:pt x="810763" y="956193"/>
                  <a:pt x="822960" y="975360"/>
                </a:cubicBezTo>
                <a:cubicBezTo>
                  <a:pt x="912128" y="1115481"/>
                  <a:pt x="871375" y="1060252"/>
                  <a:pt x="1005840" y="1143000"/>
                </a:cubicBezTo>
                <a:cubicBezTo>
                  <a:pt x="1245271" y="1290342"/>
                  <a:pt x="881604" y="1107253"/>
                  <a:pt x="1356360" y="1249680"/>
                </a:cubicBezTo>
                <a:cubicBezTo>
                  <a:pt x="1548884" y="1307437"/>
                  <a:pt x="1457307" y="1282537"/>
                  <a:pt x="1630680" y="1325880"/>
                </a:cubicBezTo>
                <a:cubicBezTo>
                  <a:pt x="1721397" y="1393918"/>
                  <a:pt x="1769240" y="1415165"/>
                  <a:pt x="1828800" y="1508760"/>
                </a:cubicBezTo>
                <a:cubicBezTo>
                  <a:pt x="1843487" y="1531840"/>
                  <a:pt x="1847046" y="1560491"/>
                  <a:pt x="1859280" y="1584960"/>
                </a:cubicBezTo>
                <a:cubicBezTo>
                  <a:pt x="1872527" y="1611454"/>
                  <a:pt x="1889760" y="1635760"/>
                  <a:pt x="1905000" y="1661160"/>
                </a:cubicBezTo>
                <a:cubicBezTo>
                  <a:pt x="1915904" y="1715680"/>
                  <a:pt x="1911478" y="1743838"/>
                  <a:pt x="1950720" y="1783080"/>
                </a:cubicBezTo>
                <a:cubicBezTo>
                  <a:pt x="1954312" y="1786672"/>
                  <a:pt x="1960880" y="1783080"/>
                  <a:pt x="1965960" y="1783080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2F906AC-86D1-0B06-124C-C10B5D4C11AF}"/>
              </a:ext>
            </a:extLst>
          </p:cNvPr>
          <p:cNvSpPr/>
          <p:nvPr/>
        </p:nvSpPr>
        <p:spPr>
          <a:xfrm>
            <a:off x="7589992" y="2782018"/>
            <a:ext cx="3124200" cy="1905000"/>
          </a:xfrm>
          <a:custGeom>
            <a:avLst/>
            <a:gdLst>
              <a:gd name="connsiteX0" fmla="*/ 0 w 3124200"/>
              <a:gd name="connsiteY0" fmla="*/ 0 h 1905000"/>
              <a:gd name="connsiteX1" fmla="*/ 76200 w 3124200"/>
              <a:gd name="connsiteY1" fmla="*/ 15240 h 1905000"/>
              <a:gd name="connsiteX2" fmla="*/ 121920 w 3124200"/>
              <a:gd name="connsiteY2" fmla="*/ 106680 h 1905000"/>
              <a:gd name="connsiteX3" fmla="*/ 259080 w 3124200"/>
              <a:gd name="connsiteY3" fmla="*/ 320040 h 1905000"/>
              <a:gd name="connsiteX4" fmla="*/ 396240 w 3124200"/>
              <a:gd name="connsiteY4" fmla="*/ 487680 h 1905000"/>
              <a:gd name="connsiteX5" fmla="*/ 502920 w 3124200"/>
              <a:gd name="connsiteY5" fmla="*/ 579120 h 1905000"/>
              <a:gd name="connsiteX6" fmla="*/ 883920 w 3124200"/>
              <a:gd name="connsiteY6" fmla="*/ 792480 h 1905000"/>
              <a:gd name="connsiteX7" fmla="*/ 1005840 w 3124200"/>
              <a:gd name="connsiteY7" fmla="*/ 807720 h 1905000"/>
              <a:gd name="connsiteX8" fmla="*/ 1127760 w 3124200"/>
              <a:gd name="connsiteY8" fmla="*/ 838200 h 1905000"/>
              <a:gd name="connsiteX9" fmla="*/ 1478280 w 3124200"/>
              <a:gd name="connsiteY9" fmla="*/ 914400 h 1905000"/>
              <a:gd name="connsiteX10" fmla="*/ 1844040 w 3124200"/>
              <a:gd name="connsiteY10" fmla="*/ 1021080 h 1905000"/>
              <a:gd name="connsiteX11" fmla="*/ 2270760 w 3124200"/>
              <a:gd name="connsiteY11" fmla="*/ 1112520 h 1905000"/>
              <a:gd name="connsiteX12" fmla="*/ 2453640 w 3124200"/>
              <a:gd name="connsiteY12" fmla="*/ 1249680 h 1905000"/>
              <a:gd name="connsiteX13" fmla="*/ 2606040 w 3124200"/>
              <a:gd name="connsiteY13" fmla="*/ 1356360 h 1905000"/>
              <a:gd name="connsiteX14" fmla="*/ 2667000 w 3124200"/>
              <a:gd name="connsiteY14" fmla="*/ 1386840 h 1905000"/>
              <a:gd name="connsiteX15" fmla="*/ 2941320 w 3124200"/>
              <a:gd name="connsiteY15" fmla="*/ 1661160 h 1905000"/>
              <a:gd name="connsiteX16" fmla="*/ 2987040 w 3124200"/>
              <a:gd name="connsiteY16" fmla="*/ 1737360 h 1905000"/>
              <a:gd name="connsiteX17" fmla="*/ 3124200 w 3124200"/>
              <a:gd name="connsiteY17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24200" h="1905000">
                <a:moveTo>
                  <a:pt x="0" y="0"/>
                </a:moveTo>
                <a:cubicBezTo>
                  <a:pt x="25400" y="5080"/>
                  <a:pt x="56706" y="-1817"/>
                  <a:pt x="76200" y="15240"/>
                </a:cubicBezTo>
                <a:cubicBezTo>
                  <a:pt x="101846" y="37680"/>
                  <a:pt x="105764" y="76676"/>
                  <a:pt x="121920" y="106680"/>
                </a:cubicBezTo>
                <a:cubicBezTo>
                  <a:pt x="170321" y="196567"/>
                  <a:pt x="195609" y="238434"/>
                  <a:pt x="259080" y="320040"/>
                </a:cubicBezTo>
                <a:cubicBezTo>
                  <a:pt x="303407" y="377032"/>
                  <a:pt x="346756" y="435104"/>
                  <a:pt x="396240" y="487680"/>
                </a:cubicBezTo>
                <a:cubicBezTo>
                  <a:pt x="428339" y="521785"/>
                  <a:pt x="465215" y="551337"/>
                  <a:pt x="502920" y="579120"/>
                </a:cubicBezTo>
                <a:cubicBezTo>
                  <a:pt x="619292" y="664868"/>
                  <a:pt x="745386" y="746302"/>
                  <a:pt x="883920" y="792480"/>
                </a:cubicBezTo>
                <a:cubicBezTo>
                  <a:pt x="922775" y="805432"/>
                  <a:pt x="965585" y="800172"/>
                  <a:pt x="1005840" y="807720"/>
                </a:cubicBezTo>
                <a:cubicBezTo>
                  <a:pt x="1047013" y="815440"/>
                  <a:pt x="1086898" y="828973"/>
                  <a:pt x="1127760" y="838200"/>
                </a:cubicBezTo>
                <a:cubicBezTo>
                  <a:pt x="1244393" y="864536"/>
                  <a:pt x="1362427" y="884821"/>
                  <a:pt x="1478280" y="914400"/>
                </a:cubicBezTo>
                <a:cubicBezTo>
                  <a:pt x="1601333" y="945818"/>
                  <a:pt x="1720832" y="990278"/>
                  <a:pt x="1844040" y="1021080"/>
                </a:cubicBezTo>
                <a:cubicBezTo>
                  <a:pt x="1985166" y="1056361"/>
                  <a:pt x="2270760" y="1112520"/>
                  <a:pt x="2270760" y="1112520"/>
                </a:cubicBezTo>
                <a:cubicBezTo>
                  <a:pt x="2513542" y="1251253"/>
                  <a:pt x="2256464" y="1091939"/>
                  <a:pt x="2453640" y="1249680"/>
                </a:cubicBezTo>
                <a:cubicBezTo>
                  <a:pt x="2502061" y="1288417"/>
                  <a:pt x="2553879" y="1322828"/>
                  <a:pt x="2606040" y="1356360"/>
                </a:cubicBezTo>
                <a:cubicBezTo>
                  <a:pt x="2625150" y="1368645"/>
                  <a:pt x="2650190" y="1371558"/>
                  <a:pt x="2667000" y="1386840"/>
                </a:cubicBezTo>
                <a:cubicBezTo>
                  <a:pt x="2762686" y="1473827"/>
                  <a:pt x="2874788" y="1550273"/>
                  <a:pt x="2941320" y="1661160"/>
                </a:cubicBezTo>
                <a:cubicBezTo>
                  <a:pt x="2956560" y="1686560"/>
                  <a:pt x="2969823" y="1713256"/>
                  <a:pt x="2987040" y="1737360"/>
                </a:cubicBezTo>
                <a:cubicBezTo>
                  <a:pt x="3069541" y="1852861"/>
                  <a:pt x="3060950" y="1841750"/>
                  <a:pt x="3124200" y="190500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F16AABB-BE87-D48A-CC7F-D2A679096066}"/>
              </a:ext>
            </a:extLst>
          </p:cNvPr>
          <p:cNvSpPr/>
          <p:nvPr/>
        </p:nvSpPr>
        <p:spPr>
          <a:xfrm>
            <a:off x="2396174" y="3117439"/>
            <a:ext cx="7705599" cy="1500091"/>
          </a:xfrm>
          <a:custGeom>
            <a:avLst/>
            <a:gdLst>
              <a:gd name="connsiteX0" fmla="*/ 7620000 w 7620000"/>
              <a:gd name="connsiteY0" fmla="*/ 0 h 1188720"/>
              <a:gd name="connsiteX1" fmla="*/ 7330440 w 7620000"/>
              <a:gd name="connsiteY1" fmla="*/ 167640 h 1188720"/>
              <a:gd name="connsiteX2" fmla="*/ 6934200 w 7620000"/>
              <a:gd name="connsiteY2" fmla="*/ 289560 h 1188720"/>
              <a:gd name="connsiteX3" fmla="*/ 6644640 w 7620000"/>
              <a:gd name="connsiteY3" fmla="*/ 320040 h 1188720"/>
              <a:gd name="connsiteX4" fmla="*/ 6294120 w 7620000"/>
              <a:gd name="connsiteY4" fmla="*/ 365760 h 1188720"/>
              <a:gd name="connsiteX5" fmla="*/ 5760720 w 7620000"/>
              <a:gd name="connsiteY5" fmla="*/ 487680 h 1188720"/>
              <a:gd name="connsiteX6" fmla="*/ 5394960 w 7620000"/>
              <a:gd name="connsiteY6" fmla="*/ 563880 h 1188720"/>
              <a:gd name="connsiteX7" fmla="*/ 4297680 w 7620000"/>
              <a:gd name="connsiteY7" fmla="*/ 579120 h 1188720"/>
              <a:gd name="connsiteX8" fmla="*/ 3581400 w 7620000"/>
              <a:gd name="connsiteY8" fmla="*/ 563880 h 1188720"/>
              <a:gd name="connsiteX9" fmla="*/ 3230880 w 7620000"/>
              <a:gd name="connsiteY9" fmla="*/ 548640 h 1188720"/>
              <a:gd name="connsiteX10" fmla="*/ 1706880 w 7620000"/>
              <a:gd name="connsiteY10" fmla="*/ 609600 h 1188720"/>
              <a:gd name="connsiteX11" fmla="*/ 1463040 w 7620000"/>
              <a:gd name="connsiteY11" fmla="*/ 655320 h 1188720"/>
              <a:gd name="connsiteX12" fmla="*/ 1234440 w 7620000"/>
              <a:gd name="connsiteY12" fmla="*/ 731520 h 1188720"/>
              <a:gd name="connsiteX13" fmla="*/ 1051560 w 7620000"/>
              <a:gd name="connsiteY13" fmla="*/ 762000 h 1188720"/>
              <a:gd name="connsiteX14" fmla="*/ 716280 w 7620000"/>
              <a:gd name="connsiteY14" fmla="*/ 838200 h 1188720"/>
              <a:gd name="connsiteX15" fmla="*/ 609600 w 7620000"/>
              <a:gd name="connsiteY15" fmla="*/ 868680 h 1188720"/>
              <a:gd name="connsiteX16" fmla="*/ 502920 w 7620000"/>
              <a:gd name="connsiteY16" fmla="*/ 914400 h 1188720"/>
              <a:gd name="connsiteX17" fmla="*/ 350520 w 7620000"/>
              <a:gd name="connsiteY17" fmla="*/ 960120 h 1188720"/>
              <a:gd name="connsiteX18" fmla="*/ 243840 w 7620000"/>
              <a:gd name="connsiteY18" fmla="*/ 975360 h 1188720"/>
              <a:gd name="connsiteX19" fmla="*/ 152400 w 7620000"/>
              <a:gd name="connsiteY19" fmla="*/ 990600 h 1188720"/>
              <a:gd name="connsiteX20" fmla="*/ 106680 w 7620000"/>
              <a:gd name="connsiteY20" fmla="*/ 1036320 h 1188720"/>
              <a:gd name="connsiteX21" fmla="*/ 60960 w 7620000"/>
              <a:gd name="connsiteY21" fmla="*/ 1143000 h 1188720"/>
              <a:gd name="connsiteX22" fmla="*/ 0 w 7620000"/>
              <a:gd name="connsiteY22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20000" h="1188720">
                <a:moveTo>
                  <a:pt x="7620000" y="0"/>
                </a:moveTo>
                <a:cubicBezTo>
                  <a:pt x="7523480" y="55880"/>
                  <a:pt x="7436246" y="132371"/>
                  <a:pt x="7330440" y="167640"/>
                </a:cubicBezTo>
                <a:cubicBezTo>
                  <a:pt x="7241297" y="197354"/>
                  <a:pt x="7020674" y="273837"/>
                  <a:pt x="6934200" y="289560"/>
                </a:cubicBezTo>
                <a:cubicBezTo>
                  <a:pt x="6838712" y="306921"/>
                  <a:pt x="6739809" y="301006"/>
                  <a:pt x="6644640" y="320040"/>
                </a:cubicBezTo>
                <a:cubicBezTo>
                  <a:pt x="6427291" y="363510"/>
                  <a:pt x="6543893" y="346547"/>
                  <a:pt x="6294120" y="365760"/>
                </a:cubicBezTo>
                <a:cubicBezTo>
                  <a:pt x="6060895" y="482373"/>
                  <a:pt x="6271682" y="387980"/>
                  <a:pt x="5760720" y="487680"/>
                </a:cubicBezTo>
                <a:cubicBezTo>
                  <a:pt x="5638807" y="511468"/>
                  <a:pt x="5520891" y="559382"/>
                  <a:pt x="5394960" y="563880"/>
                </a:cubicBezTo>
                <a:cubicBezTo>
                  <a:pt x="5029398" y="576936"/>
                  <a:pt x="4663440" y="574040"/>
                  <a:pt x="4297680" y="579120"/>
                </a:cubicBezTo>
                <a:lnTo>
                  <a:pt x="3581400" y="563880"/>
                </a:lnTo>
                <a:cubicBezTo>
                  <a:pt x="3464497" y="560540"/>
                  <a:pt x="3347796" y="545788"/>
                  <a:pt x="3230880" y="548640"/>
                </a:cubicBezTo>
                <a:cubicBezTo>
                  <a:pt x="2722625" y="561036"/>
                  <a:pt x="2214880" y="589280"/>
                  <a:pt x="1706880" y="609600"/>
                </a:cubicBezTo>
                <a:cubicBezTo>
                  <a:pt x="1625600" y="624840"/>
                  <a:pt x="1543113" y="634656"/>
                  <a:pt x="1463040" y="655320"/>
                </a:cubicBezTo>
                <a:cubicBezTo>
                  <a:pt x="1385266" y="675391"/>
                  <a:pt x="1313669" y="718315"/>
                  <a:pt x="1234440" y="731520"/>
                </a:cubicBezTo>
                <a:cubicBezTo>
                  <a:pt x="1173480" y="741680"/>
                  <a:pt x="1111516" y="747011"/>
                  <a:pt x="1051560" y="762000"/>
                </a:cubicBezTo>
                <a:cubicBezTo>
                  <a:pt x="691739" y="851955"/>
                  <a:pt x="1034719" y="806356"/>
                  <a:pt x="716280" y="838200"/>
                </a:cubicBezTo>
                <a:cubicBezTo>
                  <a:pt x="680720" y="848360"/>
                  <a:pt x="644428" y="856241"/>
                  <a:pt x="609600" y="868680"/>
                </a:cubicBezTo>
                <a:cubicBezTo>
                  <a:pt x="573166" y="881692"/>
                  <a:pt x="538841" y="900032"/>
                  <a:pt x="502920" y="914400"/>
                </a:cubicBezTo>
                <a:cubicBezTo>
                  <a:pt x="471525" y="926958"/>
                  <a:pt x="358896" y="958325"/>
                  <a:pt x="350520" y="960120"/>
                </a:cubicBezTo>
                <a:cubicBezTo>
                  <a:pt x="315396" y="967646"/>
                  <a:pt x="279343" y="969898"/>
                  <a:pt x="243840" y="975360"/>
                </a:cubicBezTo>
                <a:cubicBezTo>
                  <a:pt x="213299" y="980059"/>
                  <a:pt x="182880" y="985520"/>
                  <a:pt x="152400" y="990600"/>
                </a:cubicBezTo>
                <a:cubicBezTo>
                  <a:pt x="137160" y="1005840"/>
                  <a:pt x="118635" y="1018387"/>
                  <a:pt x="106680" y="1036320"/>
                </a:cubicBezTo>
                <a:cubicBezTo>
                  <a:pt x="49928" y="1121447"/>
                  <a:pt x="147170" y="1042421"/>
                  <a:pt x="60960" y="1143000"/>
                </a:cubicBezTo>
                <a:cubicBezTo>
                  <a:pt x="44430" y="1162285"/>
                  <a:pt x="0" y="1188720"/>
                  <a:pt x="0" y="118872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65C-24EF-DB17-FC74-03C61E989A86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BD358-A717-6DCB-661D-A138B5CF50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4" b="96455" l="4762" r="93074">
                        <a14:foregroundMark x1="78355" y1="15066" x2="82684" y2="7533"/>
                        <a14:foregroundMark x1="82684" y1="7533" x2="91342" y2="16100"/>
                        <a14:foregroundMark x1="91342" y1="16100" x2="70563" y2="11078"/>
                        <a14:foregroundMark x1="70563" y1="11078" x2="67965" y2="18612"/>
                        <a14:foregroundMark x1="83117" y1="41359" x2="62338" y2="35894"/>
                        <a14:foregroundMark x1="62338" y1="35894" x2="77056" y2="43427"/>
                        <a14:foregroundMark x1="77056" y1="43427" x2="82684" y2="35155"/>
                        <a14:foregroundMark x1="82684" y1="35155" x2="70996" y2="41802"/>
                        <a14:foregroundMark x1="70996" y1="41802" x2="82251" y2="36780"/>
                        <a14:foregroundMark x1="77922" y1="46824" x2="85714" y2="39734"/>
                        <a14:foregroundMark x1="85714" y1="39734" x2="77056" y2="31315"/>
                        <a14:foregroundMark x1="77056" y1="31315" x2="58874" y2="38996"/>
                        <a14:foregroundMark x1="58874" y1="38996" x2="67965" y2="46677"/>
                        <a14:foregroundMark x1="67965" y1="46677" x2="87446" y2="40325"/>
                        <a14:foregroundMark x1="87446" y1="40325" x2="82684" y2="31905"/>
                        <a14:foregroundMark x1="82684" y1="31905" x2="68398" y2="29985"/>
                        <a14:foregroundMark x1="95671" y1="13589" x2="90909" y2="5022"/>
                        <a14:foregroundMark x1="90909" y1="5022" x2="77056" y2="12703"/>
                        <a14:foregroundMark x1="77056" y1="12703" x2="83117" y2="16396"/>
                        <a14:foregroundMark x1="90909" y1="2068" x2="84848" y2="1034"/>
                        <a14:foregroundMark x1="71429" y1="7238" x2="67100" y2="9453"/>
                        <a14:foregroundMark x1="83550" y1="68242" x2="96537" y2="60709"/>
                        <a14:foregroundMark x1="96537" y1="60709" x2="82251" y2="54948"/>
                        <a14:foregroundMark x1="82251" y1="54948" x2="66667" y2="63072"/>
                        <a14:foregroundMark x1="66667" y1="63072" x2="73593" y2="70310"/>
                        <a14:foregroundMark x1="73593" y1="70310" x2="95238" y2="64993"/>
                        <a14:foregroundMark x1="95238" y1="64993" x2="94805" y2="57607"/>
                        <a14:foregroundMark x1="94805" y1="57607" x2="80952" y2="64993"/>
                        <a14:foregroundMark x1="80952" y1="64993" x2="77056" y2="60561"/>
                        <a14:foregroundMark x1="90476" y1="71640" x2="81818" y2="69867"/>
                        <a14:foregroundMark x1="73160" y1="96455" x2="85281" y2="89808"/>
                        <a14:foregroundMark x1="85281" y1="89808" x2="82251" y2="80798"/>
                        <a14:foregroundMark x1="82251" y1="80798" x2="61039" y2="78434"/>
                        <a14:foregroundMark x1="61039" y1="78434" x2="57143" y2="88331"/>
                        <a14:foregroundMark x1="57143" y1="88331" x2="67965" y2="95126"/>
                        <a14:foregroundMark x1="67965" y1="95126" x2="87013" y2="90547"/>
                        <a14:foregroundMark x1="87013" y1="90547" x2="86147" y2="80650"/>
                        <a14:foregroundMark x1="86147" y1="80650" x2="61472" y2="84343"/>
                        <a14:foregroundMark x1="61472" y1="84343" x2="78355" y2="89069"/>
                        <a14:foregroundMark x1="78355" y1="89069" x2="57576" y2="92024"/>
                        <a14:foregroundMark x1="57576" y1="92024" x2="81385" y2="88331"/>
                        <a14:foregroundMark x1="81385" y1="88331" x2="82251" y2="87592"/>
                        <a14:foregroundMark x1="77489" y1="96455" x2="61472" y2="90694"/>
                        <a14:foregroundMark x1="61472" y1="90694" x2="61472" y2="90694"/>
                        <a14:foregroundMark x1="12987" y1="14919" x2="15584" y2="3545"/>
                        <a14:foregroundMark x1="13853" y1="19350" x2="25108" y2="10192"/>
                        <a14:foregroundMark x1="25108" y1="10192" x2="20779" y2="2954"/>
                        <a14:foregroundMark x1="20779" y1="2954" x2="7359" y2="8863"/>
                        <a14:foregroundMark x1="7359" y1="8863" x2="11255" y2="18168"/>
                        <a14:foregroundMark x1="11255" y1="18168" x2="20779" y2="11374"/>
                        <a14:foregroundMark x1="20779" y1="11374" x2="18182" y2="2511"/>
                        <a14:foregroundMark x1="18182" y1="2511" x2="13420" y2="2659"/>
                        <a14:foregroundMark x1="19913" y1="41064" x2="34632" y2="32644"/>
                        <a14:foregroundMark x1="34632" y1="32644" x2="16883" y2="28213"/>
                        <a14:foregroundMark x1="16883" y1="28213" x2="13853" y2="40030"/>
                        <a14:foregroundMark x1="13853" y1="40030" x2="28139" y2="31905"/>
                        <a14:foregroundMark x1="28139" y1="31905" x2="12554" y2="40325"/>
                        <a14:foregroundMark x1="12554" y1="40325" x2="27706" y2="41802"/>
                        <a14:foregroundMark x1="7792" y1="61004" x2="12121" y2="69129"/>
                        <a14:foregroundMark x1="12121" y1="69129" x2="23377" y2="58641"/>
                        <a14:foregroundMark x1="23377" y1="58641" x2="4762" y2="65140"/>
                        <a14:foregroundMark x1="4762" y1="65140" x2="20346" y2="55982"/>
                        <a14:foregroundMark x1="20346" y1="55982" x2="11688" y2="64845"/>
                        <a14:foregroundMark x1="11688" y1="64845" x2="12987" y2="58936"/>
                        <a14:foregroundMark x1="23377" y1="91581" x2="24675" y2="81093"/>
                        <a14:foregroundMark x1="24675" y1="81093" x2="12554" y2="89513"/>
                        <a14:foregroundMark x1="12554" y1="89513" x2="27273" y2="82866"/>
                        <a14:foregroundMark x1="27273" y1="82866" x2="17749" y2="92024"/>
                        <a14:foregroundMark x1="17749" y1="92024" x2="27706" y2="85377"/>
                        <a14:foregroundMark x1="27706" y1="85377" x2="19048" y2="76809"/>
                        <a14:foregroundMark x1="19048" y1="76809" x2="19048" y2="76957"/>
                        <a14:foregroundMark x1="78355" y1="56130" x2="70130" y2="58493"/>
                        <a14:foregroundMark x1="76623" y1="55096" x2="66234" y2="57755"/>
                      </a14:backgroundRemoval>
                    </a14:imgEffect>
                  </a14:imgLayer>
                </a14:imgProps>
              </a:ext>
            </a:extLst>
          </a:blip>
          <a:srcRect l="53684" t="-481" r="-9921" b="481"/>
          <a:stretch/>
        </p:blipFill>
        <p:spPr>
          <a:xfrm rot="16200000">
            <a:off x="5368196" y="-2900383"/>
            <a:ext cx="1960033" cy="10214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F7647-E926-35B5-8FAD-7F191A317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4" b="96455" l="4762" r="93074">
                        <a14:foregroundMark x1="78355" y1="15066" x2="82684" y2="7533"/>
                        <a14:foregroundMark x1="82684" y1="7533" x2="91342" y2="16100"/>
                        <a14:foregroundMark x1="91342" y1="16100" x2="70563" y2="11078"/>
                        <a14:foregroundMark x1="70563" y1="11078" x2="67965" y2="18612"/>
                        <a14:foregroundMark x1="83117" y1="41359" x2="62338" y2="35894"/>
                        <a14:foregroundMark x1="62338" y1="35894" x2="77056" y2="43427"/>
                        <a14:foregroundMark x1="77056" y1="43427" x2="82684" y2="35155"/>
                        <a14:foregroundMark x1="82684" y1="35155" x2="70996" y2="41802"/>
                        <a14:foregroundMark x1="70996" y1="41802" x2="82251" y2="36780"/>
                        <a14:foregroundMark x1="77922" y1="46824" x2="85714" y2="39734"/>
                        <a14:foregroundMark x1="85714" y1="39734" x2="77056" y2="31315"/>
                        <a14:foregroundMark x1="77056" y1="31315" x2="58874" y2="38996"/>
                        <a14:foregroundMark x1="58874" y1="38996" x2="67965" y2="46677"/>
                        <a14:foregroundMark x1="67965" y1="46677" x2="87446" y2="40325"/>
                        <a14:foregroundMark x1="87446" y1="40325" x2="82684" y2="31905"/>
                        <a14:foregroundMark x1="82684" y1="31905" x2="68398" y2="29985"/>
                        <a14:foregroundMark x1="95671" y1="13589" x2="90909" y2="5022"/>
                        <a14:foregroundMark x1="90909" y1="5022" x2="77056" y2="12703"/>
                        <a14:foregroundMark x1="77056" y1="12703" x2="83117" y2="16396"/>
                        <a14:foregroundMark x1="90909" y1="2068" x2="84848" y2="1034"/>
                        <a14:foregroundMark x1="71429" y1="7238" x2="67100" y2="9453"/>
                        <a14:foregroundMark x1="83550" y1="68242" x2="96537" y2="60709"/>
                        <a14:foregroundMark x1="96537" y1="60709" x2="82251" y2="54948"/>
                        <a14:foregroundMark x1="82251" y1="54948" x2="66667" y2="63072"/>
                        <a14:foregroundMark x1="66667" y1="63072" x2="73593" y2="70310"/>
                        <a14:foregroundMark x1="73593" y1="70310" x2="95238" y2="64993"/>
                        <a14:foregroundMark x1="95238" y1="64993" x2="94805" y2="57607"/>
                        <a14:foregroundMark x1="94805" y1="57607" x2="80952" y2="64993"/>
                        <a14:foregroundMark x1="80952" y1="64993" x2="77056" y2="60561"/>
                        <a14:foregroundMark x1="90476" y1="71640" x2="81818" y2="69867"/>
                        <a14:foregroundMark x1="73160" y1="96455" x2="85281" y2="89808"/>
                        <a14:foregroundMark x1="85281" y1="89808" x2="82251" y2="80798"/>
                        <a14:foregroundMark x1="82251" y1="80798" x2="61039" y2="78434"/>
                        <a14:foregroundMark x1="61039" y1="78434" x2="57143" y2="88331"/>
                        <a14:foregroundMark x1="57143" y1="88331" x2="67965" y2="95126"/>
                        <a14:foregroundMark x1="67965" y1="95126" x2="87013" y2="90547"/>
                        <a14:foregroundMark x1="87013" y1="90547" x2="86147" y2="80650"/>
                        <a14:foregroundMark x1="86147" y1="80650" x2="61472" y2="84343"/>
                        <a14:foregroundMark x1="61472" y1="84343" x2="78355" y2="89069"/>
                        <a14:foregroundMark x1="78355" y1="89069" x2="57576" y2="92024"/>
                        <a14:foregroundMark x1="57576" y1="92024" x2="81385" y2="88331"/>
                        <a14:foregroundMark x1="81385" y1="88331" x2="82251" y2="87592"/>
                        <a14:foregroundMark x1="77489" y1="96455" x2="61472" y2="90694"/>
                        <a14:foregroundMark x1="61472" y1="90694" x2="61472" y2="90694"/>
                        <a14:foregroundMark x1="12987" y1="14919" x2="15584" y2="3545"/>
                        <a14:foregroundMark x1="13853" y1="19350" x2="25108" y2="10192"/>
                        <a14:foregroundMark x1="25108" y1="10192" x2="20779" y2="2954"/>
                        <a14:foregroundMark x1="20779" y1="2954" x2="7359" y2="8863"/>
                        <a14:foregroundMark x1="7359" y1="8863" x2="11255" y2="18168"/>
                        <a14:foregroundMark x1="11255" y1="18168" x2="20779" y2="11374"/>
                        <a14:foregroundMark x1="20779" y1="11374" x2="18182" y2="2511"/>
                        <a14:foregroundMark x1="18182" y1="2511" x2="13420" y2="2659"/>
                        <a14:foregroundMark x1="19913" y1="41064" x2="34632" y2="32644"/>
                        <a14:foregroundMark x1="34632" y1="32644" x2="16883" y2="28213"/>
                        <a14:foregroundMark x1="16883" y1="28213" x2="13853" y2="40030"/>
                        <a14:foregroundMark x1="13853" y1="40030" x2="28139" y2="31905"/>
                        <a14:foregroundMark x1="28139" y1="31905" x2="12554" y2="40325"/>
                        <a14:foregroundMark x1="12554" y1="40325" x2="27706" y2="41802"/>
                        <a14:foregroundMark x1="7792" y1="61004" x2="12121" y2="69129"/>
                        <a14:foregroundMark x1="12121" y1="69129" x2="23377" y2="58641"/>
                        <a14:foregroundMark x1="23377" y1="58641" x2="4762" y2="65140"/>
                        <a14:foregroundMark x1="4762" y1="65140" x2="20346" y2="55982"/>
                        <a14:foregroundMark x1="20346" y1="55982" x2="11688" y2="64845"/>
                        <a14:foregroundMark x1="11688" y1="64845" x2="12987" y2="58936"/>
                        <a14:foregroundMark x1="23377" y1="91581" x2="24675" y2="81093"/>
                        <a14:foregroundMark x1="24675" y1="81093" x2="12554" y2="89513"/>
                        <a14:foregroundMark x1="12554" y1="89513" x2="27273" y2="82866"/>
                        <a14:foregroundMark x1="27273" y1="82866" x2="17749" y2="92024"/>
                        <a14:foregroundMark x1="17749" y1="92024" x2="27706" y2="85377"/>
                        <a14:foregroundMark x1="27706" y1="85377" x2="19048" y2="76809"/>
                        <a14:foregroundMark x1="19048" y1="76809" x2="19048" y2="76957"/>
                        <a14:foregroundMark x1="78355" y1="56130" x2="70130" y2="58493"/>
                        <a14:foregroundMark x1="76623" y1="55096" x2="66234" y2="57755"/>
                      </a14:backgroundRemoval>
                    </a14:imgEffect>
                  </a14:imgLayer>
                </a14:imgProps>
              </a:ext>
            </a:extLst>
          </a:blip>
          <a:srcRect r="61226" b="1186"/>
          <a:stretch/>
        </p:blipFill>
        <p:spPr>
          <a:xfrm rot="16200000">
            <a:off x="5946138" y="-213732"/>
            <a:ext cx="1351384" cy="100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8417" y="506896"/>
            <a:ext cx="11668540" cy="61124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15" name="Oval 14"/>
          <p:cNvSpPr/>
          <p:nvPr/>
        </p:nvSpPr>
        <p:spPr>
          <a:xfrm>
            <a:off x="448787" y="1097411"/>
            <a:ext cx="729763" cy="681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3954" y="829055"/>
            <a:ext cx="10609259" cy="21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Tổ Một có 8 bạn, mỗi bạn góp 5 quyển vở để giúp đỡ các bạn vùng bị lũ lụt. Hỏi tổ Một góp được bao nhiêu quyển vở?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5D09ED-4330-48FE-AC2D-56BBBAD53DA5}"/>
              </a:ext>
            </a:extLst>
          </p:cNvPr>
          <p:cNvCxnSpPr>
            <a:cxnSpLocks/>
          </p:cNvCxnSpPr>
          <p:nvPr/>
        </p:nvCxnSpPr>
        <p:spPr>
          <a:xfrm flipV="1">
            <a:off x="1283853" y="1438258"/>
            <a:ext cx="3089363" cy="15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FE126F-4064-4AB7-B20E-023DD7E2B744}"/>
              </a:ext>
            </a:extLst>
          </p:cNvPr>
          <p:cNvCxnSpPr>
            <a:cxnSpLocks/>
          </p:cNvCxnSpPr>
          <p:nvPr/>
        </p:nvCxnSpPr>
        <p:spPr>
          <a:xfrm flipV="1">
            <a:off x="4712853" y="1438258"/>
            <a:ext cx="4600112" cy="31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ADCFE8-FADB-4BA8-9835-9EB318DEE78F}"/>
              </a:ext>
            </a:extLst>
          </p:cNvPr>
          <p:cNvCxnSpPr>
            <a:cxnSpLocks/>
          </p:cNvCxnSpPr>
          <p:nvPr/>
        </p:nvCxnSpPr>
        <p:spPr>
          <a:xfrm>
            <a:off x="6397129" y="2231040"/>
            <a:ext cx="5237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379AB9-DA4C-0093-5DB9-BC92D516A4DA}"/>
              </a:ext>
            </a:extLst>
          </p:cNvPr>
          <p:cNvSpPr txBox="1"/>
          <p:nvPr/>
        </p:nvSpPr>
        <p:spPr>
          <a:xfrm>
            <a:off x="4194888" y="3226713"/>
            <a:ext cx="5636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:...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4DB6B-DA61-FF53-3E36-836D210FD5B6}"/>
              </a:ext>
            </a:extLst>
          </p:cNvPr>
          <p:cNvCxnSpPr>
            <a:cxnSpLocks/>
          </p:cNvCxnSpPr>
          <p:nvPr/>
        </p:nvCxnSpPr>
        <p:spPr>
          <a:xfrm>
            <a:off x="1283853" y="2956008"/>
            <a:ext cx="196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3471C4-17AC-B22C-1216-0D3CC83A5577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84D6E5-18A6-4DC8-63FA-2EC594606EA7}"/>
              </a:ext>
            </a:extLst>
          </p:cNvPr>
          <p:cNvCxnSpPr>
            <a:cxnSpLocks/>
          </p:cNvCxnSpPr>
          <p:nvPr/>
        </p:nvCxnSpPr>
        <p:spPr>
          <a:xfrm>
            <a:off x="6397129" y="2300614"/>
            <a:ext cx="5237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08887E-0B0D-B93F-968E-65678EC0EF38}"/>
              </a:ext>
            </a:extLst>
          </p:cNvPr>
          <p:cNvCxnSpPr>
            <a:cxnSpLocks/>
          </p:cNvCxnSpPr>
          <p:nvPr/>
        </p:nvCxnSpPr>
        <p:spPr>
          <a:xfrm>
            <a:off x="1283853" y="3023823"/>
            <a:ext cx="196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5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6761" y="663401"/>
            <a:ext cx="11678478" cy="5859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69A3FC19-1E3B-4294-A179-80B4830C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" y="2392670"/>
            <a:ext cx="10855234" cy="3690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5 x 8 = 40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40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A0DCCA-4A05-4390-B944-CA1674231FCE}"/>
              </a:ext>
            </a:extLst>
          </p:cNvPr>
          <p:cNvSpPr txBox="1"/>
          <p:nvPr/>
        </p:nvSpPr>
        <p:spPr>
          <a:xfrm>
            <a:off x="761087" y="866316"/>
            <a:ext cx="91921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:...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53B69A-EA0E-CB2E-9E0F-2BE32D895F39}"/>
              </a:ext>
            </a:extLst>
          </p:cNvPr>
          <p:cNvSpPr/>
          <p:nvPr/>
        </p:nvSpPr>
        <p:spPr>
          <a:xfrm>
            <a:off x="-2093719" y="367469"/>
            <a:ext cx="1580972" cy="137587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810</Words>
  <Application>Microsoft Office PowerPoint</Application>
  <PresentationFormat>Widescreen</PresentationFormat>
  <Paragraphs>126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#9Slide07 SVNStick A Round</vt:lpstr>
      <vt:lpstr>Arial</vt:lpstr>
      <vt:lpstr>Bahnschrift</vt:lpstr>
      <vt:lpstr>Calibri</vt:lpstr>
      <vt:lpstr>Coiny</vt:lpstr>
      <vt:lpstr>Nunito Black</vt:lpstr>
      <vt:lpstr>Source Han Sans Light</vt:lpstr>
      <vt:lpstr>Source Han Sans Regular</vt:lpstr>
      <vt:lpstr>Times New Roman</vt:lpstr>
      <vt:lpstr>Tw Cen MT Condensed Extra Bold</vt:lpstr>
      <vt:lpstr>UTM Cookies</vt:lpstr>
      <vt:lpstr>千图网海量PPT模板www.58pic.com​​​​</vt:lpstr>
      <vt:lpstr>CHÀO MỪNG CÁC CON ĐẾN VỚI TIẾT HỌC  MÔN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2022-06-24T08:00:03Z</dcterms:created>
  <dcterms:modified xsi:type="dcterms:W3CDTF">2025-09-26T09:17:21Z</dcterms:modified>
</cp:coreProperties>
</file>