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9"/>
  </p:notesMasterIdLst>
  <p:sldIdLst>
    <p:sldId id="290" r:id="rId2"/>
    <p:sldId id="612" r:id="rId3"/>
    <p:sldId id="613" r:id="rId4"/>
    <p:sldId id="614" r:id="rId5"/>
    <p:sldId id="615" r:id="rId6"/>
    <p:sldId id="616" r:id="rId7"/>
    <p:sldId id="61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1E781-806B-4508-8C6C-2887B7DA8C8F}"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88695-A569-41EE-A81E-66A61A96DFB5}" type="slidenum">
              <a:rPr lang="en-US" smtClean="0"/>
              <a:t>‹#›</a:t>
            </a:fld>
            <a:endParaRPr lang="en-US"/>
          </a:p>
        </p:txBody>
      </p:sp>
    </p:spTree>
    <p:extLst>
      <p:ext uri="{BB962C8B-B14F-4D97-AF65-F5344CB8AC3E}">
        <p14:creationId xmlns:p14="http://schemas.microsoft.com/office/powerpoint/2010/main" val="230942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68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80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03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36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80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264920" y="1638301"/>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1"/>
          <p:cNvSpPr>
            <a:spLocks noGrp="1"/>
          </p:cNvSpPr>
          <p:nvPr>
            <p:ph type="pic" sz="quarter" idx="11"/>
          </p:nvPr>
        </p:nvSpPr>
        <p:spPr>
          <a:xfrm>
            <a:off x="4123877" y="2389982"/>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1"/>
          <p:cNvSpPr>
            <a:spLocks noGrp="1"/>
          </p:cNvSpPr>
          <p:nvPr>
            <p:ph type="pic" sz="quarter" idx="12"/>
          </p:nvPr>
        </p:nvSpPr>
        <p:spPr>
          <a:xfrm>
            <a:off x="6982834" y="3141663"/>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69040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358836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B229022-DC5B-4800-BB56-DD14596C80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602712192"/>
      </p:ext>
    </p:extLst>
  </p:cSld>
  <p:clrMap bg1="lt1" tx1="dk1" bg2="lt2" tx2="dk2" accent1="accent1" accent2="accent2" accent3="accent3" accent4="accent4" accent5="accent5" accent6="accent6" hlink="hlink" folHlink="folHlink"/>
  <p:sldLayoutIdLst>
    <p:sldLayoutId id="2147483712" r:id="rId1"/>
    <p:sldLayoutId id="2147483713" r:id="rId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2898" name="Google Shape;2898;p69"/>
          <p:cNvGrpSpPr/>
          <p:nvPr/>
        </p:nvGrpSpPr>
        <p:grpSpPr>
          <a:xfrm rot="-1197753">
            <a:off x="2975237" y="1772584"/>
            <a:ext cx="1314344" cy="1795136"/>
            <a:chOff x="6071800" y="2201350"/>
            <a:chExt cx="985775" cy="1346375"/>
          </a:xfrm>
        </p:grpSpPr>
        <p:sp>
          <p:nvSpPr>
            <p:cNvPr id="2899" name="Google Shape;2899;p69"/>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0" name="Google Shape;2900;p69"/>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1" name="Google Shape;2901;p69"/>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2" name="Google Shape;2902;p69"/>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3" name="Google Shape;2903;p69"/>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4" name="Google Shape;2904;p69"/>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5" name="Google Shape;2905;p69"/>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6" name="Google Shape;2906;p69"/>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7" name="Google Shape;2907;p69"/>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8" name="Google Shape;2908;p69"/>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9" name="Google Shape;2909;p69"/>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0" name="Google Shape;2910;p69"/>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1" name="Google Shape;2911;p69"/>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2" name="Google Shape;2912;p69"/>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3" name="Google Shape;2913;p69"/>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4" name="Google Shape;2914;p69"/>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5" name="Google Shape;2915;p69"/>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6" name="Google Shape;2916;p69"/>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7" name="Google Shape;2917;p69"/>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8" name="Google Shape;2918;p69"/>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9" name="Google Shape;2919;p69"/>
          <p:cNvGrpSpPr/>
          <p:nvPr/>
        </p:nvGrpSpPr>
        <p:grpSpPr>
          <a:xfrm>
            <a:off x="1227633" y="1874785"/>
            <a:ext cx="1387267" cy="1464567"/>
            <a:chOff x="4831925" y="1968275"/>
            <a:chExt cx="1040450" cy="1098425"/>
          </a:xfrm>
        </p:grpSpPr>
        <p:sp>
          <p:nvSpPr>
            <p:cNvPr id="2920" name="Google Shape;2920;p69"/>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1" name="Google Shape;2921;p69"/>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2" name="Google Shape;2922;p69"/>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3" name="Google Shape;2923;p69"/>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4" name="Google Shape;2924;p69"/>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5" name="Google Shape;2925;p69"/>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6" name="Google Shape;2926;p69"/>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27" name="Google Shape;2927;p69"/>
          <p:cNvGrpSpPr/>
          <p:nvPr/>
        </p:nvGrpSpPr>
        <p:grpSpPr>
          <a:xfrm rot="1288750">
            <a:off x="6653380" y="3742083"/>
            <a:ext cx="1207593" cy="1419648"/>
            <a:chOff x="4507000" y="1324025"/>
            <a:chExt cx="705150" cy="828975"/>
          </a:xfrm>
        </p:grpSpPr>
        <p:sp>
          <p:nvSpPr>
            <p:cNvPr id="2928" name="Google Shape;2928;p69"/>
            <p:cNvSpPr/>
            <p:nvPr/>
          </p:nvSpPr>
          <p:spPr>
            <a:xfrm>
              <a:off x="4507000" y="1575775"/>
              <a:ext cx="115100" cy="145200"/>
            </a:xfrm>
            <a:custGeom>
              <a:avLst/>
              <a:gdLst/>
              <a:ahLst/>
              <a:cxnLst/>
              <a:rect l="l" t="t" r="r" b="b"/>
              <a:pathLst>
                <a:path w="4604" h="5808" extrusionOk="0">
                  <a:moveTo>
                    <a:pt x="2736" y="1"/>
                  </a:moveTo>
                  <a:cubicBezTo>
                    <a:pt x="2218" y="1"/>
                    <a:pt x="1715" y="119"/>
                    <a:pt x="1172" y="498"/>
                  </a:cubicBezTo>
                  <a:cubicBezTo>
                    <a:pt x="336" y="1084"/>
                    <a:pt x="43" y="2172"/>
                    <a:pt x="22" y="3155"/>
                  </a:cubicBezTo>
                  <a:cubicBezTo>
                    <a:pt x="1" y="4034"/>
                    <a:pt x="377" y="4892"/>
                    <a:pt x="1047" y="5457"/>
                  </a:cubicBezTo>
                  <a:cubicBezTo>
                    <a:pt x="1386" y="5720"/>
                    <a:pt x="1765" y="5808"/>
                    <a:pt x="2159" y="5808"/>
                  </a:cubicBezTo>
                  <a:cubicBezTo>
                    <a:pt x="2860" y="5808"/>
                    <a:pt x="3605" y="5531"/>
                    <a:pt x="4248" y="5478"/>
                  </a:cubicBezTo>
                  <a:cubicBezTo>
                    <a:pt x="4583" y="5457"/>
                    <a:pt x="4604" y="4934"/>
                    <a:pt x="4269" y="4934"/>
                  </a:cubicBezTo>
                  <a:cubicBezTo>
                    <a:pt x="3683" y="4955"/>
                    <a:pt x="3223" y="5143"/>
                    <a:pt x="2679" y="5289"/>
                  </a:cubicBezTo>
                  <a:cubicBezTo>
                    <a:pt x="2475" y="5357"/>
                    <a:pt x="2284" y="5389"/>
                    <a:pt x="2106" y="5389"/>
                  </a:cubicBezTo>
                  <a:cubicBezTo>
                    <a:pt x="1025" y="5389"/>
                    <a:pt x="434" y="4236"/>
                    <a:pt x="398" y="3176"/>
                  </a:cubicBezTo>
                  <a:cubicBezTo>
                    <a:pt x="377" y="2255"/>
                    <a:pt x="754" y="1398"/>
                    <a:pt x="1424" y="791"/>
                  </a:cubicBezTo>
                  <a:cubicBezTo>
                    <a:pt x="1847" y="409"/>
                    <a:pt x="2342" y="307"/>
                    <a:pt x="2858" y="307"/>
                  </a:cubicBezTo>
                  <a:cubicBezTo>
                    <a:pt x="3387" y="307"/>
                    <a:pt x="3938" y="414"/>
                    <a:pt x="4457" y="435"/>
                  </a:cubicBezTo>
                  <a:cubicBezTo>
                    <a:pt x="4583" y="435"/>
                    <a:pt x="4604" y="247"/>
                    <a:pt x="4478" y="226"/>
                  </a:cubicBezTo>
                  <a:cubicBezTo>
                    <a:pt x="3837" y="130"/>
                    <a:pt x="3278" y="1"/>
                    <a:pt x="27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9" name="Google Shape;2929;p69"/>
            <p:cNvSpPr/>
            <p:nvPr/>
          </p:nvSpPr>
          <p:spPr>
            <a:xfrm>
              <a:off x="4603775" y="1642425"/>
              <a:ext cx="506900" cy="287950"/>
            </a:xfrm>
            <a:custGeom>
              <a:avLst/>
              <a:gdLst/>
              <a:ahLst/>
              <a:cxnLst/>
              <a:rect l="l" t="t" r="r" b="b"/>
              <a:pathLst>
                <a:path w="20276" h="11518" extrusionOk="0">
                  <a:moveTo>
                    <a:pt x="19189" y="1"/>
                  </a:moveTo>
                  <a:cubicBezTo>
                    <a:pt x="19021" y="1"/>
                    <a:pt x="18853" y="131"/>
                    <a:pt x="18916" y="343"/>
                  </a:cubicBezTo>
                  <a:cubicBezTo>
                    <a:pt x="19564" y="3000"/>
                    <a:pt x="18978" y="5239"/>
                    <a:pt x="17053" y="7143"/>
                  </a:cubicBezTo>
                  <a:cubicBezTo>
                    <a:pt x="15317" y="8859"/>
                    <a:pt x="13120" y="10532"/>
                    <a:pt x="10672" y="10804"/>
                  </a:cubicBezTo>
                  <a:cubicBezTo>
                    <a:pt x="10562" y="10818"/>
                    <a:pt x="10450" y="10824"/>
                    <a:pt x="10336" y="10824"/>
                  </a:cubicBezTo>
                  <a:cubicBezTo>
                    <a:pt x="9165" y="10824"/>
                    <a:pt x="7787" y="10185"/>
                    <a:pt x="6738" y="9842"/>
                  </a:cubicBezTo>
                  <a:cubicBezTo>
                    <a:pt x="5650" y="9507"/>
                    <a:pt x="4395" y="9068"/>
                    <a:pt x="3558" y="8273"/>
                  </a:cubicBezTo>
                  <a:cubicBezTo>
                    <a:pt x="1926" y="6829"/>
                    <a:pt x="545" y="4695"/>
                    <a:pt x="503" y="2477"/>
                  </a:cubicBezTo>
                  <a:cubicBezTo>
                    <a:pt x="503" y="2427"/>
                    <a:pt x="455" y="2401"/>
                    <a:pt x="403" y="2401"/>
                  </a:cubicBezTo>
                  <a:cubicBezTo>
                    <a:pt x="346" y="2401"/>
                    <a:pt x="284" y="2432"/>
                    <a:pt x="273" y="2498"/>
                  </a:cubicBezTo>
                  <a:cubicBezTo>
                    <a:pt x="1" y="4799"/>
                    <a:pt x="1382" y="6913"/>
                    <a:pt x="2909" y="8503"/>
                  </a:cubicBezTo>
                  <a:cubicBezTo>
                    <a:pt x="3871" y="9549"/>
                    <a:pt x="5252" y="10009"/>
                    <a:pt x="6550" y="10491"/>
                  </a:cubicBezTo>
                  <a:cubicBezTo>
                    <a:pt x="7766" y="10996"/>
                    <a:pt x="9200" y="11518"/>
                    <a:pt x="10567" y="11518"/>
                  </a:cubicBezTo>
                  <a:cubicBezTo>
                    <a:pt x="10728" y="11518"/>
                    <a:pt x="10889" y="11510"/>
                    <a:pt x="11048" y="11495"/>
                  </a:cubicBezTo>
                  <a:cubicBezTo>
                    <a:pt x="13664" y="11181"/>
                    <a:pt x="16007" y="9193"/>
                    <a:pt x="17807" y="7415"/>
                  </a:cubicBezTo>
                  <a:cubicBezTo>
                    <a:pt x="19752" y="5511"/>
                    <a:pt x="20276" y="2728"/>
                    <a:pt x="19460" y="196"/>
                  </a:cubicBezTo>
                  <a:cubicBezTo>
                    <a:pt x="19417" y="61"/>
                    <a:pt x="19303" y="1"/>
                    <a:pt x="191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0" name="Google Shape;2930;p69"/>
            <p:cNvSpPr/>
            <p:nvPr/>
          </p:nvSpPr>
          <p:spPr>
            <a:xfrm>
              <a:off x="5048850" y="1518075"/>
              <a:ext cx="124075" cy="139100"/>
            </a:xfrm>
            <a:custGeom>
              <a:avLst/>
              <a:gdLst/>
              <a:ahLst/>
              <a:cxnLst/>
              <a:rect l="l" t="t" r="r" b="b"/>
              <a:pathLst>
                <a:path w="4963" h="5564" extrusionOk="0">
                  <a:moveTo>
                    <a:pt x="2532" y="1"/>
                  </a:moveTo>
                  <a:cubicBezTo>
                    <a:pt x="1604" y="1"/>
                    <a:pt x="716" y="730"/>
                    <a:pt x="87" y="1320"/>
                  </a:cubicBezTo>
                  <a:cubicBezTo>
                    <a:pt x="1" y="1407"/>
                    <a:pt x="100" y="1550"/>
                    <a:pt x="208" y="1550"/>
                  </a:cubicBezTo>
                  <a:cubicBezTo>
                    <a:pt x="231" y="1550"/>
                    <a:pt x="254" y="1544"/>
                    <a:pt x="276" y="1530"/>
                  </a:cubicBezTo>
                  <a:cubicBezTo>
                    <a:pt x="969" y="1086"/>
                    <a:pt x="1768" y="661"/>
                    <a:pt x="2477" y="661"/>
                  </a:cubicBezTo>
                  <a:cubicBezTo>
                    <a:pt x="3072" y="661"/>
                    <a:pt x="3605" y="961"/>
                    <a:pt x="3958" y="1802"/>
                  </a:cubicBezTo>
                  <a:cubicBezTo>
                    <a:pt x="4230" y="2366"/>
                    <a:pt x="4377" y="3392"/>
                    <a:pt x="3979" y="3957"/>
                  </a:cubicBezTo>
                  <a:cubicBezTo>
                    <a:pt x="3638" y="4444"/>
                    <a:pt x="3031" y="4894"/>
                    <a:pt x="2434" y="4894"/>
                  </a:cubicBezTo>
                  <a:cubicBezTo>
                    <a:pt x="2263" y="4894"/>
                    <a:pt x="2092" y="4857"/>
                    <a:pt x="1929" y="4773"/>
                  </a:cubicBezTo>
                  <a:cubicBezTo>
                    <a:pt x="1887" y="4753"/>
                    <a:pt x="1845" y="4744"/>
                    <a:pt x="1806" y="4744"/>
                  </a:cubicBezTo>
                  <a:cubicBezTo>
                    <a:pt x="1547" y="4744"/>
                    <a:pt x="1361" y="5114"/>
                    <a:pt x="1615" y="5296"/>
                  </a:cubicBezTo>
                  <a:cubicBezTo>
                    <a:pt x="1865" y="5486"/>
                    <a:pt x="2134" y="5563"/>
                    <a:pt x="2405" y="5563"/>
                  </a:cubicBezTo>
                  <a:cubicBezTo>
                    <a:pt x="2972" y="5563"/>
                    <a:pt x="3554" y="5224"/>
                    <a:pt x="4021" y="4856"/>
                  </a:cubicBezTo>
                  <a:cubicBezTo>
                    <a:pt x="4858" y="4166"/>
                    <a:pt x="4962" y="3266"/>
                    <a:pt x="4753" y="2241"/>
                  </a:cubicBezTo>
                  <a:cubicBezTo>
                    <a:pt x="4502" y="1216"/>
                    <a:pt x="3916" y="190"/>
                    <a:pt x="2807" y="23"/>
                  </a:cubicBezTo>
                  <a:cubicBezTo>
                    <a:pt x="2715" y="8"/>
                    <a:pt x="2623" y="1"/>
                    <a:pt x="25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1" name="Google Shape;2931;p69"/>
            <p:cNvSpPr/>
            <p:nvPr/>
          </p:nvSpPr>
          <p:spPr>
            <a:xfrm>
              <a:off x="4653475" y="1458125"/>
              <a:ext cx="229100" cy="192725"/>
            </a:xfrm>
            <a:custGeom>
              <a:avLst/>
              <a:gdLst/>
              <a:ahLst/>
              <a:cxnLst/>
              <a:rect l="l" t="t" r="r" b="b"/>
              <a:pathLst>
                <a:path w="9164" h="7709" extrusionOk="0">
                  <a:moveTo>
                    <a:pt x="8929" y="0"/>
                  </a:moveTo>
                  <a:cubicBezTo>
                    <a:pt x="8886" y="0"/>
                    <a:pt x="8843" y="17"/>
                    <a:pt x="8809" y="57"/>
                  </a:cubicBezTo>
                  <a:cubicBezTo>
                    <a:pt x="7052" y="2254"/>
                    <a:pt x="5127" y="4241"/>
                    <a:pt x="2930" y="5978"/>
                  </a:cubicBezTo>
                  <a:cubicBezTo>
                    <a:pt x="2344" y="6417"/>
                    <a:pt x="1716" y="6836"/>
                    <a:pt x="1088" y="7171"/>
                  </a:cubicBezTo>
                  <a:cubicBezTo>
                    <a:pt x="971" y="7235"/>
                    <a:pt x="884" y="7263"/>
                    <a:pt x="823" y="7263"/>
                  </a:cubicBezTo>
                  <a:cubicBezTo>
                    <a:pt x="425" y="7263"/>
                    <a:pt x="1079" y="6090"/>
                    <a:pt x="1151" y="5999"/>
                  </a:cubicBezTo>
                  <a:cubicBezTo>
                    <a:pt x="1339" y="5685"/>
                    <a:pt x="1528" y="5392"/>
                    <a:pt x="1674" y="5057"/>
                  </a:cubicBezTo>
                  <a:cubicBezTo>
                    <a:pt x="1738" y="4917"/>
                    <a:pt x="1616" y="4824"/>
                    <a:pt x="1496" y="4824"/>
                  </a:cubicBezTo>
                  <a:cubicBezTo>
                    <a:pt x="1419" y="4824"/>
                    <a:pt x="1343" y="4863"/>
                    <a:pt x="1319" y="4953"/>
                  </a:cubicBezTo>
                  <a:cubicBezTo>
                    <a:pt x="1026" y="5601"/>
                    <a:pt x="0" y="6564"/>
                    <a:pt x="210" y="7359"/>
                  </a:cubicBezTo>
                  <a:cubicBezTo>
                    <a:pt x="285" y="7620"/>
                    <a:pt x="459" y="7708"/>
                    <a:pt x="665" y="7708"/>
                  </a:cubicBezTo>
                  <a:cubicBezTo>
                    <a:pt x="970" y="7708"/>
                    <a:pt x="1344" y="7513"/>
                    <a:pt x="1570" y="7401"/>
                  </a:cubicBezTo>
                  <a:cubicBezTo>
                    <a:pt x="4562" y="5811"/>
                    <a:pt x="7177" y="2965"/>
                    <a:pt x="9102" y="245"/>
                  </a:cubicBezTo>
                  <a:cubicBezTo>
                    <a:pt x="9163" y="123"/>
                    <a:pt x="9046" y="0"/>
                    <a:pt x="8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2" name="Google Shape;2932;p69"/>
            <p:cNvSpPr/>
            <p:nvPr/>
          </p:nvSpPr>
          <p:spPr>
            <a:xfrm>
              <a:off x="4588075" y="1567650"/>
              <a:ext cx="100550" cy="45225"/>
            </a:xfrm>
            <a:custGeom>
              <a:avLst/>
              <a:gdLst/>
              <a:ahLst/>
              <a:cxnLst/>
              <a:rect l="l" t="t" r="r" b="b"/>
              <a:pathLst>
                <a:path w="4022" h="1809" extrusionOk="0">
                  <a:moveTo>
                    <a:pt x="792" y="1"/>
                  </a:moveTo>
                  <a:cubicBezTo>
                    <a:pt x="721" y="1"/>
                    <a:pt x="652" y="27"/>
                    <a:pt x="608" y="91"/>
                  </a:cubicBezTo>
                  <a:cubicBezTo>
                    <a:pt x="1" y="907"/>
                    <a:pt x="503" y="1555"/>
                    <a:pt x="1361" y="1764"/>
                  </a:cubicBezTo>
                  <a:cubicBezTo>
                    <a:pt x="1473" y="1795"/>
                    <a:pt x="1587" y="1808"/>
                    <a:pt x="1701" y="1808"/>
                  </a:cubicBezTo>
                  <a:cubicBezTo>
                    <a:pt x="2054" y="1808"/>
                    <a:pt x="2410" y="1682"/>
                    <a:pt x="2742" y="1555"/>
                  </a:cubicBezTo>
                  <a:cubicBezTo>
                    <a:pt x="3223" y="1409"/>
                    <a:pt x="3600" y="1325"/>
                    <a:pt x="3955" y="927"/>
                  </a:cubicBezTo>
                  <a:cubicBezTo>
                    <a:pt x="4022" y="845"/>
                    <a:pt x="3970" y="735"/>
                    <a:pt x="3872" y="735"/>
                  </a:cubicBezTo>
                  <a:cubicBezTo>
                    <a:pt x="3847" y="735"/>
                    <a:pt x="3818" y="743"/>
                    <a:pt x="3788" y="760"/>
                  </a:cubicBezTo>
                  <a:cubicBezTo>
                    <a:pt x="3349" y="990"/>
                    <a:pt x="2826" y="990"/>
                    <a:pt x="2365" y="1137"/>
                  </a:cubicBezTo>
                  <a:cubicBezTo>
                    <a:pt x="2125" y="1204"/>
                    <a:pt x="1910" y="1253"/>
                    <a:pt x="1682" y="1253"/>
                  </a:cubicBezTo>
                  <a:cubicBezTo>
                    <a:pt x="1554" y="1253"/>
                    <a:pt x="1421" y="1237"/>
                    <a:pt x="1277" y="1199"/>
                  </a:cubicBezTo>
                  <a:cubicBezTo>
                    <a:pt x="796" y="1053"/>
                    <a:pt x="901" y="697"/>
                    <a:pt x="1047" y="321"/>
                  </a:cubicBezTo>
                  <a:cubicBezTo>
                    <a:pt x="1135" y="145"/>
                    <a:pt x="957" y="1"/>
                    <a:pt x="79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3" name="Google Shape;2933;p69"/>
            <p:cNvSpPr/>
            <p:nvPr/>
          </p:nvSpPr>
          <p:spPr>
            <a:xfrm>
              <a:off x="4857375" y="1458975"/>
              <a:ext cx="148625" cy="157600"/>
            </a:xfrm>
            <a:custGeom>
              <a:avLst/>
              <a:gdLst/>
              <a:ahLst/>
              <a:cxnLst/>
              <a:rect l="l" t="t" r="r" b="b"/>
              <a:pathLst>
                <a:path w="5945" h="6304" extrusionOk="0">
                  <a:moveTo>
                    <a:pt x="165" y="0"/>
                  </a:moveTo>
                  <a:cubicBezTo>
                    <a:pt x="82" y="0"/>
                    <a:pt x="0" y="76"/>
                    <a:pt x="25" y="190"/>
                  </a:cubicBezTo>
                  <a:cubicBezTo>
                    <a:pt x="339" y="1404"/>
                    <a:pt x="1155" y="2408"/>
                    <a:pt x="1699" y="3538"/>
                  </a:cubicBezTo>
                  <a:cubicBezTo>
                    <a:pt x="2118" y="4375"/>
                    <a:pt x="2620" y="5588"/>
                    <a:pt x="3457" y="6090"/>
                  </a:cubicBezTo>
                  <a:cubicBezTo>
                    <a:pt x="3713" y="6238"/>
                    <a:pt x="3956" y="6303"/>
                    <a:pt x="4182" y="6303"/>
                  </a:cubicBezTo>
                  <a:cubicBezTo>
                    <a:pt x="5267" y="6303"/>
                    <a:pt x="5945" y="4796"/>
                    <a:pt x="5633" y="3705"/>
                  </a:cubicBezTo>
                  <a:cubicBezTo>
                    <a:pt x="5599" y="3614"/>
                    <a:pt x="5503" y="3560"/>
                    <a:pt x="5409" y="3560"/>
                  </a:cubicBezTo>
                  <a:cubicBezTo>
                    <a:pt x="5330" y="3560"/>
                    <a:pt x="5253" y="3598"/>
                    <a:pt x="5215" y="3684"/>
                  </a:cubicBezTo>
                  <a:cubicBezTo>
                    <a:pt x="5005" y="4228"/>
                    <a:pt x="4943" y="4835"/>
                    <a:pt x="4650" y="5358"/>
                  </a:cubicBezTo>
                  <a:cubicBezTo>
                    <a:pt x="4518" y="5603"/>
                    <a:pt x="4360" y="5703"/>
                    <a:pt x="4189" y="5703"/>
                  </a:cubicBezTo>
                  <a:cubicBezTo>
                    <a:pt x="3540" y="5703"/>
                    <a:pt x="2710" y="4274"/>
                    <a:pt x="2494" y="3894"/>
                  </a:cubicBezTo>
                  <a:cubicBezTo>
                    <a:pt x="1783" y="2659"/>
                    <a:pt x="779" y="1404"/>
                    <a:pt x="297" y="106"/>
                  </a:cubicBezTo>
                  <a:cubicBezTo>
                    <a:pt x="273" y="32"/>
                    <a:pt x="219"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4" name="Google Shape;2934;p69"/>
            <p:cNvSpPr/>
            <p:nvPr/>
          </p:nvSpPr>
          <p:spPr>
            <a:xfrm>
              <a:off x="4993475" y="1503650"/>
              <a:ext cx="83200" cy="81875"/>
            </a:xfrm>
            <a:custGeom>
              <a:avLst/>
              <a:gdLst/>
              <a:ahLst/>
              <a:cxnLst/>
              <a:rect l="l" t="t" r="r" b="b"/>
              <a:pathLst>
                <a:path w="3328" h="3275" extrusionOk="0">
                  <a:moveTo>
                    <a:pt x="2407" y="1"/>
                  </a:moveTo>
                  <a:cubicBezTo>
                    <a:pt x="2306" y="1"/>
                    <a:pt x="2206" y="69"/>
                    <a:pt x="2219" y="182"/>
                  </a:cubicBezTo>
                  <a:cubicBezTo>
                    <a:pt x="2260" y="851"/>
                    <a:pt x="2616" y="1542"/>
                    <a:pt x="2386" y="2190"/>
                  </a:cubicBezTo>
                  <a:cubicBezTo>
                    <a:pt x="2276" y="2540"/>
                    <a:pt x="1793" y="2857"/>
                    <a:pt x="1393" y="2857"/>
                  </a:cubicBezTo>
                  <a:cubicBezTo>
                    <a:pt x="1339" y="2857"/>
                    <a:pt x="1285" y="2851"/>
                    <a:pt x="1235" y="2839"/>
                  </a:cubicBezTo>
                  <a:cubicBezTo>
                    <a:pt x="712" y="2713"/>
                    <a:pt x="398" y="2065"/>
                    <a:pt x="377" y="1583"/>
                  </a:cubicBezTo>
                  <a:cubicBezTo>
                    <a:pt x="356" y="1468"/>
                    <a:pt x="262" y="1416"/>
                    <a:pt x="173" y="1416"/>
                  </a:cubicBezTo>
                  <a:cubicBezTo>
                    <a:pt x="84" y="1416"/>
                    <a:pt x="1" y="1468"/>
                    <a:pt x="1" y="1562"/>
                  </a:cubicBezTo>
                  <a:cubicBezTo>
                    <a:pt x="1" y="2519"/>
                    <a:pt x="629" y="3274"/>
                    <a:pt x="1447" y="3274"/>
                  </a:cubicBezTo>
                  <a:cubicBezTo>
                    <a:pt x="1684" y="3274"/>
                    <a:pt x="1938" y="3210"/>
                    <a:pt x="2198" y="3069"/>
                  </a:cubicBezTo>
                  <a:cubicBezTo>
                    <a:pt x="3328" y="2441"/>
                    <a:pt x="2951" y="1060"/>
                    <a:pt x="2574" y="98"/>
                  </a:cubicBezTo>
                  <a:cubicBezTo>
                    <a:pt x="2541" y="31"/>
                    <a:pt x="2474" y="1"/>
                    <a:pt x="240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5" name="Google Shape;2935;p69"/>
            <p:cNvSpPr/>
            <p:nvPr/>
          </p:nvSpPr>
          <p:spPr>
            <a:xfrm>
              <a:off x="4873475" y="1324025"/>
              <a:ext cx="79750" cy="42700"/>
            </a:xfrm>
            <a:custGeom>
              <a:avLst/>
              <a:gdLst/>
              <a:ahLst/>
              <a:cxnLst/>
              <a:rect l="l" t="t" r="r" b="b"/>
              <a:pathLst>
                <a:path w="3190" h="1708" extrusionOk="0">
                  <a:moveTo>
                    <a:pt x="2222" y="0"/>
                  </a:moveTo>
                  <a:cubicBezTo>
                    <a:pt x="1840" y="0"/>
                    <a:pt x="1461" y="239"/>
                    <a:pt x="1139" y="420"/>
                  </a:cubicBezTo>
                  <a:cubicBezTo>
                    <a:pt x="846" y="587"/>
                    <a:pt x="469" y="922"/>
                    <a:pt x="114" y="1006"/>
                  </a:cubicBezTo>
                  <a:cubicBezTo>
                    <a:pt x="1" y="1006"/>
                    <a:pt x="40" y="1158"/>
                    <a:pt x="110" y="1158"/>
                  </a:cubicBezTo>
                  <a:cubicBezTo>
                    <a:pt x="118" y="1158"/>
                    <a:pt x="126" y="1156"/>
                    <a:pt x="135" y="1152"/>
                  </a:cubicBezTo>
                  <a:cubicBezTo>
                    <a:pt x="323" y="1131"/>
                    <a:pt x="532" y="1006"/>
                    <a:pt x="721" y="922"/>
                  </a:cubicBezTo>
                  <a:cubicBezTo>
                    <a:pt x="1097" y="734"/>
                    <a:pt x="1453" y="566"/>
                    <a:pt x="1850" y="420"/>
                  </a:cubicBezTo>
                  <a:cubicBezTo>
                    <a:pt x="1869" y="420"/>
                    <a:pt x="2131" y="333"/>
                    <a:pt x="2194" y="333"/>
                  </a:cubicBezTo>
                  <a:cubicBezTo>
                    <a:pt x="2200" y="333"/>
                    <a:pt x="2204" y="334"/>
                    <a:pt x="2206" y="336"/>
                  </a:cubicBezTo>
                  <a:cubicBezTo>
                    <a:pt x="2206" y="336"/>
                    <a:pt x="1997" y="587"/>
                    <a:pt x="1955" y="650"/>
                  </a:cubicBezTo>
                  <a:cubicBezTo>
                    <a:pt x="1704" y="901"/>
                    <a:pt x="1348" y="1131"/>
                    <a:pt x="1348" y="1487"/>
                  </a:cubicBezTo>
                  <a:cubicBezTo>
                    <a:pt x="1348" y="1624"/>
                    <a:pt x="1474" y="1707"/>
                    <a:pt x="1590" y="1707"/>
                  </a:cubicBezTo>
                  <a:cubicBezTo>
                    <a:pt x="1651" y="1707"/>
                    <a:pt x="1710" y="1684"/>
                    <a:pt x="1746" y="1633"/>
                  </a:cubicBezTo>
                  <a:cubicBezTo>
                    <a:pt x="1892" y="1424"/>
                    <a:pt x="3190" y="64"/>
                    <a:pt x="2269" y="1"/>
                  </a:cubicBezTo>
                  <a:cubicBezTo>
                    <a:pt x="2253" y="1"/>
                    <a:pt x="2238" y="0"/>
                    <a:pt x="222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6" name="Google Shape;2936;p69"/>
            <p:cNvSpPr/>
            <p:nvPr/>
          </p:nvSpPr>
          <p:spPr>
            <a:xfrm>
              <a:off x="4909775" y="1350400"/>
              <a:ext cx="74325" cy="29225"/>
            </a:xfrm>
            <a:custGeom>
              <a:avLst/>
              <a:gdLst/>
              <a:ahLst/>
              <a:cxnLst/>
              <a:rect l="l" t="t" r="r" b="b"/>
              <a:pathLst>
                <a:path w="2973" h="1169" extrusionOk="0">
                  <a:moveTo>
                    <a:pt x="2006" y="0"/>
                  </a:moveTo>
                  <a:cubicBezTo>
                    <a:pt x="1384" y="0"/>
                    <a:pt x="697" y="313"/>
                    <a:pt x="106" y="369"/>
                  </a:cubicBezTo>
                  <a:cubicBezTo>
                    <a:pt x="1" y="369"/>
                    <a:pt x="1" y="495"/>
                    <a:pt x="106" y="495"/>
                  </a:cubicBezTo>
                  <a:cubicBezTo>
                    <a:pt x="575" y="495"/>
                    <a:pt x="1208" y="280"/>
                    <a:pt x="1767" y="280"/>
                  </a:cubicBezTo>
                  <a:cubicBezTo>
                    <a:pt x="1999" y="280"/>
                    <a:pt x="2218" y="317"/>
                    <a:pt x="2408" y="422"/>
                  </a:cubicBezTo>
                  <a:lnTo>
                    <a:pt x="2408" y="422"/>
                  </a:lnTo>
                  <a:cubicBezTo>
                    <a:pt x="2122" y="577"/>
                    <a:pt x="1834" y="653"/>
                    <a:pt x="1800" y="1039"/>
                  </a:cubicBezTo>
                  <a:cubicBezTo>
                    <a:pt x="1800" y="1115"/>
                    <a:pt x="1877" y="1168"/>
                    <a:pt x="1944" y="1168"/>
                  </a:cubicBezTo>
                  <a:cubicBezTo>
                    <a:pt x="1969" y="1168"/>
                    <a:pt x="1992" y="1161"/>
                    <a:pt x="2010" y="1143"/>
                  </a:cubicBezTo>
                  <a:cubicBezTo>
                    <a:pt x="2303" y="976"/>
                    <a:pt x="2616" y="788"/>
                    <a:pt x="2867" y="578"/>
                  </a:cubicBezTo>
                  <a:cubicBezTo>
                    <a:pt x="2972" y="495"/>
                    <a:pt x="2951" y="369"/>
                    <a:pt x="2847" y="286"/>
                  </a:cubicBezTo>
                  <a:cubicBezTo>
                    <a:pt x="2594" y="74"/>
                    <a:pt x="2307" y="0"/>
                    <a:pt x="200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7" name="Google Shape;2937;p69"/>
            <p:cNvSpPr/>
            <p:nvPr/>
          </p:nvSpPr>
          <p:spPr>
            <a:xfrm>
              <a:off x="4948750" y="1368350"/>
              <a:ext cx="152000" cy="183250"/>
            </a:xfrm>
            <a:custGeom>
              <a:avLst/>
              <a:gdLst/>
              <a:ahLst/>
              <a:cxnLst/>
              <a:rect l="l" t="t" r="r" b="b"/>
              <a:pathLst>
                <a:path w="6080" h="7330" extrusionOk="0">
                  <a:moveTo>
                    <a:pt x="148" y="1"/>
                  </a:moveTo>
                  <a:cubicBezTo>
                    <a:pt x="59" y="1"/>
                    <a:pt x="1" y="158"/>
                    <a:pt x="95" y="195"/>
                  </a:cubicBezTo>
                  <a:cubicBezTo>
                    <a:pt x="1580" y="1095"/>
                    <a:pt x="2961" y="1660"/>
                    <a:pt x="3777" y="3313"/>
                  </a:cubicBezTo>
                  <a:cubicBezTo>
                    <a:pt x="4091" y="3961"/>
                    <a:pt x="5326" y="6075"/>
                    <a:pt x="4719" y="6702"/>
                  </a:cubicBezTo>
                  <a:cubicBezTo>
                    <a:pt x="4478" y="6991"/>
                    <a:pt x="4718" y="7330"/>
                    <a:pt x="5003" y="7330"/>
                  </a:cubicBezTo>
                  <a:cubicBezTo>
                    <a:pt x="5090" y="7330"/>
                    <a:pt x="5180" y="7299"/>
                    <a:pt x="5263" y="7226"/>
                  </a:cubicBezTo>
                  <a:cubicBezTo>
                    <a:pt x="6079" y="6430"/>
                    <a:pt x="5117" y="4673"/>
                    <a:pt x="4719" y="3878"/>
                  </a:cubicBezTo>
                  <a:cubicBezTo>
                    <a:pt x="4280" y="2999"/>
                    <a:pt x="3840" y="2162"/>
                    <a:pt x="3129" y="1451"/>
                  </a:cubicBezTo>
                  <a:cubicBezTo>
                    <a:pt x="2334" y="635"/>
                    <a:pt x="1183" y="404"/>
                    <a:pt x="179" y="7"/>
                  </a:cubicBezTo>
                  <a:cubicBezTo>
                    <a:pt x="168" y="3"/>
                    <a:pt x="158" y="1"/>
                    <a:pt x="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8" name="Google Shape;2938;p69"/>
            <p:cNvSpPr/>
            <p:nvPr/>
          </p:nvSpPr>
          <p:spPr>
            <a:xfrm>
              <a:off x="4691825" y="1333975"/>
              <a:ext cx="184000" cy="37350"/>
            </a:xfrm>
            <a:custGeom>
              <a:avLst/>
              <a:gdLst/>
              <a:ahLst/>
              <a:cxnLst/>
              <a:rect l="l" t="t" r="r" b="b"/>
              <a:pathLst>
                <a:path w="7360" h="1494" extrusionOk="0">
                  <a:moveTo>
                    <a:pt x="3258" y="64"/>
                  </a:moveTo>
                  <a:cubicBezTo>
                    <a:pt x="1919" y="64"/>
                    <a:pt x="1145" y="210"/>
                    <a:pt x="161" y="1131"/>
                  </a:cubicBezTo>
                  <a:cubicBezTo>
                    <a:pt x="1" y="1275"/>
                    <a:pt x="172" y="1493"/>
                    <a:pt x="355" y="1493"/>
                  </a:cubicBezTo>
                  <a:cubicBezTo>
                    <a:pt x="411" y="1493"/>
                    <a:pt x="468" y="1473"/>
                    <a:pt x="517" y="1424"/>
                  </a:cubicBezTo>
                  <a:cubicBezTo>
                    <a:pt x="1626" y="378"/>
                    <a:pt x="2756" y="482"/>
                    <a:pt x="4199" y="440"/>
                  </a:cubicBezTo>
                  <a:cubicBezTo>
                    <a:pt x="5246" y="440"/>
                    <a:pt x="6208" y="440"/>
                    <a:pt x="7212" y="754"/>
                  </a:cubicBezTo>
                  <a:cubicBezTo>
                    <a:pt x="7223" y="768"/>
                    <a:pt x="7234" y="774"/>
                    <a:pt x="7245" y="774"/>
                  </a:cubicBezTo>
                  <a:cubicBezTo>
                    <a:pt x="7303" y="774"/>
                    <a:pt x="7359" y="622"/>
                    <a:pt x="7254" y="587"/>
                  </a:cubicBezTo>
                  <a:cubicBezTo>
                    <a:pt x="5915" y="1"/>
                    <a:pt x="4702" y="85"/>
                    <a:pt x="3258" y="6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9" name="Google Shape;2939;p69"/>
            <p:cNvSpPr/>
            <p:nvPr/>
          </p:nvSpPr>
          <p:spPr>
            <a:xfrm>
              <a:off x="4690075" y="1358100"/>
              <a:ext cx="34225" cy="26950"/>
            </a:xfrm>
            <a:custGeom>
              <a:avLst/>
              <a:gdLst/>
              <a:ahLst/>
              <a:cxnLst/>
              <a:rect l="l" t="t" r="r" b="b"/>
              <a:pathLst>
                <a:path w="1369" h="1078" extrusionOk="0">
                  <a:moveTo>
                    <a:pt x="165" y="0"/>
                  </a:moveTo>
                  <a:cubicBezTo>
                    <a:pt x="57" y="0"/>
                    <a:pt x="0" y="162"/>
                    <a:pt x="106" y="250"/>
                  </a:cubicBezTo>
                  <a:cubicBezTo>
                    <a:pt x="503" y="480"/>
                    <a:pt x="691" y="940"/>
                    <a:pt x="1152" y="1066"/>
                  </a:cubicBezTo>
                  <a:cubicBezTo>
                    <a:pt x="1168" y="1074"/>
                    <a:pt x="1183" y="1077"/>
                    <a:pt x="1198" y="1077"/>
                  </a:cubicBezTo>
                  <a:cubicBezTo>
                    <a:pt x="1301" y="1077"/>
                    <a:pt x="1369" y="908"/>
                    <a:pt x="1277" y="835"/>
                  </a:cubicBezTo>
                  <a:cubicBezTo>
                    <a:pt x="943" y="542"/>
                    <a:pt x="629" y="208"/>
                    <a:pt x="231" y="19"/>
                  </a:cubicBezTo>
                  <a:cubicBezTo>
                    <a:pt x="208" y="6"/>
                    <a:pt x="185"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0" name="Google Shape;2940;p69"/>
            <p:cNvSpPr/>
            <p:nvPr/>
          </p:nvSpPr>
          <p:spPr>
            <a:xfrm>
              <a:off x="4561925" y="1383125"/>
              <a:ext cx="163175" cy="206575"/>
            </a:xfrm>
            <a:custGeom>
              <a:avLst/>
              <a:gdLst/>
              <a:ahLst/>
              <a:cxnLst/>
              <a:rect l="l" t="t" r="r" b="b"/>
              <a:pathLst>
                <a:path w="6527" h="8263" extrusionOk="0">
                  <a:moveTo>
                    <a:pt x="6329" y="0"/>
                  </a:moveTo>
                  <a:cubicBezTo>
                    <a:pt x="6305" y="0"/>
                    <a:pt x="6280" y="7"/>
                    <a:pt x="6257" y="23"/>
                  </a:cubicBezTo>
                  <a:cubicBezTo>
                    <a:pt x="4667" y="922"/>
                    <a:pt x="3139" y="1466"/>
                    <a:pt x="2009" y="3015"/>
                  </a:cubicBezTo>
                  <a:cubicBezTo>
                    <a:pt x="1068" y="4291"/>
                    <a:pt x="1" y="6635"/>
                    <a:pt x="900" y="8162"/>
                  </a:cubicBezTo>
                  <a:cubicBezTo>
                    <a:pt x="939" y="8233"/>
                    <a:pt x="996" y="8262"/>
                    <a:pt x="1055" y="8262"/>
                  </a:cubicBezTo>
                  <a:cubicBezTo>
                    <a:pt x="1184" y="8262"/>
                    <a:pt x="1320" y="8118"/>
                    <a:pt x="1277" y="7974"/>
                  </a:cubicBezTo>
                  <a:cubicBezTo>
                    <a:pt x="921" y="6216"/>
                    <a:pt x="1675" y="4417"/>
                    <a:pt x="2700" y="3036"/>
                  </a:cubicBezTo>
                  <a:cubicBezTo>
                    <a:pt x="3662" y="1697"/>
                    <a:pt x="5273" y="1299"/>
                    <a:pt x="6424" y="253"/>
                  </a:cubicBezTo>
                  <a:cubicBezTo>
                    <a:pt x="6527" y="134"/>
                    <a:pt x="6434" y="0"/>
                    <a:pt x="63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1" name="Google Shape;2941;p69"/>
            <p:cNvSpPr/>
            <p:nvPr/>
          </p:nvSpPr>
          <p:spPr>
            <a:xfrm>
              <a:off x="4565075" y="1701950"/>
              <a:ext cx="58275" cy="103875"/>
            </a:xfrm>
            <a:custGeom>
              <a:avLst/>
              <a:gdLst/>
              <a:ahLst/>
              <a:cxnLst/>
              <a:rect l="l" t="t" r="r" b="b"/>
              <a:pathLst>
                <a:path w="2331" h="4155" extrusionOk="0">
                  <a:moveTo>
                    <a:pt x="505" y="0"/>
                  </a:moveTo>
                  <a:cubicBezTo>
                    <a:pt x="481" y="0"/>
                    <a:pt x="458" y="10"/>
                    <a:pt x="440" y="33"/>
                  </a:cubicBezTo>
                  <a:cubicBezTo>
                    <a:pt x="0" y="535"/>
                    <a:pt x="84" y="1205"/>
                    <a:pt x="356" y="1791"/>
                  </a:cubicBezTo>
                  <a:cubicBezTo>
                    <a:pt x="691" y="2607"/>
                    <a:pt x="795" y="3695"/>
                    <a:pt x="1674" y="4113"/>
                  </a:cubicBezTo>
                  <a:cubicBezTo>
                    <a:pt x="1739" y="4142"/>
                    <a:pt x="1804" y="4155"/>
                    <a:pt x="1864" y="4155"/>
                  </a:cubicBezTo>
                  <a:cubicBezTo>
                    <a:pt x="2150" y="4155"/>
                    <a:pt x="2331" y="3864"/>
                    <a:pt x="1967" y="3674"/>
                  </a:cubicBezTo>
                  <a:cubicBezTo>
                    <a:pt x="1507" y="3402"/>
                    <a:pt x="1256" y="2942"/>
                    <a:pt x="1026" y="2460"/>
                  </a:cubicBezTo>
                  <a:cubicBezTo>
                    <a:pt x="774" y="1833"/>
                    <a:pt x="251" y="828"/>
                    <a:pt x="628" y="201"/>
                  </a:cubicBezTo>
                  <a:cubicBezTo>
                    <a:pt x="677" y="119"/>
                    <a:pt x="587" y="0"/>
                    <a:pt x="5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2" name="Google Shape;2942;p69"/>
            <p:cNvSpPr/>
            <p:nvPr/>
          </p:nvSpPr>
          <p:spPr>
            <a:xfrm>
              <a:off x="4606650" y="1791600"/>
              <a:ext cx="75200" cy="91850"/>
            </a:xfrm>
            <a:custGeom>
              <a:avLst/>
              <a:gdLst/>
              <a:ahLst/>
              <a:cxnLst/>
              <a:rect l="l" t="t" r="r" b="b"/>
              <a:pathLst>
                <a:path w="3008" h="3674" extrusionOk="0">
                  <a:moveTo>
                    <a:pt x="269" y="0"/>
                  </a:moveTo>
                  <a:cubicBezTo>
                    <a:pt x="114" y="0"/>
                    <a:pt x="1" y="177"/>
                    <a:pt x="158" y="318"/>
                  </a:cubicBezTo>
                  <a:cubicBezTo>
                    <a:pt x="471" y="632"/>
                    <a:pt x="848" y="841"/>
                    <a:pt x="1246" y="1113"/>
                  </a:cubicBezTo>
                  <a:cubicBezTo>
                    <a:pt x="1580" y="1322"/>
                    <a:pt x="1852" y="1552"/>
                    <a:pt x="1999" y="1950"/>
                  </a:cubicBezTo>
                  <a:cubicBezTo>
                    <a:pt x="2271" y="2599"/>
                    <a:pt x="2062" y="2954"/>
                    <a:pt x="1413" y="3205"/>
                  </a:cubicBezTo>
                  <a:cubicBezTo>
                    <a:pt x="1162" y="3268"/>
                    <a:pt x="1246" y="3645"/>
                    <a:pt x="1476" y="3666"/>
                  </a:cubicBezTo>
                  <a:cubicBezTo>
                    <a:pt x="1514" y="3671"/>
                    <a:pt x="1552" y="3673"/>
                    <a:pt x="1589" y="3673"/>
                  </a:cubicBezTo>
                  <a:cubicBezTo>
                    <a:pt x="2340" y="3673"/>
                    <a:pt x="3007" y="2710"/>
                    <a:pt x="2668" y="2013"/>
                  </a:cubicBezTo>
                  <a:cubicBezTo>
                    <a:pt x="2396" y="1552"/>
                    <a:pt x="2271" y="1176"/>
                    <a:pt x="1790" y="862"/>
                  </a:cubicBezTo>
                  <a:cubicBezTo>
                    <a:pt x="1350" y="548"/>
                    <a:pt x="848" y="402"/>
                    <a:pt x="430" y="67"/>
                  </a:cubicBezTo>
                  <a:cubicBezTo>
                    <a:pt x="377" y="20"/>
                    <a:pt x="321" y="0"/>
                    <a:pt x="26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3" name="Google Shape;2943;p69"/>
            <p:cNvSpPr/>
            <p:nvPr/>
          </p:nvSpPr>
          <p:spPr>
            <a:xfrm>
              <a:off x="4589650" y="1788025"/>
              <a:ext cx="65950" cy="87450"/>
            </a:xfrm>
            <a:custGeom>
              <a:avLst/>
              <a:gdLst/>
              <a:ahLst/>
              <a:cxnLst/>
              <a:rect l="l" t="t" r="r" b="b"/>
              <a:pathLst>
                <a:path w="2638" h="3498" extrusionOk="0">
                  <a:moveTo>
                    <a:pt x="754" y="1"/>
                  </a:moveTo>
                  <a:cubicBezTo>
                    <a:pt x="1" y="43"/>
                    <a:pt x="419" y="1507"/>
                    <a:pt x="482" y="1947"/>
                  </a:cubicBezTo>
                  <a:cubicBezTo>
                    <a:pt x="619" y="2596"/>
                    <a:pt x="1258" y="3497"/>
                    <a:pt x="1978" y="3497"/>
                  </a:cubicBezTo>
                  <a:cubicBezTo>
                    <a:pt x="2140" y="3497"/>
                    <a:pt x="2305" y="3452"/>
                    <a:pt x="2470" y="3348"/>
                  </a:cubicBezTo>
                  <a:cubicBezTo>
                    <a:pt x="2637" y="3265"/>
                    <a:pt x="2616" y="3056"/>
                    <a:pt x="2470" y="2972"/>
                  </a:cubicBezTo>
                  <a:cubicBezTo>
                    <a:pt x="2219" y="2784"/>
                    <a:pt x="1905" y="2846"/>
                    <a:pt x="1612" y="2742"/>
                  </a:cubicBezTo>
                  <a:cubicBezTo>
                    <a:pt x="1298" y="2616"/>
                    <a:pt x="1047" y="2240"/>
                    <a:pt x="963" y="1926"/>
                  </a:cubicBezTo>
                  <a:cubicBezTo>
                    <a:pt x="900" y="1695"/>
                    <a:pt x="377" y="335"/>
                    <a:pt x="796" y="252"/>
                  </a:cubicBezTo>
                  <a:cubicBezTo>
                    <a:pt x="942" y="231"/>
                    <a:pt x="900" y="1"/>
                    <a:pt x="7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4" name="Google Shape;2944;p69"/>
            <p:cNvSpPr/>
            <p:nvPr/>
          </p:nvSpPr>
          <p:spPr>
            <a:xfrm>
              <a:off x="4601675" y="1861850"/>
              <a:ext cx="76900" cy="86400"/>
            </a:xfrm>
            <a:custGeom>
              <a:avLst/>
              <a:gdLst/>
              <a:ahLst/>
              <a:cxnLst/>
              <a:rect l="l" t="t" r="r" b="b"/>
              <a:pathLst>
                <a:path w="3076" h="3456" extrusionOk="0">
                  <a:moveTo>
                    <a:pt x="666" y="1"/>
                  </a:moveTo>
                  <a:cubicBezTo>
                    <a:pt x="606" y="1"/>
                    <a:pt x="546" y="31"/>
                    <a:pt x="503" y="103"/>
                  </a:cubicBezTo>
                  <a:cubicBezTo>
                    <a:pt x="147" y="667"/>
                    <a:pt x="1" y="1442"/>
                    <a:pt x="168" y="2090"/>
                  </a:cubicBezTo>
                  <a:cubicBezTo>
                    <a:pt x="252" y="2425"/>
                    <a:pt x="419" y="2697"/>
                    <a:pt x="670" y="2927"/>
                  </a:cubicBezTo>
                  <a:cubicBezTo>
                    <a:pt x="817" y="3116"/>
                    <a:pt x="1110" y="3408"/>
                    <a:pt x="1403" y="3450"/>
                  </a:cubicBezTo>
                  <a:cubicBezTo>
                    <a:pt x="1441" y="3454"/>
                    <a:pt x="1479" y="3456"/>
                    <a:pt x="1516" y="3456"/>
                  </a:cubicBezTo>
                  <a:cubicBezTo>
                    <a:pt x="2723" y="3456"/>
                    <a:pt x="3076" y="1522"/>
                    <a:pt x="2365" y="730"/>
                  </a:cubicBezTo>
                  <a:cubicBezTo>
                    <a:pt x="2347" y="717"/>
                    <a:pt x="2328" y="711"/>
                    <a:pt x="2309" y="711"/>
                  </a:cubicBezTo>
                  <a:cubicBezTo>
                    <a:pt x="2238" y="711"/>
                    <a:pt x="2174" y="790"/>
                    <a:pt x="2240" y="856"/>
                  </a:cubicBezTo>
                  <a:cubicBezTo>
                    <a:pt x="2749" y="1501"/>
                    <a:pt x="2391" y="3014"/>
                    <a:pt x="1656" y="3014"/>
                  </a:cubicBezTo>
                  <a:cubicBezTo>
                    <a:pt x="1485" y="3014"/>
                    <a:pt x="1294" y="2932"/>
                    <a:pt x="1089" y="2739"/>
                  </a:cubicBezTo>
                  <a:cubicBezTo>
                    <a:pt x="294" y="2007"/>
                    <a:pt x="712" y="1128"/>
                    <a:pt x="880" y="249"/>
                  </a:cubicBezTo>
                  <a:cubicBezTo>
                    <a:pt x="893" y="111"/>
                    <a:pt x="781" y="1"/>
                    <a:pt x="66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5" name="Google Shape;2945;p69"/>
            <p:cNvSpPr/>
            <p:nvPr/>
          </p:nvSpPr>
          <p:spPr>
            <a:xfrm>
              <a:off x="4652875" y="1875750"/>
              <a:ext cx="68100" cy="75150"/>
            </a:xfrm>
            <a:custGeom>
              <a:avLst/>
              <a:gdLst/>
              <a:ahLst/>
              <a:cxnLst/>
              <a:rect l="l" t="t" r="r" b="b"/>
              <a:pathLst>
                <a:path w="2724" h="3006" extrusionOk="0">
                  <a:moveTo>
                    <a:pt x="1643" y="0"/>
                  </a:moveTo>
                  <a:cubicBezTo>
                    <a:pt x="1474" y="0"/>
                    <a:pt x="1309" y="186"/>
                    <a:pt x="1384" y="383"/>
                  </a:cubicBezTo>
                  <a:cubicBezTo>
                    <a:pt x="1635" y="948"/>
                    <a:pt x="2033" y="1555"/>
                    <a:pt x="1635" y="2183"/>
                  </a:cubicBezTo>
                  <a:cubicBezTo>
                    <a:pt x="1425" y="2478"/>
                    <a:pt x="1091" y="2575"/>
                    <a:pt x="748" y="2575"/>
                  </a:cubicBezTo>
                  <a:cubicBezTo>
                    <a:pt x="581" y="2575"/>
                    <a:pt x="412" y="2552"/>
                    <a:pt x="254" y="2518"/>
                  </a:cubicBezTo>
                  <a:cubicBezTo>
                    <a:pt x="238" y="2512"/>
                    <a:pt x="223" y="2510"/>
                    <a:pt x="209" y="2510"/>
                  </a:cubicBezTo>
                  <a:cubicBezTo>
                    <a:pt x="54" y="2510"/>
                    <a:pt x="0" y="2795"/>
                    <a:pt x="192" y="2852"/>
                  </a:cubicBezTo>
                  <a:cubicBezTo>
                    <a:pt x="451" y="2950"/>
                    <a:pt x="719" y="3006"/>
                    <a:pt x="980" y="3006"/>
                  </a:cubicBezTo>
                  <a:cubicBezTo>
                    <a:pt x="1393" y="3006"/>
                    <a:pt x="1788" y="2864"/>
                    <a:pt x="2096" y="2518"/>
                  </a:cubicBezTo>
                  <a:cubicBezTo>
                    <a:pt x="2723" y="1869"/>
                    <a:pt x="2389" y="697"/>
                    <a:pt x="1824" y="91"/>
                  </a:cubicBezTo>
                  <a:cubicBezTo>
                    <a:pt x="1772" y="27"/>
                    <a:pt x="1707" y="0"/>
                    <a:pt x="164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6" name="Google Shape;2946;p69"/>
            <p:cNvSpPr/>
            <p:nvPr/>
          </p:nvSpPr>
          <p:spPr>
            <a:xfrm>
              <a:off x="4605875" y="1945725"/>
              <a:ext cx="69675" cy="70425"/>
            </a:xfrm>
            <a:custGeom>
              <a:avLst/>
              <a:gdLst/>
              <a:ahLst/>
              <a:cxnLst/>
              <a:rect l="l" t="t" r="r" b="b"/>
              <a:pathLst>
                <a:path w="2787" h="2817" extrusionOk="0">
                  <a:moveTo>
                    <a:pt x="99" y="0"/>
                  </a:moveTo>
                  <a:cubicBezTo>
                    <a:pt x="55" y="0"/>
                    <a:pt x="9" y="55"/>
                    <a:pt x="21" y="116"/>
                  </a:cubicBezTo>
                  <a:cubicBezTo>
                    <a:pt x="210" y="911"/>
                    <a:pt x="0" y="1895"/>
                    <a:pt x="649" y="2522"/>
                  </a:cubicBezTo>
                  <a:cubicBezTo>
                    <a:pt x="882" y="2739"/>
                    <a:pt x="1142" y="2816"/>
                    <a:pt x="1410" y="2816"/>
                  </a:cubicBezTo>
                  <a:cubicBezTo>
                    <a:pt x="1815" y="2816"/>
                    <a:pt x="2238" y="2640"/>
                    <a:pt x="2616" y="2502"/>
                  </a:cubicBezTo>
                  <a:cubicBezTo>
                    <a:pt x="2786" y="2426"/>
                    <a:pt x="2700" y="2179"/>
                    <a:pt x="2558" y="2179"/>
                  </a:cubicBezTo>
                  <a:cubicBezTo>
                    <a:pt x="2543" y="2179"/>
                    <a:pt x="2527" y="2182"/>
                    <a:pt x="2511" y="2188"/>
                  </a:cubicBezTo>
                  <a:cubicBezTo>
                    <a:pt x="2176" y="2249"/>
                    <a:pt x="1785" y="2376"/>
                    <a:pt x="1427" y="2376"/>
                  </a:cubicBezTo>
                  <a:cubicBezTo>
                    <a:pt x="1294" y="2376"/>
                    <a:pt x="1166" y="2359"/>
                    <a:pt x="1046" y="2313"/>
                  </a:cubicBezTo>
                  <a:cubicBezTo>
                    <a:pt x="649" y="2146"/>
                    <a:pt x="419" y="1434"/>
                    <a:pt x="356" y="1037"/>
                  </a:cubicBezTo>
                  <a:cubicBezTo>
                    <a:pt x="314" y="723"/>
                    <a:pt x="293" y="409"/>
                    <a:pt x="168" y="95"/>
                  </a:cubicBezTo>
                  <a:cubicBezTo>
                    <a:pt x="159" y="27"/>
                    <a:pt x="129" y="0"/>
                    <a:pt x="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7" name="Google Shape;2947;p69"/>
            <p:cNvSpPr/>
            <p:nvPr/>
          </p:nvSpPr>
          <p:spPr>
            <a:xfrm>
              <a:off x="4663150" y="1948775"/>
              <a:ext cx="42650" cy="64300"/>
            </a:xfrm>
            <a:custGeom>
              <a:avLst/>
              <a:gdLst/>
              <a:ahLst/>
              <a:cxnLst/>
              <a:rect l="l" t="t" r="r" b="b"/>
              <a:pathLst>
                <a:path w="1706" h="2572" extrusionOk="0">
                  <a:moveTo>
                    <a:pt x="1073" y="0"/>
                  </a:moveTo>
                  <a:cubicBezTo>
                    <a:pt x="964" y="0"/>
                    <a:pt x="844" y="118"/>
                    <a:pt x="890" y="224"/>
                  </a:cubicBezTo>
                  <a:cubicBezTo>
                    <a:pt x="1099" y="601"/>
                    <a:pt x="1266" y="978"/>
                    <a:pt x="1162" y="1417"/>
                  </a:cubicBezTo>
                  <a:cubicBezTo>
                    <a:pt x="1057" y="1856"/>
                    <a:pt x="534" y="2066"/>
                    <a:pt x="157" y="2212"/>
                  </a:cubicBezTo>
                  <a:cubicBezTo>
                    <a:pt x="0" y="2291"/>
                    <a:pt x="83" y="2572"/>
                    <a:pt x="232" y="2572"/>
                  </a:cubicBezTo>
                  <a:cubicBezTo>
                    <a:pt x="241" y="2572"/>
                    <a:pt x="252" y="2570"/>
                    <a:pt x="262" y="2568"/>
                  </a:cubicBezTo>
                  <a:cubicBezTo>
                    <a:pt x="827" y="2400"/>
                    <a:pt x="1266" y="2149"/>
                    <a:pt x="1496" y="1584"/>
                  </a:cubicBezTo>
                  <a:cubicBezTo>
                    <a:pt x="1706" y="1061"/>
                    <a:pt x="1455" y="496"/>
                    <a:pt x="1183" y="57"/>
                  </a:cubicBezTo>
                  <a:cubicBezTo>
                    <a:pt x="1154" y="17"/>
                    <a:pt x="1115" y="0"/>
                    <a:pt x="10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8" name="Google Shape;2948;p69"/>
            <p:cNvSpPr/>
            <p:nvPr/>
          </p:nvSpPr>
          <p:spPr>
            <a:xfrm>
              <a:off x="4629325" y="1983900"/>
              <a:ext cx="76475" cy="68450"/>
            </a:xfrm>
            <a:custGeom>
              <a:avLst/>
              <a:gdLst/>
              <a:ahLst/>
              <a:cxnLst/>
              <a:rect l="l" t="t" r="r" b="b"/>
              <a:pathLst>
                <a:path w="3059" h="2738" extrusionOk="0">
                  <a:moveTo>
                    <a:pt x="2019" y="1"/>
                  </a:moveTo>
                  <a:cubicBezTo>
                    <a:pt x="1858" y="1"/>
                    <a:pt x="1835" y="179"/>
                    <a:pt x="1908" y="326"/>
                  </a:cubicBezTo>
                  <a:cubicBezTo>
                    <a:pt x="2138" y="849"/>
                    <a:pt x="2431" y="1477"/>
                    <a:pt x="1929" y="1958"/>
                  </a:cubicBezTo>
                  <a:cubicBezTo>
                    <a:pt x="1740" y="2147"/>
                    <a:pt x="1594" y="2284"/>
                    <a:pt x="1408" y="2284"/>
                  </a:cubicBezTo>
                  <a:cubicBezTo>
                    <a:pt x="1306" y="2284"/>
                    <a:pt x="1191" y="2243"/>
                    <a:pt x="1050" y="2146"/>
                  </a:cubicBezTo>
                  <a:cubicBezTo>
                    <a:pt x="736" y="1958"/>
                    <a:pt x="548" y="1623"/>
                    <a:pt x="339" y="1330"/>
                  </a:cubicBezTo>
                  <a:cubicBezTo>
                    <a:pt x="294" y="1292"/>
                    <a:pt x="241" y="1275"/>
                    <a:pt x="193" y="1275"/>
                  </a:cubicBezTo>
                  <a:cubicBezTo>
                    <a:pt x="84" y="1275"/>
                    <a:pt x="1" y="1361"/>
                    <a:pt x="88" y="1477"/>
                  </a:cubicBezTo>
                  <a:cubicBezTo>
                    <a:pt x="318" y="1853"/>
                    <a:pt x="569" y="2314"/>
                    <a:pt x="966" y="2586"/>
                  </a:cubicBezTo>
                  <a:cubicBezTo>
                    <a:pt x="1118" y="2694"/>
                    <a:pt x="1268" y="2738"/>
                    <a:pt x="1415" y="2738"/>
                  </a:cubicBezTo>
                  <a:cubicBezTo>
                    <a:pt x="1693" y="2738"/>
                    <a:pt x="1962" y="2582"/>
                    <a:pt x="2222" y="2418"/>
                  </a:cubicBezTo>
                  <a:cubicBezTo>
                    <a:pt x="2933" y="1937"/>
                    <a:pt x="3059" y="242"/>
                    <a:pt x="2096" y="12"/>
                  </a:cubicBezTo>
                  <a:cubicBezTo>
                    <a:pt x="2068" y="4"/>
                    <a:pt x="2042" y="1"/>
                    <a:pt x="20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9" name="Google Shape;2949;p69"/>
            <p:cNvSpPr/>
            <p:nvPr/>
          </p:nvSpPr>
          <p:spPr>
            <a:xfrm>
              <a:off x="4641975" y="1937175"/>
              <a:ext cx="46050" cy="71675"/>
            </a:xfrm>
            <a:custGeom>
              <a:avLst/>
              <a:gdLst/>
              <a:ahLst/>
              <a:cxnLst/>
              <a:rect l="l" t="t" r="r" b="b"/>
              <a:pathLst>
                <a:path w="1842" h="2867" extrusionOk="0">
                  <a:moveTo>
                    <a:pt x="304" y="0"/>
                  </a:moveTo>
                  <a:cubicBezTo>
                    <a:pt x="131" y="0"/>
                    <a:pt x="1" y="212"/>
                    <a:pt x="146" y="375"/>
                  </a:cubicBezTo>
                  <a:cubicBezTo>
                    <a:pt x="690" y="981"/>
                    <a:pt x="1109" y="1776"/>
                    <a:pt x="690" y="2551"/>
                  </a:cubicBezTo>
                  <a:cubicBezTo>
                    <a:pt x="601" y="2714"/>
                    <a:pt x="744" y="2867"/>
                    <a:pt x="902" y="2867"/>
                  </a:cubicBezTo>
                  <a:cubicBezTo>
                    <a:pt x="967" y="2867"/>
                    <a:pt x="1033" y="2841"/>
                    <a:pt x="1088" y="2781"/>
                  </a:cubicBezTo>
                  <a:cubicBezTo>
                    <a:pt x="1841" y="1881"/>
                    <a:pt x="1172" y="772"/>
                    <a:pt x="460" y="61"/>
                  </a:cubicBezTo>
                  <a:cubicBezTo>
                    <a:pt x="408" y="18"/>
                    <a:pt x="354" y="0"/>
                    <a:pt x="3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0" name="Google Shape;2950;p69"/>
            <p:cNvSpPr/>
            <p:nvPr/>
          </p:nvSpPr>
          <p:spPr>
            <a:xfrm>
              <a:off x="4605875" y="2034525"/>
              <a:ext cx="112475" cy="118475"/>
            </a:xfrm>
            <a:custGeom>
              <a:avLst/>
              <a:gdLst/>
              <a:ahLst/>
              <a:cxnLst/>
              <a:rect l="l" t="t" r="r" b="b"/>
              <a:pathLst>
                <a:path w="4499" h="4739" extrusionOk="0">
                  <a:moveTo>
                    <a:pt x="1718" y="1"/>
                  </a:moveTo>
                  <a:cubicBezTo>
                    <a:pt x="1697" y="1"/>
                    <a:pt x="1675" y="6"/>
                    <a:pt x="1653" y="17"/>
                  </a:cubicBezTo>
                  <a:cubicBezTo>
                    <a:pt x="942" y="310"/>
                    <a:pt x="774" y="979"/>
                    <a:pt x="523" y="1649"/>
                  </a:cubicBezTo>
                  <a:cubicBezTo>
                    <a:pt x="251" y="2297"/>
                    <a:pt x="0" y="3218"/>
                    <a:pt x="314" y="3887"/>
                  </a:cubicBezTo>
                  <a:cubicBezTo>
                    <a:pt x="424" y="4123"/>
                    <a:pt x="562" y="4219"/>
                    <a:pt x="717" y="4219"/>
                  </a:cubicBezTo>
                  <a:cubicBezTo>
                    <a:pt x="1198" y="4219"/>
                    <a:pt x="1833" y="3286"/>
                    <a:pt x="2221" y="2726"/>
                  </a:cubicBezTo>
                  <a:lnTo>
                    <a:pt x="2221" y="2726"/>
                  </a:lnTo>
                  <a:cubicBezTo>
                    <a:pt x="2406" y="3527"/>
                    <a:pt x="2791" y="4738"/>
                    <a:pt x="3525" y="4738"/>
                  </a:cubicBezTo>
                  <a:cubicBezTo>
                    <a:pt x="3595" y="4738"/>
                    <a:pt x="3669" y="4727"/>
                    <a:pt x="3746" y="4704"/>
                  </a:cubicBezTo>
                  <a:cubicBezTo>
                    <a:pt x="4331" y="4515"/>
                    <a:pt x="4394" y="3762"/>
                    <a:pt x="4415" y="3239"/>
                  </a:cubicBezTo>
                  <a:cubicBezTo>
                    <a:pt x="4499" y="2297"/>
                    <a:pt x="4185" y="1544"/>
                    <a:pt x="3787" y="707"/>
                  </a:cubicBezTo>
                  <a:cubicBezTo>
                    <a:pt x="3737" y="605"/>
                    <a:pt x="3637" y="558"/>
                    <a:pt x="3543" y="558"/>
                  </a:cubicBezTo>
                  <a:cubicBezTo>
                    <a:pt x="3405" y="558"/>
                    <a:pt x="3277" y="659"/>
                    <a:pt x="3327" y="833"/>
                  </a:cubicBezTo>
                  <a:cubicBezTo>
                    <a:pt x="3474" y="1439"/>
                    <a:pt x="3850" y="1983"/>
                    <a:pt x="3892" y="2611"/>
                  </a:cubicBezTo>
                  <a:cubicBezTo>
                    <a:pt x="3955" y="3071"/>
                    <a:pt x="3871" y="3595"/>
                    <a:pt x="3767" y="4055"/>
                  </a:cubicBezTo>
                  <a:cubicBezTo>
                    <a:pt x="3729" y="4188"/>
                    <a:pt x="3672" y="4242"/>
                    <a:pt x="3605" y="4242"/>
                  </a:cubicBezTo>
                  <a:cubicBezTo>
                    <a:pt x="3336" y="4242"/>
                    <a:pt x="2900" y="3377"/>
                    <a:pt x="2867" y="3343"/>
                  </a:cubicBezTo>
                  <a:cubicBezTo>
                    <a:pt x="2741" y="3051"/>
                    <a:pt x="2553" y="2611"/>
                    <a:pt x="2595" y="2276"/>
                  </a:cubicBezTo>
                  <a:cubicBezTo>
                    <a:pt x="2612" y="2137"/>
                    <a:pt x="2500" y="1984"/>
                    <a:pt x="2365" y="1984"/>
                  </a:cubicBezTo>
                  <a:cubicBezTo>
                    <a:pt x="2338" y="1984"/>
                    <a:pt x="2309" y="1990"/>
                    <a:pt x="2281" y="2004"/>
                  </a:cubicBezTo>
                  <a:cubicBezTo>
                    <a:pt x="1674" y="2276"/>
                    <a:pt x="1360" y="3051"/>
                    <a:pt x="921" y="3532"/>
                  </a:cubicBezTo>
                  <a:cubicBezTo>
                    <a:pt x="906" y="3544"/>
                    <a:pt x="893" y="3550"/>
                    <a:pt x="881" y="3550"/>
                  </a:cubicBezTo>
                  <a:cubicBezTo>
                    <a:pt x="757" y="3550"/>
                    <a:pt x="754" y="2942"/>
                    <a:pt x="754" y="2925"/>
                  </a:cubicBezTo>
                  <a:lnTo>
                    <a:pt x="754" y="2925"/>
                  </a:lnTo>
                  <a:cubicBezTo>
                    <a:pt x="774" y="2548"/>
                    <a:pt x="879" y="2214"/>
                    <a:pt x="984" y="1858"/>
                  </a:cubicBezTo>
                  <a:cubicBezTo>
                    <a:pt x="1151" y="1335"/>
                    <a:pt x="1402" y="644"/>
                    <a:pt x="1821" y="330"/>
                  </a:cubicBezTo>
                  <a:cubicBezTo>
                    <a:pt x="1985" y="221"/>
                    <a:pt x="1863" y="1"/>
                    <a:pt x="17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1" name="Google Shape;2951;p69"/>
            <p:cNvSpPr/>
            <p:nvPr/>
          </p:nvSpPr>
          <p:spPr>
            <a:xfrm>
              <a:off x="5107350" y="1651050"/>
              <a:ext cx="56150" cy="155500"/>
            </a:xfrm>
            <a:custGeom>
              <a:avLst/>
              <a:gdLst/>
              <a:ahLst/>
              <a:cxnLst/>
              <a:rect l="l" t="t" r="r" b="b"/>
              <a:pathLst>
                <a:path w="2246" h="6220" extrusionOk="0">
                  <a:moveTo>
                    <a:pt x="299" y="0"/>
                  </a:moveTo>
                  <a:cubicBezTo>
                    <a:pt x="215" y="0"/>
                    <a:pt x="127" y="69"/>
                    <a:pt x="153" y="186"/>
                  </a:cubicBezTo>
                  <a:cubicBezTo>
                    <a:pt x="781" y="1923"/>
                    <a:pt x="1430" y="4266"/>
                    <a:pt x="133" y="5856"/>
                  </a:cubicBezTo>
                  <a:cubicBezTo>
                    <a:pt x="0" y="6005"/>
                    <a:pt x="104" y="6220"/>
                    <a:pt x="256" y="6220"/>
                  </a:cubicBezTo>
                  <a:cubicBezTo>
                    <a:pt x="296" y="6220"/>
                    <a:pt x="340" y="6205"/>
                    <a:pt x="384" y="6170"/>
                  </a:cubicBezTo>
                  <a:cubicBezTo>
                    <a:pt x="2246" y="4998"/>
                    <a:pt x="1011" y="1525"/>
                    <a:pt x="426" y="81"/>
                  </a:cubicBezTo>
                  <a:cubicBezTo>
                    <a:pt x="402" y="26"/>
                    <a:pt x="351" y="0"/>
                    <a:pt x="2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2" name="Google Shape;2952;p69"/>
            <p:cNvSpPr/>
            <p:nvPr/>
          </p:nvSpPr>
          <p:spPr>
            <a:xfrm>
              <a:off x="5088150" y="1766450"/>
              <a:ext cx="35700" cy="34000"/>
            </a:xfrm>
            <a:custGeom>
              <a:avLst/>
              <a:gdLst/>
              <a:ahLst/>
              <a:cxnLst/>
              <a:rect l="l" t="t" r="r" b="b"/>
              <a:pathLst>
                <a:path w="1428" h="1360" extrusionOk="0">
                  <a:moveTo>
                    <a:pt x="260" y="0"/>
                  </a:moveTo>
                  <a:cubicBezTo>
                    <a:pt x="186" y="0"/>
                    <a:pt x="114" y="42"/>
                    <a:pt x="85" y="131"/>
                  </a:cubicBezTo>
                  <a:cubicBezTo>
                    <a:pt x="1" y="508"/>
                    <a:pt x="168" y="885"/>
                    <a:pt x="419" y="1178"/>
                  </a:cubicBezTo>
                  <a:cubicBezTo>
                    <a:pt x="545" y="1303"/>
                    <a:pt x="694" y="1360"/>
                    <a:pt x="842" y="1360"/>
                  </a:cubicBezTo>
                  <a:cubicBezTo>
                    <a:pt x="1037" y="1360"/>
                    <a:pt x="1230" y="1261"/>
                    <a:pt x="1361" y="1094"/>
                  </a:cubicBezTo>
                  <a:cubicBezTo>
                    <a:pt x="1428" y="994"/>
                    <a:pt x="1362" y="854"/>
                    <a:pt x="1268" y="854"/>
                  </a:cubicBezTo>
                  <a:cubicBezTo>
                    <a:pt x="1245" y="854"/>
                    <a:pt x="1219" y="863"/>
                    <a:pt x="1194" y="885"/>
                  </a:cubicBezTo>
                  <a:cubicBezTo>
                    <a:pt x="1112" y="950"/>
                    <a:pt x="1030" y="1003"/>
                    <a:pt x="929" y="1003"/>
                  </a:cubicBezTo>
                  <a:cubicBezTo>
                    <a:pt x="900" y="1003"/>
                    <a:pt x="870" y="998"/>
                    <a:pt x="838" y="989"/>
                  </a:cubicBezTo>
                  <a:cubicBezTo>
                    <a:pt x="775" y="926"/>
                    <a:pt x="691" y="822"/>
                    <a:pt x="670" y="759"/>
                  </a:cubicBezTo>
                  <a:cubicBezTo>
                    <a:pt x="566" y="571"/>
                    <a:pt x="503" y="362"/>
                    <a:pt x="461" y="152"/>
                  </a:cubicBezTo>
                  <a:cubicBezTo>
                    <a:pt x="428" y="53"/>
                    <a:pt x="342" y="0"/>
                    <a:pt x="2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3" name="Google Shape;2953;p69"/>
            <p:cNvSpPr/>
            <p:nvPr/>
          </p:nvSpPr>
          <p:spPr>
            <a:xfrm>
              <a:off x="5062150" y="1797150"/>
              <a:ext cx="57625" cy="26875"/>
            </a:xfrm>
            <a:custGeom>
              <a:avLst/>
              <a:gdLst/>
              <a:ahLst/>
              <a:cxnLst/>
              <a:rect l="l" t="t" r="r" b="b"/>
              <a:pathLst>
                <a:path w="2305" h="1075" extrusionOk="0">
                  <a:moveTo>
                    <a:pt x="2094" y="1"/>
                  </a:moveTo>
                  <a:cubicBezTo>
                    <a:pt x="2045" y="1"/>
                    <a:pt x="1995" y="22"/>
                    <a:pt x="1961" y="75"/>
                  </a:cubicBezTo>
                  <a:cubicBezTo>
                    <a:pt x="1753" y="406"/>
                    <a:pt x="1423" y="636"/>
                    <a:pt x="1097" y="636"/>
                  </a:cubicBezTo>
                  <a:cubicBezTo>
                    <a:pt x="866" y="636"/>
                    <a:pt x="637" y="520"/>
                    <a:pt x="455" y="242"/>
                  </a:cubicBezTo>
                  <a:cubicBezTo>
                    <a:pt x="408" y="188"/>
                    <a:pt x="341" y="165"/>
                    <a:pt x="275" y="165"/>
                  </a:cubicBezTo>
                  <a:cubicBezTo>
                    <a:pt x="136" y="165"/>
                    <a:pt x="1" y="268"/>
                    <a:pt x="57" y="410"/>
                  </a:cubicBezTo>
                  <a:cubicBezTo>
                    <a:pt x="255" y="877"/>
                    <a:pt x="607" y="1074"/>
                    <a:pt x="977" y="1074"/>
                  </a:cubicBezTo>
                  <a:cubicBezTo>
                    <a:pt x="1470" y="1074"/>
                    <a:pt x="1995" y="726"/>
                    <a:pt x="2234" y="201"/>
                  </a:cubicBezTo>
                  <a:cubicBezTo>
                    <a:pt x="2305" y="101"/>
                    <a:pt x="2201" y="1"/>
                    <a:pt x="20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4" name="Google Shape;2954;p69"/>
            <p:cNvSpPr/>
            <p:nvPr/>
          </p:nvSpPr>
          <p:spPr>
            <a:xfrm>
              <a:off x="5093400" y="1802275"/>
              <a:ext cx="56725" cy="89975"/>
            </a:xfrm>
            <a:custGeom>
              <a:avLst/>
              <a:gdLst/>
              <a:ahLst/>
              <a:cxnLst/>
              <a:rect l="l" t="t" r="r" b="b"/>
              <a:pathLst>
                <a:path w="2269" h="3599" extrusionOk="0">
                  <a:moveTo>
                    <a:pt x="435" y="1"/>
                  </a:moveTo>
                  <a:cubicBezTo>
                    <a:pt x="374" y="1"/>
                    <a:pt x="316" y="30"/>
                    <a:pt x="293" y="100"/>
                  </a:cubicBezTo>
                  <a:cubicBezTo>
                    <a:pt x="0" y="1021"/>
                    <a:pt x="188" y="1670"/>
                    <a:pt x="502" y="2527"/>
                  </a:cubicBezTo>
                  <a:cubicBezTo>
                    <a:pt x="676" y="3063"/>
                    <a:pt x="1027" y="3598"/>
                    <a:pt x="1520" y="3598"/>
                  </a:cubicBezTo>
                  <a:cubicBezTo>
                    <a:pt x="1682" y="3598"/>
                    <a:pt x="1859" y="3541"/>
                    <a:pt x="2051" y="3406"/>
                  </a:cubicBezTo>
                  <a:cubicBezTo>
                    <a:pt x="2269" y="3242"/>
                    <a:pt x="2076" y="2968"/>
                    <a:pt x="1870" y="2968"/>
                  </a:cubicBezTo>
                  <a:cubicBezTo>
                    <a:pt x="1840" y="2968"/>
                    <a:pt x="1809" y="2974"/>
                    <a:pt x="1779" y="2988"/>
                  </a:cubicBezTo>
                  <a:cubicBezTo>
                    <a:pt x="1730" y="3004"/>
                    <a:pt x="1683" y="3011"/>
                    <a:pt x="1639" y="3011"/>
                  </a:cubicBezTo>
                  <a:cubicBezTo>
                    <a:pt x="1289" y="3011"/>
                    <a:pt x="1093" y="2534"/>
                    <a:pt x="963" y="2255"/>
                  </a:cubicBezTo>
                  <a:cubicBezTo>
                    <a:pt x="649" y="1544"/>
                    <a:pt x="419" y="1021"/>
                    <a:pt x="628" y="205"/>
                  </a:cubicBezTo>
                  <a:cubicBezTo>
                    <a:pt x="654" y="86"/>
                    <a:pt x="540" y="1"/>
                    <a:pt x="4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5" name="Google Shape;2955;p69"/>
            <p:cNvSpPr/>
            <p:nvPr/>
          </p:nvSpPr>
          <p:spPr>
            <a:xfrm>
              <a:off x="5122625" y="1785875"/>
              <a:ext cx="50825" cy="115775"/>
            </a:xfrm>
            <a:custGeom>
              <a:avLst/>
              <a:gdLst/>
              <a:ahLst/>
              <a:cxnLst/>
              <a:rect l="l" t="t" r="r" b="b"/>
              <a:pathLst>
                <a:path w="2033" h="4631" extrusionOk="0">
                  <a:moveTo>
                    <a:pt x="295" y="1"/>
                  </a:moveTo>
                  <a:cubicBezTo>
                    <a:pt x="152" y="1"/>
                    <a:pt x="0" y="189"/>
                    <a:pt x="149" y="338"/>
                  </a:cubicBezTo>
                  <a:cubicBezTo>
                    <a:pt x="798" y="1070"/>
                    <a:pt x="1216" y="2033"/>
                    <a:pt x="1216" y="3037"/>
                  </a:cubicBezTo>
                  <a:cubicBezTo>
                    <a:pt x="1216" y="3393"/>
                    <a:pt x="882" y="4062"/>
                    <a:pt x="484" y="4062"/>
                  </a:cubicBezTo>
                  <a:cubicBezTo>
                    <a:pt x="296" y="4062"/>
                    <a:pt x="254" y="4271"/>
                    <a:pt x="338" y="4397"/>
                  </a:cubicBezTo>
                  <a:cubicBezTo>
                    <a:pt x="463" y="4563"/>
                    <a:pt x="592" y="4630"/>
                    <a:pt x="719" y="4630"/>
                  </a:cubicBezTo>
                  <a:cubicBezTo>
                    <a:pt x="1185" y="4630"/>
                    <a:pt x="1620" y="3713"/>
                    <a:pt x="1719" y="3351"/>
                  </a:cubicBezTo>
                  <a:cubicBezTo>
                    <a:pt x="2032" y="2242"/>
                    <a:pt x="1154" y="819"/>
                    <a:pt x="400" y="45"/>
                  </a:cubicBezTo>
                  <a:cubicBezTo>
                    <a:pt x="370" y="14"/>
                    <a:pt x="333" y="1"/>
                    <a:pt x="29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6" name="Google Shape;2956;p69"/>
            <p:cNvSpPr/>
            <p:nvPr/>
          </p:nvSpPr>
          <p:spPr>
            <a:xfrm>
              <a:off x="5058350" y="1831100"/>
              <a:ext cx="82825" cy="64175"/>
            </a:xfrm>
            <a:custGeom>
              <a:avLst/>
              <a:gdLst/>
              <a:ahLst/>
              <a:cxnLst/>
              <a:rect l="l" t="t" r="r" b="b"/>
              <a:pathLst>
                <a:path w="3313" h="2567" extrusionOk="0">
                  <a:moveTo>
                    <a:pt x="230" y="1"/>
                  </a:moveTo>
                  <a:cubicBezTo>
                    <a:pt x="117" y="1"/>
                    <a:pt x="0" y="80"/>
                    <a:pt x="0" y="224"/>
                  </a:cubicBezTo>
                  <a:cubicBezTo>
                    <a:pt x="17" y="1507"/>
                    <a:pt x="1098" y="2567"/>
                    <a:pt x="2304" y="2567"/>
                  </a:cubicBezTo>
                  <a:cubicBezTo>
                    <a:pt x="2572" y="2567"/>
                    <a:pt x="2847" y="2514"/>
                    <a:pt x="3118" y="2400"/>
                  </a:cubicBezTo>
                  <a:cubicBezTo>
                    <a:pt x="3312" y="2322"/>
                    <a:pt x="3200" y="2081"/>
                    <a:pt x="3048" y="2081"/>
                  </a:cubicBezTo>
                  <a:cubicBezTo>
                    <a:pt x="3037" y="2081"/>
                    <a:pt x="3025" y="2083"/>
                    <a:pt x="3013" y="2086"/>
                  </a:cubicBezTo>
                  <a:cubicBezTo>
                    <a:pt x="2827" y="2149"/>
                    <a:pt x="2641" y="2178"/>
                    <a:pt x="2458" y="2178"/>
                  </a:cubicBezTo>
                  <a:cubicBezTo>
                    <a:pt x="1432" y="2178"/>
                    <a:pt x="528" y="1251"/>
                    <a:pt x="440" y="203"/>
                  </a:cubicBezTo>
                  <a:cubicBezTo>
                    <a:pt x="430" y="64"/>
                    <a:pt x="331" y="1"/>
                    <a:pt x="2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7" name="Google Shape;2957;p69"/>
            <p:cNvSpPr/>
            <p:nvPr/>
          </p:nvSpPr>
          <p:spPr>
            <a:xfrm>
              <a:off x="5078750" y="1879525"/>
              <a:ext cx="66875" cy="72150"/>
            </a:xfrm>
            <a:custGeom>
              <a:avLst/>
              <a:gdLst/>
              <a:ahLst/>
              <a:cxnLst/>
              <a:rect l="l" t="t" r="r" b="b"/>
              <a:pathLst>
                <a:path w="2675" h="2886" extrusionOk="0">
                  <a:moveTo>
                    <a:pt x="828" y="1"/>
                  </a:moveTo>
                  <a:cubicBezTo>
                    <a:pt x="799" y="1"/>
                    <a:pt x="772" y="14"/>
                    <a:pt x="753" y="44"/>
                  </a:cubicBezTo>
                  <a:cubicBezTo>
                    <a:pt x="523" y="358"/>
                    <a:pt x="251" y="651"/>
                    <a:pt x="126" y="1007"/>
                  </a:cubicBezTo>
                  <a:cubicBezTo>
                    <a:pt x="0" y="1404"/>
                    <a:pt x="230" y="1906"/>
                    <a:pt x="377" y="2241"/>
                  </a:cubicBezTo>
                  <a:cubicBezTo>
                    <a:pt x="605" y="2697"/>
                    <a:pt x="1006" y="2886"/>
                    <a:pt x="1429" y="2886"/>
                  </a:cubicBezTo>
                  <a:cubicBezTo>
                    <a:pt x="1783" y="2886"/>
                    <a:pt x="2153" y="2753"/>
                    <a:pt x="2448" y="2534"/>
                  </a:cubicBezTo>
                  <a:cubicBezTo>
                    <a:pt x="2675" y="2360"/>
                    <a:pt x="2466" y="2055"/>
                    <a:pt x="2244" y="2055"/>
                  </a:cubicBezTo>
                  <a:cubicBezTo>
                    <a:pt x="2200" y="2055"/>
                    <a:pt x="2155" y="2067"/>
                    <a:pt x="2114" y="2095"/>
                  </a:cubicBezTo>
                  <a:cubicBezTo>
                    <a:pt x="1898" y="2227"/>
                    <a:pt x="1676" y="2298"/>
                    <a:pt x="1467" y="2298"/>
                  </a:cubicBezTo>
                  <a:cubicBezTo>
                    <a:pt x="1148" y="2298"/>
                    <a:pt x="859" y="2135"/>
                    <a:pt x="670" y="1781"/>
                  </a:cubicBezTo>
                  <a:cubicBezTo>
                    <a:pt x="544" y="1488"/>
                    <a:pt x="356" y="1258"/>
                    <a:pt x="481" y="902"/>
                  </a:cubicBezTo>
                  <a:cubicBezTo>
                    <a:pt x="565" y="651"/>
                    <a:pt x="774" y="379"/>
                    <a:pt x="942" y="149"/>
                  </a:cubicBezTo>
                  <a:cubicBezTo>
                    <a:pt x="971" y="75"/>
                    <a:pt x="896" y="1"/>
                    <a:pt x="8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8" name="Google Shape;2958;p69"/>
            <p:cNvSpPr/>
            <p:nvPr/>
          </p:nvSpPr>
          <p:spPr>
            <a:xfrm>
              <a:off x="5129000" y="1887875"/>
              <a:ext cx="19350" cy="60725"/>
            </a:xfrm>
            <a:custGeom>
              <a:avLst/>
              <a:gdLst/>
              <a:ahLst/>
              <a:cxnLst/>
              <a:rect l="l" t="t" r="r" b="b"/>
              <a:pathLst>
                <a:path w="774" h="2429" extrusionOk="0">
                  <a:moveTo>
                    <a:pt x="236" y="1"/>
                  </a:moveTo>
                  <a:cubicBezTo>
                    <a:pt x="101" y="1"/>
                    <a:pt x="1" y="211"/>
                    <a:pt x="124" y="317"/>
                  </a:cubicBezTo>
                  <a:cubicBezTo>
                    <a:pt x="731" y="819"/>
                    <a:pt x="20" y="1677"/>
                    <a:pt x="208" y="2284"/>
                  </a:cubicBezTo>
                  <a:cubicBezTo>
                    <a:pt x="231" y="2375"/>
                    <a:pt x="328" y="2429"/>
                    <a:pt x="425" y="2429"/>
                  </a:cubicBezTo>
                  <a:cubicBezTo>
                    <a:pt x="507" y="2429"/>
                    <a:pt x="588" y="2391"/>
                    <a:pt x="627" y="2305"/>
                  </a:cubicBezTo>
                  <a:cubicBezTo>
                    <a:pt x="752" y="1970"/>
                    <a:pt x="752" y="1489"/>
                    <a:pt x="752" y="1091"/>
                  </a:cubicBezTo>
                  <a:cubicBezTo>
                    <a:pt x="773" y="673"/>
                    <a:pt x="648" y="296"/>
                    <a:pt x="313" y="24"/>
                  </a:cubicBezTo>
                  <a:cubicBezTo>
                    <a:pt x="287" y="8"/>
                    <a:pt x="261" y="1"/>
                    <a:pt x="2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9" name="Google Shape;2959;p69"/>
            <p:cNvSpPr/>
            <p:nvPr/>
          </p:nvSpPr>
          <p:spPr>
            <a:xfrm>
              <a:off x="5129225" y="1877975"/>
              <a:ext cx="49975" cy="79100"/>
            </a:xfrm>
            <a:custGeom>
              <a:avLst/>
              <a:gdLst/>
              <a:ahLst/>
              <a:cxnLst/>
              <a:rect l="l" t="t" r="r" b="b"/>
              <a:pathLst>
                <a:path w="1999" h="3164" extrusionOk="0">
                  <a:moveTo>
                    <a:pt x="1229" y="0"/>
                  </a:moveTo>
                  <a:cubicBezTo>
                    <a:pt x="1137" y="0"/>
                    <a:pt x="1032" y="76"/>
                    <a:pt x="1057" y="190"/>
                  </a:cubicBezTo>
                  <a:cubicBezTo>
                    <a:pt x="1141" y="483"/>
                    <a:pt x="1224" y="734"/>
                    <a:pt x="1266" y="1048"/>
                  </a:cubicBezTo>
                  <a:cubicBezTo>
                    <a:pt x="1287" y="1257"/>
                    <a:pt x="1392" y="1906"/>
                    <a:pt x="1203" y="2094"/>
                  </a:cubicBezTo>
                  <a:cubicBezTo>
                    <a:pt x="1090" y="2189"/>
                    <a:pt x="580" y="2697"/>
                    <a:pt x="361" y="2697"/>
                  </a:cubicBezTo>
                  <a:cubicBezTo>
                    <a:pt x="339" y="2697"/>
                    <a:pt x="319" y="2691"/>
                    <a:pt x="304" y="2680"/>
                  </a:cubicBezTo>
                  <a:cubicBezTo>
                    <a:pt x="267" y="2643"/>
                    <a:pt x="228" y="2627"/>
                    <a:pt x="192" y="2627"/>
                  </a:cubicBezTo>
                  <a:cubicBezTo>
                    <a:pt x="86" y="2627"/>
                    <a:pt x="0" y="2764"/>
                    <a:pt x="32" y="2889"/>
                  </a:cubicBezTo>
                  <a:cubicBezTo>
                    <a:pt x="113" y="3089"/>
                    <a:pt x="239" y="3164"/>
                    <a:pt x="383" y="3164"/>
                  </a:cubicBezTo>
                  <a:cubicBezTo>
                    <a:pt x="722" y="3164"/>
                    <a:pt x="1159" y="2751"/>
                    <a:pt x="1350" y="2575"/>
                  </a:cubicBezTo>
                  <a:cubicBezTo>
                    <a:pt x="1999" y="1947"/>
                    <a:pt x="1601" y="838"/>
                    <a:pt x="1350" y="106"/>
                  </a:cubicBezTo>
                  <a:cubicBezTo>
                    <a:pt x="1342" y="32"/>
                    <a:pt x="1288" y="0"/>
                    <a:pt x="1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0" name="Google Shape;2960;p69"/>
            <p:cNvSpPr/>
            <p:nvPr/>
          </p:nvSpPr>
          <p:spPr>
            <a:xfrm>
              <a:off x="5093400" y="1934525"/>
              <a:ext cx="55450" cy="71175"/>
            </a:xfrm>
            <a:custGeom>
              <a:avLst/>
              <a:gdLst/>
              <a:ahLst/>
              <a:cxnLst/>
              <a:rect l="l" t="t" r="r" b="b"/>
              <a:pathLst>
                <a:path w="2218" h="2847" extrusionOk="0">
                  <a:moveTo>
                    <a:pt x="831" y="1"/>
                  </a:moveTo>
                  <a:cubicBezTo>
                    <a:pt x="786" y="1"/>
                    <a:pt x="740" y="19"/>
                    <a:pt x="711" y="62"/>
                  </a:cubicBezTo>
                  <a:cubicBezTo>
                    <a:pt x="565" y="460"/>
                    <a:pt x="251" y="794"/>
                    <a:pt x="105" y="1213"/>
                  </a:cubicBezTo>
                  <a:cubicBezTo>
                    <a:pt x="0" y="1631"/>
                    <a:pt x="105" y="2071"/>
                    <a:pt x="377" y="2426"/>
                  </a:cubicBezTo>
                  <a:cubicBezTo>
                    <a:pt x="586" y="2712"/>
                    <a:pt x="887" y="2846"/>
                    <a:pt x="1186" y="2846"/>
                  </a:cubicBezTo>
                  <a:cubicBezTo>
                    <a:pt x="1543" y="2846"/>
                    <a:pt x="1899" y="2654"/>
                    <a:pt x="2092" y="2301"/>
                  </a:cubicBezTo>
                  <a:cubicBezTo>
                    <a:pt x="2218" y="2082"/>
                    <a:pt x="2015" y="1862"/>
                    <a:pt x="1817" y="1862"/>
                  </a:cubicBezTo>
                  <a:cubicBezTo>
                    <a:pt x="1751" y="1862"/>
                    <a:pt x="1685" y="1887"/>
                    <a:pt x="1632" y="1945"/>
                  </a:cubicBezTo>
                  <a:cubicBezTo>
                    <a:pt x="1477" y="2100"/>
                    <a:pt x="1325" y="2167"/>
                    <a:pt x="1183" y="2167"/>
                  </a:cubicBezTo>
                  <a:cubicBezTo>
                    <a:pt x="924" y="2167"/>
                    <a:pt x="700" y="1943"/>
                    <a:pt x="565" y="1631"/>
                  </a:cubicBezTo>
                  <a:cubicBezTo>
                    <a:pt x="377" y="1213"/>
                    <a:pt x="837" y="564"/>
                    <a:pt x="984" y="167"/>
                  </a:cubicBezTo>
                  <a:cubicBezTo>
                    <a:pt x="1011" y="70"/>
                    <a:pt x="920" y="1"/>
                    <a:pt x="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1" name="Google Shape;2961;p69"/>
            <p:cNvSpPr/>
            <p:nvPr/>
          </p:nvSpPr>
          <p:spPr>
            <a:xfrm>
              <a:off x="5135225" y="1944375"/>
              <a:ext cx="28275" cy="49350"/>
            </a:xfrm>
            <a:custGeom>
              <a:avLst/>
              <a:gdLst/>
              <a:ahLst/>
              <a:cxnLst/>
              <a:rect l="l" t="t" r="r" b="b"/>
              <a:pathLst>
                <a:path w="1131" h="1974" extrusionOk="0">
                  <a:moveTo>
                    <a:pt x="798" y="0"/>
                  </a:moveTo>
                  <a:cubicBezTo>
                    <a:pt x="701" y="0"/>
                    <a:pt x="607" y="91"/>
                    <a:pt x="650" y="191"/>
                  </a:cubicBezTo>
                  <a:cubicBezTo>
                    <a:pt x="984" y="819"/>
                    <a:pt x="1" y="1195"/>
                    <a:pt x="210" y="1823"/>
                  </a:cubicBezTo>
                  <a:cubicBezTo>
                    <a:pt x="247" y="1909"/>
                    <a:pt x="342" y="1974"/>
                    <a:pt x="431" y="1974"/>
                  </a:cubicBezTo>
                  <a:cubicBezTo>
                    <a:pt x="493" y="1974"/>
                    <a:pt x="552" y="1942"/>
                    <a:pt x="587" y="1865"/>
                  </a:cubicBezTo>
                  <a:cubicBezTo>
                    <a:pt x="650" y="1677"/>
                    <a:pt x="712" y="1509"/>
                    <a:pt x="796" y="1321"/>
                  </a:cubicBezTo>
                  <a:cubicBezTo>
                    <a:pt x="859" y="1195"/>
                    <a:pt x="943" y="1028"/>
                    <a:pt x="1005" y="903"/>
                  </a:cubicBezTo>
                  <a:cubicBezTo>
                    <a:pt x="1131" y="610"/>
                    <a:pt x="1110" y="359"/>
                    <a:pt x="922" y="66"/>
                  </a:cubicBezTo>
                  <a:cubicBezTo>
                    <a:pt x="889" y="19"/>
                    <a:pt x="843" y="0"/>
                    <a:pt x="7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2" name="Google Shape;2962;p69"/>
            <p:cNvSpPr/>
            <p:nvPr/>
          </p:nvSpPr>
          <p:spPr>
            <a:xfrm>
              <a:off x="5106475" y="1999650"/>
              <a:ext cx="41350" cy="107275"/>
            </a:xfrm>
            <a:custGeom>
              <a:avLst/>
              <a:gdLst/>
              <a:ahLst/>
              <a:cxnLst/>
              <a:rect l="l" t="t" r="r" b="b"/>
              <a:pathLst>
                <a:path w="1654" h="4291" extrusionOk="0">
                  <a:moveTo>
                    <a:pt x="523" y="1"/>
                  </a:moveTo>
                  <a:cubicBezTo>
                    <a:pt x="460" y="1"/>
                    <a:pt x="394" y="35"/>
                    <a:pt x="377" y="114"/>
                  </a:cubicBezTo>
                  <a:cubicBezTo>
                    <a:pt x="105" y="1056"/>
                    <a:pt x="0" y="1809"/>
                    <a:pt x="84" y="2751"/>
                  </a:cubicBezTo>
                  <a:cubicBezTo>
                    <a:pt x="105" y="3190"/>
                    <a:pt x="147" y="4027"/>
                    <a:pt x="607" y="4257"/>
                  </a:cubicBezTo>
                  <a:cubicBezTo>
                    <a:pt x="648" y="4281"/>
                    <a:pt x="690" y="4291"/>
                    <a:pt x="732" y="4291"/>
                  </a:cubicBezTo>
                  <a:cubicBezTo>
                    <a:pt x="840" y="4291"/>
                    <a:pt x="944" y="4222"/>
                    <a:pt x="1005" y="4132"/>
                  </a:cubicBezTo>
                  <a:cubicBezTo>
                    <a:pt x="1444" y="3420"/>
                    <a:pt x="1653" y="2583"/>
                    <a:pt x="1486" y="1746"/>
                  </a:cubicBezTo>
                  <a:cubicBezTo>
                    <a:pt x="1474" y="1664"/>
                    <a:pt x="1390" y="1608"/>
                    <a:pt x="1307" y="1608"/>
                  </a:cubicBezTo>
                  <a:cubicBezTo>
                    <a:pt x="1242" y="1608"/>
                    <a:pt x="1179" y="1643"/>
                    <a:pt x="1151" y="1725"/>
                  </a:cubicBezTo>
                  <a:cubicBezTo>
                    <a:pt x="1004" y="2315"/>
                    <a:pt x="895" y="2878"/>
                    <a:pt x="664" y="3426"/>
                  </a:cubicBezTo>
                  <a:lnTo>
                    <a:pt x="664" y="3426"/>
                  </a:lnTo>
                  <a:cubicBezTo>
                    <a:pt x="580" y="3126"/>
                    <a:pt x="544" y="2700"/>
                    <a:pt x="544" y="2562"/>
                  </a:cubicBezTo>
                  <a:cubicBezTo>
                    <a:pt x="523" y="2207"/>
                    <a:pt x="440" y="1872"/>
                    <a:pt x="440" y="1516"/>
                  </a:cubicBezTo>
                  <a:cubicBezTo>
                    <a:pt x="481" y="1077"/>
                    <a:pt x="586" y="637"/>
                    <a:pt x="649" y="177"/>
                  </a:cubicBezTo>
                  <a:cubicBezTo>
                    <a:pt x="697" y="68"/>
                    <a:pt x="612" y="1"/>
                    <a:pt x="5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3" name="Google Shape;2963;p69"/>
            <p:cNvSpPr/>
            <p:nvPr/>
          </p:nvSpPr>
          <p:spPr>
            <a:xfrm>
              <a:off x="5136700" y="1981600"/>
              <a:ext cx="75450" cy="123525"/>
            </a:xfrm>
            <a:custGeom>
              <a:avLst/>
              <a:gdLst/>
              <a:ahLst/>
              <a:cxnLst/>
              <a:rect l="l" t="t" r="r" b="b"/>
              <a:pathLst>
                <a:path w="3018" h="4941" extrusionOk="0">
                  <a:moveTo>
                    <a:pt x="1130" y="0"/>
                  </a:moveTo>
                  <a:cubicBezTo>
                    <a:pt x="984" y="0"/>
                    <a:pt x="840" y="90"/>
                    <a:pt x="863" y="271"/>
                  </a:cubicBezTo>
                  <a:cubicBezTo>
                    <a:pt x="1030" y="1673"/>
                    <a:pt x="2829" y="2761"/>
                    <a:pt x="2348" y="4226"/>
                  </a:cubicBezTo>
                  <a:cubicBezTo>
                    <a:pt x="2290" y="4400"/>
                    <a:pt x="2197" y="4469"/>
                    <a:pt x="2087" y="4469"/>
                  </a:cubicBezTo>
                  <a:cubicBezTo>
                    <a:pt x="1720" y="4469"/>
                    <a:pt x="1159" y="3708"/>
                    <a:pt x="1030" y="3515"/>
                  </a:cubicBezTo>
                  <a:cubicBezTo>
                    <a:pt x="758" y="3180"/>
                    <a:pt x="528" y="2761"/>
                    <a:pt x="214" y="2447"/>
                  </a:cubicBezTo>
                  <a:cubicBezTo>
                    <a:pt x="186" y="2419"/>
                    <a:pt x="156" y="2408"/>
                    <a:pt x="129" y="2408"/>
                  </a:cubicBezTo>
                  <a:cubicBezTo>
                    <a:pt x="55" y="2408"/>
                    <a:pt x="1" y="2491"/>
                    <a:pt x="47" y="2552"/>
                  </a:cubicBezTo>
                  <a:cubicBezTo>
                    <a:pt x="421" y="3001"/>
                    <a:pt x="1247" y="4940"/>
                    <a:pt x="2091" y="4940"/>
                  </a:cubicBezTo>
                  <a:cubicBezTo>
                    <a:pt x="2191" y="4940"/>
                    <a:pt x="2291" y="4913"/>
                    <a:pt x="2390" y="4854"/>
                  </a:cubicBezTo>
                  <a:cubicBezTo>
                    <a:pt x="2955" y="4519"/>
                    <a:pt x="3018" y="3640"/>
                    <a:pt x="2829" y="3096"/>
                  </a:cubicBezTo>
                  <a:cubicBezTo>
                    <a:pt x="2495" y="2092"/>
                    <a:pt x="1700" y="1276"/>
                    <a:pt x="1407" y="188"/>
                  </a:cubicBezTo>
                  <a:cubicBezTo>
                    <a:pt x="1378" y="63"/>
                    <a:pt x="1253" y="0"/>
                    <a:pt x="11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4" name="Google Shape;2964;p69"/>
            <p:cNvSpPr/>
            <p:nvPr/>
          </p:nvSpPr>
          <p:spPr>
            <a:xfrm>
              <a:off x="4728800" y="1634100"/>
              <a:ext cx="28275" cy="77225"/>
            </a:xfrm>
            <a:custGeom>
              <a:avLst/>
              <a:gdLst/>
              <a:ahLst/>
              <a:cxnLst/>
              <a:rect l="l" t="t" r="r" b="b"/>
              <a:pathLst>
                <a:path w="1131" h="3089" extrusionOk="0">
                  <a:moveTo>
                    <a:pt x="253" y="1"/>
                  </a:moveTo>
                  <a:cubicBezTo>
                    <a:pt x="145" y="1"/>
                    <a:pt x="32" y="74"/>
                    <a:pt x="21" y="215"/>
                  </a:cubicBezTo>
                  <a:cubicBezTo>
                    <a:pt x="0" y="1136"/>
                    <a:pt x="230" y="2119"/>
                    <a:pt x="628" y="2935"/>
                  </a:cubicBezTo>
                  <a:cubicBezTo>
                    <a:pt x="674" y="3043"/>
                    <a:pt x="754" y="3089"/>
                    <a:pt x="837" y="3089"/>
                  </a:cubicBezTo>
                  <a:cubicBezTo>
                    <a:pt x="979" y="3089"/>
                    <a:pt x="1130" y="2953"/>
                    <a:pt x="1130" y="2768"/>
                  </a:cubicBezTo>
                  <a:cubicBezTo>
                    <a:pt x="1088" y="2391"/>
                    <a:pt x="942" y="2015"/>
                    <a:pt x="795" y="1680"/>
                  </a:cubicBezTo>
                  <a:cubicBezTo>
                    <a:pt x="649" y="1199"/>
                    <a:pt x="523" y="718"/>
                    <a:pt x="461" y="194"/>
                  </a:cubicBezTo>
                  <a:cubicBezTo>
                    <a:pt x="451" y="64"/>
                    <a:pt x="353" y="1"/>
                    <a:pt x="2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5" name="Google Shape;2965;p69"/>
            <p:cNvSpPr/>
            <p:nvPr/>
          </p:nvSpPr>
          <p:spPr>
            <a:xfrm>
              <a:off x="4956350" y="1618775"/>
              <a:ext cx="25700" cy="63500"/>
            </a:xfrm>
            <a:custGeom>
              <a:avLst/>
              <a:gdLst/>
              <a:ahLst/>
              <a:cxnLst/>
              <a:rect l="l" t="t" r="r" b="b"/>
              <a:pathLst>
                <a:path w="1028" h="2540" extrusionOk="0">
                  <a:moveTo>
                    <a:pt x="229" y="1"/>
                  </a:moveTo>
                  <a:cubicBezTo>
                    <a:pt x="130" y="1"/>
                    <a:pt x="42" y="55"/>
                    <a:pt x="42" y="180"/>
                  </a:cubicBezTo>
                  <a:cubicBezTo>
                    <a:pt x="0" y="912"/>
                    <a:pt x="126" y="1665"/>
                    <a:pt x="398" y="2335"/>
                  </a:cubicBezTo>
                  <a:cubicBezTo>
                    <a:pt x="453" y="2477"/>
                    <a:pt x="562" y="2539"/>
                    <a:pt x="671" y="2539"/>
                  </a:cubicBezTo>
                  <a:cubicBezTo>
                    <a:pt x="850" y="2539"/>
                    <a:pt x="1028" y="2373"/>
                    <a:pt x="963" y="2126"/>
                  </a:cubicBezTo>
                  <a:cubicBezTo>
                    <a:pt x="774" y="1477"/>
                    <a:pt x="565" y="849"/>
                    <a:pt x="502" y="201"/>
                  </a:cubicBezTo>
                  <a:cubicBezTo>
                    <a:pt x="480" y="76"/>
                    <a:pt x="347" y="1"/>
                    <a:pt x="2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6" name="Google Shape;2966;p69"/>
            <p:cNvSpPr/>
            <p:nvPr/>
          </p:nvSpPr>
          <p:spPr>
            <a:xfrm>
              <a:off x="5077700" y="1559150"/>
              <a:ext cx="38725" cy="59950"/>
            </a:xfrm>
            <a:custGeom>
              <a:avLst/>
              <a:gdLst/>
              <a:ahLst/>
              <a:cxnLst/>
              <a:rect l="l" t="t" r="r" b="b"/>
              <a:pathLst>
                <a:path w="1549" h="2398" extrusionOk="0">
                  <a:moveTo>
                    <a:pt x="1282" y="1"/>
                  </a:moveTo>
                  <a:cubicBezTo>
                    <a:pt x="1239" y="1"/>
                    <a:pt x="1194" y="16"/>
                    <a:pt x="1151" y="54"/>
                  </a:cubicBezTo>
                  <a:cubicBezTo>
                    <a:pt x="503" y="577"/>
                    <a:pt x="0" y="2314"/>
                    <a:pt x="1256" y="2397"/>
                  </a:cubicBezTo>
                  <a:cubicBezTo>
                    <a:pt x="1444" y="2397"/>
                    <a:pt x="1549" y="2146"/>
                    <a:pt x="1360" y="2042"/>
                  </a:cubicBezTo>
                  <a:cubicBezTo>
                    <a:pt x="963" y="1853"/>
                    <a:pt x="921" y="1581"/>
                    <a:pt x="1005" y="1163"/>
                  </a:cubicBezTo>
                  <a:cubicBezTo>
                    <a:pt x="1047" y="849"/>
                    <a:pt x="1235" y="514"/>
                    <a:pt x="1423" y="242"/>
                  </a:cubicBezTo>
                  <a:cubicBezTo>
                    <a:pt x="1501" y="133"/>
                    <a:pt x="1405" y="1"/>
                    <a:pt x="12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7" name="Google Shape;2967;p69"/>
            <p:cNvSpPr/>
            <p:nvPr/>
          </p:nvSpPr>
          <p:spPr>
            <a:xfrm>
              <a:off x="4561600" y="1613800"/>
              <a:ext cx="45350" cy="60375"/>
            </a:xfrm>
            <a:custGeom>
              <a:avLst/>
              <a:gdLst/>
              <a:ahLst/>
              <a:cxnLst/>
              <a:rect l="l" t="t" r="r" b="b"/>
              <a:pathLst>
                <a:path w="1814" h="2415" extrusionOk="0">
                  <a:moveTo>
                    <a:pt x="287" y="1"/>
                  </a:moveTo>
                  <a:cubicBezTo>
                    <a:pt x="128" y="1"/>
                    <a:pt x="0" y="236"/>
                    <a:pt x="181" y="337"/>
                  </a:cubicBezTo>
                  <a:cubicBezTo>
                    <a:pt x="537" y="546"/>
                    <a:pt x="830" y="839"/>
                    <a:pt x="1018" y="1237"/>
                  </a:cubicBezTo>
                  <a:cubicBezTo>
                    <a:pt x="1165" y="1571"/>
                    <a:pt x="1144" y="1990"/>
                    <a:pt x="1290" y="2304"/>
                  </a:cubicBezTo>
                  <a:cubicBezTo>
                    <a:pt x="1324" y="2371"/>
                    <a:pt x="1399" y="2414"/>
                    <a:pt x="1475" y="2414"/>
                  </a:cubicBezTo>
                  <a:cubicBezTo>
                    <a:pt x="1541" y="2414"/>
                    <a:pt x="1607" y="2382"/>
                    <a:pt x="1646" y="2304"/>
                  </a:cubicBezTo>
                  <a:cubicBezTo>
                    <a:pt x="1813" y="1906"/>
                    <a:pt x="1604" y="1383"/>
                    <a:pt x="1395" y="1006"/>
                  </a:cubicBezTo>
                  <a:cubicBezTo>
                    <a:pt x="1165" y="546"/>
                    <a:pt x="746" y="232"/>
                    <a:pt x="307" y="2"/>
                  </a:cubicBezTo>
                  <a:cubicBezTo>
                    <a:pt x="300" y="1"/>
                    <a:pt x="293" y="1"/>
                    <a:pt x="2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8" name="Google Shape;2968;p69"/>
            <p:cNvSpPr/>
            <p:nvPr/>
          </p:nvSpPr>
          <p:spPr>
            <a:xfrm>
              <a:off x="4556550" y="1613375"/>
              <a:ext cx="38825" cy="46925"/>
            </a:xfrm>
            <a:custGeom>
              <a:avLst/>
              <a:gdLst/>
              <a:ahLst/>
              <a:cxnLst/>
              <a:rect l="l" t="t" r="r" b="b"/>
              <a:pathLst>
                <a:path w="1553" h="1877" extrusionOk="0">
                  <a:moveTo>
                    <a:pt x="1262" y="1"/>
                  </a:moveTo>
                  <a:cubicBezTo>
                    <a:pt x="1222" y="1"/>
                    <a:pt x="1180" y="13"/>
                    <a:pt x="1136" y="40"/>
                  </a:cubicBezTo>
                  <a:cubicBezTo>
                    <a:pt x="571" y="417"/>
                    <a:pt x="216" y="982"/>
                    <a:pt x="27" y="1609"/>
                  </a:cubicBezTo>
                  <a:cubicBezTo>
                    <a:pt x="1" y="1768"/>
                    <a:pt x="134" y="1877"/>
                    <a:pt x="261" y="1877"/>
                  </a:cubicBezTo>
                  <a:cubicBezTo>
                    <a:pt x="335" y="1877"/>
                    <a:pt x="407" y="1840"/>
                    <a:pt x="446" y="1756"/>
                  </a:cubicBezTo>
                  <a:cubicBezTo>
                    <a:pt x="697" y="1191"/>
                    <a:pt x="1136" y="856"/>
                    <a:pt x="1450" y="396"/>
                  </a:cubicBezTo>
                  <a:cubicBezTo>
                    <a:pt x="1552" y="226"/>
                    <a:pt x="1433" y="1"/>
                    <a:pt x="126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9" name="Google Shape;2969;p69"/>
            <p:cNvSpPr/>
            <p:nvPr/>
          </p:nvSpPr>
          <p:spPr>
            <a:xfrm>
              <a:off x="5102275" y="1572525"/>
              <a:ext cx="29325" cy="17050"/>
            </a:xfrm>
            <a:custGeom>
              <a:avLst/>
              <a:gdLst/>
              <a:ahLst/>
              <a:cxnLst/>
              <a:rect l="l" t="t" r="r" b="b"/>
              <a:pathLst>
                <a:path w="1173" h="682" extrusionOk="0">
                  <a:moveTo>
                    <a:pt x="315" y="0"/>
                  </a:moveTo>
                  <a:cubicBezTo>
                    <a:pt x="22" y="42"/>
                    <a:pt x="1" y="460"/>
                    <a:pt x="252" y="481"/>
                  </a:cubicBezTo>
                  <a:cubicBezTo>
                    <a:pt x="440" y="481"/>
                    <a:pt x="629" y="502"/>
                    <a:pt x="754" y="628"/>
                  </a:cubicBezTo>
                  <a:cubicBezTo>
                    <a:pt x="800" y="665"/>
                    <a:pt x="854" y="681"/>
                    <a:pt x="907" y="681"/>
                  </a:cubicBezTo>
                  <a:cubicBezTo>
                    <a:pt x="975" y="681"/>
                    <a:pt x="1042" y="654"/>
                    <a:pt x="1089" y="607"/>
                  </a:cubicBezTo>
                  <a:cubicBezTo>
                    <a:pt x="1173" y="502"/>
                    <a:pt x="1152" y="377"/>
                    <a:pt x="1068" y="272"/>
                  </a:cubicBezTo>
                  <a:cubicBezTo>
                    <a:pt x="859" y="42"/>
                    <a:pt x="587"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0" name="Google Shape;2970;p69"/>
            <p:cNvSpPr/>
            <p:nvPr/>
          </p:nvSpPr>
          <p:spPr>
            <a:xfrm>
              <a:off x="4746025" y="1741425"/>
              <a:ext cx="242175" cy="106125"/>
            </a:xfrm>
            <a:custGeom>
              <a:avLst/>
              <a:gdLst/>
              <a:ahLst/>
              <a:cxnLst/>
              <a:rect l="l" t="t" r="r" b="b"/>
              <a:pathLst>
                <a:path w="9687" h="4245" extrusionOk="0">
                  <a:moveTo>
                    <a:pt x="9483" y="0"/>
                  </a:moveTo>
                  <a:cubicBezTo>
                    <a:pt x="9475" y="0"/>
                    <a:pt x="9467" y="1"/>
                    <a:pt x="9459" y="2"/>
                  </a:cubicBezTo>
                  <a:cubicBezTo>
                    <a:pt x="9041" y="86"/>
                    <a:pt x="9083" y="233"/>
                    <a:pt x="8853" y="630"/>
                  </a:cubicBezTo>
                  <a:cubicBezTo>
                    <a:pt x="8643" y="965"/>
                    <a:pt x="8539" y="1342"/>
                    <a:pt x="8308" y="1676"/>
                  </a:cubicBezTo>
                  <a:cubicBezTo>
                    <a:pt x="7911" y="2304"/>
                    <a:pt x="7095" y="2702"/>
                    <a:pt x="6467" y="3057"/>
                  </a:cubicBezTo>
                  <a:cubicBezTo>
                    <a:pt x="5726" y="3487"/>
                    <a:pt x="5012" y="3673"/>
                    <a:pt x="4326" y="3673"/>
                  </a:cubicBezTo>
                  <a:cubicBezTo>
                    <a:pt x="2841" y="3673"/>
                    <a:pt x="1483" y="2807"/>
                    <a:pt x="253" y="1676"/>
                  </a:cubicBezTo>
                  <a:cubicBezTo>
                    <a:pt x="233" y="1661"/>
                    <a:pt x="212" y="1654"/>
                    <a:pt x="190" y="1654"/>
                  </a:cubicBezTo>
                  <a:cubicBezTo>
                    <a:pt x="95" y="1654"/>
                    <a:pt x="0" y="1784"/>
                    <a:pt x="86" y="1886"/>
                  </a:cubicBezTo>
                  <a:cubicBezTo>
                    <a:pt x="1287" y="3179"/>
                    <a:pt x="2635" y="4245"/>
                    <a:pt x="4376" y="4245"/>
                  </a:cubicBezTo>
                  <a:cubicBezTo>
                    <a:pt x="4606" y="4245"/>
                    <a:pt x="4842" y="4226"/>
                    <a:pt x="5086" y="4187"/>
                  </a:cubicBezTo>
                  <a:cubicBezTo>
                    <a:pt x="7409" y="3811"/>
                    <a:pt x="8706" y="2179"/>
                    <a:pt x="9648" y="233"/>
                  </a:cubicBezTo>
                  <a:cubicBezTo>
                    <a:pt x="9686" y="116"/>
                    <a:pt x="9582" y="0"/>
                    <a:pt x="94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1" name="Google Shape;2971;p69"/>
            <p:cNvSpPr/>
            <p:nvPr/>
          </p:nvSpPr>
          <p:spPr>
            <a:xfrm>
              <a:off x="5007075" y="1684975"/>
              <a:ext cx="12575" cy="9450"/>
            </a:xfrm>
            <a:custGeom>
              <a:avLst/>
              <a:gdLst/>
              <a:ahLst/>
              <a:cxnLst/>
              <a:rect l="l" t="t" r="r" b="b"/>
              <a:pathLst>
                <a:path w="503" h="378" extrusionOk="0">
                  <a:moveTo>
                    <a:pt x="273" y="1"/>
                  </a:moveTo>
                  <a:cubicBezTo>
                    <a:pt x="22" y="1"/>
                    <a:pt x="1" y="377"/>
                    <a:pt x="252" y="377"/>
                  </a:cubicBezTo>
                  <a:cubicBezTo>
                    <a:pt x="482" y="377"/>
                    <a:pt x="503" y="1"/>
                    <a:pt x="2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2" name="Google Shape;2972;p69"/>
            <p:cNvSpPr/>
            <p:nvPr/>
          </p:nvSpPr>
          <p:spPr>
            <a:xfrm>
              <a:off x="5035850" y="1664050"/>
              <a:ext cx="15200" cy="11550"/>
            </a:xfrm>
            <a:custGeom>
              <a:avLst/>
              <a:gdLst/>
              <a:ahLst/>
              <a:cxnLst/>
              <a:rect l="l" t="t" r="r" b="b"/>
              <a:pathLst>
                <a:path w="608" h="462" extrusionOk="0">
                  <a:moveTo>
                    <a:pt x="293" y="1"/>
                  </a:moveTo>
                  <a:cubicBezTo>
                    <a:pt x="0" y="1"/>
                    <a:pt x="42" y="461"/>
                    <a:pt x="314" y="461"/>
                  </a:cubicBezTo>
                  <a:cubicBezTo>
                    <a:pt x="607" y="461"/>
                    <a:pt x="586"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3" name="Google Shape;2973;p69"/>
            <p:cNvSpPr/>
            <p:nvPr/>
          </p:nvSpPr>
          <p:spPr>
            <a:xfrm>
              <a:off x="5020150" y="1714800"/>
              <a:ext cx="17300" cy="11525"/>
            </a:xfrm>
            <a:custGeom>
              <a:avLst/>
              <a:gdLst/>
              <a:ahLst/>
              <a:cxnLst/>
              <a:rect l="l" t="t" r="r" b="b"/>
              <a:pathLst>
                <a:path w="692" h="461" extrusionOk="0">
                  <a:moveTo>
                    <a:pt x="315" y="0"/>
                  </a:moveTo>
                  <a:cubicBezTo>
                    <a:pt x="1" y="0"/>
                    <a:pt x="64" y="461"/>
                    <a:pt x="377" y="461"/>
                  </a:cubicBezTo>
                  <a:cubicBezTo>
                    <a:pt x="691" y="461"/>
                    <a:pt x="628"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4" name="Google Shape;2974;p69"/>
            <p:cNvSpPr/>
            <p:nvPr/>
          </p:nvSpPr>
          <p:spPr>
            <a:xfrm>
              <a:off x="4672300" y="1735725"/>
              <a:ext cx="14150" cy="10475"/>
            </a:xfrm>
            <a:custGeom>
              <a:avLst/>
              <a:gdLst/>
              <a:ahLst/>
              <a:cxnLst/>
              <a:rect l="l" t="t" r="r" b="b"/>
              <a:pathLst>
                <a:path w="566" h="419" extrusionOk="0">
                  <a:moveTo>
                    <a:pt x="294" y="0"/>
                  </a:moveTo>
                  <a:cubicBezTo>
                    <a:pt x="1" y="0"/>
                    <a:pt x="1" y="419"/>
                    <a:pt x="294" y="419"/>
                  </a:cubicBezTo>
                  <a:cubicBezTo>
                    <a:pt x="566" y="419"/>
                    <a:pt x="566" y="0"/>
                    <a:pt x="2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5" name="Google Shape;2975;p69"/>
            <p:cNvSpPr/>
            <p:nvPr/>
          </p:nvSpPr>
          <p:spPr>
            <a:xfrm>
              <a:off x="4707875" y="1725250"/>
              <a:ext cx="14150" cy="10500"/>
            </a:xfrm>
            <a:custGeom>
              <a:avLst/>
              <a:gdLst/>
              <a:ahLst/>
              <a:cxnLst/>
              <a:rect l="l" t="t" r="r" b="b"/>
              <a:pathLst>
                <a:path w="566" h="420" extrusionOk="0">
                  <a:moveTo>
                    <a:pt x="293" y="1"/>
                  </a:moveTo>
                  <a:cubicBezTo>
                    <a:pt x="0" y="1"/>
                    <a:pt x="21" y="419"/>
                    <a:pt x="293" y="419"/>
                  </a:cubicBezTo>
                  <a:cubicBezTo>
                    <a:pt x="565" y="419"/>
                    <a:pt x="544"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6" name="Google Shape;2976;p69"/>
            <p:cNvSpPr/>
            <p:nvPr/>
          </p:nvSpPr>
          <p:spPr>
            <a:xfrm>
              <a:off x="4697925" y="1765525"/>
              <a:ext cx="14675" cy="10500"/>
            </a:xfrm>
            <a:custGeom>
              <a:avLst/>
              <a:gdLst/>
              <a:ahLst/>
              <a:cxnLst/>
              <a:rect l="l" t="t" r="r" b="b"/>
              <a:pathLst>
                <a:path w="587" h="420" extrusionOk="0">
                  <a:moveTo>
                    <a:pt x="294" y="1"/>
                  </a:moveTo>
                  <a:cubicBezTo>
                    <a:pt x="1" y="1"/>
                    <a:pt x="1" y="419"/>
                    <a:pt x="294" y="419"/>
                  </a:cubicBezTo>
                  <a:cubicBezTo>
                    <a:pt x="587" y="419"/>
                    <a:pt x="545" y="1"/>
                    <a:pt x="2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7" name="Google Shape;2977;p69"/>
          <p:cNvGrpSpPr/>
          <p:nvPr/>
        </p:nvGrpSpPr>
        <p:grpSpPr>
          <a:xfrm rot="-768077">
            <a:off x="4108473" y="2879518"/>
            <a:ext cx="1314337" cy="1268868"/>
            <a:chOff x="2634875" y="1019675"/>
            <a:chExt cx="643150" cy="620900"/>
          </a:xfrm>
        </p:grpSpPr>
        <p:sp>
          <p:nvSpPr>
            <p:cNvPr id="2978" name="Google Shape;2978;p69"/>
            <p:cNvSpPr/>
            <p:nvPr/>
          </p:nvSpPr>
          <p:spPr>
            <a:xfrm>
              <a:off x="2701825" y="1357225"/>
              <a:ext cx="105150" cy="103975"/>
            </a:xfrm>
            <a:custGeom>
              <a:avLst/>
              <a:gdLst/>
              <a:ahLst/>
              <a:cxnLst/>
              <a:rect l="l" t="t" r="r" b="b"/>
              <a:pathLst>
                <a:path w="4206" h="4159" extrusionOk="0">
                  <a:moveTo>
                    <a:pt x="2221" y="1"/>
                  </a:moveTo>
                  <a:cubicBezTo>
                    <a:pt x="1724" y="1"/>
                    <a:pt x="1263" y="138"/>
                    <a:pt x="837" y="536"/>
                  </a:cubicBezTo>
                  <a:cubicBezTo>
                    <a:pt x="251" y="1080"/>
                    <a:pt x="0" y="1958"/>
                    <a:pt x="105" y="2733"/>
                  </a:cubicBezTo>
                  <a:cubicBezTo>
                    <a:pt x="210" y="3444"/>
                    <a:pt x="1109" y="3883"/>
                    <a:pt x="1716" y="4051"/>
                  </a:cubicBezTo>
                  <a:cubicBezTo>
                    <a:pt x="2009" y="4122"/>
                    <a:pt x="2336" y="4159"/>
                    <a:pt x="2665" y="4159"/>
                  </a:cubicBezTo>
                  <a:cubicBezTo>
                    <a:pt x="3111" y="4159"/>
                    <a:pt x="3561" y="4091"/>
                    <a:pt x="3934" y="3946"/>
                  </a:cubicBezTo>
                  <a:cubicBezTo>
                    <a:pt x="4206" y="3800"/>
                    <a:pt x="4080" y="3423"/>
                    <a:pt x="3808" y="3423"/>
                  </a:cubicBezTo>
                  <a:cubicBezTo>
                    <a:pt x="3761" y="3421"/>
                    <a:pt x="3713" y="3420"/>
                    <a:pt x="3665" y="3420"/>
                  </a:cubicBezTo>
                  <a:cubicBezTo>
                    <a:pt x="3199" y="3420"/>
                    <a:pt x="2721" y="3502"/>
                    <a:pt x="2266" y="3502"/>
                  </a:cubicBezTo>
                  <a:cubicBezTo>
                    <a:pt x="1740" y="3502"/>
                    <a:pt x="1245" y="3392"/>
                    <a:pt x="837" y="2921"/>
                  </a:cubicBezTo>
                  <a:cubicBezTo>
                    <a:pt x="335" y="2377"/>
                    <a:pt x="733" y="1498"/>
                    <a:pt x="1088" y="996"/>
                  </a:cubicBezTo>
                  <a:cubicBezTo>
                    <a:pt x="1570" y="368"/>
                    <a:pt x="2323" y="431"/>
                    <a:pt x="3034" y="410"/>
                  </a:cubicBezTo>
                  <a:cubicBezTo>
                    <a:pt x="3223" y="410"/>
                    <a:pt x="3181" y="117"/>
                    <a:pt x="3034" y="96"/>
                  </a:cubicBezTo>
                  <a:cubicBezTo>
                    <a:pt x="2753" y="39"/>
                    <a:pt x="2482" y="1"/>
                    <a:pt x="22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9" name="Google Shape;2979;p69"/>
            <p:cNvSpPr/>
            <p:nvPr/>
          </p:nvSpPr>
          <p:spPr>
            <a:xfrm>
              <a:off x="3136525" y="1303950"/>
              <a:ext cx="141500" cy="122025"/>
            </a:xfrm>
            <a:custGeom>
              <a:avLst/>
              <a:gdLst/>
              <a:ahLst/>
              <a:cxnLst/>
              <a:rect l="l" t="t" r="r" b="b"/>
              <a:pathLst>
                <a:path w="5660" h="4881" extrusionOk="0">
                  <a:moveTo>
                    <a:pt x="1814" y="1"/>
                  </a:moveTo>
                  <a:cubicBezTo>
                    <a:pt x="1197" y="1"/>
                    <a:pt x="593" y="211"/>
                    <a:pt x="104" y="700"/>
                  </a:cubicBezTo>
                  <a:cubicBezTo>
                    <a:pt x="1" y="769"/>
                    <a:pt x="82" y="909"/>
                    <a:pt x="196" y="909"/>
                  </a:cubicBezTo>
                  <a:cubicBezTo>
                    <a:pt x="221" y="909"/>
                    <a:pt x="246" y="903"/>
                    <a:pt x="272" y="888"/>
                  </a:cubicBezTo>
                  <a:cubicBezTo>
                    <a:pt x="681" y="554"/>
                    <a:pt x="1120" y="413"/>
                    <a:pt x="1557" y="413"/>
                  </a:cubicBezTo>
                  <a:cubicBezTo>
                    <a:pt x="2459" y="413"/>
                    <a:pt x="3355" y="1013"/>
                    <a:pt x="3975" y="1746"/>
                  </a:cubicBezTo>
                  <a:cubicBezTo>
                    <a:pt x="5231" y="3252"/>
                    <a:pt x="3410" y="4152"/>
                    <a:pt x="2155" y="4424"/>
                  </a:cubicBezTo>
                  <a:cubicBezTo>
                    <a:pt x="1946" y="4466"/>
                    <a:pt x="1967" y="4843"/>
                    <a:pt x="2176" y="4864"/>
                  </a:cubicBezTo>
                  <a:cubicBezTo>
                    <a:pt x="2272" y="4875"/>
                    <a:pt x="2370" y="4880"/>
                    <a:pt x="2468" y="4880"/>
                  </a:cubicBezTo>
                  <a:cubicBezTo>
                    <a:pt x="4008" y="4880"/>
                    <a:pt x="5659" y="3526"/>
                    <a:pt x="4833" y="1913"/>
                  </a:cubicBezTo>
                  <a:cubicBezTo>
                    <a:pt x="4279" y="806"/>
                    <a:pt x="3020" y="1"/>
                    <a:pt x="18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0" name="Google Shape;2980;p69"/>
            <p:cNvSpPr/>
            <p:nvPr/>
          </p:nvSpPr>
          <p:spPr>
            <a:xfrm>
              <a:off x="3165800" y="1343925"/>
              <a:ext cx="32450" cy="39100"/>
            </a:xfrm>
            <a:custGeom>
              <a:avLst/>
              <a:gdLst/>
              <a:ahLst/>
              <a:cxnLst/>
              <a:rect l="l" t="t" r="r" b="b"/>
              <a:pathLst>
                <a:path w="1298" h="1564" extrusionOk="0">
                  <a:moveTo>
                    <a:pt x="1047" y="1"/>
                  </a:moveTo>
                  <a:cubicBezTo>
                    <a:pt x="294" y="1"/>
                    <a:pt x="1" y="628"/>
                    <a:pt x="1" y="1298"/>
                  </a:cubicBezTo>
                  <a:cubicBezTo>
                    <a:pt x="1" y="1438"/>
                    <a:pt x="118" y="1564"/>
                    <a:pt x="242" y="1564"/>
                  </a:cubicBezTo>
                  <a:cubicBezTo>
                    <a:pt x="266" y="1564"/>
                    <a:pt x="291" y="1559"/>
                    <a:pt x="314" y="1549"/>
                  </a:cubicBezTo>
                  <a:cubicBezTo>
                    <a:pt x="503" y="1465"/>
                    <a:pt x="461" y="1172"/>
                    <a:pt x="482" y="984"/>
                  </a:cubicBezTo>
                  <a:cubicBezTo>
                    <a:pt x="524" y="628"/>
                    <a:pt x="691" y="398"/>
                    <a:pt x="1089" y="356"/>
                  </a:cubicBezTo>
                  <a:cubicBezTo>
                    <a:pt x="1298" y="335"/>
                    <a:pt x="125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1" name="Google Shape;2981;p69"/>
            <p:cNvSpPr/>
            <p:nvPr/>
          </p:nvSpPr>
          <p:spPr>
            <a:xfrm>
              <a:off x="3172825" y="1352250"/>
              <a:ext cx="42350" cy="28125"/>
            </a:xfrm>
            <a:custGeom>
              <a:avLst/>
              <a:gdLst/>
              <a:ahLst/>
              <a:cxnLst/>
              <a:rect l="l" t="t" r="r" b="b"/>
              <a:pathLst>
                <a:path w="1694" h="1125" extrusionOk="0">
                  <a:moveTo>
                    <a:pt x="344" y="0"/>
                  </a:moveTo>
                  <a:cubicBezTo>
                    <a:pt x="149" y="0"/>
                    <a:pt x="0" y="332"/>
                    <a:pt x="201" y="442"/>
                  </a:cubicBezTo>
                  <a:cubicBezTo>
                    <a:pt x="536" y="630"/>
                    <a:pt x="891" y="818"/>
                    <a:pt x="1205" y="1069"/>
                  </a:cubicBezTo>
                  <a:cubicBezTo>
                    <a:pt x="1248" y="1108"/>
                    <a:pt x="1296" y="1125"/>
                    <a:pt x="1343" y="1125"/>
                  </a:cubicBezTo>
                  <a:cubicBezTo>
                    <a:pt x="1523" y="1125"/>
                    <a:pt x="1694" y="880"/>
                    <a:pt x="1561" y="714"/>
                  </a:cubicBezTo>
                  <a:cubicBezTo>
                    <a:pt x="1247" y="379"/>
                    <a:pt x="849" y="212"/>
                    <a:pt x="431" y="23"/>
                  </a:cubicBezTo>
                  <a:cubicBezTo>
                    <a:pt x="402" y="7"/>
                    <a:pt x="372" y="0"/>
                    <a:pt x="34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2" name="Google Shape;2982;p69"/>
            <p:cNvSpPr/>
            <p:nvPr/>
          </p:nvSpPr>
          <p:spPr>
            <a:xfrm>
              <a:off x="2739275" y="1386725"/>
              <a:ext cx="48125" cy="22325"/>
            </a:xfrm>
            <a:custGeom>
              <a:avLst/>
              <a:gdLst/>
              <a:ahLst/>
              <a:cxnLst/>
              <a:rect l="l" t="t" r="r" b="b"/>
              <a:pathLst>
                <a:path w="1925" h="893" extrusionOk="0">
                  <a:moveTo>
                    <a:pt x="740" y="1"/>
                  </a:moveTo>
                  <a:cubicBezTo>
                    <a:pt x="552" y="1"/>
                    <a:pt x="370" y="31"/>
                    <a:pt x="218" y="88"/>
                  </a:cubicBezTo>
                  <a:cubicBezTo>
                    <a:pt x="1" y="167"/>
                    <a:pt x="63" y="489"/>
                    <a:pt x="283" y="489"/>
                  </a:cubicBezTo>
                  <a:cubicBezTo>
                    <a:pt x="295" y="489"/>
                    <a:pt x="309" y="488"/>
                    <a:pt x="323" y="486"/>
                  </a:cubicBezTo>
                  <a:cubicBezTo>
                    <a:pt x="399" y="467"/>
                    <a:pt x="470" y="459"/>
                    <a:pt x="538" y="459"/>
                  </a:cubicBezTo>
                  <a:cubicBezTo>
                    <a:pt x="940" y="459"/>
                    <a:pt x="1226" y="740"/>
                    <a:pt x="1620" y="883"/>
                  </a:cubicBezTo>
                  <a:cubicBezTo>
                    <a:pt x="1642" y="890"/>
                    <a:pt x="1664" y="893"/>
                    <a:pt x="1684" y="893"/>
                  </a:cubicBezTo>
                  <a:cubicBezTo>
                    <a:pt x="1849" y="893"/>
                    <a:pt x="1925" y="677"/>
                    <a:pt x="1850" y="527"/>
                  </a:cubicBezTo>
                  <a:cubicBezTo>
                    <a:pt x="1646" y="162"/>
                    <a:pt x="1176" y="1"/>
                    <a:pt x="7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3" name="Google Shape;2983;p69"/>
            <p:cNvSpPr/>
            <p:nvPr/>
          </p:nvSpPr>
          <p:spPr>
            <a:xfrm>
              <a:off x="2755725" y="1399875"/>
              <a:ext cx="26675" cy="24275"/>
            </a:xfrm>
            <a:custGeom>
              <a:avLst/>
              <a:gdLst/>
              <a:ahLst/>
              <a:cxnLst/>
              <a:rect l="l" t="t" r="r" b="b"/>
              <a:pathLst>
                <a:path w="1067" h="971" extrusionOk="0">
                  <a:moveTo>
                    <a:pt x="841" y="0"/>
                  </a:moveTo>
                  <a:cubicBezTo>
                    <a:pt x="433" y="0"/>
                    <a:pt x="1" y="329"/>
                    <a:pt x="41" y="776"/>
                  </a:cubicBezTo>
                  <a:cubicBezTo>
                    <a:pt x="53" y="901"/>
                    <a:pt x="170" y="970"/>
                    <a:pt x="277" y="970"/>
                  </a:cubicBezTo>
                  <a:cubicBezTo>
                    <a:pt x="367" y="970"/>
                    <a:pt x="450" y="922"/>
                    <a:pt x="460" y="817"/>
                  </a:cubicBezTo>
                  <a:cubicBezTo>
                    <a:pt x="481" y="587"/>
                    <a:pt x="648" y="336"/>
                    <a:pt x="878" y="315"/>
                  </a:cubicBezTo>
                  <a:cubicBezTo>
                    <a:pt x="1025" y="294"/>
                    <a:pt x="1067" y="43"/>
                    <a:pt x="878" y="1"/>
                  </a:cubicBezTo>
                  <a:cubicBezTo>
                    <a:pt x="866" y="1"/>
                    <a:pt x="853" y="0"/>
                    <a:pt x="8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4" name="Google Shape;2984;p69"/>
            <p:cNvSpPr/>
            <p:nvPr/>
          </p:nvSpPr>
          <p:spPr>
            <a:xfrm>
              <a:off x="2764075" y="1414150"/>
              <a:ext cx="460850" cy="226425"/>
            </a:xfrm>
            <a:custGeom>
              <a:avLst/>
              <a:gdLst/>
              <a:ahLst/>
              <a:cxnLst/>
              <a:rect l="l" t="t" r="r" b="b"/>
              <a:pathLst>
                <a:path w="18434" h="9057" extrusionOk="0">
                  <a:moveTo>
                    <a:pt x="17509" y="1"/>
                  </a:moveTo>
                  <a:cubicBezTo>
                    <a:pt x="17367" y="1"/>
                    <a:pt x="17230" y="119"/>
                    <a:pt x="17304" y="267"/>
                  </a:cubicBezTo>
                  <a:cubicBezTo>
                    <a:pt x="18434" y="2757"/>
                    <a:pt x="16990" y="4870"/>
                    <a:pt x="15107" y="6503"/>
                  </a:cubicBezTo>
                  <a:cubicBezTo>
                    <a:pt x="13559" y="7842"/>
                    <a:pt x="11634" y="8386"/>
                    <a:pt x="9604" y="8469"/>
                  </a:cubicBezTo>
                  <a:cubicBezTo>
                    <a:pt x="9481" y="8473"/>
                    <a:pt x="9357" y="8475"/>
                    <a:pt x="9233" y="8475"/>
                  </a:cubicBezTo>
                  <a:cubicBezTo>
                    <a:pt x="7365" y="8475"/>
                    <a:pt x="5481" y="8029"/>
                    <a:pt x="3892" y="7067"/>
                  </a:cubicBezTo>
                  <a:cubicBezTo>
                    <a:pt x="1904" y="5875"/>
                    <a:pt x="42" y="3699"/>
                    <a:pt x="1632" y="1272"/>
                  </a:cubicBezTo>
                  <a:cubicBezTo>
                    <a:pt x="1696" y="1176"/>
                    <a:pt x="1590" y="1069"/>
                    <a:pt x="1499" y="1069"/>
                  </a:cubicBezTo>
                  <a:cubicBezTo>
                    <a:pt x="1470" y="1069"/>
                    <a:pt x="1443" y="1079"/>
                    <a:pt x="1423" y="1104"/>
                  </a:cubicBezTo>
                  <a:cubicBezTo>
                    <a:pt x="0" y="2653"/>
                    <a:pt x="774" y="5122"/>
                    <a:pt x="2114" y="6419"/>
                  </a:cubicBezTo>
                  <a:cubicBezTo>
                    <a:pt x="3892" y="8155"/>
                    <a:pt x="6424" y="8888"/>
                    <a:pt x="8830" y="9034"/>
                  </a:cubicBezTo>
                  <a:cubicBezTo>
                    <a:pt x="9053" y="9049"/>
                    <a:pt x="9275" y="9057"/>
                    <a:pt x="9494" y="9057"/>
                  </a:cubicBezTo>
                  <a:cubicBezTo>
                    <a:pt x="11719" y="9057"/>
                    <a:pt x="13733" y="8291"/>
                    <a:pt x="15505" y="6900"/>
                  </a:cubicBezTo>
                  <a:cubicBezTo>
                    <a:pt x="16404" y="6126"/>
                    <a:pt x="17220" y="5142"/>
                    <a:pt x="17764" y="4096"/>
                  </a:cubicBezTo>
                  <a:cubicBezTo>
                    <a:pt x="18434" y="2820"/>
                    <a:pt x="18015" y="1523"/>
                    <a:pt x="17743" y="205"/>
                  </a:cubicBezTo>
                  <a:cubicBezTo>
                    <a:pt x="17709" y="58"/>
                    <a:pt x="17608" y="1"/>
                    <a:pt x="175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5" name="Google Shape;2985;p69"/>
            <p:cNvSpPr/>
            <p:nvPr/>
          </p:nvSpPr>
          <p:spPr>
            <a:xfrm>
              <a:off x="2916325" y="1259650"/>
              <a:ext cx="111325" cy="132100"/>
            </a:xfrm>
            <a:custGeom>
              <a:avLst/>
              <a:gdLst/>
              <a:ahLst/>
              <a:cxnLst/>
              <a:rect l="l" t="t" r="r" b="b"/>
              <a:pathLst>
                <a:path w="4453" h="5284" extrusionOk="0">
                  <a:moveTo>
                    <a:pt x="4321" y="0"/>
                  </a:moveTo>
                  <a:cubicBezTo>
                    <a:pt x="4281" y="0"/>
                    <a:pt x="4241" y="18"/>
                    <a:pt x="4226" y="66"/>
                  </a:cubicBezTo>
                  <a:cubicBezTo>
                    <a:pt x="3807" y="1886"/>
                    <a:pt x="2719" y="3058"/>
                    <a:pt x="1568" y="4418"/>
                  </a:cubicBezTo>
                  <a:lnTo>
                    <a:pt x="1192" y="4773"/>
                  </a:lnTo>
                  <a:cubicBezTo>
                    <a:pt x="1136" y="4777"/>
                    <a:pt x="1083" y="4779"/>
                    <a:pt x="1033" y="4779"/>
                  </a:cubicBezTo>
                  <a:cubicBezTo>
                    <a:pt x="480" y="4779"/>
                    <a:pt x="267" y="4566"/>
                    <a:pt x="459" y="4125"/>
                  </a:cubicBezTo>
                  <a:cubicBezTo>
                    <a:pt x="522" y="3895"/>
                    <a:pt x="606" y="3623"/>
                    <a:pt x="669" y="3392"/>
                  </a:cubicBezTo>
                  <a:cubicBezTo>
                    <a:pt x="914" y="2713"/>
                    <a:pt x="1040" y="2050"/>
                    <a:pt x="1078" y="1328"/>
                  </a:cubicBezTo>
                  <a:lnTo>
                    <a:pt x="1078" y="1328"/>
                  </a:lnTo>
                  <a:cubicBezTo>
                    <a:pt x="1087" y="1268"/>
                    <a:pt x="1087" y="1209"/>
                    <a:pt x="1087" y="1091"/>
                  </a:cubicBezTo>
                  <a:lnTo>
                    <a:pt x="1087" y="1091"/>
                  </a:lnTo>
                  <a:cubicBezTo>
                    <a:pt x="1087" y="1091"/>
                    <a:pt x="1087" y="1091"/>
                    <a:pt x="1087" y="1091"/>
                  </a:cubicBezTo>
                  <a:lnTo>
                    <a:pt x="1087" y="1091"/>
                  </a:lnTo>
                  <a:cubicBezTo>
                    <a:pt x="1087" y="1084"/>
                    <a:pt x="1087" y="1077"/>
                    <a:pt x="1087" y="1070"/>
                  </a:cubicBezTo>
                  <a:cubicBezTo>
                    <a:pt x="1087" y="929"/>
                    <a:pt x="985" y="860"/>
                    <a:pt x="879" y="860"/>
                  </a:cubicBezTo>
                  <a:cubicBezTo>
                    <a:pt x="765" y="860"/>
                    <a:pt x="648" y="939"/>
                    <a:pt x="648" y="1091"/>
                  </a:cubicBezTo>
                  <a:cubicBezTo>
                    <a:pt x="627" y="2242"/>
                    <a:pt x="104" y="3288"/>
                    <a:pt x="20" y="4418"/>
                  </a:cubicBezTo>
                  <a:cubicBezTo>
                    <a:pt x="0" y="4750"/>
                    <a:pt x="164" y="5284"/>
                    <a:pt x="578" y="5284"/>
                  </a:cubicBezTo>
                  <a:cubicBezTo>
                    <a:pt x="607" y="5284"/>
                    <a:pt x="637" y="5281"/>
                    <a:pt x="669" y="5276"/>
                  </a:cubicBezTo>
                  <a:cubicBezTo>
                    <a:pt x="1464" y="5171"/>
                    <a:pt x="2112" y="4020"/>
                    <a:pt x="2552" y="3434"/>
                  </a:cubicBezTo>
                  <a:cubicBezTo>
                    <a:pt x="3430" y="2367"/>
                    <a:pt x="4100" y="1447"/>
                    <a:pt x="4414" y="87"/>
                  </a:cubicBezTo>
                  <a:cubicBezTo>
                    <a:pt x="4453" y="48"/>
                    <a:pt x="4387" y="0"/>
                    <a:pt x="43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6" name="Google Shape;2986;p69"/>
            <p:cNvSpPr/>
            <p:nvPr/>
          </p:nvSpPr>
          <p:spPr>
            <a:xfrm>
              <a:off x="2770925" y="1294175"/>
              <a:ext cx="167900" cy="92500"/>
            </a:xfrm>
            <a:custGeom>
              <a:avLst/>
              <a:gdLst/>
              <a:ahLst/>
              <a:cxnLst/>
              <a:rect l="l" t="t" r="r" b="b"/>
              <a:pathLst>
                <a:path w="6716" h="3700" extrusionOk="0">
                  <a:moveTo>
                    <a:pt x="6497" y="0"/>
                  </a:moveTo>
                  <a:cubicBezTo>
                    <a:pt x="6457" y="0"/>
                    <a:pt x="6416" y="14"/>
                    <a:pt x="6380" y="45"/>
                  </a:cubicBezTo>
                  <a:cubicBezTo>
                    <a:pt x="5710" y="735"/>
                    <a:pt x="4957" y="1300"/>
                    <a:pt x="4120" y="1802"/>
                  </a:cubicBezTo>
                  <a:cubicBezTo>
                    <a:pt x="3597" y="2116"/>
                    <a:pt x="3074" y="2430"/>
                    <a:pt x="2509" y="2723"/>
                  </a:cubicBezTo>
                  <a:cubicBezTo>
                    <a:pt x="2267" y="2839"/>
                    <a:pt x="1733" y="3024"/>
                    <a:pt x="1323" y="3024"/>
                  </a:cubicBezTo>
                  <a:cubicBezTo>
                    <a:pt x="920" y="3024"/>
                    <a:pt x="638" y="2844"/>
                    <a:pt x="877" y="2242"/>
                  </a:cubicBezTo>
                  <a:cubicBezTo>
                    <a:pt x="957" y="2042"/>
                    <a:pt x="792" y="1910"/>
                    <a:pt x="623" y="1910"/>
                  </a:cubicBezTo>
                  <a:cubicBezTo>
                    <a:pt x="526" y="1910"/>
                    <a:pt x="428" y="1954"/>
                    <a:pt x="375" y="2053"/>
                  </a:cubicBezTo>
                  <a:cubicBezTo>
                    <a:pt x="0" y="2892"/>
                    <a:pt x="203" y="3699"/>
                    <a:pt x="997" y="3699"/>
                  </a:cubicBezTo>
                  <a:cubicBezTo>
                    <a:pt x="1135" y="3699"/>
                    <a:pt x="1290" y="3675"/>
                    <a:pt x="1463" y="3623"/>
                  </a:cubicBezTo>
                  <a:cubicBezTo>
                    <a:pt x="3388" y="3058"/>
                    <a:pt x="5417" y="1844"/>
                    <a:pt x="6589" y="233"/>
                  </a:cubicBezTo>
                  <a:cubicBezTo>
                    <a:pt x="6715" y="123"/>
                    <a:pt x="6616" y="0"/>
                    <a:pt x="64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7" name="Google Shape;2987;p69"/>
            <p:cNvSpPr/>
            <p:nvPr/>
          </p:nvSpPr>
          <p:spPr>
            <a:xfrm>
              <a:off x="3008725" y="1263150"/>
              <a:ext cx="166525" cy="88225"/>
            </a:xfrm>
            <a:custGeom>
              <a:avLst/>
              <a:gdLst/>
              <a:ahLst/>
              <a:cxnLst/>
              <a:rect l="l" t="t" r="r" b="b"/>
              <a:pathLst>
                <a:path w="6661" h="3529" extrusionOk="0">
                  <a:moveTo>
                    <a:pt x="233" y="1"/>
                  </a:moveTo>
                  <a:cubicBezTo>
                    <a:pt x="112" y="1"/>
                    <a:pt x="1" y="102"/>
                    <a:pt x="69" y="239"/>
                  </a:cubicBezTo>
                  <a:cubicBezTo>
                    <a:pt x="530" y="1118"/>
                    <a:pt x="1304" y="3357"/>
                    <a:pt x="2455" y="3524"/>
                  </a:cubicBezTo>
                  <a:cubicBezTo>
                    <a:pt x="2475" y="3527"/>
                    <a:pt x="2495" y="3529"/>
                    <a:pt x="2515" y="3529"/>
                  </a:cubicBezTo>
                  <a:cubicBezTo>
                    <a:pt x="3039" y="3529"/>
                    <a:pt x="3182" y="2494"/>
                    <a:pt x="3267" y="1862"/>
                  </a:cubicBezTo>
                  <a:lnTo>
                    <a:pt x="3267" y="1862"/>
                  </a:lnTo>
                  <a:cubicBezTo>
                    <a:pt x="3861" y="2425"/>
                    <a:pt x="4448" y="3380"/>
                    <a:pt x="5241" y="3380"/>
                  </a:cubicBezTo>
                  <a:cubicBezTo>
                    <a:pt x="5373" y="3380"/>
                    <a:pt x="5511" y="3354"/>
                    <a:pt x="5656" y="3294"/>
                  </a:cubicBezTo>
                  <a:cubicBezTo>
                    <a:pt x="6660" y="2897"/>
                    <a:pt x="6535" y="1558"/>
                    <a:pt x="6263" y="721"/>
                  </a:cubicBezTo>
                  <a:cubicBezTo>
                    <a:pt x="6245" y="648"/>
                    <a:pt x="6195" y="619"/>
                    <a:pt x="6140" y="619"/>
                  </a:cubicBezTo>
                  <a:cubicBezTo>
                    <a:pt x="6068" y="619"/>
                    <a:pt x="5984" y="670"/>
                    <a:pt x="5949" y="742"/>
                  </a:cubicBezTo>
                  <a:cubicBezTo>
                    <a:pt x="5841" y="1193"/>
                    <a:pt x="5903" y="2686"/>
                    <a:pt x="5252" y="2686"/>
                  </a:cubicBezTo>
                  <a:cubicBezTo>
                    <a:pt x="5148" y="2686"/>
                    <a:pt x="5026" y="2648"/>
                    <a:pt x="4882" y="2562"/>
                  </a:cubicBezTo>
                  <a:cubicBezTo>
                    <a:pt x="4254" y="2206"/>
                    <a:pt x="3856" y="1516"/>
                    <a:pt x="3208" y="1139"/>
                  </a:cubicBezTo>
                  <a:cubicBezTo>
                    <a:pt x="3153" y="1112"/>
                    <a:pt x="3095" y="1098"/>
                    <a:pt x="3039" y="1098"/>
                  </a:cubicBezTo>
                  <a:cubicBezTo>
                    <a:pt x="2924" y="1098"/>
                    <a:pt x="2824" y="1158"/>
                    <a:pt x="2810" y="1286"/>
                  </a:cubicBezTo>
                  <a:cubicBezTo>
                    <a:pt x="2685" y="1809"/>
                    <a:pt x="2664" y="2353"/>
                    <a:pt x="2496" y="2876"/>
                  </a:cubicBezTo>
                  <a:cubicBezTo>
                    <a:pt x="2488" y="2902"/>
                    <a:pt x="2473" y="2914"/>
                    <a:pt x="2450" y="2914"/>
                  </a:cubicBezTo>
                  <a:cubicBezTo>
                    <a:pt x="2240" y="2914"/>
                    <a:pt x="1459" y="1855"/>
                    <a:pt x="1346" y="1704"/>
                  </a:cubicBezTo>
                  <a:cubicBezTo>
                    <a:pt x="1011" y="1181"/>
                    <a:pt x="718" y="637"/>
                    <a:pt x="404" y="93"/>
                  </a:cubicBezTo>
                  <a:cubicBezTo>
                    <a:pt x="361" y="28"/>
                    <a:pt x="296" y="1"/>
                    <a:pt x="2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8" name="Google Shape;2988;p69"/>
            <p:cNvSpPr/>
            <p:nvPr/>
          </p:nvSpPr>
          <p:spPr>
            <a:xfrm>
              <a:off x="2957450" y="1095000"/>
              <a:ext cx="95900" cy="55975"/>
            </a:xfrm>
            <a:custGeom>
              <a:avLst/>
              <a:gdLst/>
              <a:ahLst/>
              <a:cxnLst/>
              <a:rect l="l" t="t" r="r" b="b"/>
              <a:pathLst>
                <a:path w="3836" h="2239" extrusionOk="0">
                  <a:moveTo>
                    <a:pt x="2576" y="1"/>
                  </a:moveTo>
                  <a:cubicBezTo>
                    <a:pt x="1547" y="1"/>
                    <a:pt x="779" y="1236"/>
                    <a:pt x="133" y="1902"/>
                  </a:cubicBezTo>
                  <a:cubicBezTo>
                    <a:pt x="0" y="2051"/>
                    <a:pt x="129" y="2239"/>
                    <a:pt x="272" y="2239"/>
                  </a:cubicBezTo>
                  <a:cubicBezTo>
                    <a:pt x="310" y="2239"/>
                    <a:pt x="349" y="2226"/>
                    <a:pt x="384" y="2195"/>
                  </a:cubicBezTo>
                  <a:cubicBezTo>
                    <a:pt x="990" y="1588"/>
                    <a:pt x="1534" y="688"/>
                    <a:pt x="2371" y="437"/>
                  </a:cubicBezTo>
                  <a:cubicBezTo>
                    <a:pt x="2428" y="429"/>
                    <a:pt x="2502" y="418"/>
                    <a:pt x="2575" y="418"/>
                  </a:cubicBezTo>
                  <a:cubicBezTo>
                    <a:pt x="2693" y="418"/>
                    <a:pt x="2806" y="447"/>
                    <a:pt x="2832" y="563"/>
                  </a:cubicBezTo>
                  <a:cubicBezTo>
                    <a:pt x="2832" y="751"/>
                    <a:pt x="2748" y="939"/>
                    <a:pt x="2664" y="1065"/>
                  </a:cubicBezTo>
                  <a:cubicBezTo>
                    <a:pt x="2497" y="1379"/>
                    <a:pt x="2309" y="1672"/>
                    <a:pt x="2141" y="1986"/>
                  </a:cubicBezTo>
                  <a:cubicBezTo>
                    <a:pt x="2104" y="2078"/>
                    <a:pt x="2197" y="2202"/>
                    <a:pt x="2306" y="2202"/>
                  </a:cubicBezTo>
                  <a:cubicBezTo>
                    <a:pt x="2320" y="2202"/>
                    <a:pt x="2335" y="2200"/>
                    <a:pt x="2350" y="2195"/>
                  </a:cubicBezTo>
                  <a:cubicBezTo>
                    <a:pt x="2790" y="1944"/>
                    <a:pt x="3836" y="249"/>
                    <a:pt x="2894" y="40"/>
                  </a:cubicBezTo>
                  <a:cubicBezTo>
                    <a:pt x="2786" y="13"/>
                    <a:pt x="2680" y="1"/>
                    <a:pt x="25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9" name="Google Shape;2989;p69"/>
            <p:cNvSpPr/>
            <p:nvPr/>
          </p:nvSpPr>
          <p:spPr>
            <a:xfrm>
              <a:off x="3015150" y="1131525"/>
              <a:ext cx="158525" cy="71875"/>
            </a:xfrm>
            <a:custGeom>
              <a:avLst/>
              <a:gdLst/>
              <a:ahLst/>
              <a:cxnLst/>
              <a:rect l="l" t="t" r="r" b="b"/>
              <a:pathLst>
                <a:path w="6341" h="2875" extrusionOk="0">
                  <a:moveTo>
                    <a:pt x="1690" y="1"/>
                  </a:moveTo>
                  <a:cubicBezTo>
                    <a:pt x="1173" y="1"/>
                    <a:pt x="747" y="106"/>
                    <a:pt x="147" y="253"/>
                  </a:cubicBezTo>
                  <a:cubicBezTo>
                    <a:pt x="1" y="274"/>
                    <a:pt x="42" y="525"/>
                    <a:pt x="168" y="525"/>
                  </a:cubicBezTo>
                  <a:cubicBezTo>
                    <a:pt x="559" y="492"/>
                    <a:pt x="921" y="454"/>
                    <a:pt x="1285" y="454"/>
                  </a:cubicBezTo>
                  <a:cubicBezTo>
                    <a:pt x="1622" y="454"/>
                    <a:pt x="1961" y="487"/>
                    <a:pt x="2323" y="587"/>
                  </a:cubicBezTo>
                  <a:cubicBezTo>
                    <a:pt x="2762" y="692"/>
                    <a:pt x="3139" y="1006"/>
                    <a:pt x="3579" y="1110"/>
                  </a:cubicBezTo>
                  <a:cubicBezTo>
                    <a:pt x="4646" y="1382"/>
                    <a:pt x="5252" y="1801"/>
                    <a:pt x="5817" y="2743"/>
                  </a:cubicBezTo>
                  <a:cubicBezTo>
                    <a:pt x="5879" y="2831"/>
                    <a:pt x="5979" y="2875"/>
                    <a:pt x="6074" y="2875"/>
                  </a:cubicBezTo>
                  <a:cubicBezTo>
                    <a:pt x="6202" y="2875"/>
                    <a:pt x="6320" y="2795"/>
                    <a:pt x="6320" y="2638"/>
                  </a:cubicBezTo>
                  <a:cubicBezTo>
                    <a:pt x="6340" y="1487"/>
                    <a:pt x="5294" y="901"/>
                    <a:pt x="4311" y="629"/>
                  </a:cubicBezTo>
                  <a:cubicBezTo>
                    <a:pt x="3683" y="441"/>
                    <a:pt x="3055" y="169"/>
                    <a:pt x="2428" y="64"/>
                  </a:cubicBezTo>
                  <a:cubicBezTo>
                    <a:pt x="2151" y="20"/>
                    <a:pt x="1912" y="1"/>
                    <a:pt x="169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0" name="Google Shape;2990;p69"/>
            <p:cNvSpPr/>
            <p:nvPr/>
          </p:nvSpPr>
          <p:spPr>
            <a:xfrm>
              <a:off x="3145500" y="1187275"/>
              <a:ext cx="67400" cy="131575"/>
            </a:xfrm>
            <a:custGeom>
              <a:avLst/>
              <a:gdLst/>
              <a:ahLst/>
              <a:cxnLst/>
              <a:rect l="l" t="t" r="r" b="b"/>
              <a:pathLst>
                <a:path w="2696" h="5263" extrusionOk="0">
                  <a:moveTo>
                    <a:pt x="228" y="1"/>
                  </a:moveTo>
                  <a:cubicBezTo>
                    <a:pt x="114" y="1"/>
                    <a:pt x="1" y="145"/>
                    <a:pt x="101" y="261"/>
                  </a:cubicBezTo>
                  <a:cubicBezTo>
                    <a:pt x="854" y="1161"/>
                    <a:pt x="1419" y="2207"/>
                    <a:pt x="1670" y="3337"/>
                  </a:cubicBezTo>
                  <a:cubicBezTo>
                    <a:pt x="1817" y="3881"/>
                    <a:pt x="1817" y="4802"/>
                    <a:pt x="2256" y="5178"/>
                  </a:cubicBezTo>
                  <a:cubicBezTo>
                    <a:pt x="2320" y="5234"/>
                    <a:pt x="2399" y="5263"/>
                    <a:pt x="2472" y="5263"/>
                  </a:cubicBezTo>
                  <a:cubicBezTo>
                    <a:pt x="2591" y="5263"/>
                    <a:pt x="2696" y="5187"/>
                    <a:pt x="2696" y="5032"/>
                  </a:cubicBezTo>
                  <a:cubicBezTo>
                    <a:pt x="2696" y="4195"/>
                    <a:pt x="2298" y="3128"/>
                    <a:pt x="1963" y="2354"/>
                  </a:cubicBezTo>
                  <a:cubicBezTo>
                    <a:pt x="1566" y="1454"/>
                    <a:pt x="1043" y="680"/>
                    <a:pt x="310" y="31"/>
                  </a:cubicBezTo>
                  <a:cubicBezTo>
                    <a:pt x="285" y="10"/>
                    <a:pt x="256" y="1"/>
                    <a:pt x="2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1" name="Google Shape;2991;p69"/>
            <p:cNvSpPr/>
            <p:nvPr/>
          </p:nvSpPr>
          <p:spPr>
            <a:xfrm>
              <a:off x="2732675" y="1135300"/>
              <a:ext cx="233325" cy="238575"/>
            </a:xfrm>
            <a:custGeom>
              <a:avLst/>
              <a:gdLst/>
              <a:ahLst/>
              <a:cxnLst/>
              <a:rect l="l" t="t" r="r" b="b"/>
              <a:pathLst>
                <a:path w="9333" h="9543" extrusionOk="0">
                  <a:moveTo>
                    <a:pt x="8711" y="1"/>
                  </a:moveTo>
                  <a:cubicBezTo>
                    <a:pt x="7350" y="1"/>
                    <a:pt x="6044" y="763"/>
                    <a:pt x="5022" y="1650"/>
                  </a:cubicBezTo>
                  <a:cubicBezTo>
                    <a:pt x="4903" y="1735"/>
                    <a:pt x="4923" y="1890"/>
                    <a:pt x="4991" y="2001"/>
                  </a:cubicBezTo>
                  <a:lnTo>
                    <a:pt x="4991" y="2001"/>
                  </a:lnTo>
                  <a:cubicBezTo>
                    <a:pt x="3332" y="3124"/>
                    <a:pt x="1832" y="4254"/>
                    <a:pt x="984" y="6128"/>
                  </a:cubicBezTo>
                  <a:cubicBezTo>
                    <a:pt x="566" y="7090"/>
                    <a:pt x="1" y="9308"/>
                    <a:pt x="1591" y="9538"/>
                  </a:cubicBezTo>
                  <a:cubicBezTo>
                    <a:pt x="1607" y="9541"/>
                    <a:pt x="1623" y="9542"/>
                    <a:pt x="1638" y="9542"/>
                  </a:cubicBezTo>
                  <a:cubicBezTo>
                    <a:pt x="1835" y="9542"/>
                    <a:pt x="1916" y="9298"/>
                    <a:pt x="1779" y="9162"/>
                  </a:cubicBezTo>
                  <a:cubicBezTo>
                    <a:pt x="566" y="8011"/>
                    <a:pt x="1403" y="6190"/>
                    <a:pt x="2240" y="5081"/>
                  </a:cubicBezTo>
                  <a:cubicBezTo>
                    <a:pt x="3098" y="3910"/>
                    <a:pt x="4437" y="3094"/>
                    <a:pt x="5650" y="2299"/>
                  </a:cubicBezTo>
                  <a:cubicBezTo>
                    <a:pt x="5786" y="2202"/>
                    <a:pt x="5814" y="1997"/>
                    <a:pt x="5717" y="1851"/>
                  </a:cubicBezTo>
                  <a:lnTo>
                    <a:pt x="5717" y="1851"/>
                  </a:lnTo>
                  <a:cubicBezTo>
                    <a:pt x="6711" y="1067"/>
                    <a:pt x="7959" y="532"/>
                    <a:pt x="9207" y="415"/>
                  </a:cubicBezTo>
                  <a:cubicBezTo>
                    <a:pt x="9333" y="395"/>
                    <a:pt x="9249" y="60"/>
                    <a:pt x="9061" y="18"/>
                  </a:cubicBezTo>
                  <a:cubicBezTo>
                    <a:pt x="8944" y="6"/>
                    <a:pt x="8827" y="1"/>
                    <a:pt x="87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2" name="Google Shape;2992;p69"/>
            <p:cNvSpPr/>
            <p:nvPr/>
          </p:nvSpPr>
          <p:spPr>
            <a:xfrm>
              <a:off x="3074550" y="1120750"/>
              <a:ext cx="115625" cy="65450"/>
            </a:xfrm>
            <a:custGeom>
              <a:avLst/>
              <a:gdLst/>
              <a:ahLst/>
              <a:cxnLst/>
              <a:rect l="l" t="t" r="r" b="b"/>
              <a:pathLst>
                <a:path w="4625" h="2618" extrusionOk="0">
                  <a:moveTo>
                    <a:pt x="1809" y="1"/>
                  </a:moveTo>
                  <a:cubicBezTo>
                    <a:pt x="1194" y="1"/>
                    <a:pt x="614" y="255"/>
                    <a:pt x="135" y="893"/>
                  </a:cubicBezTo>
                  <a:cubicBezTo>
                    <a:pt x="1" y="1042"/>
                    <a:pt x="112" y="1170"/>
                    <a:pt x="240" y="1170"/>
                  </a:cubicBezTo>
                  <a:cubicBezTo>
                    <a:pt x="291" y="1170"/>
                    <a:pt x="345" y="1150"/>
                    <a:pt x="386" y="1102"/>
                  </a:cubicBezTo>
                  <a:cubicBezTo>
                    <a:pt x="781" y="665"/>
                    <a:pt x="1270" y="428"/>
                    <a:pt x="1797" y="428"/>
                  </a:cubicBezTo>
                  <a:cubicBezTo>
                    <a:pt x="2053" y="428"/>
                    <a:pt x="2317" y="484"/>
                    <a:pt x="2583" y="600"/>
                  </a:cubicBezTo>
                  <a:cubicBezTo>
                    <a:pt x="2918" y="767"/>
                    <a:pt x="3232" y="893"/>
                    <a:pt x="3525" y="1123"/>
                  </a:cubicBezTo>
                  <a:cubicBezTo>
                    <a:pt x="3902" y="1395"/>
                    <a:pt x="3860" y="2065"/>
                    <a:pt x="3441" y="2232"/>
                  </a:cubicBezTo>
                  <a:cubicBezTo>
                    <a:pt x="3232" y="2295"/>
                    <a:pt x="3274" y="2588"/>
                    <a:pt x="3504" y="2609"/>
                  </a:cubicBezTo>
                  <a:cubicBezTo>
                    <a:pt x="3550" y="2614"/>
                    <a:pt x="3593" y="2617"/>
                    <a:pt x="3634" y="2617"/>
                  </a:cubicBezTo>
                  <a:cubicBezTo>
                    <a:pt x="4624" y="2617"/>
                    <a:pt x="4252" y="982"/>
                    <a:pt x="3630" y="600"/>
                  </a:cubicBezTo>
                  <a:cubicBezTo>
                    <a:pt x="3032" y="240"/>
                    <a:pt x="2405" y="1"/>
                    <a:pt x="18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3" name="Google Shape;2993;p69"/>
            <p:cNvSpPr/>
            <p:nvPr/>
          </p:nvSpPr>
          <p:spPr>
            <a:xfrm>
              <a:off x="3110975" y="1019675"/>
              <a:ext cx="156850" cy="144800"/>
            </a:xfrm>
            <a:custGeom>
              <a:avLst/>
              <a:gdLst/>
              <a:ahLst/>
              <a:cxnLst/>
              <a:rect l="l" t="t" r="r" b="b"/>
              <a:pathLst>
                <a:path w="6274" h="5792" extrusionOk="0">
                  <a:moveTo>
                    <a:pt x="2916" y="1"/>
                  </a:moveTo>
                  <a:cubicBezTo>
                    <a:pt x="1817" y="1"/>
                    <a:pt x="191" y="3927"/>
                    <a:pt x="80" y="4204"/>
                  </a:cubicBezTo>
                  <a:cubicBezTo>
                    <a:pt x="1" y="4323"/>
                    <a:pt x="97" y="4417"/>
                    <a:pt x="205" y="4417"/>
                  </a:cubicBezTo>
                  <a:cubicBezTo>
                    <a:pt x="268" y="4417"/>
                    <a:pt x="335" y="4385"/>
                    <a:pt x="373" y="4308"/>
                  </a:cubicBezTo>
                  <a:cubicBezTo>
                    <a:pt x="582" y="3785"/>
                    <a:pt x="834" y="3367"/>
                    <a:pt x="1147" y="2906"/>
                  </a:cubicBezTo>
                  <a:cubicBezTo>
                    <a:pt x="1419" y="2488"/>
                    <a:pt x="1545" y="2090"/>
                    <a:pt x="1754" y="1651"/>
                  </a:cubicBezTo>
                  <a:cubicBezTo>
                    <a:pt x="1940" y="1253"/>
                    <a:pt x="2444" y="738"/>
                    <a:pt x="2699" y="738"/>
                  </a:cubicBezTo>
                  <a:cubicBezTo>
                    <a:pt x="2846" y="738"/>
                    <a:pt x="2910" y="911"/>
                    <a:pt x="2779" y="1379"/>
                  </a:cubicBezTo>
                  <a:cubicBezTo>
                    <a:pt x="2570" y="2132"/>
                    <a:pt x="2068" y="2864"/>
                    <a:pt x="1963" y="3639"/>
                  </a:cubicBezTo>
                  <a:cubicBezTo>
                    <a:pt x="1947" y="3773"/>
                    <a:pt x="2091" y="3920"/>
                    <a:pt x="2245" y="3920"/>
                  </a:cubicBezTo>
                  <a:cubicBezTo>
                    <a:pt x="2284" y="3920"/>
                    <a:pt x="2323" y="3911"/>
                    <a:pt x="2361" y="3890"/>
                  </a:cubicBezTo>
                  <a:cubicBezTo>
                    <a:pt x="3188" y="3393"/>
                    <a:pt x="4371" y="2574"/>
                    <a:pt x="5412" y="2524"/>
                  </a:cubicBezTo>
                  <a:lnTo>
                    <a:pt x="5412" y="2524"/>
                  </a:lnTo>
                  <a:cubicBezTo>
                    <a:pt x="5142" y="2866"/>
                    <a:pt x="4677" y="3092"/>
                    <a:pt x="4579" y="3597"/>
                  </a:cubicBezTo>
                  <a:cubicBezTo>
                    <a:pt x="4558" y="3743"/>
                    <a:pt x="4621" y="3890"/>
                    <a:pt x="4746" y="3952"/>
                  </a:cubicBezTo>
                  <a:cubicBezTo>
                    <a:pt x="4851" y="3994"/>
                    <a:pt x="4955" y="4015"/>
                    <a:pt x="5081" y="4078"/>
                  </a:cubicBezTo>
                  <a:cubicBezTo>
                    <a:pt x="6044" y="4392"/>
                    <a:pt x="4955" y="4789"/>
                    <a:pt x="4767" y="4831"/>
                  </a:cubicBezTo>
                  <a:cubicBezTo>
                    <a:pt x="4119" y="5103"/>
                    <a:pt x="3491" y="5124"/>
                    <a:pt x="2800" y="5229"/>
                  </a:cubicBezTo>
                  <a:cubicBezTo>
                    <a:pt x="2466" y="5271"/>
                    <a:pt x="2570" y="5752"/>
                    <a:pt x="2863" y="5773"/>
                  </a:cubicBezTo>
                  <a:cubicBezTo>
                    <a:pt x="2980" y="5785"/>
                    <a:pt x="3112" y="5792"/>
                    <a:pt x="3254" y="5792"/>
                  </a:cubicBezTo>
                  <a:cubicBezTo>
                    <a:pt x="4327" y="5792"/>
                    <a:pt x="5971" y="5419"/>
                    <a:pt x="6211" y="4329"/>
                  </a:cubicBezTo>
                  <a:cubicBezTo>
                    <a:pt x="6274" y="3890"/>
                    <a:pt x="5813" y="3660"/>
                    <a:pt x="5479" y="3555"/>
                  </a:cubicBezTo>
                  <a:cubicBezTo>
                    <a:pt x="5060" y="3429"/>
                    <a:pt x="5730" y="3074"/>
                    <a:pt x="5939" y="2906"/>
                  </a:cubicBezTo>
                  <a:cubicBezTo>
                    <a:pt x="6127" y="2718"/>
                    <a:pt x="6169" y="2530"/>
                    <a:pt x="6232" y="2299"/>
                  </a:cubicBezTo>
                  <a:cubicBezTo>
                    <a:pt x="6253" y="2132"/>
                    <a:pt x="6127" y="1965"/>
                    <a:pt x="5960" y="1923"/>
                  </a:cubicBezTo>
                  <a:cubicBezTo>
                    <a:pt x="5861" y="1910"/>
                    <a:pt x="5761" y="1904"/>
                    <a:pt x="5662" y="1904"/>
                  </a:cubicBezTo>
                  <a:cubicBezTo>
                    <a:pt x="4662" y="1904"/>
                    <a:pt x="3632" y="2504"/>
                    <a:pt x="2741" y="3060"/>
                  </a:cubicBezTo>
                  <a:lnTo>
                    <a:pt x="2741" y="3060"/>
                  </a:lnTo>
                  <a:cubicBezTo>
                    <a:pt x="3129" y="2140"/>
                    <a:pt x="3895" y="968"/>
                    <a:pt x="3323" y="228"/>
                  </a:cubicBezTo>
                  <a:cubicBezTo>
                    <a:pt x="3200" y="70"/>
                    <a:pt x="3063" y="1"/>
                    <a:pt x="29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4" name="Google Shape;2994;p69"/>
            <p:cNvSpPr/>
            <p:nvPr/>
          </p:nvSpPr>
          <p:spPr>
            <a:xfrm>
              <a:off x="2769825" y="1173800"/>
              <a:ext cx="84875" cy="79425"/>
            </a:xfrm>
            <a:custGeom>
              <a:avLst/>
              <a:gdLst/>
              <a:ahLst/>
              <a:cxnLst/>
              <a:rect l="l" t="t" r="r" b="b"/>
              <a:pathLst>
                <a:path w="3395" h="3177" extrusionOk="0">
                  <a:moveTo>
                    <a:pt x="1599" y="0"/>
                  </a:moveTo>
                  <a:cubicBezTo>
                    <a:pt x="1222" y="0"/>
                    <a:pt x="854" y="139"/>
                    <a:pt x="565" y="466"/>
                  </a:cubicBezTo>
                  <a:cubicBezTo>
                    <a:pt x="0" y="1156"/>
                    <a:pt x="42" y="2830"/>
                    <a:pt x="984" y="3165"/>
                  </a:cubicBezTo>
                  <a:cubicBezTo>
                    <a:pt x="1011" y="3173"/>
                    <a:pt x="1038" y="3176"/>
                    <a:pt x="1063" y="3176"/>
                  </a:cubicBezTo>
                  <a:cubicBezTo>
                    <a:pt x="1308" y="3176"/>
                    <a:pt x="1438" y="2839"/>
                    <a:pt x="1172" y="2725"/>
                  </a:cubicBezTo>
                  <a:cubicBezTo>
                    <a:pt x="523" y="2412"/>
                    <a:pt x="628" y="1135"/>
                    <a:pt x="1026" y="654"/>
                  </a:cubicBezTo>
                  <a:cubicBezTo>
                    <a:pt x="1180" y="456"/>
                    <a:pt x="1357" y="378"/>
                    <a:pt x="1543" y="378"/>
                  </a:cubicBezTo>
                  <a:cubicBezTo>
                    <a:pt x="2063" y="378"/>
                    <a:pt x="2648" y="989"/>
                    <a:pt x="2972" y="1282"/>
                  </a:cubicBezTo>
                  <a:cubicBezTo>
                    <a:pt x="3020" y="1324"/>
                    <a:pt x="3073" y="1343"/>
                    <a:pt x="3123" y="1343"/>
                  </a:cubicBezTo>
                  <a:cubicBezTo>
                    <a:pt x="3271" y="1343"/>
                    <a:pt x="3395" y="1187"/>
                    <a:pt x="3285" y="1031"/>
                  </a:cubicBezTo>
                  <a:cubicBezTo>
                    <a:pt x="2952" y="430"/>
                    <a:pt x="2261" y="0"/>
                    <a:pt x="1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5" name="Google Shape;2995;p69"/>
            <p:cNvSpPr/>
            <p:nvPr/>
          </p:nvSpPr>
          <p:spPr>
            <a:xfrm>
              <a:off x="2694500" y="1081800"/>
              <a:ext cx="121900" cy="102875"/>
            </a:xfrm>
            <a:custGeom>
              <a:avLst/>
              <a:gdLst/>
              <a:ahLst/>
              <a:cxnLst/>
              <a:rect l="l" t="t" r="r" b="b"/>
              <a:pathLst>
                <a:path w="4876" h="4115" extrusionOk="0">
                  <a:moveTo>
                    <a:pt x="599" y="0"/>
                  </a:moveTo>
                  <a:cubicBezTo>
                    <a:pt x="428" y="0"/>
                    <a:pt x="267" y="44"/>
                    <a:pt x="126" y="149"/>
                  </a:cubicBezTo>
                  <a:cubicBezTo>
                    <a:pt x="21" y="233"/>
                    <a:pt x="0" y="379"/>
                    <a:pt x="84" y="484"/>
                  </a:cubicBezTo>
                  <a:cubicBezTo>
                    <a:pt x="544" y="1154"/>
                    <a:pt x="1172" y="1677"/>
                    <a:pt x="1653" y="2325"/>
                  </a:cubicBezTo>
                  <a:cubicBezTo>
                    <a:pt x="1946" y="2744"/>
                    <a:pt x="2051" y="3141"/>
                    <a:pt x="2511" y="3413"/>
                  </a:cubicBezTo>
                  <a:cubicBezTo>
                    <a:pt x="2570" y="3450"/>
                    <a:pt x="2632" y="3466"/>
                    <a:pt x="2690" y="3466"/>
                  </a:cubicBezTo>
                  <a:cubicBezTo>
                    <a:pt x="2964" y="3466"/>
                    <a:pt x="3184" y="3118"/>
                    <a:pt x="2909" y="2911"/>
                  </a:cubicBezTo>
                  <a:cubicBezTo>
                    <a:pt x="2407" y="2576"/>
                    <a:pt x="2176" y="2011"/>
                    <a:pt x="1779" y="1530"/>
                  </a:cubicBezTo>
                  <a:cubicBezTo>
                    <a:pt x="1438" y="1155"/>
                    <a:pt x="1042" y="836"/>
                    <a:pt x="703" y="447"/>
                  </a:cubicBezTo>
                  <a:lnTo>
                    <a:pt x="703" y="447"/>
                  </a:lnTo>
                  <a:cubicBezTo>
                    <a:pt x="1352" y="481"/>
                    <a:pt x="2485" y="1507"/>
                    <a:pt x="2825" y="1739"/>
                  </a:cubicBezTo>
                  <a:cubicBezTo>
                    <a:pt x="3578" y="2325"/>
                    <a:pt x="4478" y="2974"/>
                    <a:pt x="4583" y="3957"/>
                  </a:cubicBezTo>
                  <a:cubicBezTo>
                    <a:pt x="4583" y="4067"/>
                    <a:pt x="4649" y="4115"/>
                    <a:pt x="4718" y="4115"/>
                  </a:cubicBezTo>
                  <a:cubicBezTo>
                    <a:pt x="4795" y="4115"/>
                    <a:pt x="4876" y="4056"/>
                    <a:pt x="4876" y="3957"/>
                  </a:cubicBezTo>
                  <a:cubicBezTo>
                    <a:pt x="4792" y="2660"/>
                    <a:pt x="3620" y="1844"/>
                    <a:pt x="2679" y="1112"/>
                  </a:cubicBezTo>
                  <a:cubicBezTo>
                    <a:pt x="2223" y="774"/>
                    <a:pt x="1317" y="0"/>
                    <a:pt x="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6" name="Google Shape;2996;p69"/>
            <p:cNvSpPr/>
            <p:nvPr/>
          </p:nvSpPr>
          <p:spPr>
            <a:xfrm>
              <a:off x="2634875" y="1128400"/>
              <a:ext cx="129550" cy="59825"/>
            </a:xfrm>
            <a:custGeom>
              <a:avLst/>
              <a:gdLst/>
              <a:ahLst/>
              <a:cxnLst/>
              <a:rect l="l" t="t" r="r" b="b"/>
              <a:pathLst>
                <a:path w="5182" h="2393" extrusionOk="0">
                  <a:moveTo>
                    <a:pt x="1828" y="0"/>
                  </a:moveTo>
                  <a:cubicBezTo>
                    <a:pt x="1798" y="0"/>
                    <a:pt x="1767" y="0"/>
                    <a:pt x="1737" y="1"/>
                  </a:cubicBezTo>
                  <a:cubicBezTo>
                    <a:pt x="1193" y="1"/>
                    <a:pt x="0" y="273"/>
                    <a:pt x="356" y="1089"/>
                  </a:cubicBezTo>
                  <a:cubicBezTo>
                    <a:pt x="607" y="1717"/>
                    <a:pt x="1611" y="1863"/>
                    <a:pt x="2176" y="1989"/>
                  </a:cubicBezTo>
                  <a:cubicBezTo>
                    <a:pt x="2779" y="2131"/>
                    <a:pt x="3608" y="2393"/>
                    <a:pt x="4293" y="2393"/>
                  </a:cubicBezTo>
                  <a:cubicBezTo>
                    <a:pt x="4416" y="2393"/>
                    <a:pt x="4534" y="2384"/>
                    <a:pt x="4645" y="2365"/>
                  </a:cubicBezTo>
                  <a:cubicBezTo>
                    <a:pt x="4854" y="2324"/>
                    <a:pt x="4917" y="2052"/>
                    <a:pt x="4750" y="1926"/>
                  </a:cubicBezTo>
                  <a:cubicBezTo>
                    <a:pt x="4373" y="1654"/>
                    <a:pt x="3745" y="1696"/>
                    <a:pt x="3306" y="1612"/>
                  </a:cubicBezTo>
                  <a:cubicBezTo>
                    <a:pt x="2678" y="1528"/>
                    <a:pt x="2030" y="1424"/>
                    <a:pt x="1423" y="1215"/>
                  </a:cubicBezTo>
                  <a:cubicBezTo>
                    <a:pt x="1297" y="1173"/>
                    <a:pt x="628" y="922"/>
                    <a:pt x="984" y="712"/>
                  </a:cubicBezTo>
                  <a:cubicBezTo>
                    <a:pt x="1145" y="613"/>
                    <a:pt x="1388" y="587"/>
                    <a:pt x="1624" y="587"/>
                  </a:cubicBezTo>
                  <a:cubicBezTo>
                    <a:pt x="1786" y="587"/>
                    <a:pt x="1944" y="599"/>
                    <a:pt x="2072" y="608"/>
                  </a:cubicBezTo>
                  <a:cubicBezTo>
                    <a:pt x="2992" y="671"/>
                    <a:pt x="3913" y="1005"/>
                    <a:pt x="4771" y="1319"/>
                  </a:cubicBezTo>
                  <a:cubicBezTo>
                    <a:pt x="4804" y="1331"/>
                    <a:pt x="4836" y="1337"/>
                    <a:pt x="4865" y="1337"/>
                  </a:cubicBezTo>
                  <a:cubicBezTo>
                    <a:pt x="5092" y="1337"/>
                    <a:pt x="5181" y="1012"/>
                    <a:pt x="4959" y="901"/>
                  </a:cubicBezTo>
                  <a:cubicBezTo>
                    <a:pt x="3961" y="371"/>
                    <a:pt x="2943" y="0"/>
                    <a:pt x="18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7" name="Google Shape;2997;p69"/>
            <p:cNvSpPr/>
            <p:nvPr/>
          </p:nvSpPr>
          <p:spPr>
            <a:xfrm>
              <a:off x="2673575" y="1183400"/>
              <a:ext cx="127650" cy="52275"/>
            </a:xfrm>
            <a:custGeom>
              <a:avLst/>
              <a:gdLst/>
              <a:ahLst/>
              <a:cxnLst/>
              <a:rect l="l" t="t" r="r" b="b"/>
              <a:pathLst>
                <a:path w="5106" h="2091" extrusionOk="0">
                  <a:moveTo>
                    <a:pt x="2125" y="1"/>
                  </a:moveTo>
                  <a:cubicBezTo>
                    <a:pt x="2109" y="1"/>
                    <a:pt x="2091" y="6"/>
                    <a:pt x="2072" y="19"/>
                  </a:cubicBezTo>
                  <a:cubicBezTo>
                    <a:pt x="1423" y="291"/>
                    <a:pt x="0" y="877"/>
                    <a:pt x="586" y="1818"/>
                  </a:cubicBezTo>
                  <a:cubicBezTo>
                    <a:pt x="712" y="2028"/>
                    <a:pt x="952" y="2090"/>
                    <a:pt x="1211" y="2090"/>
                  </a:cubicBezTo>
                  <a:cubicBezTo>
                    <a:pt x="1470" y="2090"/>
                    <a:pt x="1748" y="2028"/>
                    <a:pt x="1946" y="1986"/>
                  </a:cubicBezTo>
                  <a:cubicBezTo>
                    <a:pt x="2909" y="1839"/>
                    <a:pt x="3892" y="1735"/>
                    <a:pt x="4813" y="1421"/>
                  </a:cubicBezTo>
                  <a:cubicBezTo>
                    <a:pt x="5106" y="1337"/>
                    <a:pt x="5085" y="919"/>
                    <a:pt x="4792" y="856"/>
                  </a:cubicBezTo>
                  <a:cubicBezTo>
                    <a:pt x="4663" y="829"/>
                    <a:pt x="4536" y="817"/>
                    <a:pt x="4411" y="817"/>
                  </a:cubicBezTo>
                  <a:cubicBezTo>
                    <a:pt x="4051" y="817"/>
                    <a:pt x="3706" y="914"/>
                    <a:pt x="3348" y="1023"/>
                  </a:cubicBezTo>
                  <a:cubicBezTo>
                    <a:pt x="2846" y="1191"/>
                    <a:pt x="2323" y="1295"/>
                    <a:pt x="1842" y="1421"/>
                  </a:cubicBezTo>
                  <a:cubicBezTo>
                    <a:pt x="1612" y="1463"/>
                    <a:pt x="1381" y="1525"/>
                    <a:pt x="1172" y="1546"/>
                  </a:cubicBezTo>
                  <a:cubicBezTo>
                    <a:pt x="1005" y="1295"/>
                    <a:pt x="1005" y="1086"/>
                    <a:pt x="1172" y="940"/>
                  </a:cubicBezTo>
                  <a:cubicBezTo>
                    <a:pt x="1256" y="877"/>
                    <a:pt x="1340" y="814"/>
                    <a:pt x="1423" y="730"/>
                  </a:cubicBezTo>
                  <a:cubicBezTo>
                    <a:pt x="1653" y="563"/>
                    <a:pt x="1905" y="396"/>
                    <a:pt x="2177" y="249"/>
                  </a:cubicBezTo>
                  <a:cubicBezTo>
                    <a:pt x="2265" y="178"/>
                    <a:pt x="2218" y="1"/>
                    <a:pt x="212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8" name="Google Shape;2998;p69"/>
            <p:cNvSpPr/>
            <p:nvPr/>
          </p:nvSpPr>
          <p:spPr>
            <a:xfrm>
              <a:off x="2860325" y="1413625"/>
              <a:ext cx="25275" cy="62925"/>
            </a:xfrm>
            <a:custGeom>
              <a:avLst/>
              <a:gdLst/>
              <a:ahLst/>
              <a:cxnLst/>
              <a:rect l="l" t="t" r="r" b="b"/>
              <a:pathLst>
                <a:path w="1011" h="2517" extrusionOk="0">
                  <a:moveTo>
                    <a:pt x="487" y="0"/>
                  </a:moveTo>
                  <a:cubicBezTo>
                    <a:pt x="384" y="0"/>
                    <a:pt x="282" y="63"/>
                    <a:pt x="272" y="184"/>
                  </a:cubicBezTo>
                  <a:cubicBezTo>
                    <a:pt x="188" y="958"/>
                    <a:pt x="0" y="1753"/>
                    <a:pt x="502" y="2423"/>
                  </a:cubicBezTo>
                  <a:cubicBezTo>
                    <a:pt x="557" y="2489"/>
                    <a:pt x="625" y="2517"/>
                    <a:pt x="691" y="2517"/>
                  </a:cubicBezTo>
                  <a:cubicBezTo>
                    <a:pt x="855" y="2517"/>
                    <a:pt x="1010" y="2344"/>
                    <a:pt x="921" y="2150"/>
                  </a:cubicBezTo>
                  <a:cubicBezTo>
                    <a:pt x="628" y="1523"/>
                    <a:pt x="774" y="874"/>
                    <a:pt x="712" y="226"/>
                  </a:cubicBezTo>
                  <a:cubicBezTo>
                    <a:pt x="712" y="73"/>
                    <a:pt x="599" y="0"/>
                    <a:pt x="4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9" name="Google Shape;2999;p69"/>
            <p:cNvSpPr/>
            <p:nvPr/>
          </p:nvSpPr>
          <p:spPr>
            <a:xfrm>
              <a:off x="3081575" y="1369700"/>
              <a:ext cx="20225" cy="76100"/>
            </a:xfrm>
            <a:custGeom>
              <a:avLst/>
              <a:gdLst/>
              <a:ahLst/>
              <a:cxnLst/>
              <a:rect l="l" t="t" r="r" b="b"/>
              <a:pathLst>
                <a:path w="809" h="3044" extrusionOk="0">
                  <a:moveTo>
                    <a:pt x="354" y="0"/>
                  </a:moveTo>
                  <a:cubicBezTo>
                    <a:pt x="278" y="0"/>
                    <a:pt x="200" y="47"/>
                    <a:pt x="189" y="141"/>
                  </a:cubicBezTo>
                  <a:cubicBezTo>
                    <a:pt x="126" y="1041"/>
                    <a:pt x="1" y="2024"/>
                    <a:pt x="315" y="2882"/>
                  </a:cubicBezTo>
                  <a:cubicBezTo>
                    <a:pt x="355" y="2996"/>
                    <a:pt x="439" y="3043"/>
                    <a:pt x="526" y="3043"/>
                  </a:cubicBezTo>
                  <a:cubicBezTo>
                    <a:pt x="664" y="3043"/>
                    <a:pt x="809" y="2924"/>
                    <a:pt x="796" y="2757"/>
                  </a:cubicBezTo>
                  <a:cubicBezTo>
                    <a:pt x="712" y="1899"/>
                    <a:pt x="545" y="1041"/>
                    <a:pt x="503" y="141"/>
                  </a:cubicBezTo>
                  <a:cubicBezTo>
                    <a:pt x="503" y="47"/>
                    <a:pt x="430" y="0"/>
                    <a:pt x="35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0" name="Google Shape;3000;p69"/>
            <p:cNvSpPr/>
            <p:nvPr/>
          </p:nvSpPr>
          <p:spPr>
            <a:xfrm>
              <a:off x="2879575" y="1495650"/>
              <a:ext cx="206675" cy="90275"/>
            </a:xfrm>
            <a:custGeom>
              <a:avLst/>
              <a:gdLst/>
              <a:ahLst/>
              <a:cxnLst/>
              <a:rect l="l" t="t" r="r" b="b"/>
              <a:pathLst>
                <a:path w="8267" h="3611" extrusionOk="0">
                  <a:moveTo>
                    <a:pt x="8039" y="1"/>
                  </a:moveTo>
                  <a:cubicBezTo>
                    <a:pt x="8004" y="1"/>
                    <a:pt x="7967" y="13"/>
                    <a:pt x="7934" y="41"/>
                  </a:cubicBezTo>
                  <a:cubicBezTo>
                    <a:pt x="7432" y="460"/>
                    <a:pt x="7223" y="941"/>
                    <a:pt x="6951" y="1506"/>
                  </a:cubicBezTo>
                  <a:cubicBezTo>
                    <a:pt x="6470" y="2615"/>
                    <a:pt x="5696" y="3012"/>
                    <a:pt x="4545" y="3159"/>
                  </a:cubicBezTo>
                  <a:cubicBezTo>
                    <a:pt x="4370" y="3185"/>
                    <a:pt x="4201" y="3197"/>
                    <a:pt x="4035" y="3197"/>
                  </a:cubicBezTo>
                  <a:cubicBezTo>
                    <a:pt x="2452" y="3197"/>
                    <a:pt x="1257" y="2077"/>
                    <a:pt x="235" y="941"/>
                  </a:cubicBezTo>
                  <a:cubicBezTo>
                    <a:pt x="206" y="913"/>
                    <a:pt x="175" y="901"/>
                    <a:pt x="145" y="901"/>
                  </a:cubicBezTo>
                  <a:cubicBezTo>
                    <a:pt x="66" y="901"/>
                    <a:pt x="0" y="984"/>
                    <a:pt x="46" y="1046"/>
                  </a:cubicBezTo>
                  <a:cubicBezTo>
                    <a:pt x="1193" y="2449"/>
                    <a:pt x="2414" y="3610"/>
                    <a:pt x="4258" y="3610"/>
                  </a:cubicBezTo>
                  <a:cubicBezTo>
                    <a:pt x="4365" y="3610"/>
                    <a:pt x="4475" y="3606"/>
                    <a:pt x="4587" y="3598"/>
                  </a:cubicBezTo>
                  <a:cubicBezTo>
                    <a:pt x="5361" y="3556"/>
                    <a:pt x="6051" y="3263"/>
                    <a:pt x="6700" y="2845"/>
                  </a:cubicBezTo>
                  <a:cubicBezTo>
                    <a:pt x="7432" y="2322"/>
                    <a:pt x="7746" y="1025"/>
                    <a:pt x="8185" y="292"/>
                  </a:cubicBezTo>
                  <a:cubicBezTo>
                    <a:pt x="8267" y="146"/>
                    <a:pt x="8159" y="1"/>
                    <a:pt x="80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1" name="Google Shape;3001;p69"/>
            <p:cNvSpPr/>
            <p:nvPr/>
          </p:nvSpPr>
          <p:spPr>
            <a:xfrm>
              <a:off x="3111925" y="1462675"/>
              <a:ext cx="17275" cy="13100"/>
            </a:xfrm>
            <a:custGeom>
              <a:avLst/>
              <a:gdLst/>
              <a:ahLst/>
              <a:cxnLst/>
              <a:rect l="l" t="t" r="r" b="b"/>
              <a:pathLst>
                <a:path w="691" h="524" extrusionOk="0">
                  <a:moveTo>
                    <a:pt x="377" y="0"/>
                  </a:moveTo>
                  <a:cubicBezTo>
                    <a:pt x="42" y="42"/>
                    <a:pt x="0" y="523"/>
                    <a:pt x="335" y="523"/>
                  </a:cubicBezTo>
                  <a:cubicBezTo>
                    <a:pt x="670" y="523"/>
                    <a:pt x="691" y="0"/>
                    <a:pt x="37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2" name="Google Shape;3002;p69"/>
            <p:cNvSpPr/>
            <p:nvPr/>
          </p:nvSpPr>
          <p:spPr>
            <a:xfrm>
              <a:off x="3117150" y="1504000"/>
              <a:ext cx="17300" cy="13100"/>
            </a:xfrm>
            <a:custGeom>
              <a:avLst/>
              <a:gdLst/>
              <a:ahLst/>
              <a:cxnLst/>
              <a:rect l="l" t="t" r="r" b="b"/>
              <a:pathLst>
                <a:path w="692" h="524" extrusionOk="0">
                  <a:moveTo>
                    <a:pt x="356" y="0"/>
                  </a:moveTo>
                  <a:cubicBezTo>
                    <a:pt x="43" y="0"/>
                    <a:pt x="1" y="523"/>
                    <a:pt x="335" y="523"/>
                  </a:cubicBezTo>
                  <a:cubicBezTo>
                    <a:pt x="670" y="523"/>
                    <a:pt x="691" y="0"/>
                    <a:pt x="3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3" name="Google Shape;3003;p69"/>
            <p:cNvSpPr/>
            <p:nvPr/>
          </p:nvSpPr>
          <p:spPr>
            <a:xfrm>
              <a:off x="3160050" y="1470000"/>
              <a:ext cx="12575" cy="9950"/>
            </a:xfrm>
            <a:custGeom>
              <a:avLst/>
              <a:gdLst/>
              <a:ahLst/>
              <a:cxnLst/>
              <a:rect l="l" t="t" r="r" b="b"/>
              <a:pathLst>
                <a:path w="503" h="398" extrusionOk="0">
                  <a:moveTo>
                    <a:pt x="272" y="0"/>
                  </a:moveTo>
                  <a:cubicBezTo>
                    <a:pt x="0" y="0"/>
                    <a:pt x="0" y="398"/>
                    <a:pt x="231" y="398"/>
                  </a:cubicBezTo>
                  <a:cubicBezTo>
                    <a:pt x="482" y="398"/>
                    <a:pt x="503" y="0"/>
                    <a:pt x="2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4" name="Google Shape;3004;p69"/>
            <p:cNvSpPr/>
            <p:nvPr/>
          </p:nvSpPr>
          <p:spPr>
            <a:xfrm>
              <a:off x="2820125" y="1499075"/>
              <a:ext cx="17725" cy="13125"/>
            </a:xfrm>
            <a:custGeom>
              <a:avLst/>
              <a:gdLst/>
              <a:ahLst/>
              <a:cxnLst/>
              <a:rect l="l" t="t" r="r" b="b"/>
              <a:pathLst>
                <a:path w="709" h="525" extrusionOk="0">
                  <a:moveTo>
                    <a:pt x="308" y="1"/>
                  </a:moveTo>
                  <a:cubicBezTo>
                    <a:pt x="160" y="1"/>
                    <a:pt x="18" y="117"/>
                    <a:pt x="18" y="281"/>
                  </a:cubicBezTo>
                  <a:cubicBezTo>
                    <a:pt x="0" y="388"/>
                    <a:pt x="134" y="525"/>
                    <a:pt x="264" y="525"/>
                  </a:cubicBezTo>
                  <a:cubicBezTo>
                    <a:pt x="287" y="525"/>
                    <a:pt x="310" y="520"/>
                    <a:pt x="332" y="511"/>
                  </a:cubicBezTo>
                  <a:lnTo>
                    <a:pt x="583" y="427"/>
                  </a:lnTo>
                  <a:cubicBezTo>
                    <a:pt x="708" y="365"/>
                    <a:pt x="708" y="176"/>
                    <a:pt x="583" y="93"/>
                  </a:cubicBezTo>
                  <a:cubicBezTo>
                    <a:pt x="499" y="51"/>
                    <a:pt x="416" y="51"/>
                    <a:pt x="374" y="9"/>
                  </a:cubicBezTo>
                  <a:cubicBezTo>
                    <a:pt x="352" y="3"/>
                    <a:pt x="330" y="1"/>
                    <a:pt x="3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5" name="Google Shape;3005;p69"/>
            <p:cNvSpPr/>
            <p:nvPr/>
          </p:nvSpPr>
          <p:spPr>
            <a:xfrm>
              <a:off x="2833125" y="1532200"/>
              <a:ext cx="26225" cy="25325"/>
            </a:xfrm>
            <a:custGeom>
              <a:avLst/>
              <a:gdLst/>
              <a:ahLst/>
              <a:cxnLst/>
              <a:rect l="l" t="t" r="r" b="b"/>
              <a:pathLst>
                <a:path w="1049" h="1013" extrusionOk="0">
                  <a:moveTo>
                    <a:pt x="567" y="0"/>
                  </a:moveTo>
                  <a:cubicBezTo>
                    <a:pt x="499" y="0"/>
                    <a:pt x="432" y="25"/>
                    <a:pt x="377" y="86"/>
                  </a:cubicBezTo>
                  <a:cubicBezTo>
                    <a:pt x="168" y="253"/>
                    <a:pt x="0" y="441"/>
                    <a:pt x="63" y="734"/>
                  </a:cubicBezTo>
                  <a:cubicBezTo>
                    <a:pt x="85" y="912"/>
                    <a:pt x="236" y="1013"/>
                    <a:pt x="386" y="1013"/>
                  </a:cubicBezTo>
                  <a:cubicBezTo>
                    <a:pt x="519" y="1013"/>
                    <a:pt x="651" y="933"/>
                    <a:pt x="691" y="755"/>
                  </a:cubicBezTo>
                  <a:cubicBezTo>
                    <a:pt x="691" y="726"/>
                    <a:pt x="711" y="678"/>
                    <a:pt x="709" y="678"/>
                  </a:cubicBezTo>
                  <a:lnTo>
                    <a:pt x="709" y="678"/>
                  </a:lnTo>
                  <a:cubicBezTo>
                    <a:pt x="709" y="678"/>
                    <a:pt x="704" y="687"/>
                    <a:pt x="691" y="713"/>
                  </a:cubicBezTo>
                  <a:cubicBezTo>
                    <a:pt x="712" y="651"/>
                    <a:pt x="795" y="567"/>
                    <a:pt x="837" y="525"/>
                  </a:cubicBezTo>
                  <a:cubicBezTo>
                    <a:pt x="1049" y="313"/>
                    <a:pt x="804" y="0"/>
                    <a:pt x="5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30" name="Google Shape;3030;p69"/>
          <p:cNvGrpSpPr/>
          <p:nvPr/>
        </p:nvGrpSpPr>
        <p:grpSpPr>
          <a:xfrm>
            <a:off x="9311267" y="1849767"/>
            <a:ext cx="1277600" cy="1514600"/>
            <a:chOff x="4868650" y="2591500"/>
            <a:chExt cx="958200" cy="1135950"/>
          </a:xfrm>
        </p:grpSpPr>
        <p:sp>
          <p:nvSpPr>
            <p:cNvPr id="3031" name="Google Shape;3031;p69"/>
            <p:cNvSpPr/>
            <p:nvPr/>
          </p:nvSpPr>
          <p:spPr>
            <a:xfrm>
              <a:off x="4868650" y="2591500"/>
              <a:ext cx="914850" cy="664625"/>
            </a:xfrm>
            <a:custGeom>
              <a:avLst/>
              <a:gdLst/>
              <a:ahLst/>
              <a:cxnLst/>
              <a:rect l="l" t="t" r="r" b="b"/>
              <a:pathLst>
                <a:path w="36594" h="26585" extrusionOk="0">
                  <a:moveTo>
                    <a:pt x="21058" y="0"/>
                  </a:moveTo>
                  <a:cubicBezTo>
                    <a:pt x="20540" y="0"/>
                    <a:pt x="20054" y="95"/>
                    <a:pt x="19614" y="299"/>
                  </a:cubicBezTo>
                  <a:cubicBezTo>
                    <a:pt x="18647" y="766"/>
                    <a:pt x="18013" y="1267"/>
                    <a:pt x="17646" y="1767"/>
                  </a:cubicBezTo>
                  <a:cubicBezTo>
                    <a:pt x="15667" y="942"/>
                    <a:pt x="13101" y="395"/>
                    <a:pt x="10871" y="395"/>
                  </a:cubicBezTo>
                  <a:cubicBezTo>
                    <a:pt x="8591" y="395"/>
                    <a:pt x="6662" y="967"/>
                    <a:pt x="6071" y="2401"/>
                  </a:cubicBezTo>
                  <a:cubicBezTo>
                    <a:pt x="5471" y="3802"/>
                    <a:pt x="5671" y="4969"/>
                    <a:pt x="6238" y="5770"/>
                  </a:cubicBezTo>
                  <a:cubicBezTo>
                    <a:pt x="4070" y="6270"/>
                    <a:pt x="1735" y="7538"/>
                    <a:pt x="1101" y="9439"/>
                  </a:cubicBezTo>
                  <a:cubicBezTo>
                    <a:pt x="0" y="12775"/>
                    <a:pt x="2135" y="15544"/>
                    <a:pt x="6171" y="15910"/>
                  </a:cubicBezTo>
                  <a:cubicBezTo>
                    <a:pt x="6455" y="15927"/>
                    <a:pt x="6747" y="15935"/>
                    <a:pt x="7047" y="15935"/>
                  </a:cubicBezTo>
                  <a:cubicBezTo>
                    <a:pt x="7347" y="15935"/>
                    <a:pt x="7656" y="15927"/>
                    <a:pt x="7973" y="15910"/>
                  </a:cubicBezTo>
                  <a:cubicBezTo>
                    <a:pt x="9607" y="15777"/>
                    <a:pt x="10942" y="15277"/>
                    <a:pt x="11909" y="14643"/>
                  </a:cubicBezTo>
                  <a:cubicBezTo>
                    <a:pt x="12109" y="15677"/>
                    <a:pt x="12676" y="16611"/>
                    <a:pt x="13944" y="17011"/>
                  </a:cubicBezTo>
                  <a:cubicBezTo>
                    <a:pt x="14481" y="17180"/>
                    <a:pt x="15007" y="17252"/>
                    <a:pt x="15512" y="17252"/>
                  </a:cubicBezTo>
                  <a:cubicBezTo>
                    <a:pt x="18297" y="17252"/>
                    <a:pt x="20448" y="15077"/>
                    <a:pt x="20448" y="15077"/>
                  </a:cubicBezTo>
                  <a:cubicBezTo>
                    <a:pt x="21360" y="16975"/>
                    <a:pt x="22908" y="17569"/>
                    <a:pt x="24487" y="17569"/>
                  </a:cubicBezTo>
                  <a:cubicBezTo>
                    <a:pt x="27126" y="17569"/>
                    <a:pt x="29855" y="15911"/>
                    <a:pt x="29855" y="15910"/>
                  </a:cubicBezTo>
                  <a:lnTo>
                    <a:pt x="29855" y="15910"/>
                  </a:lnTo>
                  <a:cubicBezTo>
                    <a:pt x="28587" y="23082"/>
                    <a:pt x="30656" y="26585"/>
                    <a:pt x="30656" y="26585"/>
                  </a:cubicBezTo>
                  <a:cubicBezTo>
                    <a:pt x="30656" y="26585"/>
                    <a:pt x="31868" y="25324"/>
                    <a:pt x="33858" y="25324"/>
                  </a:cubicBezTo>
                  <a:cubicBezTo>
                    <a:pt x="34202" y="25324"/>
                    <a:pt x="34570" y="25362"/>
                    <a:pt x="34959" y="25451"/>
                  </a:cubicBezTo>
                  <a:cubicBezTo>
                    <a:pt x="35192" y="24617"/>
                    <a:pt x="36593" y="19380"/>
                    <a:pt x="35426" y="15410"/>
                  </a:cubicBezTo>
                  <a:cubicBezTo>
                    <a:pt x="34658" y="12775"/>
                    <a:pt x="32323" y="11808"/>
                    <a:pt x="32323" y="11808"/>
                  </a:cubicBezTo>
                  <a:cubicBezTo>
                    <a:pt x="32924" y="7577"/>
                    <a:pt x="25697" y="0"/>
                    <a:pt x="2105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2" name="Google Shape;3032;p69"/>
            <p:cNvSpPr/>
            <p:nvPr/>
          </p:nvSpPr>
          <p:spPr>
            <a:xfrm>
              <a:off x="4901175" y="2959225"/>
              <a:ext cx="925675" cy="647225"/>
            </a:xfrm>
            <a:custGeom>
              <a:avLst/>
              <a:gdLst/>
              <a:ahLst/>
              <a:cxnLst/>
              <a:rect l="l" t="t" r="r" b="b"/>
              <a:pathLst>
                <a:path w="37027" h="25889" extrusionOk="0">
                  <a:moveTo>
                    <a:pt x="10641" y="1"/>
                  </a:moveTo>
                  <a:cubicBezTo>
                    <a:pt x="9674" y="601"/>
                    <a:pt x="8340" y="1101"/>
                    <a:pt x="6705" y="1235"/>
                  </a:cubicBezTo>
                  <a:cubicBezTo>
                    <a:pt x="6405" y="1251"/>
                    <a:pt x="6096" y="1260"/>
                    <a:pt x="5796" y="1260"/>
                  </a:cubicBezTo>
                  <a:cubicBezTo>
                    <a:pt x="5496" y="1260"/>
                    <a:pt x="5204" y="1251"/>
                    <a:pt x="4937" y="1235"/>
                  </a:cubicBezTo>
                  <a:cubicBezTo>
                    <a:pt x="4937" y="1235"/>
                    <a:pt x="3503" y="7373"/>
                    <a:pt x="2936" y="8874"/>
                  </a:cubicBezTo>
                  <a:cubicBezTo>
                    <a:pt x="2535" y="9841"/>
                    <a:pt x="0" y="11942"/>
                    <a:pt x="100" y="15945"/>
                  </a:cubicBezTo>
                  <a:cubicBezTo>
                    <a:pt x="191" y="20725"/>
                    <a:pt x="5631" y="25888"/>
                    <a:pt x="14356" y="25888"/>
                  </a:cubicBezTo>
                  <a:cubicBezTo>
                    <a:pt x="15252" y="25888"/>
                    <a:pt x="16183" y="25834"/>
                    <a:pt x="17146" y="25719"/>
                  </a:cubicBezTo>
                  <a:cubicBezTo>
                    <a:pt x="27487" y="24451"/>
                    <a:pt x="29388" y="19515"/>
                    <a:pt x="29388" y="19515"/>
                  </a:cubicBezTo>
                  <a:cubicBezTo>
                    <a:pt x="29388" y="19515"/>
                    <a:pt x="29987" y="19961"/>
                    <a:pt x="31141" y="19961"/>
                  </a:cubicBezTo>
                  <a:cubicBezTo>
                    <a:pt x="31772" y="19961"/>
                    <a:pt x="32569" y="19827"/>
                    <a:pt x="33524" y="19414"/>
                  </a:cubicBezTo>
                  <a:cubicBezTo>
                    <a:pt x="36993" y="17913"/>
                    <a:pt x="37027" y="11776"/>
                    <a:pt x="34158" y="10875"/>
                  </a:cubicBezTo>
                  <a:cubicBezTo>
                    <a:pt x="33991" y="10842"/>
                    <a:pt x="33858" y="10775"/>
                    <a:pt x="33691" y="10742"/>
                  </a:cubicBezTo>
                  <a:cubicBezTo>
                    <a:pt x="33309" y="10654"/>
                    <a:pt x="32946" y="10617"/>
                    <a:pt x="32607" y="10617"/>
                  </a:cubicBezTo>
                  <a:cubicBezTo>
                    <a:pt x="30607" y="10617"/>
                    <a:pt x="29388" y="11909"/>
                    <a:pt x="29388" y="11909"/>
                  </a:cubicBezTo>
                  <a:cubicBezTo>
                    <a:pt x="29388" y="11909"/>
                    <a:pt x="27320" y="8407"/>
                    <a:pt x="28621" y="1235"/>
                  </a:cubicBezTo>
                  <a:lnTo>
                    <a:pt x="28621" y="1235"/>
                  </a:lnTo>
                  <a:cubicBezTo>
                    <a:pt x="28620" y="1235"/>
                    <a:pt x="25889" y="2908"/>
                    <a:pt x="23241" y="2908"/>
                  </a:cubicBezTo>
                  <a:cubicBezTo>
                    <a:pt x="21658" y="2908"/>
                    <a:pt x="20104" y="2310"/>
                    <a:pt x="19181" y="401"/>
                  </a:cubicBezTo>
                  <a:cubicBezTo>
                    <a:pt x="19181" y="401"/>
                    <a:pt x="17009" y="2596"/>
                    <a:pt x="14205" y="2596"/>
                  </a:cubicBezTo>
                  <a:cubicBezTo>
                    <a:pt x="13712" y="2596"/>
                    <a:pt x="13200" y="2529"/>
                    <a:pt x="12676" y="2369"/>
                  </a:cubicBezTo>
                  <a:cubicBezTo>
                    <a:pt x="11442" y="1935"/>
                    <a:pt x="10841" y="1035"/>
                    <a:pt x="1064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3" name="Google Shape;3033;p69"/>
            <p:cNvSpPr/>
            <p:nvPr/>
          </p:nvSpPr>
          <p:spPr>
            <a:xfrm>
              <a:off x="5176375" y="3214350"/>
              <a:ext cx="79250" cy="65225"/>
            </a:xfrm>
            <a:custGeom>
              <a:avLst/>
              <a:gdLst/>
              <a:ahLst/>
              <a:cxnLst/>
              <a:rect l="l" t="t" r="r" b="b"/>
              <a:pathLst>
                <a:path w="3170" h="2609" extrusionOk="0">
                  <a:moveTo>
                    <a:pt x="1491" y="1"/>
                  </a:moveTo>
                  <a:cubicBezTo>
                    <a:pt x="826" y="1"/>
                    <a:pt x="248" y="404"/>
                    <a:pt x="134" y="1004"/>
                  </a:cubicBezTo>
                  <a:cubicBezTo>
                    <a:pt x="0" y="1704"/>
                    <a:pt x="534" y="2405"/>
                    <a:pt x="1334" y="2571"/>
                  </a:cubicBezTo>
                  <a:cubicBezTo>
                    <a:pt x="1456" y="2597"/>
                    <a:pt x="1578" y="2609"/>
                    <a:pt x="1697" y="2609"/>
                  </a:cubicBezTo>
                  <a:cubicBezTo>
                    <a:pt x="2362" y="2609"/>
                    <a:pt x="2951" y="2226"/>
                    <a:pt x="3036" y="1604"/>
                  </a:cubicBezTo>
                  <a:cubicBezTo>
                    <a:pt x="3169" y="904"/>
                    <a:pt x="2635" y="203"/>
                    <a:pt x="1835" y="36"/>
                  </a:cubicBezTo>
                  <a:cubicBezTo>
                    <a:pt x="1719" y="12"/>
                    <a:pt x="1604" y="1"/>
                    <a:pt x="149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4" name="Google Shape;3034;p69"/>
            <p:cNvSpPr/>
            <p:nvPr/>
          </p:nvSpPr>
          <p:spPr>
            <a:xfrm>
              <a:off x="5379850" y="3267775"/>
              <a:ext cx="180150" cy="179325"/>
            </a:xfrm>
            <a:custGeom>
              <a:avLst/>
              <a:gdLst/>
              <a:ahLst/>
              <a:cxnLst/>
              <a:rect l="l" t="t" r="r" b="b"/>
              <a:pathLst>
                <a:path w="7206" h="7173" extrusionOk="0">
                  <a:moveTo>
                    <a:pt x="3536" y="1"/>
                  </a:moveTo>
                  <a:cubicBezTo>
                    <a:pt x="1568" y="34"/>
                    <a:pt x="0" y="1602"/>
                    <a:pt x="0" y="3603"/>
                  </a:cubicBezTo>
                  <a:cubicBezTo>
                    <a:pt x="34" y="5571"/>
                    <a:pt x="1635" y="7173"/>
                    <a:pt x="3636" y="7173"/>
                  </a:cubicBezTo>
                  <a:cubicBezTo>
                    <a:pt x="5638" y="7173"/>
                    <a:pt x="7205" y="5538"/>
                    <a:pt x="7172" y="3537"/>
                  </a:cubicBezTo>
                  <a:cubicBezTo>
                    <a:pt x="7139" y="1569"/>
                    <a:pt x="5538" y="1"/>
                    <a:pt x="353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5" name="Google Shape;3035;p69"/>
            <p:cNvSpPr/>
            <p:nvPr/>
          </p:nvSpPr>
          <p:spPr>
            <a:xfrm>
              <a:off x="4922850" y="3236925"/>
              <a:ext cx="181000" cy="179325"/>
            </a:xfrm>
            <a:custGeom>
              <a:avLst/>
              <a:gdLst/>
              <a:ahLst/>
              <a:cxnLst/>
              <a:rect l="l" t="t" r="r" b="b"/>
              <a:pathLst>
                <a:path w="7240" h="7173" extrusionOk="0">
                  <a:moveTo>
                    <a:pt x="3570" y="1"/>
                  </a:moveTo>
                  <a:cubicBezTo>
                    <a:pt x="1602" y="67"/>
                    <a:pt x="1" y="1635"/>
                    <a:pt x="1" y="3636"/>
                  </a:cubicBezTo>
                  <a:cubicBezTo>
                    <a:pt x="67" y="5605"/>
                    <a:pt x="1635" y="7172"/>
                    <a:pt x="3637" y="7172"/>
                  </a:cubicBezTo>
                  <a:cubicBezTo>
                    <a:pt x="5638" y="7139"/>
                    <a:pt x="7239" y="5504"/>
                    <a:pt x="7172" y="3570"/>
                  </a:cubicBezTo>
                  <a:cubicBezTo>
                    <a:pt x="7139" y="1602"/>
                    <a:pt x="5571" y="1"/>
                    <a:pt x="357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6" name="Google Shape;3036;p69"/>
            <p:cNvSpPr/>
            <p:nvPr/>
          </p:nvSpPr>
          <p:spPr>
            <a:xfrm>
              <a:off x="5347325" y="3059225"/>
              <a:ext cx="112650" cy="72725"/>
            </a:xfrm>
            <a:custGeom>
              <a:avLst/>
              <a:gdLst/>
              <a:ahLst/>
              <a:cxnLst/>
              <a:rect l="l" t="t" r="r" b="b"/>
              <a:pathLst>
                <a:path w="4506" h="2909" extrusionOk="0">
                  <a:moveTo>
                    <a:pt x="1337" y="1"/>
                  </a:moveTo>
                  <a:cubicBezTo>
                    <a:pt x="1204" y="1"/>
                    <a:pt x="1069" y="12"/>
                    <a:pt x="934" y="37"/>
                  </a:cubicBezTo>
                  <a:cubicBezTo>
                    <a:pt x="0" y="204"/>
                    <a:pt x="0" y="904"/>
                    <a:pt x="334" y="1204"/>
                  </a:cubicBezTo>
                  <a:cubicBezTo>
                    <a:pt x="801" y="1605"/>
                    <a:pt x="1168" y="1538"/>
                    <a:pt x="1968" y="1938"/>
                  </a:cubicBezTo>
                  <a:cubicBezTo>
                    <a:pt x="3009" y="2482"/>
                    <a:pt x="3496" y="2909"/>
                    <a:pt x="3799" y="2909"/>
                  </a:cubicBezTo>
                  <a:cubicBezTo>
                    <a:pt x="3923" y="2909"/>
                    <a:pt x="4016" y="2837"/>
                    <a:pt x="4103" y="2672"/>
                  </a:cubicBezTo>
                  <a:cubicBezTo>
                    <a:pt x="4505" y="1838"/>
                    <a:pt x="3017" y="1"/>
                    <a:pt x="13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7" name="Google Shape;3037;p69"/>
            <p:cNvSpPr/>
            <p:nvPr/>
          </p:nvSpPr>
          <p:spPr>
            <a:xfrm>
              <a:off x="5051425" y="3029525"/>
              <a:ext cx="117450" cy="56250"/>
            </a:xfrm>
            <a:custGeom>
              <a:avLst/>
              <a:gdLst/>
              <a:ahLst/>
              <a:cxnLst/>
              <a:rect l="l" t="t" r="r" b="b"/>
              <a:pathLst>
                <a:path w="4698" h="2250" extrusionOk="0">
                  <a:moveTo>
                    <a:pt x="2871" y="1"/>
                  </a:moveTo>
                  <a:cubicBezTo>
                    <a:pt x="1460" y="1"/>
                    <a:pt x="0" y="1147"/>
                    <a:pt x="161" y="1925"/>
                  </a:cubicBezTo>
                  <a:cubicBezTo>
                    <a:pt x="211" y="2162"/>
                    <a:pt x="307" y="2250"/>
                    <a:pt x="491" y="2250"/>
                  </a:cubicBezTo>
                  <a:cubicBezTo>
                    <a:pt x="801" y="2250"/>
                    <a:pt x="1359" y="2001"/>
                    <a:pt x="2363" y="1792"/>
                  </a:cubicBezTo>
                  <a:cubicBezTo>
                    <a:pt x="3264" y="1625"/>
                    <a:pt x="3597" y="1792"/>
                    <a:pt x="4131" y="1525"/>
                  </a:cubicBezTo>
                  <a:cubicBezTo>
                    <a:pt x="4531" y="1292"/>
                    <a:pt x="4698" y="624"/>
                    <a:pt x="3864" y="224"/>
                  </a:cubicBezTo>
                  <a:cubicBezTo>
                    <a:pt x="3552" y="68"/>
                    <a:pt x="3213" y="1"/>
                    <a:pt x="28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8" name="Google Shape;3038;p69"/>
            <p:cNvSpPr/>
            <p:nvPr/>
          </p:nvSpPr>
          <p:spPr>
            <a:xfrm>
              <a:off x="5333150" y="3153150"/>
              <a:ext cx="73400" cy="98850"/>
            </a:xfrm>
            <a:custGeom>
              <a:avLst/>
              <a:gdLst/>
              <a:ahLst/>
              <a:cxnLst/>
              <a:rect l="l" t="t" r="r" b="b"/>
              <a:pathLst>
                <a:path w="2936" h="3954" extrusionOk="0">
                  <a:moveTo>
                    <a:pt x="1200" y="1"/>
                  </a:moveTo>
                  <a:cubicBezTo>
                    <a:pt x="1157" y="1"/>
                    <a:pt x="1112" y="5"/>
                    <a:pt x="1068" y="16"/>
                  </a:cubicBezTo>
                  <a:cubicBezTo>
                    <a:pt x="934" y="16"/>
                    <a:pt x="868" y="83"/>
                    <a:pt x="734" y="83"/>
                  </a:cubicBezTo>
                  <a:cubicBezTo>
                    <a:pt x="534" y="116"/>
                    <a:pt x="401" y="149"/>
                    <a:pt x="334" y="249"/>
                  </a:cubicBezTo>
                  <a:lnTo>
                    <a:pt x="167" y="316"/>
                  </a:lnTo>
                  <a:cubicBezTo>
                    <a:pt x="67" y="349"/>
                    <a:pt x="0" y="483"/>
                    <a:pt x="34" y="583"/>
                  </a:cubicBezTo>
                  <a:cubicBezTo>
                    <a:pt x="67" y="650"/>
                    <a:pt x="167" y="683"/>
                    <a:pt x="267" y="683"/>
                  </a:cubicBezTo>
                  <a:lnTo>
                    <a:pt x="768" y="683"/>
                  </a:lnTo>
                  <a:cubicBezTo>
                    <a:pt x="868" y="683"/>
                    <a:pt x="934" y="683"/>
                    <a:pt x="1034" y="750"/>
                  </a:cubicBezTo>
                  <a:cubicBezTo>
                    <a:pt x="1101" y="750"/>
                    <a:pt x="1201" y="783"/>
                    <a:pt x="1268" y="783"/>
                  </a:cubicBezTo>
                  <a:cubicBezTo>
                    <a:pt x="1368" y="816"/>
                    <a:pt x="1435" y="816"/>
                    <a:pt x="1535" y="850"/>
                  </a:cubicBezTo>
                  <a:cubicBezTo>
                    <a:pt x="1568" y="850"/>
                    <a:pt x="1568" y="916"/>
                    <a:pt x="1601" y="916"/>
                  </a:cubicBezTo>
                  <a:cubicBezTo>
                    <a:pt x="934" y="916"/>
                    <a:pt x="367" y="1517"/>
                    <a:pt x="334" y="2317"/>
                  </a:cubicBezTo>
                  <a:cubicBezTo>
                    <a:pt x="234" y="3151"/>
                    <a:pt x="768" y="3919"/>
                    <a:pt x="1435" y="3952"/>
                  </a:cubicBezTo>
                  <a:cubicBezTo>
                    <a:pt x="1453" y="3953"/>
                    <a:pt x="1472" y="3953"/>
                    <a:pt x="1490" y="3953"/>
                  </a:cubicBezTo>
                  <a:cubicBezTo>
                    <a:pt x="2197" y="3953"/>
                    <a:pt x="2739" y="3331"/>
                    <a:pt x="2869" y="2518"/>
                  </a:cubicBezTo>
                  <a:cubicBezTo>
                    <a:pt x="2936" y="1817"/>
                    <a:pt x="2869" y="1450"/>
                    <a:pt x="2836" y="1317"/>
                  </a:cubicBezTo>
                  <a:cubicBezTo>
                    <a:pt x="2769" y="1183"/>
                    <a:pt x="2736" y="1117"/>
                    <a:pt x="2702" y="983"/>
                  </a:cubicBezTo>
                  <a:cubicBezTo>
                    <a:pt x="2636" y="850"/>
                    <a:pt x="2569" y="783"/>
                    <a:pt x="2502" y="650"/>
                  </a:cubicBezTo>
                  <a:cubicBezTo>
                    <a:pt x="2402" y="516"/>
                    <a:pt x="2335" y="449"/>
                    <a:pt x="2202" y="349"/>
                  </a:cubicBezTo>
                  <a:cubicBezTo>
                    <a:pt x="2068" y="283"/>
                    <a:pt x="1935" y="183"/>
                    <a:pt x="1835" y="149"/>
                  </a:cubicBezTo>
                  <a:cubicBezTo>
                    <a:pt x="1702" y="83"/>
                    <a:pt x="1568" y="83"/>
                    <a:pt x="1435" y="16"/>
                  </a:cubicBezTo>
                  <a:cubicBezTo>
                    <a:pt x="1368" y="16"/>
                    <a:pt x="1286" y="1"/>
                    <a:pt x="12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9" name="Google Shape;3039;p69"/>
            <p:cNvSpPr/>
            <p:nvPr/>
          </p:nvSpPr>
          <p:spPr>
            <a:xfrm>
              <a:off x="5056275" y="3127300"/>
              <a:ext cx="74250" cy="98850"/>
            </a:xfrm>
            <a:custGeom>
              <a:avLst/>
              <a:gdLst/>
              <a:ahLst/>
              <a:cxnLst/>
              <a:rect l="l" t="t" r="r" b="b"/>
              <a:pathLst>
                <a:path w="2970" h="3954" extrusionOk="0">
                  <a:moveTo>
                    <a:pt x="1226" y="1"/>
                  </a:moveTo>
                  <a:cubicBezTo>
                    <a:pt x="1187" y="1"/>
                    <a:pt x="1146" y="5"/>
                    <a:pt x="1102" y="16"/>
                  </a:cubicBezTo>
                  <a:cubicBezTo>
                    <a:pt x="968" y="16"/>
                    <a:pt x="901" y="49"/>
                    <a:pt x="768" y="49"/>
                  </a:cubicBezTo>
                  <a:cubicBezTo>
                    <a:pt x="568" y="116"/>
                    <a:pt x="434" y="149"/>
                    <a:pt x="334" y="216"/>
                  </a:cubicBezTo>
                  <a:lnTo>
                    <a:pt x="168" y="316"/>
                  </a:lnTo>
                  <a:cubicBezTo>
                    <a:pt x="101" y="349"/>
                    <a:pt x="1" y="483"/>
                    <a:pt x="67" y="549"/>
                  </a:cubicBezTo>
                  <a:cubicBezTo>
                    <a:pt x="101" y="650"/>
                    <a:pt x="168" y="683"/>
                    <a:pt x="301" y="683"/>
                  </a:cubicBezTo>
                  <a:lnTo>
                    <a:pt x="801" y="683"/>
                  </a:lnTo>
                  <a:cubicBezTo>
                    <a:pt x="901" y="683"/>
                    <a:pt x="968" y="683"/>
                    <a:pt x="1068" y="716"/>
                  </a:cubicBezTo>
                  <a:cubicBezTo>
                    <a:pt x="1135" y="716"/>
                    <a:pt x="1235" y="783"/>
                    <a:pt x="1302" y="783"/>
                  </a:cubicBezTo>
                  <a:cubicBezTo>
                    <a:pt x="1402" y="816"/>
                    <a:pt x="1468" y="816"/>
                    <a:pt x="1569" y="850"/>
                  </a:cubicBezTo>
                  <a:cubicBezTo>
                    <a:pt x="1602" y="850"/>
                    <a:pt x="1602" y="883"/>
                    <a:pt x="1635" y="883"/>
                  </a:cubicBezTo>
                  <a:cubicBezTo>
                    <a:pt x="968" y="883"/>
                    <a:pt x="401" y="1517"/>
                    <a:pt x="334" y="2317"/>
                  </a:cubicBezTo>
                  <a:cubicBezTo>
                    <a:pt x="268" y="3151"/>
                    <a:pt x="801" y="3885"/>
                    <a:pt x="1468" y="3952"/>
                  </a:cubicBezTo>
                  <a:cubicBezTo>
                    <a:pt x="1486" y="3953"/>
                    <a:pt x="1504" y="3953"/>
                    <a:pt x="1521" y="3953"/>
                  </a:cubicBezTo>
                  <a:cubicBezTo>
                    <a:pt x="2199" y="3953"/>
                    <a:pt x="2773" y="3330"/>
                    <a:pt x="2903" y="2518"/>
                  </a:cubicBezTo>
                  <a:cubicBezTo>
                    <a:pt x="2970" y="1817"/>
                    <a:pt x="2903" y="1450"/>
                    <a:pt x="2836" y="1317"/>
                  </a:cubicBezTo>
                  <a:cubicBezTo>
                    <a:pt x="2803" y="1183"/>
                    <a:pt x="2769" y="1117"/>
                    <a:pt x="2736" y="983"/>
                  </a:cubicBezTo>
                  <a:cubicBezTo>
                    <a:pt x="2669" y="850"/>
                    <a:pt x="2603" y="783"/>
                    <a:pt x="2503" y="650"/>
                  </a:cubicBezTo>
                  <a:cubicBezTo>
                    <a:pt x="2436" y="516"/>
                    <a:pt x="2336" y="449"/>
                    <a:pt x="2236" y="349"/>
                  </a:cubicBezTo>
                  <a:cubicBezTo>
                    <a:pt x="2102" y="283"/>
                    <a:pt x="1969" y="183"/>
                    <a:pt x="1835" y="149"/>
                  </a:cubicBezTo>
                  <a:cubicBezTo>
                    <a:pt x="1735" y="49"/>
                    <a:pt x="1602" y="49"/>
                    <a:pt x="1468" y="16"/>
                  </a:cubicBezTo>
                  <a:cubicBezTo>
                    <a:pt x="1380" y="16"/>
                    <a:pt x="1305" y="1"/>
                    <a:pt x="12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0" name="Google Shape;3040;p69"/>
            <p:cNvSpPr/>
            <p:nvPr/>
          </p:nvSpPr>
          <p:spPr>
            <a:xfrm>
              <a:off x="5689000" y="2785525"/>
              <a:ext cx="65300" cy="66150"/>
            </a:xfrm>
            <a:custGeom>
              <a:avLst/>
              <a:gdLst/>
              <a:ahLst/>
              <a:cxnLst/>
              <a:rect l="l" t="t" r="r" b="b"/>
              <a:pathLst>
                <a:path w="2612" h="2646" extrusionOk="0">
                  <a:moveTo>
                    <a:pt x="1062" y="0"/>
                  </a:moveTo>
                  <a:cubicBezTo>
                    <a:pt x="8" y="0"/>
                    <a:pt x="0" y="2646"/>
                    <a:pt x="677" y="2646"/>
                  </a:cubicBezTo>
                  <a:cubicBezTo>
                    <a:pt x="1277" y="2646"/>
                    <a:pt x="2612" y="310"/>
                    <a:pt x="1177" y="10"/>
                  </a:cubicBezTo>
                  <a:cubicBezTo>
                    <a:pt x="1138" y="3"/>
                    <a:pt x="1099" y="0"/>
                    <a:pt x="106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1" name="Google Shape;3041;p69"/>
            <p:cNvSpPr/>
            <p:nvPr/>
          </p:nvSpPr>
          <p:spPr>
            <a:xfrm>
              <a:off x="5722250" y="2842325"/>
              <a:ext cx="64925" cy="36325"/>
            </a:xfrm>
            <a:custGeom>
              <a:avLst/>
              <a:gdLst/>
              <a:ahLst/>
              <a:cxnLst/>
              <a:rect l="l" t="t" r="r" b="b"/>
              <a:pathLst>
                <a:path w="2597" h="1453" extrusionOk="0">
                  <a:moveTo>
                    <a:pt x="1548" y="1"/>
                  </a:moveTo>
                  <a:cubicBezTo>
                    <a:pt x="857" y="1"/>
                    <a:pt x="1" y="792"/>
                    <a:pt x="148" y="1207"/>
                  </a:cubicBezTo>
                  <a:cubicBezTo>
                    <a:pt x="199" y="1373"/>
                    <a:pt x="473" y="1452"/>
                    <a:pt x="808" y="1452"/>
                  </a:cubicBezTo>
                  <a:cubicBezTo>
                    <a:pt x="1552" y="1452"/>
                    <a:pt x="2596" y="1063"/>
                    <a:pt x="2182" y="374"/>
                  </a:cubicBezTo>
                  <a:cubicBezTo>
                    <a:pt x="2031" y="106"/>
                    <a:pt x="1800" y="1"/>
                    <a:pt x="154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2" name="Google Shape;3042;p69"/>
            <p:cNvSpPr/>
            <p:nvPr/>
          </p:nvSpPr>
          <p:spPr>
            <a:xfrm>
              <a:off x="5665050" y="3273625"/>
              <a:ext cx="83425" cy="56575"/>
            </a:xfrm>
            <a:custGeom>
              <a:avLst/>
              <a:gdLst/>
              <a:ahLst/>
              <a:cxnLst/>
              <a:rect l="l" t="t" r="r" b="b"/>
              <a:pathLst>
                <a:path w="3337" h="2263" extrusionOk="0">
                  <a:moveTo>
                    <a:pt x="2169" y="0"/>
                  </a:moveTo>
                  <a:cubicBezTo>
                    <a:pt x="1802" y="0"/>
                    <a:pt x="1435" y="100"/>
                    <a:pt x="1101" y="300"/>
                  </a:cubicBezTo>
                  <a:cubicBezTo>
                    <a:pt x="768" y="467"/>
                    <a:pt x="467" y="767"/>
                    <a:pt x="301" y="1101"/>
                  </a:cubicBezTo>
                  <a:cubicBezTo>
                    <a:pt x="134" y="1435"/>
                    <a:pt x="67" y="1768"/>
                    <a:pt x="0" y="2135"/>
                  </a:cubicBezTo>
                  <a:cubicBezTo>
                    <a:pt x="0" y="2168"/>
                    <a:pt x="0" y="2202"/>
                    <a:pt x="134" y="2235"/>
                  </a:cubicBezTo>
                  <a:cubicBezTo>
                    <a:pt x="153" y="2255"/>
                    <a:pt x="176" y="2263"/>
                    <a:pt x="199" y="2263"/>
                  </a:cubicBezTo>
                  <a:cubicBezTo>
                    <a:pt x="254" y="2263"/>
                    <a:pt x="310" y="2216"/>
                    <a:pt x="334" y="2168"/>
                  </a:cubicBezTo>
                  <a:cubicBezTo>
                    <a:pt x="467" y="1868"/>
                    <a:pt x="634" y="1635"/>
                    <a:pt x="801" y="1368"/>
                  </a:cubicBezTo>
                  <a:cubicBezTo>
                    <a:pt x="968" y="1134"/>
                    <a:pt x="1168" y="934"/>
                    <a:pt x="1435" y="801"/>
                  </a:cubicBezTo>
                  <a:cubicBezTo>
                    <a:pt x="1668" y="667"/>
                    <a:pt x="1935" y="601"/>
                    <a:pt x="2202" y="534"/>
                  </a:cubicBezTo>
                  <a:cubicBezTo>
                    <a:pt x="2369" y="501"/>
                    <a:pt x="2502" y="501"/>
                    <a:pt x="2669" y="501"/>
                  </a:cubicBezTo>
                  <a:cubicBezTo>
                    <a:pt x="2802" y="501"/>
                    <a:pt x="2969" y="534"/>
                    <a:pt x="3136" y="534"/>
                  </a:cubicBezTo>
                  <a:lnTo>
                    <a:pt x="3169" y="534"/>
                  </a:lnTo>
                  <a:cubicBezTo>
                    <a:pt x="3236" y="534"/>
                    <a:pt x="3269" y="501"/>
                    <a:pt x="3303" y="467"/>
                  </a:cubicBezTo>
                  <a:cubicBezTo>
                    <a:pt x="3336" y="367"/>
                    <a:pt x="3303" y="300"/>
                    <a:pt x="3236" y="267"/>
                  </a:cubicBezTo>
                  <a:cubicBezTo>
                    <a:pt x="3069" y="200"/>
                    <a:pt x="2903" y="134"/>
                    <a:pt x="2736" y="100"/>
                  </a:cubicBezTo>
                  <a:cubicBezTo>
                    <a:pt x="2569" y="34"/>
                    <a:pt x="2402"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3" name="Google Shape;3043;p69"/>
            <p:cNvSpPr/>
            <p:nvPr/>
          </p:nvSpPr>
          <p:spPr>
            <a:xfrm>
              <a:off x="5162200" y="3398475"/>
              <a:ext cx="159300" cy="67050"/>
            </a:xfrm>
            <a:custGeom>
              <a:avLst/>
              <a:gdLst/>
              <a:ahLst/>
              <a:cxnLst/>
              <a:rect l="l" t="t" r="r" b="b"/>
              <a:pathLst>
                <a:path w="6372" h="2682" extrusionOk="0">
                  <a:moveTo>
                    <a:pt x="3754" y="1"/>
                  </a:moveTo>
                  <a:cubicBezTo>
                    <a:pt x="3543" y="1"/>
                    <a:pt x="3315" y="14"/>
                    <a:pt x="3069" y="43"/>
                  </a:cubicBezTo>
                  <a:cubicBezTo>
                    <a:pt x="667" y="343"/>
                    <a:pt x="0" y="2145"/>
                    <a:pt x="0" y="2145"/>
                  </a:cubicBezTo>
                  <a:cubicBezTo>
                    <a:pt x="650" y="2485"/>
                    <a:pt x="1444" y="2682"/>
                    <a:pt x="2434" y="2682"/>
                  </a:cubicBezTo>
                  <a:cubicBezTo>
                    <a:pt x="2511" y="2682"/>
                    <a:pt x="2589" y="2681"/>
                    <a:pt x="2669" y="2678"/>
                  </a:cubicBezTo>
                  <a:cubicBezTo>
                    <a:pt x="4136" y="2645"/>
                    <a:pt x="5404" y="2145"/>
                    <a:pt x="6371" y="1444"/>
                  </a:cubicBezTo>
                  <a:cubicBezTo>
                    <a:pt x="6371" y="1444"/>
                    <a:pt x="5955" y="1"/>
                    <a:pt x="37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4" name="Google Shape;3044;p69"/>
            <p:cNvSpPr/>
            <p:nvPr/>
          </p:nvSpPr>
          <p:spPr>
            <a:xfrm>
              <a:off x="5096300" y="3296675"/>
              <a:ext cx="288575" cy="155425"/>
            </a:xfrm>
            <a:custGeom>
              <a:avLst/>
              <a:gdLst/>
              <a:ahLst/>
              <a:cxnLst/>
              <a:rect l="l" t="t" r="r" b="b"/>
              <a:pathLst>
                <a:path w="11543" h="6217" extrusionOk="0">
                  <a:moveTo>
                    <a:pt x="9116" y="0"/>
                  </a:moveTo>
                  <a:cubicBezTo>
                    <a:pt x="7904" y="0"/>
                    <a:pt x="6493" y="1113"/>
                    <a:pt x="4838" y="1347"/>
                  </a:cubicBezTo>
                  <a:cubicBezTo>
                    <a:pt x="4530" y="1385"/>
                    <a:pt x="4230" y="1399"/>
                    <a:pt x="3941" y="1399"/>
                  </a:cubicBezTo>
                  <a:cubicBezTo>
                    <a:pt x="3168" y="1399"/>
                    <a:pt x="2477" y="1298"/>
                    <a:pt x="1926" y="1298"/>
                  </a:cubicBezTo>
                  <a:cubicBezTo>
                    <a:pt x="1436" y="1298"/>
                    <a:pt x="1058" y="1378"/>
                    <a:pt x="835" y="1680"/>
                  </a:cubicBezTo>
                  <a:cubicBezTo>
                    <a:pt x="1" y="2748"/>
                    <a:pt x="501" y="5116"/>
                    <a:pt x="2669" y="6217"/>
                  </a:cubicBezTo>
                  <a:cubicBezTo>
                    <a:pt x="2669" y="6217"/>
                    <a:pt x="3337" y="4415"/>
                    <a:pt x="5738" y="4115"/>
                  </a:cubicBezTo>
                  <a:cubicBezTo>
                    <a:pt x="5943" y="4095"/>
                    <a:pt x="6136" y="4086"/>
                    <a:pt x="6318" y="4086"/>
                  </a:cubicBezTo>
                  <a:cubicBezTo>
                    <a:pt x="8583" y="4086"/>
                    <a:pt x="9041" y="5516"/>
                    <a:pt x="9041" y="5516"/>
                  </a:cubicBezTo>
                  <a:cubicBezTo>
                    <a:pt x="10842" y="4115"/>
                    <a:pt x="11542" y="2014"/>
                    <a:pt x="10575" y="779"/>
                  </a:cubicBezTo>
                  <a:cubicBezTo>
                    <a:pt x="10123" y="207"/>
                    <a:pt x="9638" y="0"/>
                    <a:pt x="91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5" name="Google Shape;3045;p69"/>
            <p:cNvSpPr/>
            <p:nvPr/>
          </p:nvSpPr>
          <p:spPr>
            <a:xfrm>
              <a:off x="4963725" y="2593050"/>
              <a:ext cx="437825" cy="186375"/>
            </a:xfrm>
            <a:custGeom>
              <a:avLst/>
              <a:gdLst/>
              <a:ahLst/>
              <a:cxnLst/>
              <a:rect l="l" t="t" r="r" b="b"/>
              <a:pathLst>
                <a:path w="17513" h="7455" extrusionOk="0">
                  <a:moveTo>
                    <a:pt x="14006" y="1855"/>
                  </a:moveTo>
                  <a:cubicBezTo>
                    <a:pt x="14108" y="1903"/>
                    <a:pt x="14210" y="1953"/>
                    <a:pt x="14310" y="2005"/>
                  </a:cubicBezTo>
                  <a:cubicBezTo>
                    <a:pt x="15078" y="2372"/>
                    <a:pt x="15811" y="2772"/>
                    <a:pt x="16378" y="3373"/>
                  </a:cubicBezTo>
                  <a:cubicBezTo>
                    <a:pt x="16645" y="3673"/>
                    <a:pt x="16879" y="4007"/>
                    <a:pt x="16912" y="4340"/>
                  </a:cubicBezTo>
                  <a:cubicBezTo>
                    <a:pt x="16979" y="4674"/>
                    <a:pt x="16845" y="5041"/>
                    <a:pt x="16645" y="5174"/>
                  </a:cubicBezTo>
                  <a:cubicBezTo>
                    <a:pt x="16538" y="5241"/>
                    <a:pt x="16408" y="5271"/>
                    <a:pt x="16270" y="5271"/>
                  </a:cubicBezTo>
                  <a:cubicBezTo>
                    <a:pt x="16066" y="5271"/>
                    <a:pt x="15844" y="5207"/>
                    <a:pt x="15645" y="5107"/>
                  </a:cubicBezTo>
                  <a:cubicBezTo>
                    <a:pt x="15244" y="5007"/>
                    <a:pt x="14911" y="4774"/>
                    <a:pt x="14644" y="4507"/>
                  </a:cubicBezTo>
                  <a:cubicBezTo>
                    <a:pt x="14043" y="3940"/>
                    <a:pt x="13677" y="3206"/>
                    <a:pt x="13810" y="2405"/>
                  </a:cubicBezTo>
                  <a:cubicBezTo>
                    <a:pt x="13851" y="2217"/>
                    <a:pt x="13918" y="2033"/>
                    <a:pt x="14006" y="1855"/>
                  </a:cubicBezTo>
                  <a:close/>
                  <a:moveTo>
                    <a:pt x="4778" y="5705"/>
                  </a:moveTo>
                  <a:cubicBezTo>
                    <a:pt x="4864" y="5705"/>
                    <a:pt x="4951" y="5706"/>
                    <a:pt x="5037" y="5708"/>
                  </a:cubicBezTo>
                  <a:cubicBezTo>
                    <a:pt x="5404" y="5741"/>
                    <a:pt x="5871" y="5841"/>
                    <a:pt x="6138" y="6041"/>
                  </a:cubicBezTo>
                  <a:cubicBezTo>
                    <a:pt x="6205" y="6075"/>
                    <a:pt x="6238" y="6108"/>
                    <a:pt x="6238" y="6175"/>
                  </a:cubicBezTo>
                  <a:lnTo>
                    <a:pt x="6238" y="6208"/>
                  </a:lnTo>
                  <a:lnTo>
                    <a:pt x="6238" y="6342"/>
                  </a:lnTo>
                  <a:cubicBezTo>
                    <a:pt x="6205" y="6508"/>
                    <a:pt x="6138" y="6575"/>
                    <a:pt x="6004" y="6675"/>
                  </a:cubicBezTo>
                  <a:cubicBezTo>
                    <a:pt x="5835" y="6769"/>
                    <a:pt x="5634" y="6810"/>
                    <a:pt x="5419" y="6810"/>
                  </a:cubicBezTo>
                  <a:cubicBezTo>
                    <a:pt x="5253" y="6810"/>
                    <a:pt x="5078" y="6786"/>
                    <a:pt x="4904" y="6742"/>
                  </a:cubicBezTo>
                  <a:cubicBezTo>
                    <a:pt x="4503" y="6675"/>
                    <a:pt x="4136" y="6542"/>
                    <a:pt x="3803" y="6342"/>
                  </a:cubicBezTo>
                  <a:cubicBezTo>
                    <a:pt x="3538" y="6197"/>
                    <a:pt x="3300" y="6018"/>
                    <a:pt x="3093" y="5814"/>
                  </a:cubicBezTo>
                  <a:lnTo>
                    <a:pt x="3093" y="5814"/>
                  </a:lnTo>
                  <a:cubicBezTo>
                    <a:pt x="3649" y="5741"/>
                    <a:pt x="4212" y="5705"/>
                    <a:pt x="4778" y="5705"/>
                  </a:cubicBezTo>
                  <a:close/>
                  <a:moveTo>
                    <a:pt x="7169" y="1"/>
                  </a:moveTo>
                  <a:cubicBezTo>
                    <a:pt x="7070" y="1"/>
                    <a:pt x="6971" y="2"/>
                    <a:pt x="6872" y="4"/>
                  </a:cubicBezTo>
                  <a:cubicBezTo>
                    <a:pt x="6004" y="4"/>
                    <a:pt x="5137" y="70"/>
                    <a:pt x="4270" y="371"/>
                  </a:cubicBezTo>
                  <a:cubicBezTo>
                    <a:pt x="3836" y="504"/>
                    <a:pt x="3436" y="671"/>
                    <a:pt x="3036" y="971"/>
                  </a:cubicBezTo>
                  <a:cubicBezTo>
                    <a:pt x="2669" y="1238"/>
                    <a:pt x="2335" y="1572"/>
                    <a:pt x="2135" y="2039"/>
                  </a:cubicBezTo>
                  <a:cubicBezTo>
                    <a:pt x="1768" y="2872"/>
                    <a:pt x="1535" y="3840"/>
                    <a:pt x="1801" y="4740"/>
                  </a:cubicBezTo>
                  <a:cubicBezTo>
                    <a:pt x="1875" y="5082"/>
                    <a:pt x="2010" y="5405"/>
                    <a:pt x="2192" y="5699"/>
                  </a:cubicBezTo>
                  <a:lnTo>
                    <a:pt x="2192" y="5699"/>
                  </a:lnTo>
                  <a:cubicBezTo>
                    <a:pt x="1394" y="5903"/>
                    <a:pt x="697" y="6218"/>
                    <a:pt x="0" y="6642"/>
                  </a:cubicBezTo>
                  <a:cubicBezTo>
                    <a:pt x="763" y="6324"/>
                    <a:pt x="1549" y="6089"/>
                    <a:pt x="2351" y="5934"/>
                  </a:cubicBezTo>
                  <a:lnTo>
                    <a:pt x="2351" y="5934"/>
                  </a:lnTo>
                  <a:cubicBezTo>
                    <a:pt x="2651" y="6340"/>
                    <a:pt x="3041" y="6677"/>
                    <a:pt x="3469" y="6909"/>
                  </a:cubicBezTo>
                  <a:cubicBezTo>
                    <a:pt x="3836" y="7176"/>
                    <a:pt x="4303" y="7342"/>
                    <a:pt x="4770" y="7409"/>
                  </a:cubicBezTo>
                  <a:cubicBezTo>
                    <a:pt x="4932" y="7434"/>
                    <a:pt x="5103" y="7454"/>
                    <a:pt x="5280" y="7454"/>
                  </a:cubicBezTo>
                  <a:cubicBezTo>
                    <a:pt x="5577" y="7454"/>
                    <a:pt x="5891" y="7397"/>
                    <a:pt x="6205" y="7209"/>
                  </a:cubicBezTo>
                  <a:cubicBezTo>
                    <a:pt x="6471" y="7075"/>
                    <a:pt x="6672" y="6842"/>
                    <a:pt x="6705" y="6542"/>
                  </a:cubicBezTo>
                  <a:cubicBezTo>
                    <a:pt x="6772" y="6475"/>
                    <a:pt x="6772" y="6408"/>
                    <a:pt x="6772" y="6342"/>
                  </a:cubicBezTo>
                  <a:cubicBezTo>
                    <a:pt x="6772" y="6242"/>
                    <a:pt x="6772" y="6175"/>
                    <a:pt x="6705" y="6075"/>
                  </a:cubicBezTo>
                  <a:cubicBezTo>
                    <a:pt x="6638" y="5975"/>
                    <a:pt x="6538" y="5841"/>
                    <a:pt x="6438" y="5741"/>
                  </a:cubicBezTo>
                  <a:cubicBezTo>
                    <a:pt x="5971" y="5474"/>
                    <a:pt x="5504" y="5408"/>
                    <a:pt x="5037" y="5374"/>
                  </a:cubicBezTo>
                  <a:cubicBezTo>
                    <a:pt x="4853" y="5361"/>
                    <a:pt x="4671" y="5354"/>
                    <a:pt x="4490" y="5354"/>
                  </a:cubicBezTo>
                  <a:cubicBezTo>
                    <a:pt x="3928" y="5354"/>
                    <a:pt x="3381" y="5418"/>
                    <a:pt x="2846" y="5538"/>
                  </a:cubicBezTo>
                  <a:lnTo>
                    <a:pt x="2846" y="5538"/>
                  </a:lnTo>
                  <a:cubicBezTo>
                    <a:pt x="2608" y="5236"/>
                    <a:pt x="2432" y="4896"/>
                    <a:pt x="2335" y="4540"/>
                  </a:cubicBezTo>
                  <a:cubicBezTo>
                    <a:pt x="2135" y="3773"/>
                    <a:pt x="2235" y="2939"/>
                    <a:pt x="2569" y="2205"/>
                  </a:cubicBezTo>
                  <a:cubicBezTo>
                    <a:pt x="2902" y="1505"/>
                    <a:pt x="3636" y="1038"/>
                    <a:pt x="4403" y="771"/>
                  </a:cubicBezTo>
                  <a:cubicBezTo>
                    <a:pt x="5170" y="537"/>
                    <a:pt x="6038" y="404"/>
                    <a:pt x="6872" y="404"/>
                  </a:cubicBezTo>
                  <a:cubicBezTo>
                    <a:pt x="6958" y="402"/>
                    <a:pt x="7045" y="402"/>
                    <a:pt x="7131" y="402"/>
                  </a:cubicBezTo>
                  <a:cubicBezTo>
                    <a:pt x="8749" y="402"/>
                    <a:pt x="10389" y="693"/>
                    <a:pt x="11909" y="1105"/>
                  </a:cubicBezTo>
                  <a:cubicBezTo>
                    <a:pt x="12518" y="1282"/>
                    <a:pt x="13147" y="1479"/>
                    <a:pt x="13751" y="1740"/>
                  </a:cubicBezTo>
                  <a:lnTo>
                    <a:pt x="13751" y="1740"/>
                  </a:lnTo>
                  <a:cubicBezTo>
                    <a:pt x="13626" y="1931"/>
                    <a:pt x="13526" y="2139"/>
                    <a:pt x="13476" y="2372"/>
                  </a:cubicBezTo>
                  <a:cubicBezTo>
                    <a:pt x="13310" y="2839"/>
                    <a:pt x="13343" y="3339"/>
                    <a:pt x="13510" y="3806"/>
                  </a:cubicBezTo>
                  <a:cubicBezTo>
                    <a:pt x="13677" y="4240"/>
                    <a:pt x="13910" y="4640"/>
                    <a:pt x="14244" y="4974"/>
                  </a:cubicBezTo>
                  <a:cubicBezTo>
                    <a:pt x="14577" y="5308"/>
                    <a:pt x="14977" y="5574"/>
                    <a:pt x="15411" y="5741"/>
                  </a:cubicBezTo>
                  <a:cubicBezTo>
                    <a:pt x="15645" y="5841"/>
                    <a:pt x="15878" y="5875"/>
                    <a:pt x="16145" y="5908"/>
                  </a:cubicBezTo>
                  <a:cubicBezTo>
                    <a:pt x="16378" y="5908"/>
                    <a:pt x="16679" y="5908"/>
                    <a:pt x="16912" y="5741"/>
                  </a:cubicBezTo>
                  <a:cubicBezTo>
                    <a:pt x="17179" y="5641"/>
                    <a:pt x="17346" y="5341"/>
                    <a:pt x="17413" y="5074"/>
                  </a:cubicBezTo>
                  <a:cubicBezTo>
                    <a:pt x="17513" y="4841"/>
                    <a:pt x="17513" y="4540"/>
                    <a:pt x="17479" y="4307"/>
                  </a:cubicBezTo>
                  <a:cubicBezTo>
                    <a:pt x="17379" y="3806"/>
                    <a:pt x="17079" y="3373"/>
                    <a:pt x="16745" y="3039"/>
                  </a:cubicBezTo>
                  <a:cubicBezTo>
                    <a:pt x="16112" y="2372"/>
                    <a:pt x="15311" y="1972"/>
                    <a:pt x="14510" y="1572"/>
                  </a:cubicBezTo>
                  <a:cubicBezTo>
                    <a:pt x="14422" y="1531"/>
                    <a:pt x="14332" y="1492"/>
                    <a:pt x="14243" y="1454"/>
                  </a:cubicBezTo>
                  <a:lnTo>
                    <a:pt x="14243" y="1454"/>
                  </a:lnTo>
                  <a:cubicBezTo>
                    <a:pt x="14511" y="1067"/>
                    <a:pt x="14867" y="720"/>
                    <a:pt x="15244" y="437"/>
                  </a:cubicBezTo>
                  <a:lnTo>
                    <a:pt x="15244" y="437"/>
                  </a:lnTo>
                  <a:cubicBezTo>
                    <a:pt x="14877" y="671"/>
                    <a:pt x="14510" y="904"/>
                    <a:pt x="14177" y="1205"/>
                  </a:cubicBezTo>
                  <a:cubicBezTo>
                    <a:pt x="14129" y="1258"/>
                    <a:pt x="14080" y="1313"/>
                    <a:pt x="14033" y="1369"/>
                  </a:cubicBezTo>
                  <a:lnTo>
                    <a:pt x="14033" y="1369"/>
                  </a:lnTo>
                  <a:cubicBezTo>
                    <a:pt x="13381" y="1111"/>
                    <a:pt x="12711" y="918"/>
                    <a:pt x="12042" y="704"/>
                  </a:cubicBezTo>
                  <a:cubicBezTo>
                    <a:pt x="10468" y="263"/>
                    <a:pt x="8834" y="1"/>
                    <a:pt x="716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6" name="Google Shape;3046;p69"/>
            <p:cNvSpPr/>
            <p:nvPr/>
          </p:nvSpPr>
          <p:spPr>
            <a:xfrm>
              <a:off x="4962875" y="2854250"/>
              <a:ext cx="654675" cy="180175"/>
            </a:xfrm>
            <a:custGeom>
              <a:avLst/>
              <a:gdLst/>
              <a:ahLst/>
              <a:cxnLst/>
              <a:rect l="l" t="t" r="r" b="b"/>
              <a:pathLst>
                <a:path w="26187" h="7207" extrusionOk="0">
                  <a:moveTo>
                    <a:pt x="9628" y="552"/>
                  </a:moveTo>
                  <a:cubicBezTo>
                    <a:pt x="9666" y="552"/>
                    <a:pt x="9704" y="556"/>
                    <a:pt x="9741" y="564"/>
                  </a:cubicBezTo>
                  <a:cubicBezTo>
                    <a:pt x="9975" y="597"/>
                    <a:pt x="10041" y="764"/>
                    <a:pt x="10075" y="964"/>
                  </a:cubicBezTo>
                  <a:cubicBezTo>
                    <a:pt x="10141" y="1431"/>
                    <a:pt x="9841" y="1965"/>
                    <a:pt x="9541" y="2432"/>
                  </a:cubicBezTo>
                  <a:cubicBezTo>
                    <a:pt x="9232" y="2888"/>
                    <a:pt x="8835" y="3272"/>
                    <a:pt x="8389" y="3600"/>
                  </a:cubicBezTo>
                  <a:lnTo>
                    <a:pt x="8389" y="3600"/>
                  </a:lnTo>
                  <a:cubicBezTo>
                    <a:pt x="8348" y="3121"/>
                    <a:pt x="8387" y="2640"/>
                    <a:pt x="8507" y="2131"/>
                  </a:cubicBezTo>
                  <a:cubicBezTo>
                    <a:pt x="8640" y="1598"/>
                    <a:pt x="8840" y="1064"/>
                    <a:pt x="9207" y="730"/>
                  </a:cubicBezTo>
                  <a:cubicBezTo>
                    <a:pt x="9363" y="601"/>
                    <a:pt x="9498" y="552"/>
                    <a:pt x="9628" y="552"/>
                  </a:cubicBezTo>
                  <a:close/>
                  <a:moveTo>
                    <a:pt x="9615" y="0"/>
                  </a:moveTo>
                  <a:cubicBezTo>
                    <a:pt x="9521" y="0"/>
                    <a:pt x="9431" y="18"/>
                    <a:pt x="9341" y="63"/>
                  </a:cubicBezTo>
                  <a:cubicBezTo>
                    <a:pt x="9141" y="130"/>
                    <a:pt x="8974" y="230"/>
                    <a:pt x="8840" y="330"/>
                  </a:cubicBezTo>
                  <a:cubicBezTo>
                    <a:pt x="8307" y="831"/>
                    <a:pt x="8073" y="1464"/>
                    <a:pt x="7906" y="2065"/>
                  </a:cubicBezTo>
                  <a:cubicBezTo>
                    <a:pt x="7740" y="2665"/>
                    <a:pt x="7706" y="3299"/>
                    <a:pt x="7806" y="3933"/>
                  </a:cubicBezTo>
                  <a:cubicBezTo>
                    <a:pt x="7808" y="3949"/>
                    <a:pt x="7810" y="3965"/>
                    <a:pt x="7812" y="3982"/>
                  </a:cubicBezTo>
                  <a:lnTo>
                    <a:pt x="7812" y="3982"/>
                  </a:lnTo>
                  <a:cubicBezTo>
                    <a:pt x="7508" y="4162"/>
                    <a:pt x="7192" y="4322"/>
                    <a:pt x="6872" y="4466"/>
                  </a:cubicBezTo>
                  <a:cubicBezTo>
                    <a:pt x="5838" y="4933"/>
                    <a:pt x="4671" y="5134"/>
                    <a:pt x="3503" y="5167"/>
                  </a:cubicBezTo>
                  <a:cubicBezTo>
                    <a:pt x="3319" y="5178"/>
                    <a:pt x="3133" y="5183"/>
                    <a:pt x="2947" y="5183"/>
                  </a:cubicBezTo>
                  <a:cubicBezTo>
                    <a:pt x="1982" y="5183"/>
                    <a:pt x="990" y="5035"/>
                    <a:pt x="67" y="4700"/>
                  </a:cubicBezTo>
                  <a:cubicBezTo>
                    <a:pt x="34" y="4700"/>
                    <a:pt x="1" y="4700"/>
                    <a:pt x="1" y="4733"/>
                  </a:cubicBezTo>
                  <a:cubicBezTo>
                    <a:pt x="1" y="4767"/>
                    <a:pt x="1" y="4800"/>
                    <a:pt x="34" y="4800"/>
                  </a:cubicBezTo>
                  <a:cubicBezTo>
                    <a:pt x="1135" y="5300"/>
                    <a:pt x="2336" y="5534"/>
                    <a:pt x="3537" y="5534"/>
                  </a:cubicBezTo>
                  <a:cubicBezTo>
                    <a:pt x="4737" y="5534"/>
                    <a:pt x="5972" y="5367"/>
                    <a:pt x="7072" y="4900"/>
                  </a:cubicBezTo>
                  <a:cubicBezTo>
                    <a:pt x="7354" y="4784"/>
                    <a:pt x="7634" y="4656"/>
                    <a:pt x="7907" y="4513"/>
                  </a:cubicBezTo>
                  <a:lnTo>
                    <a:pt x="7907" y="4513"/>
                  </a:lnTo>
                  <a:cubicBezTo>
                    <a:pt x="8016" y="4956"/>
                    <a:pt x="8205" y="5385"/>
                    <a:pt x="8507" y="5734"/>
                  </a:cubicBezTo>
                  <a:cubicBezTo>
                    <a:pt x="8874" y="6268"/>
                    <a:pt x="9474" y="6635"/>
                    <a:pt x="10075" y="6801"/>
                  </a:cubicBezTo>
                  <a:cubicBezTo>
                    <a:pt x="10565" y="6910"/>
                    <a:pt x="11077" y="7019"/>
                    <a:pt x="11576" y="7019"/>
                  </a:cubicBezTo>
                  <a:cubicBezTo>
                    <a:pt x="11688" y="7019"/>
                    <a:pt x="11799" y="7014"/>
                    <a:pt x="11909" y="7002"/>
                  </a:cubicBezTo>
                  <a:cubicBezTo>
                    <a:pt x="12543" y="6968"/>
                    <a:pt x="13177" y="6835"/>
                    <a:pt x="13744" y="6635"/>
                  </a:cubicBezTo>
                  <a:cubicBezTo>
                    <a:pt x="14807" y="6240"/>
                    <a:pt x="15787" y="5679"/>
                    <a:pt x="16608" y="4928"/>
                  </a:cubicBezTo>
                  <a:lnTo>
                    <a:pt x="16608" y="4928"/>
                  </a:lnTo>
                  <a:cubicBezTo>
                    <a:pt x="17052" y="5625"/>
                    <a:pt x="17624" y="6230"/>
                    <a:pt x="18347" y="6635"/>
                  </a:cubicBezTo>
                  <a:cubicBezTo>
                    <a:pt x="19102" y="7057"/>
                    <a:pt x="19965" y="7207"/>
                    <a:pt x="20790" y="7207"/>
                  </a:cubicBezTo>
                  <a:cubicBezTo>
                    <a:pt x="20877" y="7207"/>
                    <a:pt x="20963" y="7205"/>
                    <a:pt x="21049" y="7202"/>
                  </a:cubicBezTo>
                  <a:cubicBezTo>
                    <a:pt x="21983" y="7135"/>
                    <a:pt x="22884" y="6902"/>
                    <a:pt x="23718" y="6601"/>
                  </a:cubicBezTo>
                  <a:cubicBezTo>
                    <a:pt x="24552" y="6301"/>
                    <a:pt x="25386" y="5934"/>
                    <a:pt x="26153" y="5434"/>
                  </a:cubicBezTo>
                  <a:cubicBezTo>
                    <a:pt x="26186" y="5434"/>
                    <a:pt x="26186" y="5400"/>
                    <a:pt x="26086" y="5267"/>
                  </a:cubicBezTo>
                  <a:cubicBezTo>
                    <a:pt x="26086" y="5234"/>
                    <a:pt x="26053" y="5234"/>
                    <a:pt x="26019" y="5234"/>
                  </a:cubicBezTo>
                  <a:cubicBezTo>
                    <a:pt x="25219" y="5634"/>
                    <a:pt x="24385" y="5968"/>
                    <a:pt x="23551" y="6268"/>
                  </a:cubicBezTo>
                  <a:cubicBezTo>
                    <a:pt x="22717" y="6535"/>
                    <a:pt x="21850" y="6701"/>
                    <a:pt x="20949" y="6735"/>
                  </a:cubicBezTo>
                  <a:cubicBezTo>
                    <a:pt x="20877" y="6737"/>
                    <a:pt x="20806" y="6739"/>
                    <a:pt x="20734" y="6739"/>
                  </a:cubicBezTo>
                  <a:cubicBezTo>
                    <a:pt x="19944" y="6739"/>
                    <a:pt x="19187" y="6568"/>
                    <a:pt x="18514" y="6201"/>
                  </a:cubicBezTo>
                  <a:cubicBezTo>
                    <a:pt x="17813" y="5767"/>
                    <a:pt x="17246" y="5067"/>
                    <a:pt x="16879" y="4300"/>
                  </a:cubicBezTo>
                  <a:cubicBezTo>
                    <a:pt x="16879" y="4266"/>
                    <a:pt x="16846" y="4233"/>
                    <a:pt x="16846" y="4233"/>
                  </a:cubicBezTo>
                  <a:cubicBezTo>
                    <a:pt x="16796" y="4183"/>
                    <a:pt x="16729" y="4158"/>
                    <a:pt x="16663" y="4158"/>
                  </a:cubicBezTo>
                  <a:cubicBezTo>
                    <a:pt x="16596" y="4158"/>
                    <a:pt x="16529" y="4183"/>
                    <a:pt x="16479" y="4233"/>
                  </a:cubicBezTo>
                  <a:cubicBezTo>
                    <a:pt x="15679" y="4967"/>
                    <a:pt x="14678" y="5601"/>
                    <a:pt x="13577" y="5968"/>
                  </a:cubicBezTo>
                  <a:cubicBezTo>
                    <a:pt x="13043" y="6201"/>
                    <a:pt x="12476" y="6268"/>
                    <a:pt x="11909" y="6301"/>
                  </a:cubicBezTo>
                  <a:cubicBezTo>
                    <a:pt x="11811" y="6313"/>
                    <a:pt x="11713" y="6319"/>
                    <a:pt x="11615" y="6319"/>
                  </a:cubicBezTo>
                  <a:cubicBezTo>
                    <a:pt x="11180" y="6319"/>
                    <a:pt x="10744" y="6210"/>
                    <a:pt x="10308" y="6101"/>
                  </a:cubicBezTo>
                  <a:cubicBezTo>
                    <a:pt x="9808" y="5934"/>
                    <a:pt x="9341" y="5634"/>
                    <a:pt x="9007" y="5234"/>
                  </a:cubicBezTo>
                  <a:cubicBezTo>
                    <a:pt x="8759" y="4912"/>
                    <a:pt x="8604" y="4553"/>
                    <a:pt x="8499" y="4171"/>
                  </a:cubicBezTo>
                  <a:lnTo>
                    <a:pt x="8499" y="4171"/>
                  </a:lnTo>
                  <a:cubicBezTo>
                    <a:pt x="9091" y="3793"/>
                    <a:pt x="9625" y="3333"/>
                    <a:pt x="10041" y="2765"/>
                  </a:cubicBezTo>
                  <a:cubicBezTo>
                    <a:pt x="10208" y="2498"/>
                    <a:pt x="10375" y="2232"/>
                    <a:pt x="10508" y="1931"/>
                  </a:cubicBezTo>
                  <a:cubicBezTo>
                    <a:pt x="10642" y="1631"/>
                    <a:pt x="10708" y="1298"/>
                    <a:pt x="10675" y="931"/>
                  </a:cubicBezTo>
                  <a:cubicBezTo>
                    <a:pt x="10642" y="764"/>
                    <a:pt x="10575" y="564"/>
                    <a:pt x="10475" y="397"/>
                  </a:cubicBezTo>
                  <a:cubicBezTo>
                    <a:pt x="10341" y="230"/>
                    <a:pt x="10141" y="97"/>
                    <a:pt x="9975" y="63"/>
                  </a:cubicBezTo>
                  <a:cubicBezTo>
                    <a:pt x="9846" y="27"/>
                    <a:pt x="9728" y="0"/>
                    <a:pt x="96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7" name="Google Shape;3047;p69"/>
            <p:cNvSpPr/>
            <p:nvPr/>
          </p:nvSpPr>
          <p:spPr>
            <a:xfrm>
              <a:off x="5244750" y="3549875"/>
              <a:ext cx="380525" cy="163900"/>
            </a:xfrm>
            <a:custGeom>
              <a:avLst/>
              <a:gdLst/>
              <a:ahLst/>
              <a:cxnLst/>
              <a:rect l="l" t="t" r="r" b="b"/>
              <a:pathLst>
                <a:path w="15221" h="6556" extrusionOk="0">
                  <a:moveTo>
                    <a:pt x="14976" y="1"/>
                  </a:moveTo>
                  <a:cubicBezTo>
                    <a:pt x="14903" y="1"/>
                    <a:pt x="14827" y="30"/>
                    <a:pt x="14778" y="92"/>
                  </a:cubicBezTo>
                  <a:cubicBezTo>
                    <a:pt x="13377" y="2260"/>
                    <a:pt x="10741" y="3627"/>
                    <a:pt x="8406" y="4495"/>
                  </a:cubicBezTo>
                  <a:cubicBezTo>
                    <a:pt x="7139" y="4962"/>
                    <a:pt x="5838" y="5295"/>
                    <a:pt x="4570" y="5462"/>
                  </a:cubicBezTo>
                  <a:cubicBezTo>
                    <a:pt x="3203" y="5662"/>
                    <a:pt x="1802" y="5629"/>
                    <a:pt x="467" y="5762"/>
                  </a:cubicBezTo>
                  <a:cubicBezTo>
                    <a:pt x="134" y="5796"/>
                    <a:pt x="0" y="6329"/>
                    <a:pt x="401" y="6396"/>
                  </a:cubicBezTo>
                  <a:cubicBezTo>
                    <a:pt x="989" y="6508"/>
                    <a:pt x="1594" y="6555"/>
                    <a:pt x="2205" y="6555"/>
                  </a:cubicBezTo>
                  <a:cubicBezTo>
                    <a:pt x="3050" y="6555"/>
                    <a:pt x="3905" y="6465"/>
                    <a:pt x="4737" y="6329"/>
                  </a:cubicBezTo>
                  <a:cubicBezTo>
                    <a:pt x="6172" y="6129"/>
                    <a:pt x="7606" y="5729"/>
                    <a:pt x="8974" y="5162"/>
                  </a:cubicBezTo>
                  <a:cubicBezTo>
                    <a:pt x="11342" y="4195"/>
                    <a:pt x="14144" y="2793"/>
                    <a:pt x="15178" y="258"/>
                  </a:cubicBezTo>
                  <a:cubicBezTo>
                    <a:pt x="15220" y="89"/>
                    <a:pt x="15102" y="1"/>
                    <a:pt x="149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8" name="Google Shape;3048;p69"/>
            <p:cNvSpPr/>
            <p:nvPr/>
          </p:nvSpPr>
          <p:spPr>
            <a:xfrm>
              <a:off x="5461325" y="3602050"/>
              <a:ext cx="181200" cy="125400"/>
            </a:xfrm>
            <a:custGeom>
              <a:avLst/>
              <a:gdLst/>
              <a:ahLst/>
              <a:cxnLst/>
              <a:rect l="l" t="t" r="r" b="b"/>
              <a:pathLst>
                <a:path w="7248" h="5016" extrusionOk="0">
                  <a:moveTo>
                    <a:pt x="6988" y="1"/>
                  </a:moveTo>
                  <a:cubicBezTo>
                    <a:pt x="6946" y="1"/>
                    <a:pt x="6908" y="21"/>
                    <a:pt x="6882" y="73"/>
                  </a:cubicBezTo>
                  <a:cubicBezTo>
                    <a:pt x="5214" y="2174"/>
                    <a:pt x="2912" y="3675"/>
                    <a:pt x="377" y="4409"/>
                  </a:cubicBezTo>
                  <a:cubicBezTo>
                    <a:pt x="0" y="4535"/>
                    <a:pt x="126" y="5015"/>
                    <a:pt x="449" y="5015"/>
                  </a:cubicBezTo>
                  <a:cubicBezTo>
                    <a:pt x="469" y="5015"/>
                    <a:pt x="489" y="5013"/>
                    <a:pt x="511" y="5010"/>
                  </a:cubicBezTo>
                  <a:cubicBezTo>
                    <a:pt x="3279" y="4443"/>
                    <a:pt x="5681" y="2708"/>
                    <a:pt x="7149" y="273"/>
                  </a:cubicBezTo>
                  <a:cubicBezTo>
                    <a:pt x="7248" y="174"/>
                    <a:pt x="7108" y="1"/>
                    <a:pt x="698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49" name="Google Shape;3049;p69"/>
          <p:cNvGrpSpPr/>
          <p:nvPr/>
        </p:nvGrpSpPr>
        <p:grpSpPr>
          <a:xfrm>
            <a:off x="7860978" y="2978518"/>
            <a:ext cx="698031" cy="763612"/>
            <a:chOff x="5372350" y="3834175"/>
            <a:chExt cx="291900" cy="319325"/>
          </a:xfrm>
        </p:grpSpPr>
        <p:sp>
          <p:nvSpPr>
            <p:cNvPr id="3050" name="Google Shape;3050;p69"/>
            <p:cNvSpPr/>
            <p:nvPr/>
          </p:nvSpPr>
          <p:spPr>
            <a:xfrm>
              <a:off x="5435725" y="3898500"/>
              <a:ext cx="172350" cy="172650"/>
            </a:xfrm>
            <a:custGeom>
              <a:avLst/>
              <a:gdLst/>
              <a:ahLst/>
              <a:cxnLst/>
              <a:rect l="l" t="t" r="r" b="b"/>
              <a:pathLst>
                <a:path w="6894" h="6906" extrusionOk="0">
                  <a:moveTo>
                    <a:pt x="2973" y="1"/>
                  </a:moveTo>
                  <a:cubicBezTo>
                    <a:pt x="2741" y="1"/>
                    <a:pt x="2490" y="202"/>
                    <a:pt x="2469" y="457"/>
                  </a:cubicBezTo>
                  <a:lnTo>
                    <a:pt x="2235" y="2692"/>
                  </a:lnTo>
                  <a:cubicBezTo>
                    <a:pt x="1635" y="2892"/>
                    <a:pt x="1068" y="3159"/>
                    <a:pt x="467" y="3359"/>
                  </a:cubicBezTo>
                  <a:cubicBezTo>
                    <a:pt x="0" y="3526"/>
                    <a:pt x="67" y="4193"/>
                    <a:pt x="601" y="4226"/>
                  </a:cubicBezTo>
                  <a:cubicBezTo>
                    <a:pt x="1068" y="4226"/>
                    <a:pt x="1568" y="4293"/>
                    <a:pt x="2002" y="4360"/>
                  </a:cubicBezTo>
                  <a:cubicBezTo>
                    <a:pt x="1902" y="5027"/>
                    <a:pt x="1768" y="5694"/>
                    <a:pt x="1735" y="6394"/>
                  </a:cubicBezTo>
                  <a:cubicBezTo>
                    <a:pt x="1735" y="6628"/>
                    <a:pt x="1902" y="6795"/>
                    <a:pt x="2102" y="6828"/>
                  </a:cubicBezTo>
                  <a:cubicBezTo>
                    <a:pt x="2179" y="6867"/>
                    <a:pt x="2267" y="6905"/>
                    <a:pt x="2341" y="6905"/>
                  </a:cubicBezTo>
                  <a:cubicBezTo>
                    <a:pt x="2394" y="6905"/>
                    <a:pt x="2441" y="6884"/>
                    <a:pt x="2469" y="6828"/>
                  </a:cubicBezTo>
                  <a:cubicBezTo>
                    <a:pt x="2969" y="6161"/>
                    <a:pt x="3503" y="5494"/>
                    <a:pt x="4003" y="4827"/>
                  </a:cubicBezTo>
                  <a:cubicBezTo>
                    <a:pt x="4737" y="5027"/>
                    <a:pt x="5404" y="5294"/>
                    <a:pt x="6038" y="5627"/>
                  </a:cubicBezTo>
                  <a:cubicBezTo>
                    <a:pt x="6101" y="5650"/>
                    <a:pt x="6163" y="5660"/>
                    <a:pt x="6223" y="5660"/>
                  </a:cubicBezTo>
                  <a:cubicBezTo>
                    <a:pt x="6608" y="5660"/>
                    <a:pt x="6894" y="5235"/>
                    <a:pt x="6605" y="4860"/>
                  </a:cubicBezTo>
                  <a:cubicBezTo>
                    <a:pt x="6138" y="4326"/>
                    <a:pt x="5671" y="3793"/>
                    <a:pt x="5237" y="3192"/>
                  </a:cubicBezTo>
                  <a:cubicBezTo>
                    <a:pt x="5571" y="2792"/>
                    <a:pt x="5838" y="2392"/>
                    <a:pt x="6171" y="1991"/>
                  </a:cubicBezTo>
                  <a:cubicBezTo>
                    <a:pt x="6378" y="1755"/>
                    <a:pt x="6271" y="1335"/>
                    <a:pt x="5942" y="1335"/>
                  </a:cubicBezTo>
                  <a:cubicBezTo>
                    <a:pt x="5900" y="1335"/>
                    <a:pt x="5854" y="1342"/>
                    <a:pt x="5804" y="1357"/>
                  </a:cubicBezTo>
                  <a:cubicBezTo>
                    <a:pt x="5304" y="1558"/>
                    <a:pt x="4804" y="1724"/>
                    <a:pt x="4303" y="1891"/>
                  </a:cubicBezTo>
                  <a:cubicBezTo>
                    <a:pt x="3936" y="1357"/>
                    <a:pt x="3603" y="824"/>
                    <a:pt x="3303" y="223"/>
                  </a:cubicBezTo>
                  <a:cubicBezTo>
                    <a:pt x="3230" y="66"/>
                    <a:pt x="3105" y="1"/>
                    <a:pt x="297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1" name="Google Shape;3051;p69"/>
            <p:cNvSpPr/>
            <p:nvPr/>
          </p:nvSpPr>
          <p:spPr>
            <a:xfrm>
              <a:off x="5418200" y="3902400"/>
              <a:ext cx="45900" cy="38925"/>
            </a:xfrm>
            <a:custGeom>
              <a:avLst/>
              <a:gdLst/>
              <a:ahLst/>
              <a:cxnLst/>
              <a:rect l="l" t="t" r="r" b="b"/>
              <a:pathLst>
                <a:path w="1836" h="1557" extrusionOk="0">
                  <a:moveTo>
                    <a:pt x="303" y="1"/>
                  </a:moveTo>
                  <a:cubicBezTo>
                    <a:pt x="219" y="1"/>
                    <a:pt x="145" y="45"/>
                    <a:pt x="101" y="134"/>
                  </a:cubicBezTo>
                  <a:cubicBezTo>
                    <a:pt x="1" y="234"/>
                    <a:pt x="1" y="368"/>
                    <a:pt x="101" y="468"/>
                  </a:cubicBezTo>
                  <a:cubicBezTo>
                    <a:pt x="168" y="568"/>
                    <a:pt x="301" y="668"/>
                    <a:pt x="434" y="734"/>
                  </a:cubicBezTo>
                  <a:cubicBezTo>
                    <a:pt x="534" y="835"/>
                    <a:pt x="668" y="968"/>
                    <a:pt x="801" y="1035"/>
                  </a:cubicBezTo>
                  <a:cubicBezTo>
                    <a:pt x="1035" y="1201"/>
                    <a:pt x="1268" y="1368"/>
                    <a:pt x="1502" y="1535"/>
                  </a:cubicBezTo>
                  <a:cubicBezTo>
                    <a:pt x="1543" y="1549"/>
                    <a:pt x="1585" y="1557"/>
                    <a:pt x="1624" y="1557"/>
                  </a:cubicBezTo>
                  <a:cubicBezTo>
                    <a:pt x="1679" y="1557"/>
                    <a:pt x="1730" y="1541"/>
                    <a:pt x="1769" y="1502"/>
                  </a:cubicBezTo>
                  <a:cubicBezTo>
                    <a:pt x="1835" y="1402"/>
                    <a:pt x="1835" y="1302"/>
                    <a:pt x="1769" y="1201"/>
                  </a:cubicBezTo>
                  <a:cubicBezTo>
                    <a:pt x="1535" y="1001"/>
                    <a:pt x="1335" y="801"/>
                    <a:pt x="1135" y="634"/>
                  </a:cubicBezTo>
                  <a:cubicBezTo>
                    <a:pt x="1035" y="534"/>
                    <a:pt x="935" y="401"/>
                    <a:pt x="801" y="334"/>
                  </a:cubicBezTo>
                  <a:cubicBezTo>
                    <a:pt x="668" y="201"/>
                    <a:pt x="534" y="134"/>
                    <a:pt x="434" y="34"/>
                  </a:cubicBezTo>
                  <a:cubicBezTo>
                    <a:pt x="390" y="12"/>
                    <a:pt x="345" y="1"/>
                    <a:pt x="30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2" name="Google Shape;3052;p69"/>
            <p:cNvSpPr/>
            <p:nvPr/>
          </p:nvSpPr>
          <p:spPr>
            <a:xfrm>
              <a:off x="5379850" y="4053675"/>
              <a:ext cx="50050" cy="30025"/>
            </a:xfrm>
            <a:custGeom>
              <a:avLst/>
              <a:gdLst/>
              <a:ahLst/>
              <a:cxnLst/>
              <a:rect l="l" t="t" r="r" b="b"/>
              <a:pathLst>
                <a:path w="2002" h="1201" extrusionOk="0">
                  <a:moveTo>
                    <a:pt x="1810" y="1"/>
                  </a:moveTo>
                  <a:cubicBezTo>
                    <a:pt x="1775" y="1"/>
                    <a:pt x="1738" y="8"/>
                    <a:pt x="1702" y="21"/>
                  </a:cubicBezTo>
                  <a:cubicBezTo>
                    <a:pt x="1468" y="154"/>
                    <a:pt x="1201" y="287"/>
                    <a:pt x="968" y="354"/>
                  </a:cubicBezTo>
                  <a:cubicBezTo>
                    <a:pt x="834" y="421"/>
                    <a:pt x="701" y="488"/>
                    <a:pt x="567" y="521"/>
                  </a:cubicBezTo>
                  <a:cubicBezTo>
                    <a:pt x="534" y="588"/>
                    <a:pt x="501" y="588"/>
                    <a:pt x="401" y="588"/>
                  </a:cubicBezTo>
                  <a:cubicBezTo>
                    <a:pt x="301" y="621"/>
                    <a:pt x="200" y="621"/>
                    <a:pt x="134" y="688"/>
                  </a:cubicBezTo>
                  <a:cubicBezTo>
                    <a:pt x="34" y="788"/>
                    <a:pt x="0" y="955"/>
                    <a:pt x="67" y="1088"/>
                  </a:cubicBezTo>
                  <a:cubicBezTo>
                    <a:pt x="142" y="1163"/>
                    <a:pt x="236" y="1201"/>
                    <a:pt x="320" y="1201"/>
                  </a:cubicBezTo>
                  <a:cubicBezTo>
                    <a:pt x="349" y="1201"/>
                    <a:pt x="376" y="1196"/>
                    <a:pt x="401" y="1188"/>
                  </a:cubicBezTo>
                  <a:cubicBezTo>
                    <a:pt x="534" y="1155"/>
                    <a:pt x="567" y="1121"/>
                    <a:pt x="667" y="1021"/>
                  </a:cubicBezTo>
                  <a:cubicBezTo>
                    <a:pt x="701" y="1021"/>
                    <a:pt x="701" y="988"/>
                    <a:pt x="734" y="988"/>
                  </a:cubicBezTo>
                  <a:cubicBezTo>
                    <a:pt x="734" y="988"/>
                    <a:pt x="801" y="988"/>
                    <a:pt x="801" y="955"/>
                  </a:cubicBezTo>
                  <a:cubicBezTo>
                    <a:pt x="901" y="855"/>
                    <a:pt x="1001" y="821"/>
                    <a:pt x="1134" y="721"/>
                  </a:cubicBezTo>
                  <a:cubicBezTo>
                    <a:pt x="1368" y="588"/>
                    <a:pt x="1568" y="454"/>
                    <a:pt x="1835" y="287"/>
                  </a:cubicBezTo>
                  <a:cubicBezTo>
                    <a:pt x="2002" y="287"/>
                    <a:pt x="2002" y="154"/>
                    <a:pt x="1968" y="87"/>
                  </a:cubicBezTo>
                  <a:cubicBezTo>
                    <a:pt x="1926" y="24"/>
                    <a:pt x="1870" y="1"/>
                    <a:pt x="18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3" name="Google Shape;3053;p69"/>
            <p:cNvSpPr/>
            <p:nvPr/>
          </p:nvSpPr>
          <p:spPr>
            <a:xfrm>
              <a:off x="5450725" y="4117300"/>
              <a:ext cx="24225" cy="34475"/>
            </a:xfrm>
            <a:custGeom>
              <a:avLst/>
              <a:gdLst/>
              <a:ahLst/>
              <a:cxnLst/>
              <a:rect l="l" t="t" r="r" b="b"/>
              <a:pathLst>
                <a:path w="969" h="1379" extrusionOk="0">
                  <a:moveTo>
                    <a:pt x="817" y="1"/>
                  </a:moveTo>
                  <a:cubicBezTo>
                    <a:pt x="777" y="1"/>
                    <a:pt x="734" y="23"/>
                    <a:pt x="701" y="77"/>
                  </a:cubicBezTo>
                  <a:cubicBezTo>
                    <a:pt x="568" y="244"/>
                    <a:pt x="501" y="411"/>
                    <a:pt x="368" y="578"/>
                  </a:cubicBezTo>
                  <a:cubicBezTo>
                    <a:pt x="334" y="645"/>
                    <a:pt x="301" y="745"/>
                    <a:pt x="201" y="778"/>
                  </a:cubicBezTo>
                  <a:cubicBezTo>
                    <a:pt x="167" y="811"/>
                    <a:pt x="167" y="878"/>
                    <a:pt x="134" y="911"/>
                  </a:cubicBezTo>
                  <a:cubicBezTo>
                    <a:pt x="67" y="945"/>
                    <a:pt x="34" y="1045"/>
                    <a:pt x="34" y="1078"/>
                  </a:cubicBezTo>
                  <a:cubicBezTo>
                    <a:pt x="1" y="1112"/>
                    <a:pt x="1" y="1212"/>
                    <a:pt x="34" y="1278"/>
                  </a:cubicBezTo>
                  <a:cubicBezTo>
                    <a:pt x="67" y="1378"/>
                    <a:pt x="134" y="1378"/>
                    <a:pt x="201" y="1378"/>
                  </a:cubicBezTo>
                  <a:cubicBezTo>
                    <a:pt x="301" y="1378"/>
                    <a:pt x="334" y="1312"/>
                    <a:pt x="368" y="1278"/>
                  </a:cubicBezTo>
                  <a:cubicBezTo>
                    <a:pt x="401" y="1245"/>
                    <a:pt x="401" y="1212"/>
                    <a:pt x="434" y="1145"/>
                  </a:cubicBezTo>
                  <a:cubicBezTo>
                    <a:pt x="501" y="1112"/>
                    <a:pt x="501" y="1078"/>
                    <a:pt x="501" y="1045"/>
                  </a:cubicBezTo>
                  <a:cubicBezTo>
                    <a:pt x="534" y="945"/>
                    <a:pt x="568" y="878"/>
                    <a:pt x="634" y="745"/>
                  </a:cubicBezTo>
                  <a:cubicBezTo>
                    <a:pt x="701" y="578"/>
                    <a:pt x="835" y="378"/>
                    <a:pt x="901" y="211"/>
                  </a:cubicBezTo>
                  <a:cubicBezTo>
                    <a:pt x="969" y="98"/>
                    <a:pt x="900" y="1"/>
                    <a:pt x="81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4" name="Google Shape;3054;p69"/>
            <p:cNvSpPr/>
            <p:nvPr/>
          </p:nvSpPr>
          <p:spPr>
            <a:xfrm>
              <a:off x="5555800" y="4072050"/>
              <a:ext cx="32550" cy="81450"/>
            </a:xfrm>
            <a:custGeom>
              <a:avLst/>
              <a:gdLst/>
              <a:ahLst/>
              <a:cxnLst/>
              <a:rect l="l" t="t" r="r" b="b"/>
              <a:pathLst>
                <a:path w="1302" h="3258" extrusionOk="0">
                  <a:moveTo>
                    <a:pt x="305" y="0"/>
                  </a:moveTo>
                  <a:cubicBezTo>
                    <a:pt x="152" y="0"/>
                    <a:pt x="1" y="103"/>
                    <a:pt x="1" y="286"/>
                  </a:cubicBezTo>
                  <a:cubicBezTo>
                    <a:pt x="1" y="853"/>
                    <a:pt x="101" y="1354"/>
                    <a:pt x="167" y="1854"/>
                  </a:cubicBezTo>
                  <a:cubicBezTo>
                    <a:pt x="201" y="2088"/>
                    <a:pt x="268" y="2354"/>
                    <a:pt x="334" y="2588"/>
                  </a:cubicBezTo>
                  <a:cubicBezTo>
                    <a:pt x="430" y="2876"/>
                    <a:pt x="527" y="3257"/>
                    <a:pt x="918" y="3257"/>
                  </a:cubicBezTo>
                  <a:cubicBezTo>
                    <a:pt x="934" y="3257"/>
                    <a:pt x="951" y="3256"/>
                    <a:pt x="968" y="3255"/>
                  </a:cubicBezTo>
                  <a:cubicBezTo>
                    <a:pt x="1135" y="3222"/>
                    <a:pt x="1268" y="3088"/>
                    <a:pt x="1302" y="2922"/>
                  </a:cubicBezTo>
                  <a:cubicBezTo>
                    <a:pt x="1302" y="2755"/>
                    <a:pt x="1202" y="2588"/>
                    <a:pt x="1168" y="2421"/>
                  </a:cubicBezTo>
                  <a:cubicBezTo>
                    <a:pt x="1101" y="2188"/>
                    <a:pt x="1001" y="1921"/>
                    <a:pt x="968" y="1721"/>
                  </a:cubicBezTo>
                  <a:lnTo>
                    <a:pt x="601" y="220"/>
                  </a:lnTo>
                  <a:cubicBezTo>
                    <a:pt x="556" y="69"/>
                    <a:pt x="430" y="0"/>
                    <a:pt x="3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5" name="Google Shape;3055;p69"/>
            <p:cNvSpPr/>
            <p:nvPr/>
          </p:nvSpPr>
          <p:spPr>
            <a:xfrm>
              <a:off x="5610850" y="3964950"/>
              <a:ext cx="53400" cy="15025"/>
            </a:xfrm>
            <a:custGeom>
              <a:avLst/>
              <a:gdLst/>
              <a:ahLst/>
              <a:cxnLst/>
              <a:rect l="l" t="t" r="r" b="b"/>
              <a:pathLst>
                <a:path w="2136" h="601" extrusionOk="0">
                  <a:moveTo>
                    <a:pt x="234" y="0"/>
                  </a:moveTo>
                  <a:cubicBezTo>
                    <a:pt x="67" y="0"/>
                    <a:pt x="0" y="234"/>
                    <a:pt x="167" y="267"/>
                  </a:cubicBezTo>
                  <a:cubicBezTo>
                    <a:pt x="467" y="367"/>
                    <a:pt x="801" y="401"/>
                    <a:pt x="1101" y="501"/>
                  </a:cubicBezTo>
                  <a:cubicBezTo>
                    <a:pt x="1268" y="534"/>
                    <a:pt x="1368" y="534"/>
                    <a:pt x="1535" y="567"/>
                  </a:cubicBezTo>
                  <a:cubicBezTo>
                    <a:pt x="1635" y="567"/>
                    <a:pt x="1701" y="601"/>
                    <a:pt x="1802" y="601"/>
                  </a:cubicBezTo>
                  <a:cubicBezTo>
                    <a:pt x="1902" y="601"/>
                    <a:pt x="1968" y="601"/>
                    <a:pt x="2068" y="567"/>
                  </a:cubicBezTo>
                  <a:cubicBezTo>
                    <a:pt x="2135" y="501"/>
                    <a:pt x="2135" y="401"/>
                    <a:pt x="2102" y="367"/>
                  </a:cubicBezTo>
                  <a:cubicBezTo>
                    <a:pt x="2068" y="334"/>
                    <a:pt x="1968" y="301"/>
                    <a:pt x="1902" y="234"/>
                  </a:cubicBezTo>
                  <a:cubicBezTo>
                    <a:pt x="1802" y="201"/>
                    <a:pt x="1735" y="201"/>
                    <a:pt x="1635" y="201"/>
                  </a:cubicBezTo>
                  <a:cubicBezTo>
                    <a:pt x="1468" y="167"/>
                    <a:pt x="1335" y="167"/>
                    <a:pt x="1168" y="100"/>
                  </a:cubicBezTo>
                  <a:cubicBezTo>
                    <a:pt x="834" y="67"/>
                    <a:pt x="567" y="0"/>
                    <a:pt x="2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6" name="Google Shape;3056;p69"/>
            <p:cNvSpPr/>
            <p:nvPr/>
          </p:nvSpPr>
          <p:spPr>
            <a:xfrm>
              <a:off x="5627525" y="4043325"/>
              <a:ext cx="27550" cy="25050"/>
            </a:xfrm>
            <a:custGeom>
              <a:avLst/>
              <a:gdLst/>
              <a:ahLst/>
              <a:cxnLst/>
              <a:rect l="l" t="t" r="r" b="b"/>
              <a:pathLst>
                <a:path w="1102" h="1002" extrusionOk="0">
                  <a:moveTo>
                    <a:pt x="234" y="1"/>
                  </a:moveTo>
                  <a:cubicBezTo>
                    <a:pt x="167" y="1"/>
                    <a:pt x="134" y="1"/>
                    <a:pt x="100" y="34"/>
                  </a:cubicBezTo>
                  <a:cubicBezTo>
                    <a:pt x="67" y="68"/>
                    <a:pt x="0" y="101"/>
                    <a:pt x="0" y="168"/>
                  </a:cubicBezTo>
                  <a:cubicBezTo>
                    <a:pt x="0" y="201"/>
                    <a:pt x="0" y="268"/>
                    <a:pt x="67" y="335"/>
                  </a:cubicBezTo>
                  <a:cubicBezTo>
                    <a:pt x="167" y="435"/>
                    <a:pt x="267" y="601"/>
                    <a:pt x="401" y="735"/>
                  </a:cubicBezTo>
                  <a:lnTo>
                    <a:pt x="467" y="835"/>
                  </a:lnTo>
                  <a:cubicBezTo>
                    <a:pt x="501" y="868"/>
                    <a:pt x="567" y="902"/>
                    <a:pt x="601" y="902"/>
                  </a:cubicBezTo>
                  <a:cubicBezTo>
                    <a:pt x="634" y="935"/>
                    <a:pt x="668" y="935"/>
                    <a:pt x="768" y="1002"/>
                  </a:cubicBezTo>
                  <a:lnTo>
                    <a:pt x="901" y="1002"/>
                  </a:lnTo>
                  <a:cubicBezTo>
                    <a:pt x="934" y="1002"/>
                    <a:pt x="934" y="1002"/>
                    <a:pt x="968" y="935"/>
                  </a:cubicBezTo>
                  <a:cubicBezTo>
                    <a:pt x="1001" y="902"/>
                    <a:pt x="1068" y="868"/>
                    <a:pt x="1068" y="835"/>
                  </a:cubicBezTo>
                  <a:cubicBezTo>
                    <a:pt x="1101" y="835"/>
                    <a:pt x="1101" y="768"/>
                    <a:pt x="1068" y="735"/>
                  </a:cubicBezTo>
                  <a:cubicBezTo>
                    <a:pt x="1001" y="701"/>
                    <a:pt x="1001" y="668"/>
                    <a:pt x="968" y="601"/>
                  </a:cubicBezTo>
                  <a:cubicBezTo>
                    <a:pt x="934" y="601"/>
                    <a:pt x="934" y="568"/>
                    <a:pt x="901" y="535"/>
                  </a:cubicBezTo>
                  <a:cubicBezTo>
                    <a:pt x="834" y="501"/>
                    <a:pt x="801" y="435"/>
                    <a:pt x="768" y="435"/>
                  </a:cubicBezTo>
                  <a:lnTo>
                    <a:pt x="801" y="501"/>
                  </a:lnTo>
                  <a:cubicBezTo>
                    <a:pt x="634" y="368"/>
                    <a:pt x="501" y="234"/>
                    <a:pt x="401" y="68"/>
                  </a:cubicBezTo>
                  <a:cubicBezTo>
                    <a:pt x="334" y="34"/>
                    <a:pt x="267" y="1"/>
                    <a:pt x="23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7" name="Google Shape;3057;p69"/>
            <p:cNvSpPr/>
            <p:nvPr/>
          </p:nvSpPr>
          <p:spPr>
            <a:xfrm>
              <a:off x="5602400" y="3870400"/>
              <a:ext cx="22225" cy="30075"/>
            </a:xfrm>
            <a:custGeom>
              <a:avLst/>
              <a:gdLst/>
              <a:ahLst/>
              <a:cxnLst/>
              <a:rect l="l" t="t" r="r" b="b"/>
              <a:pathLst>
                <a:path w="889" h="1203" extrusionOk="0">
                  <a:moveTo>
                    <a:pt x="792" y="1"/>
                  </a:moveTo>
                  <a:cubicBezTo>
                    <a:pt x="774" y="1"/>
                    <a:pt x="755" y="5"/>
                    <a:pt x="739" y="13"/>
                  </a:cubicBezTo>
                  <a:lnTo>
                    <a:pt x="672" y="80"/>
                  </a:lnTo>
                  <a:lnTo>
                    <a:pt x="605" y="146"/>
                  </a:lnTo>
                  <a:cubicBezTo>
                    <a:pt x="572" y="180"/>
                    <a:pt x="572" y="247"/>
                    <a:pt x="505" y="280"/>
                  </a:cubicBezTo>
                  <a:cubicBezTo>
                    <a:pt x="472" y="347"/>
                    <a:pt x="438" y="447"/>
                    <a:pt x="338" y="513"/>
                  </a:cubicBezTo>
                  <a:cubicBezTo>
                    <a:pt x="272" y="680"/>
                    <a:pt x="138" y="847"/>
                    <a:pt x="71" y="1014"/>
                  </a:cubicBezTo>
                  <a:cubicBezTo>
                    <a:pt x="1" y="1108"/>
                    <a:pt x="80" y="1202"/>
                    <a:pt x="168" y="1202"/>
                  </a:cubicBezTo>
                  <a:cubicBezTo>
                    <a:pt x="204" y="1202"/>
                    <a:pt x="242" y="1186"/>
                    <a:pt x="272" y="1147"/>
                  </a:cubicBezTo>
                  <a:cubicBezTo>
                    <a:pt x="338" y="980"/>
                    <a:pt x="472" y="814"/>
                    <a:pt x="572" y="647"/>
                  </a:cubicBezTo>
                  <a:cubicBezTo>
                    <a:pt x="605" y="580"/>
                    <a:pt x="638" y="480"/>
                    <a:pt x="739" y="413"/>
                  </a:cubicBezTo>
                  <a:cubicBezTo>
                    <a:pt x="772" y="347"/>
                    <a:pt x="772" y="313"/>
                    <a:pt x="805" y="280"/>
                  </a:cubicBezTo>
                  <a:cubicBezTo>
                    <a:pt x="805" y="247"/>
                    <a:pt x="839" y="247"/>
                    <a:pt x="839" y="180"/>
                  </a:cubicBezTo>
                  <a:lnTo>
                    <a:pt x="839" y="113"/>
                  </a:lnTo>
                  <a:cubicBezTo>
                    <a:pt x="889" y="38"/>
                    <a:pt x="845" y="1"/>
                    <a:pt x="7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8" name="Google Shape;3058;p69"/>
            <p:cNvSpPr/>
            <p:nvPr/>
          </p:nvSpPr>
          <p:spPr>
            <a:xfrm>
              <a:off x="5493250" y="3834175"/>
              <a:ext cx="11700" cy="36475"/>
            </a:xfrm>
            <a:custGeom>
              <a:avLst/>
              <a:gdLst/>
              <a:ahLst/>
              <a:cxnLst/>
              <a:rect l="l" t="t" r="r" b="b"/>
              <a:pathLst>
                <a:path w="468" h="1459" extrusionOk="0">
                  <a:moveTo>
                    <a:pt x="107" y="1"/>
                  </a:moveTo>
                  <a:cubicBezTo>
                    <a:pt x="53" y="1"/>
                    <a:pt x="1" y="56"/>
                    <a:pt x="1" y="128"/>
                  </a:cubicBezTo>
                  <a:lnTo>
                    <a:pt x="1" y="295"/>
                  </a:lnTo>
                  <a:cubicBezTo>
                    <a:pt x="1" y="361"/>
                    <a:pt x="34" y="395"/>
                    <a:pt x="34" y="428"/>
                  </a:cubicBezTo>
                  <a:cubicBezTo>
                    <a:pt x="101" y="528"/>
                    <a:pt x="101" y="628"/>
                    <a:pt x="134" y="728"/>
                  </a:cubicBezTo>
                  <a:cubicBezTo>
                    <a:pt x="168" y="895"/>
                    <a:pt x="168" y="1095"/>
                    <a:pt x="168" y="1295"/>
                  </a:cubicBezTo>
                  <a:cubicBezTo>
                    <a:pt x="168" y="1395"/>
                    <a:pt x="263" y="1459"/>
                    <a:pt x="346" y="1459"/>
                  </a:cubicBezTo>
                  <a:cubicBezTo>
                    <a:pt x="403" y="1459"/>
                    <a:pt x="454" y="1429"/>
                    <a:pt x="468" y="1362"/>
                  </a:cubicBezTo>
                  <a:lnTo>
                    <a:pt x="468" y="628"/>
                  </a:lnTo>
                  <a:cubicBezTo>
                    <a:pt x="468" y="528"/>
                    <a:pt x="401" y="395"/>
                    <a:pt x="368" y="295"/>
                  </a:cubicBezTo>
                  <a:cubicBezTo>
                    <a:pt x="334" y="261"/>
                    <a:pt x="334" y="194"/>
                    <a:pt x="301" y="128"/>
                  </a:cubicBezTo>
                  <a:lnTo>
                    <a:pt x="168" y="28"/>
                  </a:lnTo>
                  <a:cubicBezTo>
                    <a:pt x="149" y="9"/>
                    <a:pt x="128" y="1"/>
                    <a:pt x="1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9" name="Google Shape;3059;p69"/>
            <p:cNvSpPr/>
            <p:nvPr/>
          </p:nvSpPr>
          <p:spPr>
            <a:xfrm>
              <a:off x="5551950" y="3845850"/>
              <a:ext cx="17225" cy="49775"/>
            </a:xfrm>
            <a:custGeom>
              <a:avLst/>
              <a:gdLst/>
              <a:ahLst/>
              <a:cxnLst/>
              <a:rect l="l" t="t" r="r" b="b"/>
              <a:pathLst>
                <a:path w="689" h="1991" extrusionOk="0">
                  <a:moveTo>
                    <a:pt x="451" y="1"/>
                  </a:moveTo>
                  <a:cubicBezTo>
                    <a:pt x="417" y="1"/>
                    <a:pt x="383" y="19"/>
                    <a:pt x="355" y="61"/>
                  </a:cubicBezTo>
                  <a:cubicBezTo>
                    <a:pt x="255" y="328"/>
                    <a:pt x="255" y="628"/>
                    <a:pt x="188" y="928"/>
                  </a:cubicBezTo>
                  <a:cubicBezTo>
                    <a:pt x="155" y="1229"/>
                    <a:pt x="121" y="1495"/>
                    <a:pt x="21" y="1796"/>
                  </a:cubicBezTo>
                  <a:cubicBezTo>
                    <a:pt x="1" y="1918"/>
                    <a:pt x="92" y="1990"/>
                    <a:pt x="182" y="1990"/>
                  </a:cubicBezTo>
                  <a:cubicBezTo>
                    <a:pt x="239" y="1990"/>
                    <a:pt x="295" y="1961"/>
                    <a:pt x="321" y="1896"/>
                  </a:cubicBezTo>
                  <a:cubicBezTo>
                    <a:pt x="455" y="1595"/>
                    <a:pt x="522" y="1295"/>
                    <a:pt x="588" y="995"/>
                  </a:cubicBezTo>
                  <a:cubicBezTo>
                    <a:pt x="655" y="728"/>
                    <a:pt x="688" y="395"/>
                    <a:pt x="588" y="94"/>
                  </a:cubicBezTo>
                  <a:cubicBezTo>
                    <a:pt x="550" y="36"/>
                    <a:pt x="500" y="1"/>
                    <a:pt x="4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0" name="Google Shape;3060;p69"/>
            <p:cNvSpPr/>
            <p:nvPr/>
          </p:nvSpPr>
          <p:spPr>
            <a:xfrm>
              <a:off x="5372350" y="3962450"/>
              <a:ext cx="44225" cy="15025"/>
            </a:xfrm>
            <a:custGeom>
              <a:avLst/>
              <a:gdLst/>
              <a:ahLst/>
              <a:cxnLst/>
              <a:rect l="l" t="t" r="r" b="b"/>
              <a:pathLst>
                <a:path w="1769" h="601" extrusionOk="0">
                  <a:moveTo>
                    <a:pt x="534" y="0"/>
                  </a:moveTo>
                  <a:cubicBezTo>
                    <a:pt x="434" y="0"/>
                    <a:pt x="300" y="0"/>
                    <a:pt x="167" y="67"/>
                  </a:cubicBezTo>
                  <a:cubicBezTo>
                    <a:pt x="0" y="100"/>
                    <a:pt x="0" y="301"/>
                    <a:pt x="134" y="401"/>
                  </a:cubicBezTo>
                  <a:cubicBezTo>
                    <a:pt x="267" y="434"/>
                    <a:pt x="334" y="467"/>
                    <a:pt x="467" y="501"/>
                  </a:cubicBezTo>
                  <a:cubicBezTo>
                    <a:pt x="601" y="567"/>
                    <a:pt x="701" y="567"/>
                    <a:pt x="834" y="567"/>
                  </a:cubicBezTo>
                  <a:cubicBezTo>
                    <a:pt x="1034" y="567"/>
                    <a:pt x="1301" y="601"/>
                    <a:pt x="1501" y="601"/>
                  </a:cubicBezTo>
                  <a:cubicBezTo>
                    <a:pt x="1601" y="601"/>
                    <a:pt x="1701" y="501"/>
                    <a:pt x="1701" y="434"/>
                  </a:cubicBezTo>
                  <a:cubicBezTo>
                    <a:pt x="1768" y="334"/>
                    <a:pt x="1668" y="234"/>
                    <a:pt x="1601" y="167"/>
                  </a:cubicBezTo>
                  <a:cubicBezTo>
                    <a:pt x="1368" y="134"/>
                    <a:pt x="1168" y="100"/>
                    <a:pt x="934" y="67"/>
                  </a:cubicBezTo>
                  <a:cubicBezTo>
                    <a:pt x="801" y="0"/>
                    <a:pt x="667" y="0"/>
                    <a:pt x="5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61" name="Google Shape;3061;p69"/>
          <p:cNvGrpSpPr/>
          <p:nvPr/>
        </p:nvGrpSpPr>
        <p:grpSpPr>
          <a:xfrm>
            <a:off x="5114489" y="4028946"/>
            <a:ext cx="975057" cy="1567881"/>
            <a:chOff x="3835866" y="3021709"/>
            <a:chExt cx="731293" cy="1175911"/>
          </a:xfrm>
        </p:grpSpPr>
        <p:grpSp>
          <p:nvGrpSpPr>
            <p:cNvPr id="3062" name="Google Shape;3062;p69"/>
            <p:cNvGrpSpPr/>
            <p:nvPr/>
          </p:nvGrpSpPr>
          <p:grpSpPr>
            <a:xfrm>
              <a:off x="3835866" y="3021709"/>
              <a:ext cx="731293" cy="1175911"/>
              <a:chOff x="4229025" y="873525"/>
              <a:chExt cx="574600" cy="923950"/>
            </a:xfrm>
          </p:grpSpPr>
          <p:sp>
            <p:nvSpPr>
              <p:cNvPr id="3063" name="Google Shape;3063;p69"/>
              <p:cNvSpPr/>
              <p:nvPr/>
            </p:nvSpPr>
            <p:spPr>
              <a:xfrm>
                <a:off x="4229025" y="1081550"/>
                <a:ext cx="574600" cy="715925"/>
              </a:xfrm>
              <a:custGeom>
                <a:avLst/>
                <a:gdLst/>
                <a:ahLst/>
                <a:cxnLst/>
                <a:rect l="l" t="t" r="r" b="b"/>
                <a:pathLst>
                  <a:path w="22984" h="28637" extrusionOk="0">
                    <a:moveTo>
                      <a:pt x="12563" y="0"/>
                    </a:moveTo>
                    <a:cubicBezTo>
                      <a:pt x="11709" y="0"/>
                      <a:pt x="11011" y="132"/>
                      <a:pt x="10775" y="454"/>
                    </a:cubicBezTo>
                    <a:cubicBezTo>
                      <a:pt x="10208" y="1321"/>
                      <a:pt x="11542" y="2255"/>
                      <a:pt x="11542" y="2255"/>
                    </a:cubicBezTo>
                    <a:cubicBezTo>
                      <a:pt x="11542" y="2255"/>
                      <a:pt x="10408" y="10328"/>
                      <a:pt x="9841" y="11796"/>
                    </a:cubicBezTo>
                    <a:cubicBezTo>
                      <a:pt x="9240" y="13230"/>
                      <a:pt x="0" y="24605"/>
                      <a:pt x="868" y="26306"/>
                    </a:cubicBezTo>
                    <a:cubicBezTo>
                      <a:pt x="1488" y="27522"/>
                      <a:pt x="11451" y="28636"/>
                      <a:pt x="17459" y="28636"/>
                    </a:cubicBezTo>
                    <a:cubicBezTo>
                      <a:pt x="19854" y="28636"/>
                      <a:pt x="21621" y="28459"/>
                      <a:pt x="21916" y="28041"/>
                    </a:cubicBezTo>
                    <a:cubicBezTo>
                      <a:pt x="22984" y="26606"/>
                      <a:pt x="16379" y="13197"/>
                      <a:pt x="15945" y="12663"/>
                    </a:cubicBezTo>
                    <a:cubicBezTo>
                      <a:pt x="15512" y="12129"/>
                      <a:pt x="15912" y="3089"/>
                      <a:pt x="15945" y="2923"/>
                    </a:cubicBezTo>
                    <a:cubicBezTo>
                      <a:pt x="16045" y="2722"/>
                      <a:pt x="17546" y="2122"/>
                      <a:pt x="17146" y="1221"/>
                    </a:cubicBezTo>
                    <a:cubicBezTo>
                      <a:pt x="16852" y="588"/>
                      <a:pt x="14363" y="0"/>
                      <a:pt x="125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4" name="Google Shape;3064;p69"/>
              <p:cNvSpPr/>
              <p:nvPr/>
            </p:nvSpPr>
            <p:spPr>
              <a:xfrm>
                <a:off x="4520900" y="1101450"/>
                <a:ext cx="113450" cy="20450"/>
              </a:xfrm>
              <a:custGeom>
                <a:avLst/>
                <a:gdLst/>
                <a:ahLst/>
                <a:cxnLst/>
                <a:rect l="l" t="t" r="r" b="b"/>
                <a:pathLst>
                  <a:path w="4538" h="818" extrusionOk="0">
                    <a:moveTo>
                      <a:pt x="1432" y="1"/>
                    </a:moveTo>
                    <a:cubicBezTo>
                      <a:pt x="594" y="1"/>
                      <a:pt x="0" y="82"/>
                      <a:pt x="0" y="259"/>
                    </a:cubicBezTo>
                    <a:cubicBezTo>
                      <a:pt x="0" y="459"/>
                      <a:pt x="1001" y="692"/>
                      <a:pt x="2235" y="792"/>
                    </a:cubicBezTo>
                    <a:cubicBezTo>
                      <a:pt x="2552" y="809"/>
                      <a:pt x="2855" y="817"/>
                      <a:pt x="3130" y="817"/>
                    </a:cubicBezTo>
                    <a:cubicBezTo>
                      <a:pt x="3955" y="817"/>
                      <a:pt x="4537" y="742"/>
                      <a:pt x="4537" y="592"/>
                    </a:cubicBezTo>
                    <a:cubicBezTo>
                      <a:pt x="4537" y="425"/>
                      <a:pt x="3536" y="159"/>
                      <a:pt x="2302" y="25"/>
                    </a:cubicBezTo>
                    <a:cubicBezTo>
                      <a:pt x="1995" y="9"/>
                      <a:pt x="1701" y="1"/>
                      <a:pt x="14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5" name="Google Shape;3065;p69"/>
              <p:cNvSpPr/>
              <p:nvPr/>
            </p:nvSpPr>
            <p:spPr>
              <a:xfrm>
                <a:off x="4510050" y="1170450"/>
                <a:ext cx="56750" cy="13900"/>
              </a:xfrm>
              <a:custGeom>
                <a:avLst/>
                <a:gdLst/>
                <a:ahLst/>
                <a:cxnLst/>
                <a:rect l="l" t="t" r="r" b="b"/>
                <a:pathLst>
                  <a:path w="2270" h="556" extrusionOk="0">
                    <a:moveTo>
                      <a:pt x="134" y="0"/>
                    </a:moveTo>
                    <a:cubicBezTo>
                      <a:pt x="101" y="0"/>
                      <a:pt x="68" y="0"/>
                      <a:pt x="1" y="34"/>
                    </a:cubicBezTo>
                    <a:cubicBezTo>
                      <a:pt x="1" y="67"/>
                      <a:pt x="1" y="100"/>
                      <a:pt x="34" y="167"/>
                    </a:cubicBezTo>
                    <a:cubicBezTo>
                      <a:pt x="201" y="267"/>
                      <a:pt x="368" y="367"/>
                      <a:pt x="535" y="401"/>
                    </a:cubicBezTo>
                    <a:cubicBezTo>
                      <a:pt x="735" y="434"/>
                      <a:pt x="935" y="501"/>
                      <a:pt x="1102" y="534"/>
                    </a:cubicBezTo>
                    <a:cubicBezTo>
                      <a:pt x="1254" y="548"/>
                      <a:pt x="1400" y="556"/>
                      <a:pt x="1545" y="556"/>
                    </a:cubicBezTo>
                    <a:cubicBezTo>
                      <a:pt x="1751" y="556"/>
                      <a:pt x="1954" y="540"/>
                      <a:pt x="2169" y="501"/>
                    </a:cubicBezTo>
                    <a:cubicBezTo>
                      <a:pt x="2202" y="501"/>
                      <a:pt x="2269" y="434"/>
                      <a:pt x="2269" y="401"/>
                    </a:cubicBezTo>
                    <a:cubicBezTo>
                      <a:pt x="2269" y="367"/>
                      <a:pt x="2236" y="267"/>
                      <a:pt x="2169" y="267"/>
                    </a:cubicBezTo>
                    <a:cubicBezTo>
                      <a:pt x="1802" y="201"/>
                      <a:pt x="1469" y="167"/>
                      <a:pt x="1135" y="100"/>
                    </a:cubicBezTo>
                    <a:lnTo>
                      <a:pt x="635" y="34"/>
                    </a:lnTo>
                    <a:cubicBezTo>
                      <a:pt x="468" y="34"/>
                      <a:pt x="301"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6" name="Google Shape;3066;p69"/>
              <p:cNvSpPr/>
              <p:nvPr/>
            </p:nvSpPr>
            <p:spPr>
              <a:xfrm>
                <a:off x="4505900" y="1210475"/>
                <a:ext cx="50050" cy="14675"/>
              </a:xfrm>
              <a:custGeom>
                <a:avLst/>
                <a:gdLst/>
                <a:ahLst/>
                <a:cxnLst/>
                <a:rect l="l" t="t" r="r" b="b"/>
                <a:pathLst>
                  <a:path w="2002" h="587" extrusionOk="0">
                    <a:moveTo>
                      <a:pt x="100" y="1"/>
                    </a:moveTo>
                    <a:cubicBezTo>
                      <a:pt x="100" y="1"/>
                      <a:pt x="67" y="1"/>
                      <a:pt x="0" y="101"/>
                    </a:cubicBezTo>
                    <a:cubicBezTo>
                      <a:pt x="0" y="134"/>
                      <a:pt x="0" y="167"/>
                      <a:pt x="67" y="234"/>
                    </a:cubicBezTo>
                    <a:cubicBezTo>
                      <a:pt x="234" y="301"/>
                      <a:pt x="334" y="401"/>
                      <a:pt x="500" y="434"/>
                    </a:cubicBezTo>
                    <a:cubicBezTo>
                      <a:pt x="634" y="501"/>
                      <a:pt x="801" y="501"/>
                      <a:pt x="967" y="568"/>
                    </a:cubicBezTo>
                    <a:cubicBezTo>
                      <a:pt x="1067" y="579"/>
                      <a:pt x="1171" y="586"/>
                      <a:pt x="1278" y="586"/>
                    </a:cubicBezTo>
                    <a:cubicBezTo>
                      <a:pt x="1490" y="586"/>
                      <a:pt x="1712" y="556"/>
                      <a:pt x="1935" y="468"/>
                    </a:cubicBezTo>
                    <a:cubicBezTo>
                      <a:pt x="1968" y="468"/>
                      <a:pt x="2001" y="434"/>
                      <a:pt x="2001" y="367"/>
                    </a:cubicBezTo>
                    <a:cubicBezTo>
                      <a:pt x="2001" y="334"/>
                      <a:pt x="1968" y="267"/>
                      <a:pt x="1935" y="267"/>
                    </a:cubicBezTo>
                    <a:cubicBezTo>
                      <a:pt x="1768" y="201"/>
                      <a:pt x="1635" y="201"/>
                      <a:pt x="1468" y="167"/>
                    </a:cubicBezTo>
                    <a:cubicBezTo>
                      <a:pt x="1301" y="134"/>
                      <a:pt x="1168" y="134"/>
                      <a:pt x="1001" y="101"/>
                    </a:cubicBezTo>
                    <a:cubicBezTo>
                      <a:pt x="834" y="101"/>
                      <a:pt x="734" y="67"/>
                      <a:pt x="567" y="67"/>
                    </a:cubicBezTo>
                    <a:cubicBezTo>
                      <a:pt x="400" y="1"/>
                      <a:pt x="267"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7" name="Google Shape;3067;p69"/>
              <p:cNvSpPr/>
              <p:nvPr/>
            </p:nvSpPr>
            <p:spPr>
              <a:xfrm>
                <a:off x="4496725" y="1253850"/>
                <a:ext cx="53375" cy="12975"/>
              </a:xfrm>
              <a:custGeom>
                <a:avLst/>
                <a:gdLst/>
                <a:ahLst/>
                <a:cxnLst/>
                <a:rect l="l" t="t" r="r" b="b"/>
                <a:pathLst>
                  <a:path w="2135" h="519" extrusionOk="0">
                    <a:moveTo>
                      <a:pt x="134" y="0"/>
                    </a:moveTo>
                    <a:cubicBezTo>
                      <a:pt x="67" y="0"/>
                      <a:pt x="67" y="0"/>
                      <a:pt x="33" y="67"/>
                    </a:cubicBezTo>
                    <a:cubicBezTo>
                      <a:pt x="0" y="100"/>
                      <a:pt x="33" y="167"/>
                      <a:pt x="100" y="200"/>
                    </a:cubicBezTo>
                    <a:cubicBezTo>
                      <a:pt x="200" y="267"/>
                      <a:pt x="367" y="367"/>
                      <a:pt x="534" y="400"/>
                    </a:cubicBezTo>
                    <a:cubicBezTo>
                      <a:pt x="701" y="434"/>
                      <a:pt x="867" y="434"/>
                      <a:pt x="1034" y="500"/>
                    </a:cubicBezTo>
                    <a:cubicBezTo>
                      <a:pt x="1145" y="512"/>
                      <a:pt x="1257" y="519"/>
                      <a:pt x="1368" y="519"/>
                    </a:cubicBezTo>
                    <a:cubicBezTo>
                      <a:pt x="1590" y="519"/>
                      <a:pt x="1813" y="489"/>
                      <a:pt x="2035" y="400"/>
                    </a:cubicBezTo>
                    <a:cubicBezTo>
                      <a:pt x="2102" y="400"/>
                      <a:pt x="2135" y="367"/>
                      <a:pt x="2135" y="300"/>
                    </a:cubicBezTo>
                    <a:cubicBezTo>
                      <a:pt x="2135" y="267"/>
                      <a:pt x="2102" y="200"/>
                      <a:pt x="2035" y="200"/>
                    </a:cubicBezTo>
                    <a:cubicBezTo>
                      <a:pt x="1701" y="167"/>
                      <a:pt x="1434" y="100"/>
                      <a:pt x="1101" y="67"/>
                    </a:cubicBezTo>
                    <a:cubicBezTo>
                      <a:pt x="967" y="67"/>
                      <a:pt x="801" y="33"/>
                      <a:pt x="634" y="33"/>
                    </a:cubicBezTo>
                    <a:cubicBezTo>
                      <a:pt x="467" y="0"/>
                      <a:pt x="300"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8" name="Google Shape;3068;p69"/>
              <p:cNvSpPr/>
              <p:nvPr/>
            </p:nvSpPr>
            <p:spPr>
              <a:xfrm>
                <a:off x="4492550" y="1299700"/>
                <a:ext cx="50050" cy="12875"/>
              </a:xfrm>
              <a:custGeom>
                <a:avLst/>
                <a:gdLst/>
                <a:ahLst/>
                <a:cxnLst/>
                <a:rect l="l" t="t" r="r" b="b"/>
                <a:pathLst>
                  <a:path w="2002" h="515" extrusionOk="0">
                    <a:moveTo>
                      <a:pt x="100" y="1"/>
                    </a:moveTo>
                    <a:cubicBezTo>
                      <a:pt x="34" y="1"/>
                      <a:pt x="34" y="34"/>
                      <a:pt x="0" y="67"/>
                    </a:cubicBezTo>
                    <a:cubicBezTo>
                      <a:pt x="0" y="101"/>
                      <a:pt x="0" y="134"/>
                      <a:pt x="34" y="201"/>
                    </a:cubicBezTo>
                    <a:cubicBezTo>
                      <a:pt x="200" y="268"/>
                      <a:pt x="334" y="368"/>
                      <a:pt x="501" y="401"/>
                    </a:cubicBezTo>
                    <a:cubicBezTo>
                      <a:pt x="634" y="434"/>
                      <a:pt x="801" y="434"/>
                      <a:pt x="968" y="468"/>
                    </a:cubicBezTo>
                    <a:cubicBezTo>
                      <a:pt x="1103" y="498"/>
                      <a:pt x="1244" y="514"/>
                      <a:pt x="1390" y="514"/>
                    </a:cubicBezTo>
                    <a:cubicBezTo>
                      <a:pt x="1568" y="514"/>
                      <a:pt x="1751" y="489"/>
                      <a:pt x="1935" y="434"/>
                    </a:cubicBezTo>
                    <a:cubicBezTo>
                      <a:pt x="1968" y="434"/>
                      <a:pt x="2002" y="401"/>
                      <a:pt x="2002" y="368"/>
                    </a:cubicBezTo>
                    <a:cubicBezTo>
                      <a:pt x="2002" y="334"/>
                      <a:pt x="1968" y="234"/>
                      <a:pt x="1935" y="234"/>
                    </a:cubicBezTo>
                    <a:cubicBezTo>
                      <a:pt x="1635" y="134"/>
                      <a:pt x="1301" y="101"/>
                      <a:pt x="1001" y="67"/>
                    </a:cubicBezTo>
                    <a:cubicBezTo>
                      <a:pt x="834" y="67"/>
                      <a:pt x="701" y="34"/>
                      <a:pt x="534" y="34"/>
                    </a:cubicBezTo>
                    <a:cubicBezTo>
                      <a:pt x="367" y="34"/>
                      <a:pt x="234"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9" name="Google Shape;3069;p69"/>
              <p:cNvSpPr/>
              <p:nvPr/>
            </p:nvSpPr>
            <p:spPr>
              <a:xfrm>
                <a:off x="4480025" y="1343075"/>
                <a:ext cx="57575" cy="10850"/>
              </a:xfrm>
              <a:custGeom>
                <a:avLst/>
                <a:gdLst/>
                <a:ahLst/>
                <a:cxnLst/>
                <a:rect l="l" t="t" r="r" b="b"/>
                <a:pathLst>
                  <a:path w="2303" h="434" extrusionOk="0">
                    <a:moveTo>
                      <a:pt x="134" y="0"/>
                    </a:moveTo>
                    <a:cubicBezTo>
                      <a:pt x="68" y="0"/>
                      <a:pt x="34" y="0"/>
                      <a:pt x="34" y="34"/>
                    </a:cubicBezTo>
                    <a:cubicBezTo>
                      <a:pt x="1" y="100"/>
                      <a:pt x="34" y="134"/>
                      <a:pt x="68" y="167"/>
                    </a:cubicBezTo>
                    <a:cubicBezTo>
                      <a:pt x="401" y="334"/>
                      <a:pt x="735" y="367"/>
                      <a:pt x="1135" y="434"/>
                    </a:cubicBezTo>
                    <a:lnTo>
                      <a:pt x="1669" y="434"/>
                    </a:lnTo>
                    <a:cubicBezTo>
                      <a:pt x="1869" y="434"/>
                      <a:pt x="2036" y="367"/>
                      <a:pt x="2203" y="334"/>
                    </a:cubicBezTo>
                    <a:cubicBezTo>
                      <a:pt x="2269" y="334"/>
                      <a:pt x="2303" y="301"/>
                      <a:pt x="2203" y="267"/>
                    </a:cubicBezTo>
                    <a:cubicBezTo>
                      <a:pt x="2203" y="200"/>
                      <a:pt x="2169" y="134"/>
                      <a:pt x="2136" y="134"/>
                    </a:cubicBezTo>
                    <a:cubicBezTo>
                      <a:pt x="1969" y="100"/>
                      <a:pt x="1802" y="34"/>
                      <a:pt x="1635" y="34"/>
                    </a:cubicBezTo>
                    <a:cubicBezTo>
                      <a:pt x="1469" y="0"/>
                      <a:pt x="1302" y="0"/>
                      <a:pt x="11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0" name="Google Shape;3070;p69"/>
              <p:cNvSpPr/>
              <p:nvPr/>
            </p:nvSpPr>
            <p:spPr>
              <a:xfrm>
                <a:off x="4294075" y="1461775"/>
                <a:ext cx="439500" cy="286900"/>
              </a:xfrm>
              <a:custGeom>
                <a:avLst/>
                <a:gdLst/>
                <a:ahLst/>
                <a:cxnLst/>
                <a:rect l="l" t="t" r="r" b="b"/>
                <a:pathLst>
                  <a:path w="17580" h="11476" extrusionOk="0">
                    <a:moveTo>
                      <a:pt x="6735" y="0"/>
                    </a:moveTo>
                    <a:cubicBezTo>
                      <a:pt x="6594" y="0"/>
                      <a:pt x="6450" y="35"/>
                      <a:pt x="6305" y="122"/>
                    </a:cubicBezTo>
                    <a:cubicBezTo>
                      <a:pt x="5838" y="423"/>
                      <a:pt x="0" y="9062"/>
                      <a:pt x="434" y="9629"/>
                    </a:cubicBezTo>
                    <a:cubicBezTo>
                      <a:pt x="1115" y="10569"/>
                      <a:pt x="8676" y="11475"/>
                      <a:pt x="13393" y="11475"/>
                    </a:cubicBezTo>
                    <a:cubicBezTo>
                      <a:pt x="15376" y="11475"/>
                      <a:pt x="16856" y="11315"/>
                      <a:pt x="17113" y="10930"/>
                    </a:cubicBezTo>
                    <a:cubicBezTo>
                      <a:pt x="17580" y="10263"/>
                      <a:pt x="13477" y="256"/>
                      <a:pt x="12910" y="223"/>
                    </a:cubicBezTo>
                    <a:cubicBezTo>
                      <a:pt x="12865" y="218"/>
                      <a:pt x="12822" y="215"/>
                      <a:pt x="12780" y="215"/>
                    </a:cubicBezTo>
                    <a:cubicBezTo>
                      <a:pt x="12052" y="215"/>
                      <a:pt x="11692" y="917"/>
                      <a:pt x="11280" y="917"/>
                    </a:cubicBezTo>
                    <a:cubicBezTo>
                      <a:pt x="11235" y="917"/>
                      <a:pt x="11189" y="909"/>
                      <a:pt x="11142" y="890"/>
                    </a:cubicBezTo>
                    <a:cubicBezTo>
                      <a:pt x="10641" y="656"/>
                      <a:pt x="10441" y="156"/>
                      <a:pt x="9574" y="122"/>
                    </a:cubicBezTo>
                    <a:cubicBezTo>
                      <a:pt x="9548" y="122"/>
                      <a:pt x="9523" y="121"/>
                      <a:pt x="9499" y="121"/>
                    </a:cubicBezTo>
                    <a:cubicBezTo>
                      <a:pt x="8740" y="121"/>
                      <a:pt x="8639" y="568"/>
                      <a:pt x="8253" y="568"/>
                    </a:cubicBezTo>
                    <a:cubicBezTo>
                      <a:pt x="8218" y="568"/>
                      <a:pt x="8180" y="564"/>
                      <a:pt x="8139" y="556"/>
                    </a:cubicBezTo>
                    <a:cubicBezTo>
                      <a:pt x="7722" y="452"/>
                      <a:pt x="7243" y="0"/>
                      <a:pt x="67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1" name="Google Shape;3071;p69"/>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2" name="Google Shape;3072;p69"/>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3" name="Google Shape;3073;p69"/>
              <p:cNvSpPr/>
              <p:nvPr/>
            </p:nvSpPr>
            <p:spPr>
              <a:xfrm>
                <a:off x="4580100" y="873525"/>
                <a:ext cx="111775" cy="111150"/>
              </a:xfrm>
              <a:custGeom>
                <a:avLst/>
                <a:gdLst/>
                <a:ahLst/>
                <a:cxnLst/>
                <a:rect l="l" t="t" r="r" b="b"/>
                <a:pathLst>
                  <a:path w="4471" h="4446" extrusionOk="0">
                    <a:moveTo>
                      <a:pt x="2227" y="0"/>
                    </a:moveTo>
                    <a:cubicBezTo>
                      <a:pt x="1793" y="0"/>
                      <a:pt x="1359" y="134"/>
                      <a:pt x="1002" y="402"/>
                    </a:cubicBezTo>
                    <a:cubicBezTo>
                      <a:pt x="301" y="903"/>
                      <a:pt x="1" y="1803"/>
                      <a:pt x="201" y="2637"/>
                    </a:cubicBezTo>
                    <a:cubicBezTo>
                      <a:pt x="434" y="3571"/>
                      <a:pt x="1268" y="4205"/>
                      <a:pt x="2136" y="4405"/>
                    </a:cubicBezTo>
                    <a:cubicBezTo>
                      <a:pt x="2282" y="4430"/>
                      <a:pt x="2438" y="4445"/>
                      <a:pt x="2597" y="4445"/>
                    </a:cubicBezTo>
                    <a:cubicBezTo>
                      <a:pt x="2873" y="4445"/>
                      <a:pt x="3162" y="4399"/>
                      <a:pt x="3437" y="4272"/>
                    </a:cubicBezTo>
                    <a:cubicBezTo>
                      <a:pt x="3804" y="4005"/>
                      <a:pt x="4104" y="3605"/>
                      <a:pt x="4271" y="3171"/>
                    </a:cubicBezTo>
                    <a:cubicBezTo>
                      <a:pt x="4471" y="2637"/>
                      <a:pt x="4471" y="2070"/>
                      <a:pt x="4471" y="1503"/>
                    </a:cubicBezTo>
                    <a:cubicBezTo>
                      <a:pt x="4404" y="1003"/>
                      <a:pt x="4371" y="402"/>
                      <a:pt x="3804" y="236"/>
                    </a:cubicBezTo>
                    <a:cubicBezTo>
                      <a:pt x="3783" y="228"/>
                      <a:pt x="3763" y="224"/>
                      <a:pt x="3744" y="224"/>
                    </a:cubicBezTo>
                    <a:cubicBezTo>
                      <a:pt x="3601" y="224"/>
                      <a:pt x="3490" y="419"/>
                      <a:pt x="3637" y="536"/>
                    </a:cubicBezTo>
                    <a:cubicBezTo>
                      <a:pt x="3870" y="769"/>
                      <a:pt x="3937" y="1203"/>
                      <a:pt x="3970" y="1503"/>
                    </a:cubicBezTo>
                    <a:cubicBezTo>
                      <a:pt x="4004" y="1937"/>
                      <a:pt x="4004" y="2337"/>
                      <a:pt x="3870" y="2737"/>
                    </a:cubicBezTo>
                    <a:cubicBezTo>
                      <a:pt x="3719" y="3374"/>
                      <a:pt x="3236" y="3956"/>
                      <a:pt x="2548" y="3956"/>
                    </a:cubicBezTo>
                    <a:cubicBezTo>
                      <a:pt x="2479" y="3956"/>
                      <a:pt x="2408" y="3950"/>
                      <a:pt x="2336" y="3938"/>
                    </a:cubicBezTo>
                    <a:cubicBezTo>
                      <a:pt x="1669" y="3872"/>
                      <a:pt x="935" y="3371"/>
                      <a:pt x="701" y="2704"/>
                    </a:cubicBezTo>
                    <a:cubicBezTo>
                      <a:pt x="501" y="2070"/>
                      <a:pt x="668" y="1370"/>
                      <a:pt x="1135" y="903"/>
                    </a:cubicBezTo>
                    <a:cubicBezTo>
                      <a:pt x="1489" y="525"/>
                      <a:pt x="2028" y="348"/>
                      <a:pt x="2561" y="348"/>
                    </a:cubicBezTo>
                    <a:cubicBezTo>
                      <a:pt x="2781" y="348"/>
                      <a:pt x="2999" y="377"/>
                      <a:pt x="3203" y="436"/>
                    </a:cubicBezTo>
                    <a:cubicBezTo>
                      <a:pt x="3217" y="440"/>
                      <a:pt x="3229" y="442"/>
                      <a:pt x="3240" y="442"/>
                    </a:cubicBezTo>
                    <a:cubicBezTo>
                      <a:pt x="3311" y="442"/>
                      <a:pt x="3332" y="360"/>
                      <a:pt x="3303" y="302"/>
                    </a:cubicBezTo>
                    <a:cubicBezTo>
                      <a:pt x="2978" y="101"/>
                      <a:pt x="2602" y="0"/>
                      <a:pt x="222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4" name="Google Shape;3074;p69"/>
              <p:cNvSpPr/>
              <p:nvPr/>
            </p:nvSpPr>
            <p:spPr>
              <a:xfrm>
                <a:off x="4470875" y="960900"/>
                <a:ext cx="102575" cy="96125"/>
              </a:xfrm>
              <a:custGeom>
                <a:avLst/>
                <a:gdLst/>
                <a:ahLst/>
                <a:cxnLst/>
                <a:rect l="l" t="t" r="r" b="b"/>
                <a:pathLst>
                  <a:path w="4103" h="3845" extrusionOk="0">
                    <a:moveTo>
                      <a:pt x="2569" y="377"/>
                    </a:moveTo>
                    <a:cubicBezTo>
                      <a:pt x="2602" y="477"/>
                      <a:pt x="2702" y="610"/>
                      <a:pt x="2769" y="710"/>
                    </a:cubicBezTo>
                    <a:cubicBezTo>
                      <a:pt x="2902" y="810"/>
                      <a:pt x="3002" y="944"/>
                      <a:pt x="3102" y="1077"/>
                    </a:cubicBezTo>
                    <a:cubicBezTo>
                      <a:pt x="3269" y="1311"/>
                      <a:pt x="3402" y="1611"/>
                      <a:pt x="3436" y="1911"/>
                    </a:cubicBezTo>
                    <a:cubicBezTo>
                      <a:pt x="3469" y="2545"/>
                      <a:pt x="3136" y="2978"/>
                      <a:pt x="2569" y="3145"/>
                    </a:cubicBezTo>
                    <a:cubicBezTo>
                      <a:pt x="2394" y="3192"/>
                      <a:pt x="2184" y="3222"/>
                      <a:pt x="1972" y="3222"/>
                    </a:cubicBezTo>
                    <a:cubicBezTo>
                      <a:pt x="1575" y="3222"/>
                      <a:pt x="1175" y="3116"/>
                      <a:pt x="1001" y="2812"/>
                    </a:cubicBezTo>
                    <a:cubicBezTo>
                      <a:pt x="667" y="2378"/>
                      <a:pt x="867" y="1644"/>
                      <a:pt x="1168" y="1211"/>
                    </a:cubicBezTo>
                    <a:cubicBezTo>
                      <a:pt x="1434" y="710"/>
                      <a:pt x="2001" y="377"/>
                      <a:pt x="2569" y="377"/>
                    </a:cubicBezTo>
                    <a:close/>
                    <a:moveTo>
                      <a:pt x="2771" y="0"/>
                    </a:moveTo>
                    <a:cubicBezTo>
                      <a:pt x="2748" y="0"/>
                      <a:pt x="2725" y="3"/>
                      <a:pt x="2702" y="10"/>
                    </a:cubicBezTo>
                    <a:cubicBezTo>
                      <a:pt x="2669" y="10"/>
                      <a:pt x="2602" y="76"/>
                      <a:pt x="2602" y="76"/>
                    </a:cubicBezTo>
                    <a:cubicBezTo>
                      <a:pt x="2461" y="37"/>
                      <a:pt x="2313" y="18"/>
                      <a:pt x="2163" y="18"/>
                    </a:cubicBezTo>
                    <a:cubicBezTo>
                      <a:pt x="1675" y="18"/>
                      <a:pt x="1174" y="219"/>
                      <a:pt x="867" y="577"/>
                    </a:cubicBezTo>
                    <a:cubicBezTo>
                      <a:pt x="334" y="1144"/>
                      <a:pt x="0" y="2011"/>
                      <a:pt x="234" y="2812"/>
                    </a:cubicBezTo>
                    <a:cubicBezTo>
                      <a:pt x="486" y="3540"/>
                      <a:pt x="1208" y="3845"/>
                      <a:pt x="1947" y="3845"/>
                    </a:cubicBezTo>
                    <a:cubicBezTo>
                      <a:pt x="2088" y="3845"/>
                      <a:pt x="2229" y="3834"/>
                      <a:pt x="2368" y="3812"/>
                    </a:cubicBezTo>
                    <a:cubicBezTo>
                      <a:pt x="3236" y="3779"/>
                      <a:pt x="3903" y="3212"/>
                      <a:pt x="4036" y="2311"/>
                    </a:cubicBezTo>
                    <a:cubicBezTo>
                      <a:pt x="4103" y="1878"/>
                      <a:pt x="4003" y="1411"/>
                      <a:pt x="3769" y="977"/>
                    </a:cubicBezTo>
                    <a:cubicBezTo>
                      <a:pt x="3669" y="777"/>
                      <a:pt x="3536" y="610"/>
                      <a:pt x="3369" y="410"/>
                    </a:cubicBezTo>
                    <a:cubicBezTo>
                      <a:pt x="3219" y="259"/>
                      <a:pt x="2987" y="0"/>
                      <a:pt x="277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5" name="Google Shape;3075;p69"/>
              <p:cNvSpPr/>
              <p:nvPr/>
            </p:nvSpPr>
            <p:spPr>
              <a:xfrm>
                <a:off x="4388300" y="1142075"/>
                <a:ext cx="87600" cy="87925"/>
              </a:xfrm>
              <a:custGeom>
                <a:avLst/>
                <a:gdLst/>
                <a:ahLst/>
                <a:cxnLst/>
                <a:rect l="l" t="t" r="r" b="b"/>
                <a:pathLst>
                  <a:path w="3504" h="3517" extrusionOk="0">
                    <a:moveTo>
                      <a:pt x="2056" y="563"/>
                    </a:moveTo>
                    <a:cubicBezTo>
                      <a:pt x="2118" y="563"/>
                      <a:pt x="2184" y="573"/>
                      <a:pt x="2269" y="602"/>
                    </a:cubicBezTo>
                    <a:cubicBezTo>
                      <a:pt x="2502" y="735"/>
                      <a:pt x="2669" y="1035"/>
                      <a:pt x="2803" y="1269"/>
                    </a:cubicBezTo>
                    <a:cubicBezTo>
                      <a:pt x="2936" y="1736"/>
                      <a:pt x="2869" y="2303"/>
                      <a:pt x="2536" y="2636"/>
                    </a:cubicBezTo>
                    <a:cubicBezTo>
                      <a:pt x="2318" y="2854"/>
                      <a:pt x="2057" y="2973"/>
                      <a:pt x="1773" y="2973"/>
                    </a:cubicBezTo>
                    <a:cubicBezTo>
                      <a:pt x="1621" y="2973"/>
                      <a:pt x="1464" y="2939"/>
                      <a:pt x="1302" y="2870"/>
                    </a:cubicBezTo>
                    <a:cubicBezTo>
                      <a:pt x="935" y="2670"/>
                      <a:pt x="634" y="2236"/>
                      <a:pt x="668" y="1803"/>
                    </a:cubicBezTo>
                    <a:cubicBezTo>
                      <a:pt x="701" y="1302"/>
                      <a:pt x="1168" y="835"/>
                      <a:pt x="1669" y="802"/>
                    </a:cubicBezTo>
                    <a:cubicBezTo>
                      <a:pt x="1735" y="802"/>
                      <a:pt x="1802" y="668"/>
                      <a:pt x="1802" y="602"/>
                    </a:cubicBezTo>
                    <a:cubicBezTo>
                      <a:pt x="1898" y="582"/>
                      <a:pt x="1972" y="563"/>
                      <a:pt x="2056" y="563"/>
                    </a:cubicBezTo>
                    <a:close/>
                    <a:moveTo>
                      <a:pt x="1935" y="0"/>
                    </a:moveTo>
                    <a:cubicBezTo>
                      <a:pt x="1657" y="0"/>
                      <a:pt x="1392" y="120"/>
                      <a:pt x="1268" y="368"/>
                    </a:cubicBezTo>
                    <a:cubicBezTo>
                      <a:pt x="1202" y="402"/>
                      <a:pt x="1268" y="502"/>
                      <a:pt x="1268" y="535"/>
                    </a:cubicBezTo>
                    <a:cubicBezTo>
                      <a:pt x="768" y="668"/>
                      <a:pt x="301" y="1035"/>
                      <a:pt x="167" y="1569"/>
                    </a:cubicBezTo>
                    <a:cubicBezTo>
                      <a:pt x="1" y="2236"/>
                      <a:pt x="334" y="2970"/>
                      <a:pt x="935" y="3304"/>
                    </a:cubicBezTo>
                    <a:cubicBezTo>
                      <a:pt x="1161" y="3450"/>
                      <a:pt x="1418" y="3517"/>
                      <a:pt x="1680" y="3517"/>
                    </a:cubicBezTo>
                    <a:cubicBezTo>
                      <a:pt x="2076" y="3517"/>
                      <a:pt x="2482" y="3364"/>
                      <a:pt x="2803" y="3103"/>
                    </a:cubicBezTo>
                    <a:cubicBezTo>
                      <a:pt x="3370" y="2636"/>
                      <a:pt x="3503" y="1836"/>
                      <a:pt x="3270" y="1169"/>
                    </a:cubicBezTo>
                    <a:cubicBezTo>
                      <a:pt x="3103" y="735"/>
                      <a:pt x="2836" y="335"/>
                      <a:pt x="2436" y="135"/>
                    </a:cubicBezTo>
                    <a:cubicBezTo>
                      <a:pt x="2283" y="46"/>
                      <a:pt x="2107" y="0"/>
                      <a:pt x="193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6" name="Google Shape;3076;p69"/>
              <p:cNvSpPr/>
              <p:nvPr/>
            </p:nvSpPr>
            <p:spPr>
              <a:xfrm>
                <a:off x="4729375" y="1456475"/>
                <a:ext cx="65900" cy="62500"/>
              </a:xfrm>
              <a:custGeom>
                <a:avLst/>
                <a:gdLst/>
                <a:ahLst/>
                <a:cxnLst/>
                <a:rect l="l" t="t" r="r" b="b"/>
                <a:pathLst>
                  <a:path w="2636" h="2500" extrusionOk="0">
                    <a:moveTo>
                      <a:pt x="1702" y="668"/>
                    </a:moveTo>
                    <a:cubicBezTo>
                      <a:pt x="1735" y="668"/>
                      <a:pt x="1735" y="735"/>
                      <a:pt x="1802" y="735"/>
                    </a:cubicBezTo>
                    <a:cubicBezTo>
                      <a:pt x="1835" y="735"/>
                      <a:pt x="1869" y="768"/>
                      <a:pt x="1902" y="801"/>
                    </a:cubicBezTo>
                    <a:lnTo>
                      <a:pt x="1969" y="835"/>
                    </a:lnTo>
                    <a:cubicBezTo>
                      <a:pt x="2002" y="835"/>
                      <a:pt x="2002" y="902"/>
                      <a:pt x="2002" y="902"/>
                    </a:cubicBezTo>
                    <a:cubicBezTo>
                      <a:pt x="2136" y="1002"/>
                      <a:pt x="2202" y="1168"/>
                      <a:pt x="2202" y="1402"/>
                    </a:cubicBezTo>
                    <a:cubicBezTo>
                      <a:pt x="2236" y="1569"/>
                      <a:pt x="2202" y="1769"/>
                      <a:pt x="2069" y="1936"/>
                    </a:cubicBezTo>
                    <a:cubicBezTo>
                      <a:pt x="1909" y="2072"/>
                      <a:pt x="1625" y="2178"/>
                      <a:pt x="1355" y="2178"/>
                    </a:cubicBezTo>
                    <a:cubicBezTo>
                      <a:pt x="1230" y="2178"/>
                      <a:pt x="1107" y="2155"/>
                      <a:pt x="1001" y="2102"/>
                    </a:cubicBezTo>
                    <a:cubicBezTo>
                      <a:pt x="835" y="2002"/>
                      <a:pt x="701" y="1902"/>
                      <a:pt x="635" y="1769"/>
                    </a:cubicBezTo>
                    <a:cubicBezTo>
                      <a:pt x="568" y="1669"/>
                      <a:pt x="568" y="1602"/>
                      <a:pt x="534" y="1502"/>
                    </a:cubicBezTo>
                    <a:lnTo>
                      <a:pt x="534" y="1469"/>
                    </a:lnTo>
                    <a:lnTo>
                      <a:pt x="534" y="1402"/>
                    </a:lnTo>
                    <a:lnTo>
                      <a:pt x="534" y="1268"/>
                    </a:lnTo>
                    <a:cubicBezTo>
                      <a:pt x="534" y="1068"/>
                      <a:pt x="668" y="902"/>
                      <a:pt x="801" y="768"/>
                    </a:cubicBezTo>
                    <a:cubicBezTo>
                      <a:pt x="835" y="835"/>
                      <a:pt x="901" y="868"/>
                      <a:pt x="972" y="868"/>
                    </a:cubicBezTo>
                    <a:cubicBezTo>
                      <a:pt x="1043" y="868"/>
                      <a:pt x="1118" y="835"/>
                      <a:pt x="1168" y="768"/>
                    </a:cubicBezTo>
                    <a:lnTo>
                      <a:pt x="1202" y="735"/>
                    </a:lnTo>
                    <a:lnTo>
                      <a:pt x="1335" y="735"/>
                    </a:lnTo>
                    <a:cubicBezTo>
                      <a:pt x="1368" y="735"/>
                      <a:pt x="1402" y="768"/>
                      <a:pt x="1468" y="768"/>
                    </a:cubicBezTo>
                    <a:cubicBezTo>
                      <a:pt x="1487" y="787"/>
                      <a:pt x="1511" y="795"/>
                      <a:pt x="1536" y="795"/>
                    </a:cubicBezTo>
                    <a:cubicBezTo>
                      <a:pt x="1602" y="795"/>
                      <a:pt x="1678" y="740"/>
                      <a:pt x="1702" y="668"/>
                    </a:cubicBezTo>
                    <a:close/>
                    <a:moveTo>
                      <a:pt x="1535" y="1"/>
                    </a:moveTo>
                    <a:cubicBezTo>
                      <a:pt x="1368" y="1"/>
                      <a:pt x="1168" y="68"/>
                      <a:pt x="1035" y="134"/>
                    </a:cubicBezTo>
                    <a:cubicBezTo>
                      <a:pt x="1001" y="134"/>
                      <a:pt x="1001" y="168"/>
                      <a:pt x="1001" y="168"/>
                    </a:cubicBezTo>
                    <a:lnTo>
                      <a:pt x="835" y="168"/>
                    </a:lnTo>
                    <a:cubicBezTo>
                      <a:pt x="501" y="268"/>
                      <a:pt x="234" y="568"/>
                      <a:pt x="134" y="902"/>
                    </a:cubicBezTo>
                    <a:cubicBezTo>
                      <a:pt x="1" y="1168"/>
                      <a:pt x="34" y="1502"/>
                      <a:pt x="201" y="1769"/>
                    </a:cubicBezTo>
                    <a:cubicBezTo>
                      <a:pt x="334" y="2002"/>
                      <a:pt x="534" y="2202"/>
                      <a:pt x="801" y="2336"/>
                    </a:cubicBezTo>
                    <a:cubicBezTo>
                      <a:pt x="988" y="2448"/>
                      <a:pt x="1188" y="2499"/>
                      <a:pt x="1387" y="2499"/>
                    </a:cubicBezTo>
                    <a:cubicBezTo>
                      <a:pt x="1722" y="2499"/>
                      <a:pt x="2051" y="2353"/>
                      <a:pt x="2302" y="2102"/>
                    </a:cubicBezTo>
                    <a:cubicBezTo>
                      <a:pt x="2402" y="1936"/>
                      <a:pt x="2536" y="1669"/>
                      <a:pt x="2569" y="1402"/>
                    </a:cubicBezTo>
                    <a:cubicBezTo>
                      <a:pt x="2636" y="1102"/>
                      <a:pt x="2536" y="801"/>
                      <a:pt x="2402" y="568"/>
                    </a:cubicBezTo>
                    <a:cubicBezTo>
                      <a:pt x="2202" y="234"/>
                      <a:pt x="1902" y="1"/>
                      <a:pt x="153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77" name="Google Shape;3077;p69"/>
            <p:cNvGrpSpPr/>
            <p:nvPr/>
          </p:nvGrpSpPr>
          <p:grpSpPr>
            <a:xfrm rot="229948">
              <a:off x="4134359" y="3888928"/>
              <a:ext cx="232189" cy="156794"/>
              <a:chOff x="2231838" y="3548381"/>
              <a:chExt cx="189956" cy="128264"/>
            </a:xfrm>
          </p:grpSpPr>
          <p:sp>
            <p:nvSpPr>
              <p:cNvPr id="3078" name="Google Shape;3078;p69"/>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9" name="Google Shape;3079;p69"/>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0" name="Google Shape;3080;p69"/>
              <p:cNvSpPr/>
              <p:nvPr/>
            </p:nvSpPr>
            <p:spPr>
              <a:xfrm rot="-2918318">
                <a:off x="2349647" y="3606304"/>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1" name="Google Shape;3081;p69"/>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2" name="Google Shape;3082;p69"/>
            <p:cNvSpPr/>
            <p:nvPr/>
          </p:nvSpPr>
          <p:spPr>
            <a:xfrm rot="-2689105">
              <a:off x="4064363" y="3940251"/>
              <a:ext cx="74664" cy="697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3" name="Google Shape;3083;p69"/>
          <p:cNvSpPr/>
          <p:nvPr/>
        </p:nvSpPr>
        <p:spPr>
          <a:xfrm rot="1727383">
            <a:off x="8114286" y="4010388"/>
            <a:ext cx="1289844" cy="684939"/>
          </a:xfrm>
          <a:custGeom>
            <a:avLst/>
            <a:gdLst/>
            <a:ahLst/>
            <a:cxnLst/>
            <a:rect l="l" t="t" r="r" b="b"/>
            <a:pathLst>
              <a:path w="38695" h="20548" extrusionOk="0">
                <a:moveTo>
                  <a:pt x="13276" y="5652"/>
                </a:moveTo>
                <a:lnTo>
                  <a:pt x="13276" y="5652"/>
                </a:lnTo>
                <a:cubicBezTo>
                  <a:pt x="12576" y="6887"/>
                  <a:pt x="11408" y="7954"/>
                  <a:pt x="10241" y="8721"/>
                </a:cubicBezTo>
                <a:cubicBezTo>
                  <a:pt x="10086" y="8825"/>
                  <a:pt x="9871" y="9008"/>
                  <a:pt x="9673" y="9008"/>
                </a:cubicBezTo>
                <a:cubicBezTo>
                  <a:pt x="9616" y="9008"/>
                  <a:pt x="9560" y="8992"/>
                  <a:pt x="9507" y="8955"/>
                </a:cubicBezTo>
                <a:cubicBezTo>
                  <a:pt x="9273" y="8821"/>
                  <a:pt x="9207" y="8388"/>
                  <a:pt x="9273" y="8187"/>
                </a:cubicBezTo>
                <a:cubicBezTo>
                  <a:pt x="9407" y="7520"/>
                  <a:pt x="10241" y="7120"/>
                  <a:pt x="10741" y="6820"/>
                </a:cubicBezTo>
                <a:cubicBezTo>
                  <a:pt x="11542" y="6353"/>
                  <a:pt x="12409" y="5919"/>
                  <a:pt x="13276" y="5652"/>
                </a:cubicBezTo>
                <a:close/>
                <a:moveTo>
                  <a:pt x="25747" y="13503"/>
                </a:moveTo>
                <a:cubicBezTo>
                  <a:pt x="25916" y="13503"/>
                  <a:pt x="26101" y="13597"/>
                  <a:pt x="26219" y="13691"/>
                </a:cubicBezTo>
                <a:cubicBezTo>
                  <a:pt x="26719" y="14125"/>
                  <a:pt x="26719" y="14959"/>
                  <a:pt x="26586" y="15493"/>
                </a:cubicBezTo>
                <a:cubicBezTo>
                  <a:pt x="26519" y="15893"/>
                  <a:pt x="26386" y="16293"/>
                  <a:pt x="26219" y="16627"/>
                </a:cubicBezTo>
                <a:cubicBezTo>
                  <a:pt x="25618" y="16026"/>
                  <a:pt x="25218" y="15226"/>
                  <a:pt x="25251" y="14392"/>
                </a:cubicBezTo>
                <a:cubicBezTo>
                  <a:pt x="25251" y="14158"/>
                  <a:pt x="25251" y="13691"/>
                  <a:pt x="25552" y="13558"/>
                </a:cubicBezTo>
                <a:cubicBezTo>
                  <a:pt x="25610" y="13519"/>
                  <a:pt x="25678" y="13503"/>
                  <a:pt x="25747" y="13503"/>
                </a:cubicBezTo>
                <a:close/>
                <a:moveTo>
                  <a:pt x="11804" y="1"/>
                </a:moveTo>
                <a:cubicBezTo>
                  <a:pt x="11258" y="1"/>
                  <a:pt x="10702" y="106"/>
                  <a:pt x="10174" y="282"/>
                </a:cubicBezTo>
                <a:cubicBezTo>
                  <a:pt x="7239" y="1216"/>
                  <a:pt x="5371" y="3851"/>
                  <a:pt x="2602" y="5119"/>
                </a:cubicBezTo>
                <a:cubicBezTo>
                  <a:pt x="1901" y="5452"/>
                  <a:pt x="1201" y="5652"/>
                  <a:pt x="434" y="5719"/>
                </a:cubicBezTo>
                <a:cubicBezTo>
                  <a:pt x="33" y="5786"/>
                  <a:pt x="0" y="6453"/>
                  <a:pt x="400" y="6486"/>
                </a:cubicBezTo>
                <a:cubicBezTo>
                  <a:pt x="548" y="6497"/>
                  <a:pt x="693" y="6502"/>
                  <a:pt x="836" y="6502"/>
                </a:cubicBezTo>
                <a:cubicBezTo>
                  <a:pt x="3871" y="6502"/>
                  <a:pt x="6016" y="4210"/>
                  <a:pt x="8373" y="2617"/>
                </a:cubicBezTo>
                <a:cubicBezTo>
                  <a:pt x="9256" y="2019"/>
                  <a:pt x="10565" y="1239"/>
                  <a:pt x="11763" y="1239"/>
                </a:cubicBezTo>
                <a:cubicBezTo>
                  <a:pt x="12102" y="1239"/>
                  <a:pt x="12433" y="1302"/>
                  <a:pt x="12743" y="1449"/>
                </a:cubicBezTo>
                <a:cubicBezTo>
                  <a:pt x="13877" y="1983"/>
                  <a:pt x="14110" y="3317"/>
                  <a:pt x="13877" y="4485"/>
                </a:cubicBezTo>
                <a:cubicBezTo>
                  <a:pt x="13710" y="4518"/>
                  <a:pt x="13576" y="4518"/>
                  <a:pt x="13410" y="4552"/>
                </a:cubicBezTo>
                <a:cubicBezTo>
                  <a:pt x="12609" y="4785"/>
                  <a:pt x="11909" y="5052"/>
                  <a:pt x="11208" y="5385"/>
                </a:cubicBezTo>
                <a:cubicBezTo>
                  <a:pt x="10541" y="5719"/>
                  <a:pt x="9874" y="6053"/>
                  <a:pt x="9240" y="6486"/>
                </a:cubicBezTo>
                <a:cubicBezTo>
                  <a:pt x="8206" y="7287"/>
                  <a:pt x="7572" y="8721"/>
                  <a:pt x="8573" y="9822"/>
                </a:cubicBezTo>
                <a:cubicBezTo>
                  <a:pt x="8893" y="10161"/>
                  <a:pt x="9248" y="10295"/>
                  <a:pt x="9614" y="10295"/>
                </a:cubicBezTo>
                <a:cubicBezTo>
                  <a:pt x="10542" y="10295"/>
                  <a:pt x="11539" y="9429"/>
                  <a:pt x="12209" y="8855"/>
                </a:cubicBezTo>
                <a:cubicBezTo>
                  <a:pt x="13276" y="7887"/>
                  <a:pt x="14277" y="6786"/>
                  <a:pt x="14844" y="5452"/>
                </a:cubicBezTo>
                <a:lnTo>
                  <a:pt x="15344" y="5452"/>
                </a:lnTo>
                <a:cubicBezTo>
                  <a:pt x="16612" y="5486"/>
                  <a:pt x="18046" y="6119"/>
                  <a:pt x="18580" y="7354"/>
                </a:cubicBezTo>
                <a:cubicBezTo>
                  <a:pt x="19214" y="8788"/>
                  <a:pt x="18513" y="10456"/>
                  <a:pt x="17913" y="11723"/>
                </a:cubicBezTo>
                <a:cubicBezTo>
                  <a:pt x="17246" y="13191"/>
                  <a:pt x="16545" y="14725"/>
                  <a:pt x="16712" y="16393"/>
                </a:cubicBezTo>
                <a:cubicBezTo>
                  <a:pt x="17014" y="18964"/>
                  <a:pt x="19538" y="20547"/>
                  <a:pt x="21995" y="20547"/>
                </a:cubicBezTo>
                <a:cubicBezTo>
                  <a:pt x="22248" y="20547"/>
                  <a:pt x="22500" y="20531"/>
                  <a:pt x="22750" y="20496"/>
                </a:cubicBezTo>
                <a:cubicBezTo>
                  <a:pt x="24184" y="20296"/>
                  <a:pt x="25552" y="19562"/>
                  <a:pt x="26552" y="18528"/>
                </a:cubicBezTo>
                <a:cubicBezTo>
                  <a:pt x="27603" y="19087"/>
                  <a:pt x="28877" y="19346"/>
                  <a:pt x="30126" y="19346"/>
                </a:cubicBezTo>
                <a:cubicBezTo>
                  <a:pt x="30741" y="19346"/>
                  <a:pt x="31350" y="19283"/>
                  <a:pt x="31923" y="19162"/>
                </a:cubicBezTo>
                <a:cubicBezTo>
                  <a:pt x="33591" y="18828"/>
                  <a:pt x="35058" y="18161"/>
                  <a:pt x="36259" y="16960"/>
                </a:cubicBezTo>
                <a:cubicBezTo>
                  <a:pt x="37427" y="15793"/>
                  <a:pt x="38194" y="14292"/>
                  <a:pt x="38494" y="12657"/>
                </a:cubicBezTo>
                <a:cubicBezTo>
                  <a:pt x="38628" y="11790"/>
                  <a:pt x="38694" y="10989"/>
                  <a:pt x="38594" y="10189"/>
                </a:cubicBezTo>
                <a:cubicBezTo>
                  <a:pt x="38564" y="9827"/>
                  <a:pt x="38315" y="9662"/>
                  <a:pt x="38052" y="9662"/>
                </a:cubicBezTo>
                <a:cubicBezTo>
                  <a:pt x="37733" y="9662"/>
                  <a:pt x="37393" y="9902"/>
                  <a:pt x="37393" y="10322"/>
                </a:cubicBezTo>
                <a:cubicBezTo>
                  <a:pt x="37393" y="11957"/>
                  <a:pt x="36960" y="13558"/>
                  <a:pt x="36093" y="14892"/>
                </a:cubicBezTo>
                <a:cubicBezTo>
                  <a:pt x="35192" y="16293"/>
                  <a:pt x="33891" y="17161"/>
                  <a:pt x="32290" y="17628"/>
                </a:cubicBezTo>
                <a:cubicBezTo>
                  <a:pt x="31523" y="17828"/>
                  <a:pt x="30680" y="17961"/>
                  <a:pt x="29842" y="17961"/>
                </a:cubicBezTo>
                <a:cubicBezTo>
                  <a:pt x="29004" y="17961"/>
                  <a:pt x="28170" y="17828"/>
                  <a:pt x="27420" y="17494"/>
                </a:cubicBezTo>
                <a:cubicBezTo>
                  <a:pt x="27386" y="17494"/>
                  <a:pt x="27353" y="17461"/>
                  <a:pt x="27286" y="17394"/>
                </a:cubicBezTo>
                <a:cubicBezTo>
                  <a:pt x="27720" y="16660"/>
                  <a:pt x="27953" y="15826"/>
                  <a:pt x="27953" y="14892"/>
                </a:cubicBezTo>
                <a:cubicBezTo>
                  <a:pt x="27922" y="13622"/>
                  <a:pt x="27172" y="12266"/>
                  <a:pt x="25836" y="12266"/>
                </a:cubicBezTo>
                <a:cubicBezTo>
                  <a:pt x="25734" y="12266"/>
                  <a:pt x="25628" y="12274"/>
                  <a:pt x="25518" y="12290"/>
                </a:cubicBezTo>
                <a:cubicBezTo>
                  <a:pt x="23917" y="12491"/>
                  <a:pt x="23850" y="14392"/>
                  <a:pt x="24184" y="15626"/>
                </a:cubicBezTo>
                <a:cubicBezTo>
                  <a:pt x="24418" y="16493"/>
                  <a:pt x="24885" y="17161"/>
                  <a:pt x="25418" y="17694"/>
                </a:cubicBezTo>
                <a:cubicBezTo>
                  <a:pt x="25085" y="18028"/>
                  <a:pt x="24718" y="18295"/>
                  <a:pt x="24351" y="18528"/>
                </a:cubicBezTo>
                <a:cubicBezTo>
                  <a:pt x="23653" y="18922"/>
                  <a:pt x="22784" y="19130"/>
                  <a:pt x="21915" y="19130"/>
                </a:cubicBezTo>
                <a:cubicBezTo>
                  <a:pt x="20208" y="19130"/>
                  <a:pt x="18500" y="18328"/>
                  <a:pt x="18080" y="16560"/>
                </a:cubicBezTo>
                <a:cubicBezTo>
                  <a:pt x="17713" y="14992"/>
                  <a:pt x="18580" y="13391"/>
                  <a:pt x="19180" y="12024"/>
                </a:cubicBezTo>
                <a:cubicBezTo>
                  <a:pt x="19714" y="10689"/>
                  <a:pt x="20248" y="9155"/>
                  <a:pt x="19914" y="7687"/>
                </a:cubicBezTo>
                <a:cubicBezTo>
                  <a:pt x="19414" y="5385"/>
                  <a:pt x="17279" y="4351"/>
                  <a:pt x="15178" y="4351"/>
                </a:cubicBezTo>
                <a:cubicBezTo>
                  <a:pt x="15344" y="3184"/>
                  <a:pt x="15044" y="1950"/>
                  <a:pt x="14244" y="1016"/>
                </a:cubicBezTo>
                <a:cubicBezTo>
                  <a:pt x="13578" y="288"/>
                  <a:pt x="12706" y="1"/>
                  <a:pt x="118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84" name="Google Shape;3084;p69"/>
          <p:cNvGrpSpPr/>
          <p:nvPr/>
        </p:nvGrpSpPr>
        <p:grpSpPr>
          <a:xfrm>
            <a:off x="7773420" y="1671490"/>
            <a:ext cx="1207605" cy="729047"/>
            <a:chOff x="2134275" y="689100"/>
            <a:chExt cx="585875" cy="353700"/>
          </a:xfrm>
        </p:grpSpPr>
        <p:sp>
          <p:nvSpPr>
            <p:cNvPr id="3085" name="Google Shape;3085;p69"/>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6" name="Google Shape;3086;p69"/>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7" name="Google Shape;3087;p69"/>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8" name="Google Shape;3088;p69"/>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90" name="Google Shape;3090;p69"/>
          <p:cNvGrpSpPr/>
          <p:nvPr/>
        </p:nvGrpSpPr>
        <p:grpSpPr>
          <a:xfrm>
            <a:off x="6959768" y="5384268"/>
            <a:ext cx="2500433" cy="332033"/>
            <a:chOff x="4191050" y="3651275"/>
            <a:chExt cx="1875325" cy="249025"/>
          </a:xfrm>
        </p:grpSpPr>
        <p:sp>
          <p:nvSpPr>
            <p:cNvPr id="3091" name="Google Shape;3091;p69"/>
            <p:cNvSpPr/>
            <p:nvPr/>
          </p:nvSpPr>
          <p:spPr>
            <a:xfrm>
              <a:off x="4191050" y="3706725"/>
              <a:ext cx="142325" cy="188325"/>
            </a:xfrm>
            <a:custGeom>
              <a:avLst/>
              <a:gdLst/>
              <a:ahLst/>
              <a:cxnLst/>
              <a:rect l="l" t="t" r="r" b="b"/>
              <a:pathLst>
                <a:path w="5693" h="7533" extrusionOk="0">
                  <a:moveTo>
                    <a:pt x="629" y="0"/>
                  </a:moveTo>
                  <a:cubicBezTo>
                    <a:pt x="377" y="0"/>
                    <a:pt x="210" y="293"/>
                    <a:pt x="147" y="503"/>
                  </a:cubicBezTo>
                  <a:cubicBezTo>
                    <a:pt x="64" y="733"/>
                    <a:pt x="1" y="984"/>
                    <a:pt x="1" y="1235"/>
                  </a:cubicBezTo>
                  <a:cubicBezTo>
                    <a:pt x="1" y="1570"/>
                    <a:pt x="64" y="1946"/>
                    <a:pt x="273" y="2239"/>
                  </a:cubicBezTo>
                  <a:cubicBezTo>
                    <a:pt x="796" y="3013"/>
                    <a:pt x="1319" y="3830"/>
                    <a:pt x="1863" y="4604"/>
                  </a:cubicBezTo>
                  <a:cubicBezTo>
                    <a:pt x="1675" y="4792"/>
                    <a:pt x="1528" y="5001"/>
                    <a:pt x="1340" y="5190"/>
                  </a:cubicBezTo>
                  <a:cubicBezTo>
                    <a:pt x="942" y="5566"/>
                    <a:pt x="566" y="6006"/>
                    <a:pt x="252" y="6445"/>
                  </a:cubicBezTo>
                  <a:cubicBezTo>
                    <a:pt x="189" y="6529"/>
                    <a:pt x="147" y="6633"/>
                    <a:pt x="147" y="6738"/>
                  </a:cubicBezTo>
                  <a:cubicBezTo>
                    <a:pt x="105" y="6905"/>
                    <a:pt x="105" y="7094"/>
                    <a:pt x="189" y="7282"/>
                  </a:cubicBezTo>
                  <a:cubicBezTo>
                    <a:pt x="210" y="7366"/>
                    <a:pt x="273" y="7428"/>
                    <a:pt x="357" y="7491"/>
                  </a:cubicBezTo>
                  <a:cubicBezTo>
                    <a:pt x="387" y="7516"/>
                    <a:pt x="418" y="7526"/>
                    <a:pt x="447" y="7526"/>
                  </a:cubicBezTo>
                  <a:cubicBezTo>
                    <a:pt x="517" y="7526"/>
                    <a:pt x="578" y="7467"/>
                    <a:pt x="608" y="7407"/>
                  </a:cubicBezTo>
                  <a:cubicBezTo>
                    <a:pt x="922" y="7052"/>
                    <a:pt x="1235" y="6675"/>
                    <a:pt x="1570" y="6319"/>
                  </a:cubicBezTo>
                  <a:cubicBezTo>
                    <a:pt x="1863" y="6006"/>
                    <a:pt x="2156" y="5713"/>
                    <a:pt x="2449" y="5399"/>
                  </a:cubicBezTo>
                  <a:cubicBezTo>
                    <a:pt x="2888" y="6047"/>
                    <a:pt x="3307" y="6675"/>
                    <a:pt x="3767" y="7303"/>
                  </a:cubicBezTo>
                  <a:cubicBezTo>
                    <a:pt x="3851" y="7428"/>
                    <a:pt x="3955" y="7512"/>
                    <a:pt x="4123" y="7533"/>
                  </a:cubicBezTo>
                  <a:cubicBezTo>
                    <a:pt x="4374" y="7533"/>
                    <a:pt x="4499" y="7240"/>
                    <a:pt x="4583" y="7073"/>
                  </a:cubicBezTo>
                  <a:cubicBezTo>
                    <a:pt x="4667" y="6843"/>
                    <a:pt x="4688" y="6612"/>
                    <a:pt x="4688" y="6382"/>
                  </a:cubicBezTo>
                  <a:cubicBezTo>
                    <a:pt x="4688" y="6068"/>
                    <a:pt x="4646" y="5713"/>
                    <a:pt x="4458" y="5441"/>
                  </a:cubicBezTo>
                  <a:cubicBezTo>
                    <a:pt x="4165" y="5022"/>
                    <a:pt x="3914" y="4604"/>
                    <a:pt x="3621" y="4185"/>
                  </a:cubicBezTo>
                  <a:cubicBezTo>
                    <a:pt x="3914" y="3871"/>
                    <a:pt x="4186" y="3599"/>
                    <a:pt x="4499" y="3286"/>
                  </a:cubicBezTo>
                  <a:cubicBezTo>
                    <a:pt x="4813" y="2951"/>
                    <a:pt x="5127" y="2616"/>
                    <a:pt x="5441" y="2302"/>
                  </a:cubicBezTo>
                  <a:cubicBezTo>
                    <a:pt x="5525" y="2260"/>
                    <a:pt x="5587" y="2177"/>
                    <a:pt x="5608" y="2072"/>
                  </a:cubicBezTo>
                  <a:cubicBezTo>
                    <a:pt x="5692" y="1884"/>
                    <a:pt x="5692" y="1653"/>
                    <a:pt x="5650" y="1465"/>
                  </a:cubicBezTo>
                  <a:cubicBezTo>
                    <a:pt x="5629" y="1340"/>
                    <a:pt x="5608" y="1235"/>
                    <a:pt x="5525" y="1130"/>
                  </a:cubicBezTo>
                  <a:cubicBezTo>
                    <a:pt x="5483" y="1089"/>
                    <a:pt x="5399" y="1005"/>
                    <a:pt x="5315" y="1005"/>
                  </a:cubicBezTo>
                  <a:cubicBezTo>
                    <a:pt x="5295" y="1005"/>
                    <a:pt x="5274" y="1005"/>
                    <a:pt x="5232" y="1047"/>
                  </a:cubicBezTo>
                  <a:cubicBezTo>
                    <a:pt x="4667" y="1653"/>
                    <a:pt x="4081" y="2260"/>
                    <a:pt x="3495" y="2867"/>
                  </a:cubicBezTo>
                  <a:cubicBezTo>
                    <a:pt x="3328" y="3013"/>
                    <a:pt x="3181" y="3181"/>
                    <a:pt x="3035" y="3327"/>
                  </a:cubicBezTo>
                  <a:cubicBezTo>
                    <a:pt x="2365" y="2302"/>
                    <a:pt x="1675" y="1256"/>
                    <a:pt x="1005" y="252"/>
                  </a:cubicBezTo>
                  <a:cubicBezTo>
                    <a:pt x="922" y="105"/>
                    <a:pt x="796" y="42"/>
                    <a:pt x="62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2" name="Google Shape;3092;p69"/>
            <p:cNvSpPr/>
            <p:nvPr/>
          </p:nvSpPr>
          <p:spPr>
            <a:xfrm>
              <a:off x="4423300" y="3779950"/>
              <a:ext cx="207700" cy="63850"/>
            </a:xfrm>
            <a:custGeom>
              <a:avLst/>
              <a:gdLst/>
              <a:ahLst/>
              <a:cxnLst/>
              <a:rect l="l" t="t" r="r" b="b"/>
              <a:pathLst>
                <a:path w="8308" h="2554" extrusionOk="0">
                  <a:moveTo>
                    <a:pt x="629" y="1"/>
                  </a:moveTo>
                  <a:cubicBezTo>
                    <a:pt x="461" y="43"/>
                    <a:pt x="336" y="105"/>
                    <a:pt x="252" y="252"/>
                  </a:cubicBezTo>
                  <a:cubicBezTo>
                    <a:pt x="43" y="524"/>
                    <a:pt x="1" y="942"/>
                    <a:pt x="1" y="1256"/>
                  </a:cubicBezTo>
                  <a:cubicBezTo>
                    <a:pt x="1" y="1528"/>
                    <a:pt x="22" y="1758"/>
                    <a:pt x="126" y="2030"/>
                  </a:cubicBezTo>
                  <a:cubicBezTo>
                    <a:pt x="210" y="2219"/>
                    <a:pt x="357" y="2553"/>
                    <a:pt x="650" y="2553"/>
                  </a:cubicBezTo>
                  <a:lnTo>
                    <a:pt x="4520" y="2553"/>
                  </a:lnTo>
                  <a:cubicBezTo>
                    <a:pt x="5629" y="2553"/>
                    <a:pt x="6717" y="2553"/>
                    <a:pt x="7785" y="2491"/>
                  </a:cubicBezTo>
                  <a:cubicBezTo>
                    <a:pt x="7801" y="2493"/>
                    <a:pt x="7817" y="2495"/>
                    <a:pt x="7832" y="2495"/>
                  </a:cubicBezTo>
                  <a:cubicBezTo>
                    <a:pt x="7936" y="2495"/>
                    <a:pt x="8023" y="2435"/>
                    <a:pt x="8077" y="2344"/>
                  </a:cubicBezTo>
                  <a:cubicBezTo>
                    <a:pt x="8266" y="2093"/>
                    <a:pt x="8308" y="1737"/>
                    <a:pt x="8308" y="1445"/>
                  </a:cubicBezTo>
                  <a:cubicBezTo>
                    <a:pt x="8308" y="1235"/>
                    <a:pt x="8287" y="1005"/>
                    <a:pt x="8203" y="796"/>
                  </a:cubicBezTo>
                  <a:cubicBezTo>
                    <a:pt x="8161" y="712"/>
                    <a:pt x="8140" y="629"/>
                    <a:pt x="8077" y="566"/>
                  </a:cubicBezTo>
                  <a:cubicBezTo>
                    <a:pt x="8015" y="419"/>
                    <a:pt x="7889" y="377"/>
                    <a:pt x="7764" y="357"/>
                  </a:cubicBezTo>
                  <a:cubicBezTo>
                    <a:pt x="7261" y="252"/>
                    <a:pt x="6738" y="189"/>
                    <a:pt x="6215" y="168"/>
                  </a:cubicBezTo>
                  <a:cubicBezTo>
                    <a:pt x="5650" y="105"/>
                    <a:pt x="5106" y="84"/>
                    <a:pt x="4520" y="64"/>
                  </a:cubicBezTo>
                  <a:cubicBezTo>
                    <a:pt x="3642" y="43"/>
                    <a:pt x="2742" y="1"/>
                    <a:pt x="188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3" name="Google Shape;3093;p69"/>
            <p:cNvSpPr/>
            <p:nvPr/>
          </p:nvSpPr>
          <p:spPr>
            <a:xfrm>
              <a:off x="4777475" y="3688950"/>
              <a:ext cx="154325" cy="211350"/>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4" name="Google Shape;3094;p69"/>
            <p:cNvSpPr/>
            <p:nvPr/>
          </p:nvSpPr>
          <p:spPr>
            <a:xfrm>
              <a:off x="5090275" y="3761125"/>
              <a:ext cx="220775" cy="84250"/>
            </a:xfrm>
            <a:custGeom>
              <a:avLst/>
              <a:gdLst/>
              <a:ahLst/>
              <a:cxnLst/>
              <a:rect l="l" t="t" r="r" b="b"/>
              <a:pathLst>
                <a:path w="8831" h="3370" extrusionOk="0">
                  <a:moveTo>
                    <a:pt x="8307" y="1"/>
                  </a:moveTo>
                  <a:cubicBezTo>
                    <a:pt x="7742" y="21"/>
                    <a:pt x="7135" y="126"/>
                    <a:pt x="6571" y="231"/>
                  </a:cubicBezTo>
                  <a:cubicBezTo>
                    <a:pt x="6068" y="314"/>
                    <a:pt x="5587" y="419"/>
                    <a:pt x="5106" y="503"/>
                  </a:cubicBezTo>
                  <a:cubicBezTo>
                    <a:pt x="3913" y="712"/>
                    <a:pt x="2762" y="942"/>
                    <a:pt x="1591" y="1151"/>
                  </a:cubicBezTo>
                  <a:cubicBezTo>
                    <a:pt x="1235" y="1235"/>
                    <a:pt x="858" y="1277"/>
                    <a:pt x="503" y="1361"/>
                  </a:cubicBezTo>
                  <a:cubicBezTo>
                    <a:pt x="356" y="1382"/>
                    <a:pt x="252" y="1444"/>
                    <a:pt x="210" y="1549"/>
                  </a:cubicBezTo>
                  <a:cubicBezTo>
                    <a:pt x="42" y="1758"/>
                    <a:pt x="1" y="2072"/>
                    <a:pt x="1" y="2323"/>
                  </a:cubicBezTo>
                  <a:cubicBezTo>
                    <a:pt x="1" y="2532"/>
                    <a:pt x="21" y="2721"/>
                    <a:pt x="105" y="2909"/>
                  </a:cubicBezTo>
                  <a:cubicBezTo>
                    <a:pt x="126" y="2993"/>
                    <a:pt x="189" y="3034"/>
                    <a:pt x="210" y="3118"/>
                  </a:cubicBezTo>
                  <a:cubicBezTo>
                    <a:pt x="252" y="3306"/>
                    <a:pt x="356" y="3348"/>
                    <a:pt x="503" y="3369"/>
                  </a:cubicBezTo>
                  <a:cubicBezTo>
                    <a:pt x="1821" y="3118"/>
                    <a:pt x="3139" y="2888"/>
                    <a:pt x="4478" y="2637"/>
                  </a:cubicBezTo>
                  <a:cubicBezTo>
                    <a:pt x="5566" y="2470"/>
                    <a:pt x="6675" y="2281"/>
                    <a:pt x="7763" y="2114"/>
                  </a:cubicBezTo>
                  <a:cubicBezTo>
                    <a:pt x="7952" y="2093"/>
                    <a:pt x="8140" y="2072"/>
                    <a:pt x="8307" y="2072"/>
                  </a:cubicBezTo>
                  <a:cubicBezTo>
                    <a:pt x="8454" y="2051"/>
                    <a:pt x="8558" y="1988"/>
                    <a:pt x="8621" y="1863"/>
                  </a:cubicBezTo>
                  <a:cubicBezTo>
                    <a:pt x="8788" y="1633"/>
                    <a:pt x="8830" y="1319"/>
                    <a:pt x="8830" y="1026"/>
                  </a:cubicBezTo>
                  <a:cubicBezTo>
                    <a:pt x="8830" y="817"/>
                    <a:pt x="8809" y="607"/>
                    <a:pt x="8726" y="419"/>
                  </a:cubicBezTo>
                  <a:cubicBezTo>
                    <a:pt x="8684" y="273"/>
                    <a:pt x="8558" y="1"/>
                    <a:pt x="83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5" name="Google Shape;3095;p69"/>
            <p:cNvSpPr/>
            <p:nvPr/>
          </p:nvSpPr>
          <p:spPr>
            <a:xfrm>
              <a:off x="5433950" y="3695750"/>
              <a:ext cx="187275" cy="156425"/>
            </a:xfrm>
            <a:custGeom>
              <a:avLst/>
              <a:gdLst/>
              <a:ahLst/>
              <a:cxnLst/>
              <a:rect l="l" t="t" r="r" b="b"/>
              <a:pathLst>
                <a:path w="7491" h="6257" extrusionOk="0">
                  <a:moveTo>
                    <a:pt x="503" y="0"/>
                  </a:moveTo>
                  <a:cubicBezTo>
                    <a:pt x="293" y="0"/>
                    <a:pt x="168" y="230"/>
                    <a:pt x="105" y="398"/>
                  </a:cubicBezTo>
                  <a:cubicBezTo>
                    <a:pt x="21" y="586"/>
                    <a:pt x="0" y="795"/>
                    <a:pt x="0" y="963"/>
                  </a:cubicBezTo>
                  <a:cubicBezTo>
                    <a:pt x="0" y="1235"/>
                    <a:pt x="63" y="1548"/>
                    <a:pt x="210" y="1779"/>
                  </a:cubicBezTo>
                  <a:cubicBezTo>
                    <a:pt x="649" y="2364"/>
                    <a:pt x="1109" y="2929"/>
                    <a:pt x="1570" y="3515"/>
                  </a:cubicBezTo>
                  <a:cubicBezTo>
                    <a:pt x="1465" y="3557"/>
                    <a:pt x="1360" y="3641"/>
                    <a:pt x="1277" y="3683"/>
                  </a:cubicBezTo>
                  <a:cubicBezTo>
                    <a:pt x="1026" y="3850"/>
                    <a:pt x="754" y="4038"/>
                    <a:pt x="523" y="4206"/>
                  </a:cubicBezTo>
                  <a:cubicBezTo>
                    <a:pt x="419" y="4289"/>
                    <a:pt x="377" y="4394"/>
                    <a:pt x="314" y="4499"/>
                  </a:cubicBezTo>
                  <a:cubicBezTo>
                    <a:pt x="231" y="4729"/>
                    <a:pt x="210" y="5022"/>
                    <a:pt x="272" y="5252"/>
                  </a:cubicBezTo>
                  <a:cubicBezTo>
                    <a:pt x="290" y="5427"/>
                    <a:pt x="425" y="5823"/>
                    <a:pt x="653" y="5823"/>
                  </a:cubicBezTo>
                  <a:cubicBezTo>
                    <a:pt x="697" y="5823"/>
                    <a:pt x="745" y="5809"/>
                    <a:pt x="795" y="5775"/>
                  </a:cubicBezTo>
                  <a:cubicBezTo>
                    <a:pt x="1026" y="5629"/>
                    <a:pt x="1277" y="5461"/>
                    <a:pt x="1549" y="5315"/>
                  </a:cubicBezTo>
                  <a:cubicBezTo>
                    <a:pt x="1779" y="5189"/>
                    <a:pt x="2009" y="5043"/>
                    <a:pt x="2218" y="4917"/>
                  </a:cubicBezTo>
                  <a:cubicBezTo>
                    <a:pt x="2323" y="4875"/>
                    <a:pt x="2469" y="4792"/>
                    <a:pt x="2574" y="4729"/>
                  </a:cubicBezTo>
                  <a:cubicBezTo>
                    <a:pt x="2909" y="5147"/>
                    <a:pt x="3244" y="5608"/>
                    <a:pt x="3620" y="5984"/>
                  </a:cubicBezTo>
                  <a:cubicBezTo>
                    <a:pt x="3662" y="6173"/>
                    <a:pt x="3767" y="6235"/>
                    <a:pt x="3913" y="6256"/>
                  </a:cubicBezTo>
                  <a:cubicBezTo>
                    <a:pt x="4143" y="6256"/>
                    <a:pt x="4269" y="5984"/>
                    <a:pt x="4332" y="5817"/>
                  </a:cubicBezTo>
                  <a:cubicBezTo>
                    <a:pt x="4394" y="5608"/>
                    <a:pt x="4436" y="5398"/>
                    <a:pt x="4436" y="5189"/>
                  </a:cubicBezTo>
                  <a:cubicBezTo>
                    <a:pt x="4436" y="5085"/>
                    <a:pt x="4394" y="4938"/>
                    <a:pt x="4394" y="4833"/>
                  </a:cubicBezTo>
                  <a:cubicBezTo>
                    <a:pt x="4373" y="4666"/>
                    <a:pt x="4332" y="4478"/>
                    <a:pt x="4206" y="4310"/>
                  </a:cubicBezTo>
                  <a:cubicBezTo>
                    <a:pt x="4101" y="4206"/>
                    <a:pt x="4018" y="4101"/>
                    <a:pt x="3934" y="3997"/>
                  </a:cubicBezTo>
                  <a:cubicBezTo>
                    <a:pt x="5001" y="3411"/>
                    <a:pt x="6068" y="2804"/>
                    <a:pt x="7135" y="2176"/>
                  </a:cubicBezTo>
                  <a:cubicBezTo>
                    <a:pt x="7240" y="2092"/>
                    <a:pt x="7324" y="1988"/>
                    <a:pt x="7386" y="1862"/>
                  </a:cubicBezTo>
                  <a:cubicBezTo>
                    <a:pt x="7491" y="1590"/>
                    <a:pt x="7491" y="1297"/>
                    <a:pt x="7428" y="1046"/>
                  </a:cubicBezTo>
                  <a:cubicBezTo>
                    <a:pt x="7407" y="837"/>
                    <a:pt x="7282" y="419"/>
                    <a:pt x="7010" y="419"/>
                  </a:cubicBezTo>
                  <a:cubicBezTo>
                    <a:pt x="6968" y="419"/>
                    <a:pt x="6905" y="439"/>
                    <a:pt x="6863" y="481"/>
                  </a:cubicBezTo>
                  <a:lnTo>
                    <a:pt x="3411" y="2427"/>
                  </a:lnTo>
                  <a:lnTo>
                    <a:pt x="2846" y="2741"/>
                  </a:lnTo>
                  <a:cubicBezTo>
                    <a:pt x="2783" y="2678"/>
                    <a:pt x="2720" y="2595"/>
                    <a:pt x="2637" y="2511"/>
                  </a:cubicBezTo>
                  <a:cubicBezTo>
                    <a:pt x="2009" y="1758"/>
                    <a:pt x="1381" y="963"/>
                    <a:pt x="795" y="188"/>
                  </a:cubicBezTo>
                  <a:cubicBezTo>
                    <a:pt x="712" y="84"/>
                    <a:pt x="628" y="0"/>
                    <a:pt x="5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6" name="Google Shape;3096;p69"/>
            <p:cNvSpPr/>
            <p:nvPr/>
          </p:nvSpPr>
          <p:spPr>
            <a:xfrm>
              <a:off x="5692875" y="3736550"/>
              <a:ext cx="226000" cy="69100"/>
            </a:xfrm>
            <a:custGeom>
              <a:avLst/>
              <a:gdLst/>
              <a:ahLst/>
              <a:cxnLst/>
              <a:rect l="l" t="t" r="r" b="b"/>
              <a:pathLst>
                <a:path w="9040" h="2764" extrusionOk="0">
                  <a:moveTo>
                    <a:pt x="7303" y="0"/>
                  </a:moveTo>
                  <a:cubicBezTo>
                    <a:pt x="7010" y="0"/>
                    <a:pt x="6696" y="21"/>
                    <a:pt x="6424" y="42"/>
                  </a:cubicBezTo>
                  <a:cubicBezTo>
                    <a:pt x="5859" y="63"/>
                    <a:pt x="5315" y="126"/>
                    <a:pt x="4750" y="147"/>
                  </a:cubicBezTo>
                  <a:cubicBezTo>
                    <a:pt x="3348" y="251"/>
                    <a:pt x="1967" y="377"/>
                    <a:pt x="586" y="481"/>
                  </a:cubicBezTo>
                  <a:cubicBezTo>
                    <a:pt x="419" y="523"/>
                    <a:pt x="314" y="565"/>
                    <a:pt x="252" y="691"/>
                  </a:cubicBezTo>
                  <a:cubicBezTo>
                    <a:pt x="63" y="963"/>
                    <a:pt x="1" y="1318"/>
                    <a:pt x="1" y="1611"/>
                  </a:cubicBezTo>
                  <a:cubicBezTo>
                    <a:pt x="1" y="1841"/>
                    <a:pt x="42" y="2093"/>
                    <a:pt x="105" y="2302"/>
                  </a:cubicBezTo>
                  <a:cubicBezTo>
                    <a:pt x="186" y="2464"/>
                    <a:pt x="306" y="2763"/>
                    <a:pt x="561" y="2763"/>
                  </a:cubicBezTo>
                  <a:cubicBezTo>
                    <a:pt x="569" y="2763"/>
                    <a:pt x="578" y="2763"/>
                    <a:pt x="586" y="2762"/>
                  </a:cubicBezTo>
                  <a:cubicBezTo>
                    <a:pt x="1967" y="2657"/>
                    <a:pt x="3348" y="2532"/>
                    <a:pt x="4708" y="2427"/>
                  </a:cubicBezTo>
                  <a:cubicBezTo>
                    <a:pt x="5294" y="2427"/>
                    <a:pt x="5838" y="2365"/>
                    <a:pt x="6382" y="2323"/>
                  </a:cubicBezTo>
                  <a:cubicBezTo>
                    <a:pt x="6696" y="2281"/>
                    <a:pt x="6989" y="2260"/>
                    <a:pt x="7303" y="2239"/>
                  </a:cubicBezTo>
                  <a:cubicBezTo>
                    <a:pt x="7646" y="2203"/>
                    <a:pt x="8005" y="2151"/>
                    <a:pt x="8352" y="2151"/>
                  </a:cubicBezTo>
                  <a:cubicBezTo>
                    <a:pt x="8407" y="2151"/>
                    <a:pt x="8462" y="2152"/>
                    <a:pt x="8516" y="2155"/>
                  </a:cubicBezTo>
                  <a:cubicBezTo>
                    <a:pt x="8642" y="2134"/>
                    <a:pt x="8747" y="2093"/>
                    <a:pt x="8830" y="1946"/>
                  </a:cubicBezTo>
                  <a:cubicBezTo>
                    <a:pt x="8977" y="1716"/>
                    <a:pt x="9040" y="1381"/>
                    <a:pt x="9040" y="1109"/>
                  </a:cubicBezTo>
                  <a:cubicBezTo>
                    <a:pt x="9040" y="900"/>
                    <a:pt x="8998" y="691"/>
                    <a:pt x="8935" y="523"/>
                  </a:cubicBezTo>
                  <a:cubicBezTo>
                    <a:pt x="8893" y="440"/>
                    <a:pt x="8851" y="356"/>
                    <a:pt x="8830" y="272"/>
                  </a:cubicBezTo>
                  <a:cubicBezTo>
                    <a:pt x="8747" y="147"/>
                    <a:pt x="8642" y="105"/>
                    <a:pt x="8516" y="63"/>
                  </a:cubicBezTo>
                  <a:cubicBezTo>
                    <a:pt x="8224" y="21"/>
                    <a:pt x="7952" y="0"/>
                    <a:pt x="76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7" name="Google Shape;3097;p69"/>
            <p:cNvSpPr/>
            <p:nvPr/>
          </p:nvSpPr>
          <p:spPr>
            <a:xfrm>
              <a:off x="5947600" y="3651275"/>
              <a:ext cx="118775" cy="211875"/>
            </a:xfrm>
            <a:custGeom>
              <a:avLst/>
              <a:gdLst/>
              <a:ahLst/>
              <a:cxnLst/>
              <a:rect l="l" t="t" r="r" b="b"/>
              <a:pathLst>
                <a:path w="4751" h="8475" extrusionOk="0">
                  <a:moveTo>
                    <a:pt x="607" y="1"/>
                  </a:moveTo>
                  <a:cubicBezTo>
                    <a:pt x="356" y="1"/>
                    <a:pt x="231" y="273"/>
                    <a:pt x="189" y="440"/>
                  </a:cubicBezTo>
                  <a:cubicBezTo>
                    <a:pt x="0" y="921"/>
                    <a:pt x="42" y="1486"/>
                    <a:pt x="272" y="1946"/>
                  </a:cubicBezTo>
                  <a:cubicBezTo>
                    <a:pt x="649" y="2574"/>
                    <a:pt x="1005" y="3160"/>
                    <a:pt x="1381" y="3767"/>
                  </a:cubicBezTo>
                  <a:cubicBezTo>
                    <a:pt x="1486" y="3955"/>
                    <a:pt x="1591" y="4102"/>
                    <a:pt x="1695" y="4290"/>
                  </a:cubicBezTo>
                  <a:cubicBezTo>
                    <a:pt x="1549" y="4583"/>
                    <a:pt x="1381" y="4876"/>
                    <a:pt x="1235" y="5190"/>
                  </a:cubicBezTo>
                  <a:cubicBezTo>
                    <a:pt x="1130" y="5399"/>
                    <a:pt x="1026" y="5566"/>
                    <a:pt x="921" y="5776"/>
                  </a:cubicBezTo>
                  <a:cubicBezTo>
                    <a:pt x="754" y="6068"/>
                    <a:pt x="607" y="6361"/>
                    <a:pt x="503" y="6675"/>
                  </a:cubicBezTo>
                  <a:cubicBezTo>
                    <a:pt x="419" y="6884"/>
                    <a:pt x="398" y="7115"/>
                    <a:pt x="398" y="7345"/>
                  </a:cubicBezTo>
                  <a:cubicBezTo>
                    <a:pt x="398" y="7638"/>
                    <a:pt x="440" y="8014"/>
                    <a:pt x="628" y="8265"/>
                  </a:cubicBezTo>
                  <a:cubicBezTo>
                    <a:pt x="712" y="8391"/>
                    <a:pt x="816" y="8475"/>
                    <a:pt x="963" y="8475"/>
                  </a:cubicBezTo>
                  <a:cubicBezTo>
                    <a:pt x="1235" y="8475"/>
                    <a:pt x="1319" y="8182"/>
                    <a:pt x="1402" y="8014"/>
                  </a:cubicBezTo>
                  <a:cubicBezTo>
                    <a:pt x="1402" y="8014"/>
                    <a:pt x="1402" y="7972"/>
                    <a:pt x="1444" y="7972"/>
                  </a:cubicBezTo>
                  <a:cubicBezTo>
                    <a:pt x="1800" y="7240"/>
                    <a:pt x="2218" y="6550"/>
                    <a:pt x="2616" y="5838"/>
                  </a:cubicBezTo>
                  <a:cubicBezTo>
                    <a:pt x="2637" y="5817"/>
                    <a:pt x="2658" y="5755"/>
                    <a:pt x="2658" y="5734"/>
                  </a:cubicBezTo>
                  <a:cubicBezTo>
                    <a:pt x="2762" y="5859"/>
                    <a:pt x="2846" y="5985"/>
                    <a:pt x="2951" y="6152"/>
                  </a:cubicBezTo>
                  <a:cubicBezTo>
                    <a:pt x="3076" y="6340"/>
                    <a:pt x="3223" y="6487"/>
                    <a:pt x="3348" y="6675"/>
                  </a:cubicBezTo>
                  <a:cubicBezTo>
                    <a:pt x="3557" y="6926"/>
                    <a:pt x="3788" y="7198"/>
                    <a:pt x="4060" y="7408"/>
                  </a:cubicBezTo>
                  <a:cubicBezTo>
                    <a:pt x="4112" y="7449"/>
                    <a:pt x="4164" y="7470"/>
                    <a:pt x="4216" y="7470"/>
                  </a:cubicBezTo>
                  <a:cubicBezTo>
                    <a:pt x="4269" y="7470"/>
                    <a:pt x="4321" y="7449"/>
                    <a:pt x="4373" y="7408"/>
                  </a:cubicBezTo>
                  <a:cubicBezTo>
                    <a:pt x="4583" y="7282"/>
                    <a:pt x="4645" y="6968"/>
                    <a:pt x="4687" y="6759"/>
                  </a:cubicBezTo>
                  <a:cubicBezTo>
                    <a:pt x="4750" y="6299"/>
                    <a:pt x="4708" y="5755"/>
                    <a:pt x="4373" y="5441"/>
                  </a:cubicBezTo>
                  <a:cubicBezTo>
                    <a:pt x="4332" y="5420"/>
                    <a:pt x="4311" y="5399"/>
                    <a:pt x="4269" y="5357"/>
                  </a:cubicBezTo>
                  <a:cubicBezTo>
                    <a:pt x="3976" y="5043"/>
                    <a:pt x="3746" y="4708"/>
                    <a:pt x="3474" y="4353"/>
                  </a:cubicBezTo>
                  <a:cubicBezTo>
                    <a:pt x="3474" y="4311"/>
                    <a:pt x="3453" y="4311"/>
                    <a:pt x="3453" y="4290"/>
                  </a:cubicBezTo>
                  <a:cubicBezTo>
                    <a:pt x="3662" y="3892"/>
                    <a:pt x="3871" y="3537"/>
                    <a:pt x="4101" y="3139"/>
                  </a:cubicBezTo>
                  <a:cubicBezTo>
                    <a:pt x="4206" y="2951"/>
                    <a:pt x="4290" y="2783"/>
                    <a:pt x="4311" y="2574"/>
                  </a:cubicBezTo>
                  <a:cubicBezTo>
                    <a:pt x="4373" y="2218"/>
                    <a:pt x="4373" y="1800"/>
                    <a:pt x="4227" y="1486"/>
                  </a:cubicBezTo>
                  <a:cubicBezTo>
                    <a:pt x="4185" y="1319"/>
                    <a:pt x="4080" y="1172"/>
                    <a:pt x="3955" y="1068"/>
                  </a:cubicBezTo>
                  <a:cubicBezTo>
                    <a:pt x="3892" y="1047"/>
                    <a:pt x="3808" y="1026"/>
                    <a:pt x="3767" y="1026"/>
                  </a:cubicBezTo>
                  <a:cubicBezTo>
                    <a:pt x="3641" y="1026"/>
                    <a:pt x="3495" y="1089"/>
                    <a:pt x="3432" y="1256"/>
                  </a:cubicBezTo>
                  <a:cubicBezTo>
                    <a:pt x="3118" y="1800"/>
                    <a:pt x="2804" y="2365"/>
                    <a:pt x="2511" y="2909"/>
                  </a:cubicBezTo>
                  <a:cubicBezTo>
                    <a:pt x="2302" y="2553"/>
                    <a:pt x="2135" y="2281"/>
                    <a:pt x="1988" y="2009"/>
                  </a:cubicBezTo>
                  <a:cubicBezTo>
                    <a:pt x="1611" y="1423"/>
                    <a:pt x="1256" y="817"/>
                    <a:pt x="921" y="210"/>
                  </a:cubicBezTo>
                  <a:cubicBezTo>
                    <a:pt x="837" y="84"/>
                    <a:pt x="733" y="22"/>
                    <a:pt x="6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98" name="Google Shape;3098;p69"/>
          <p:cNvSpPr/>
          <p:nvPr/>
        </p:nvSpPr>
        <p:spPr>
          <a:xfrm>
            <a:off x="4742334" y="1765267"/>
            <a:ext cx="2578533" cy="299967"/>
          </a:xfrm>
          <a:custGeom>
            <a:avLst/>
            <a:gdLst/>
            <a:ahLst/>
            <a:cxnLst/>
            <a:rect l="l" t="t" r="r" b="b"/>
            <a:pathLst>
              <a:path w="77356" h="8999" extrusionOk="0">
                <a:moveTo>
                  <a:pt x="62604" y="3663"/>
                </a:moveTo>
                <a:cubicBezTo>
                  <a:pt x="62606" y="3663"/>
                  <a:pt x="62608" y="3663"/>
                  <a:pt x="62610" y="3663"/>
                </a:cubicBezTo>
                <a:lnTo>
                  <a:pt x="62610" y="3663"/>
                </a:lnTo>
                <a:cubicBezTo>
                  <a:pt x="62606" y="3663"/>
                  <a:pt x="62604" y="3663"/>
                  <a:pt x="62604" y="3663"/>
                </a:cubicBezTo>
                <a:close/>
                <a:moveTo>
                  <a:pt x="42936" y="1"/>
                </a:moveTo>
                <a:cubicBezTo>
                  <a:pt x="42831" y="1"/>
                  <a:pt x="42748" y="1"/>
                  <a:pt x="42643" y="22"/>
                </a:cubicBezTo>
                <a:cubicBezTo>
                  <a:pt x="42329" y="43"/>
                  <a:pt x="42015" y="105"/>
                  <a:pt x="41702" y="168"/>
                </a:cubicBezTo>
                <a:cubicBezTo>
                  <a:pt x="41430" y="252"/>
                  <a:pt x="41158" y="357"/>
                  <a:pt x="40865" y="461"/>
                </a:cubicBezTo>
                <a:cubicBezTo>
                  <a:pt x="40614" y="566"/>
                  <a:pt x="40321" y="650"/>
                  <a:pt x="40070" y="754"/>
                </a:cubicBezTo>
                <a:cubicBezTo>
                  <a:pt x="39484" y="963"/>
                  <a:pt x="38919" y="1214"/>
                  <a:pt x="38333" y="1486"/>
                </a:cubicBezTo>
                <a:cubicBezTo>
                  <a:pt x="37810" y="1717"/>
                  <a:pt x="37287" y="1989"/>
                  <a:pt x="36764" y="2240"/>
                </a:cubicBezTo>
                <a:cubicBezTo>
                  <a:pt x="36471" y="2407"/>
                  <a:pt x="36199" y="2533"/>
                  <a:pt x="35906" y="2679"/>
                </a:cubicBezTo>
                <a:cubicBezTo>
                  <a:pt x="35466" y="2930"/>
                  <a:pt x="35048" y="3160"/>
                  <a:pt x="34588" y="3391"/>
                </a:cubicBezTo>
                <a:cubicBezTo>
                  <a:pt x="33939" y="3767"/>
                  <a:pt x="33269" y="4123"/>
                  <a:pt x="32600" y="4499"/>
                </a:cubicBezTo>
                <a:cubicBezTo>
                  <a:pt x="31867" y="4918"/>
                  <a:pt x="31114" y="5336"/>
                  <a:pt x="30382" y="5713"/>
                </a:cubicBezTo>
                <a:cubicBezTo>
                  <a:pt x="29461" y="6236"/>
                  <a:pt x="28499" y="6738"/>
                  <a:pt x="27536" y="7157"/>
                </a:cubicBezTo>
                <a:cubicBezTo>
                  <a:pt x="27139" y="7324"/>
                  <a:pt x="26741" y="7471"/>
                  <a:pt x="26365" y="7596"/>
                </a:cubicBezTo>
                <a:cubicBezTo>
                  <a:pt x="25967" y="7743"/>
                  <a:pt x="25569" y="7868"/>
                  <a:pt x="25151" y="7910"/>
                </a:cubicBezTo>
                <a:cubicBezTo>
                  <a:pt x="24921" y="7941"/>
                  <a:pt x="24691" y="7960"/>
                  <a:pt x="24453" y="7960"/>
                </a:cubicBezTo>
                <a:cubicBezTo>
                  <a:pt x="24366" y="7960"/>
                  <a:pt x="24278" y="7957"/>
                  <a:pt x="24188" y="7952"/>
                </a:cubicBezTo>
                <a:lnTo>
                  <a:pt x="23875" y="7868"/>
                </a:lnTo>
                <a:cubicBezTo>
                  <a:pt x="23812" y="7847"/>
                  <a:pt x="23749" y="7784"/>
                  <a:pt x="23686" y="7764"/>
                </a:cubicBezTo>
                <a:lnTo>
                  <a:pt x="23477" y="7554"/>
                </a:lnTo>
                <a:cubicBezTo>
                  <a:pt x="23456" y="7533"/>
                  <a:pt x="23456" y="7492"/>
                  <a:pt x="23435" y="7471"/>
                </a:cubicBezTo>
                <a:cubicBezTo>
                  <a:pt x="23372" y="7282"/>
                  <a:pt x="23331" y="7073"/>
                  <a:pt x="23289" y="6906"/>
                </a:cubicBezTo>
                <a:cubicBezTo>
                  <a:pt x="23268" y="6613"/>
                  <a:pt x="23247" y="6320"/>
                  <a:pt x="23247" y="6027"/>
                </a:cubicBezTo>
                <a:cubicBezTo>
                  <a:pt x="23226" y="5755"/>
                  <a:pt x="23184" y="5462"/>
                  <a:pt x="23184" y="5190"/>
                </a:cubicBezTo>
                <a:cubicBezTo>
                  <a:pt x="23163" y="4751"/>
                  <a:pt x="23121" y="4290"/>
                  <a:pt x="23038" y="3830"/>
                </a:cubicBezTo>
                <a:cubicBezTo>
                  <a:pt x="22975" y="3579"/>
                  <a:pt x="22912" y="3349"/>
                  <a:pt x="22828" y="3077"/>
                </a:cubicBezTo>
                <a:cubicBezTo>
                  <a:pt x="22724" y="2784"/>
                  <a:pt x="22619" y="2533"/>
                  <a:pt x="22452" y="2261"/>
                </a:cubicBezTo>
                <a:cubicBezTo>
                  <a:pt x="22326" y="2051"/>
                  <a:pt x="22138" y="1884"/>
                  <a:pt x="21992" y="1696"/>
                </a:cubicBezTo>
                <a:cubicBezTo>
                  <a:pt x="21803" y="1507"/>
                  <a:pt x="21573" y="1361"/>
                  <a:pt x="21364" y="1214"/>
                </a:cubicBezTo>
                <a:cubicBezTo>
                  <a:pt x="21155" y="1089"/>
                  <a:pt x="20883" y="984"/>
                  <a:pt x="20652" y="901"/>
                </a:cubicBezTo>
                <a:cubicBezTo>
                  <a:pt x="20339" y="796"/>
                  <a:pt x="20025" y="775"/>
                  <a:pt x="19711" y="754"/>
                </a:cubicBezTo>
                <a:cubicBezTo>
                  <a:pt x="19515" y="737"/>
                  <a:pt x="19319" y="730"/>
                  <a:pt x="19124" y="730"/>
                </a:cubicBezTo>
                <a:cubicBezTo>
                  <a:pt x="18091" y="730"/>
                  <a:pt x="17073" y="944"/>
                  <a:pt x="16070" y="1173"/>
                </a:cubicBezTo>
                <a:cubicBezTo>
                  <a:pt x="14857" y="1424"/>
                  <a:pt x="13643" y="1779"/>
                  <a:pt x="12471" y="2135"/>
                </a:cubicBezTo>
                <a:cubicBezTo>
                  <a:pt x="11927" y="2302"/>
                  <a:pt x="11404" y="2449"/>
                  <a:pt x="10839" y="2637"/>
                </a:cubicBezTo>
                <a:cubicBezTo>
                  <a:pt x="10002" y="2951"/>
                  <a:pt x="9144" y="3265"/>
                  <a:pt x="8307" y="3579"/>
                </a:cubicBezTo>
                <a:cubicBezTo>
                  <a:pt x="6927" y="4102"/>
                  <a:pt x="5546" y="4667"/>
                  <a:pt x="4186" y="5253"/>
                </a:cubicBezTo>
                <a:lnTo>
                  <a:pt x="3077" y="5713"/>
                </a:lnTo>
                <a:cubicBezTo>
                  <a:pt x="2742" y="5859"/>
                  <a:pt x="2428" y="6006"/>
                  <a:pt x="2093" y="6173"/>
                </a:cubicBezTo>
                <a:cubicBezTo>
                  <a:pt x="1382" y="6508"/>
                  <a:pt x="691" y="6843"/>
                  <a:pt x="1" y="7178"/>
                </a:cubicBezTo>
                <a:cubicBezTo>
                  <a:pt x="1277" y="6822"/>
                  <a:pt x="2533" y="6424"/>
                  <a:pt x="3788" y="6069"/>
                </a:cubicBezTo>
                <a:cubicBezTo>
                  <a:pt x="4813" y="5776"/>
                  <a:pt x="5818" y="5483"/>
                  <a:pt x="6843" y="5169"/>
                </a:cubicBezTo>
                <a:cubicBezTo>
                  <a:pt x="7973" y="4834"/>
                  <a:pt x="9103" y="4458"/>
                  <a:pt x="10212" y="4102"/>
                </a:cubicBezTo>
                <a:cubicBezTo>
                  <a:pt x="10525" y="3997"/>
                  <a:pt x="10881" y="3893"/>
                  <a:pt x="11195" y="3767"/>
                </a:cubicBezTo>
                <a:cubicBezTo>
                  <a:pt x="11760" y="3558"/>
                  <a:pt x="12346" y="3391"/>
                  <a:pt x="12911" y="3202"/>
                </a:cubicBezTo>
                <a:cubicBezTo>
                  <a:pt x="13769" y="2951"/>
                  <a:pt x="14647" y="2679"/>
                  <a:pt x="15505" y="2449"/>
                </a:cubicBezTo>
                <a:cubicBezTo>
                  <a:pt x="15945" y="2344"/>
                  <a:pt x="16363" y="2240"/>
                  <a:pt x="16802" y="2135"/>
                </a:cubicBezTo>
                <a:cubicBezTo>
                  <a:pt x="17284" y="2030"/>
                  <a:pt x="17744" y="1926"/>
                  <a:pt x="18246" y="1842"/>
                </a:cubicBezTo>
                <a:cubicBezTo>
                  <a:pt x="18610" y="1804"/>
                  <a:pt x="18974" y="1774"/>
                  <a:pt x="19334" y="1774"/>
                </a:cubicBezTo>
                <a:cubicBezTo>
                  <a:pt x="19574" y="1774"/>
                  <a:pt x="19811" y="1788"/>
                  <a:pt x="20046" y="1821"/>
                </a:cubicBezTo>
                <a:cubicBezTo>
                  <a:pt x="20255" y="1842"/>
                  <a:pt x="20464" y="1905"/>
                  <a:pt x="20652" y="1989"/>
                </a:cubicBezTo>
                <a:cubicBezTo>
                  <a:pt x="20820" y="2051"/>
                  <a:pt x="20987" y="2156"/>
                  <a:pt x="21134" y="2261"/>
                </a:cubicBezTo>
                <a:cubicBezTo>
                  <a:pt x="21259" y="2365"/>
                  <a:pt x="21385" y="2512"/>
                  <a:pt x="21489" y="2616"/>
                </a:cubicBezTo>
                <a:cubicBezTo>
                  <a:pt x="21594" y="2763"/>
                  <a:pt x="21678" y="2930"/>
                  <a:pt x="21761" y="3077"/>
                </a:cubicBezTo>
                <a:cubicBezTo>
                  <a:pt x="21908" y="3474"/>
                  <a:pt x="22012" y="3872"/>
                  <a:pt x="22096" y="4248"/>
                </a:cubicBezTo>
                <a:cubicBezTo>
                  <a:pt x="22180" y="4855"/>
                  <a:pt x="22201" y="5483"/>
                  <a:pt x="22243" y="6090"/>
                </a:cubicBezTo>
                <a:cubicBezTo>
                  <a:pt x="22243" y="6215"/>
                  <a:pt x="22284" y="6320"/>
                  <a:pt x="22284" y="6445"/>
                </a:cubicBezTo>
                <a:cubicBezTo>
                  <a:pt x="22284" y="6717"/>
                  <a:pt x="22326" y="7010"/>
                  <a:pt x="22347" y="7261"/>
                </a:cubicBezTo>
                <a:cubicBezTo>
                  <a:pt x="22389" y="7387"/>
                  <a:pt x="22410" y="7492"/>
                  <a:pt x="22431" y="7638"/>
                </a:cubicBezTo>
                <a:cubicBezTo>
                  <a:pt x="22452" y="7764"/>
                  <a:pt x="22515" y="7868"/>
                  <a:pt x="22598" y="7973"/>
                </a:cubicBezTo>
                <a:cubicBezTo>
                  <a:pt x="22640" y="8077"/>
                  <a:pt x="22745" y="8182"/>
                  <a:pt x="22828" y="8287"/>
                </a:cubicBezTo>
                <a:cubicBezTo>
                  <a:pt x="22870" y="8370"/>
                  <a:pt x="22954" y="8412"/>
                  <a:pt x="23017" y="8475"/>
                </a:cubicBezTo>
                <a:cubicBezTo>
                  <a:pt x="23080" y="8517"/>
                  <a:pt x="23142" y="8580"/>
                  <a:pt x="23226" y="8621"/>
                </a:cubicBezTo>
                <a:cubicBezTo>
                  <a:pt x="23435" y="8747"/>
                  <a:pt x="23665" y="8852"/>
                  <a:pt x="23896" y="8914"/>
                </a:cubicBezTo>
                <a:cubicBezTo>
                  <a:pt x="24168" y="8956"/>
                  <a:pt x="24419" y="8998"/>
                  <a:pt x="24649" y="8998"/>
                </a:cubicBezTo>
                <a:cubicBezTo>
                  <a:pt x="25256" y="8998"/>
                  <a:pt x="25862" y="8852"/>
                  <a:pt x="26406" y="8705"/>
                </a:cubicBezTo>
                <a:cubicBezTo>
                  <a:pt x="26699" y="8621"/>
                  <a:pt x="26950" y="8517"/>
                  <a:pt x="27222" y="8412"/>
                </a:cubicBezTo>
                <a:cubicBezTo>
                  <a:pt x="27473" y="8308"/>
                  <a:pt x="27766" y="8203"/>
                  <a:pt x="28038" y="8098"/>
                </a:cubicBezTo>
                <a:cubicBezTo>
                  <a:pt x="28603" y="7847"/>
                  <a:pt x="29189" y="7575"/>
                  <a:pt x="29754" y="7282"/>
                </a:cubicBezTo>
                <a:cubicBezTo>
                  <a:pt x="29984" y="7157"/>
                  <a:pt x="30256" y="7031"/>
                  <a:pt x="30486" y="6906"/>
                </a:cubicBezTo>
                <a:cubicBezTo>
                  <a:pt x="30675" y="6801"/>
                  <a:pt x="30821" y="6696"/>
                  <a:pt x="31010" y="6613"/>
                </a:cubicBezTo>
                <a:cubicBezTo>
                  <a:pt x="31533" y="6320"/>
                  <a:pt x="32056" y="6006"/>
                  <a:pt x="32600" y="5713"/>
                </a:cubicBezTo>
                <a:cubicBezTo>
                  <a:pt x="33207" y="5378"/>
                  <a:pt x="33834" y="5043"/>
                  <a:pt x="34441" y="4709"/>
                </a:cubicBezTo>
                <a:cubicBezTo>
                  <a:pt x="35090" y="4332"/>
                  <a:pt x="35717" y="3997"/>
                  <a:pt x="36366" y="3621"/>
                </a:cubicBezTo>
                <a:cubicBezTo>
                  <a:pt x="36680" y="3453"/>
                  <a:pt x="36994" y="3286"/>
                  <a:pt x="37349" y="3139"/>
                </a:cubicBezTo>
                <a:cubicBezTo>
                  <a:pt x="38040" y="2763"/>
                  <a:pt x="38751" y="2428"/>
                  <a:pt x="39484" y="2135"/>
                </a:cubicBezTo>
                <a:cubicBezTo>
                  <a:pt x="39965" y="1926"/>
                  <a:pt x="40425" y="1738"/>
                  <a:pt x="40927" y="1591"/>
                </a:cubicBezTo>
                <a:cubicBezTo>
                  <a:pt x="41388" y="1424"/>
                  <a:pt x="41890" y="1256"/>
                  <a:pt x="42392" y="1173"/>
                </a:cubicBezTo>
                <a:cubicBezTo>
                  <a:pt x="42551" y="1158"/>
                  <a:pt x="42700" y="1134"/>
                  <a:pt x="42845" y="1134"/>
                </a:cubicBezTo>
                <a:cubicBezTo>
                  <a:pt x="42911" y="1134"/>
                  <a:pt x="42976" y="1139"/>
                  <a:pt x="43041" y="1152"/>
                </a:cubicBezTo>
                <a:cubicBezTo>
                  <a:pt x="43062" y="1152"/>
                  <a:pt x="43103" y="1173"/>
                  <a:pt x="43145" y="1173"/>
                </a:cubicBezTo>
                <a:cubicBezTo>
                  <a:pt x="43229" y="1194"/>
                  <a:pt x="43271" y="1256"/>
                  <a:pt x="43334" y="1277"/>
                </a:cubicBezTo>
                <a:lnTo>
                  <a:pt x="43564" y="1507"/>
                </a:lnTo>
                <a:cubicBezTo>
                  <a:pt x="43627" y="1570"/>
                  <a:pt x="43647" y="1633"/>
                  <a:pt x="43689" y="1717"/>
                </a:cubicBezTo>
                <a:cubicBezTo>
                  <a:pt x="43794" y="2010"/>
                  <a:pt x="43857" y="2323"/>
                  <a:pt x="43899" y="2637"/>
                </a:cubicBezTo>
                <a:cubicBezTo>
                  <a:pt x="43961" y="3035"/>
                  <a:pt x="43961" y="3453"/>
                  <a:pt x="43961" y="3830"/>
                </a:cubicBezTo>
                <a:lnTo>
                  <a:pt x="43961" y="4709"/>
                </a:lnTo>
                <a:lnTo>
                  <a:pt x="43961" y="5671"/>
                </a:lnTo>
                <a:cubicBezTo>
                  <a:pt x="43961" y="5797"/>
                  <a:pt x="43982" y="5964"/>
                  <a:pt x="44003" y="6090"/>
                </a:cubicBezTo>
                <a:cubicBezTo>
                  <a:pt x="44045" y="6215"/>
                  <a:pt x="44066" y="6320"/>
                  <a:pt x="44087" y="6445"/>
                </a:cubicBezTo>
                <a:cubicBezTo>
                  <a:pt x="44108" y="6592"/>
                  <a:pt x="44191" y="6717"/>
                  <a:pt x="44254" y="6822"/>
                </a:cubicBezTo>
                <a:cubicBezTo>
                  <a:pt x="44275" y="6906"/>
                  <a:pt x="44317" y="6948"/>
                  <a:pt x="44380" y="7010"/>
                </a:cubicBezTo>
                <a:cubicBezTo>
                  <a:pt x="44422" y="7073"/>
                  <a:pt x="44484" y="7157"/>
                  <a:pt x="44568" y="7240"/>
                </a:cubicBezTo>
                <a:cubicBezTo>
                  <a:pt x="44631" y="7345"/>
                  <a:pt x="44735" y="7387"/>
                  <a:pt x="44819" y="7471"/>
                </a:cubicBezTo>
                <a:cubicBezTo>
                  <a:pt x="44924" y="7554"/>
                  <a:pt x="45028" y="7638"/>
                  <a:pt x="45154" y="7701"/>
                </a:cubicBezTo>
                <a:lnTo>
                  <a:pt x="45468" y="7868"/>
                </a:lnTo>
                <a:lnTo>
                  <a:pt x="45865" y="8015"/>
                </a:lnTo>
                <a:cubicBezTo>
                  <a:pt x="46137" y="8098"/>
                  <a:pt x="46409" y="8119"/>
                  <a:pt x="46702" y="8161"/>
                </a:cubicBezTo>
                <a:cubicBezTo>
                  <a:pt x="46807" y="8168"/>
                  <a:pt x="46912" y="8170"/>
                  <a:pt x="47016" y="8170"/>
                </a:cubicBezTo>
                <a:cubicBezTo>
                  <a:pt x="47225" y="8170"/>
                  <a:pt x="47435" y="8161"/>
                  <a:pt x="47644" y="8161"/>
                </a:cubicBezTo>
                <a:cubicBezTo>
                  <a:pt x="48230" y="8119"/>
                  <a:pt x="48795" y="8015"/>
                  <a:pt x="49339" y="7910"/>
                </a:cubicBezTo>
                <a:cubicBezTo>
                  <a:pt x="49945" y="7784"/>
                  <a:pt x="50552" y="7596"/>
                  <a:pt x="51159" y="7429"/>
                </a:cubicBezTo>
                <a:cubicBezTo>
                  <a:pt x="52331" y="7073"/>
                  <a:pt x="53461" y="6655"/>
                  <a:pt x="54611" y="6236"/>
                </a:cubicBezTo>
                <a:cubicBezTo>
                  <a:pt x="54946" y="6111"/>
                  <a:pt x="55302" y="5985"/>
                  <a:pt x="55658" y="5859"/>
                </a:cubicBezTo>
                <a:cubicBezTo>
                  <a:pt x="56432" y="5567"/>
                  <a:pt x="57227" y="5253"/>
                  <a:pt x="58001" y="4981"/>
                </a:cubicBezTo>
                <a:cubicBezTo>
                  <a:pt x="58650" y="4751"/>
                  <a:pt x="59319" y="4520"/>
                  <a:pt x="59968" y="4311"/>
                </a:cubicBezTo>
                <a:cubicBezTo>
                  <a:pt x="60282" y="4207"/>
                  <a:pt x="60596" y="4123"/>
                  <a:pt x="60909" y="4018"/>
                </a:cubicBezTo>
                <a:cubicBezTo>
                  <a:pt x="61056" y="3976"/>
                  <a:pt x="61244" y="3914"/>
                  <a:pt x="61412" y="3872"/>
                </a:cubicBezTo>
                <a:cubicBezTo>
                  <a:pt x="61663" y="3788"/>
                  <a:pt x="61935" y="3704"/>
                  <a:pt x="62207" y="3663"/>
                </a:cubicBezTo>
                <a:lnTo>
                  <a:pt x="62583" y="3663"/>
                </a:lnTo>
                <a:cubicBezTo>
                  <a:pt x="62604" y="3725"/>
                  <a:pt x="62604" y="3788"/>
                  <a:pt x="62625" y="3872"/>
                </a:cubicBezTo>
                <a:lnTo>
                  <a:pt x="62625" y="4144"/>
                </a:lnTo>
                <a:cubicBezTo>
                  <a:pt x="62521" y="4667"/>
                  <a:pt x="62374" y="5169"/>
                  <a:pt x="62207" y="5692"/>
                </a:cubicBezTo>
                <a:cubicBezTo>
                  <a:pt x="62144" y="5964"/>
                  <a:pt x="62060" y="6215"/>
                  <a:pt x="61956" y="6487"/>
                </a:cubicBezTo>
                <a:cubicBezTo>
                  <a:pt x="61935" y="6550"/>
                  <a:pt x="61893" y="6634"/>
                  <a:pt x="61851" y="6717"/>
                </a:cubicBezTo>
                <a:cubicBezTo>
                  <a:pt x="61788" y="6843"/>
                  <a:pt x="61788" y="6968"/>
                  <a:pt x="61788" y="7115"/>
                </a:cubicBezTo>
                <a:cubicBezTo>
                  <a:pt x="61788" y="7157"/>
                  <a:pt x="61830" y="7220"/>
                  <a:pt x="61830" y="7282"/>
                </a:cubicBezTo>
                <a:cubicBezTo>
                  <a:pt x="61830" y="7366"/>
                  <a:pt x="61851" y="7429"/>
                  <a:pt x="61872" y="7492"/>
                </a:cubicBezTo>
                <a:cubicBezTo>
                  <a:pt x="61893" y="7638"/>
                  <a:pt x="61977" y="7743"/>
                  <a:pt x="62039" y="7868"/>
                </a:cubicBezTo>
                <a:cubicBezTo>
                  <a:pt x="62060" y="7889"/>
                  <a:pt x="62081" y="7910"/>
                  <a:pt x="62081" y="7952"/>
                </a:cubicBezTo>
                <a:cubicBezTo>
                  <a:pt x="62144" y="8015"/>
                  <a:pt x="62186" y="8077"/>
                  <a:pt x="62269" y="8119"/>
                </a:cubicBezTo>
                <a:cubicBezTo>
                  <a:pt x="62395" y="8224"/>
                  <a:pt x="62500" y="8287"/>
                  <a:pt x="62667" y="8328"/>
                </a:cubicBezTo>
                <a:cubicBezTo>
                  <a:pt x="62859" y="8392"/>
                  <a:pt x="63075" y="8420"/>
                  <a:pt x="63278" y="8420"/>
                </a:cubicBezTo>
                <a:cubicBezTo>
                  <a:pt x="63341" y="8420"/>
                  <a:pt x="63403" y="8417"/>
                  <a:pt x="63462" y="8412"/>
                </a:cubicBezTo>
                <a:cubicBezTo>
                  <a:pt x="63734" y="8391"/>
                  <a:pt x="63985" y="8328"/>
                  <a:pt x="64257" y="8287"/>
                </a:cubicBezTo>
                <a:cubicBezTo>
                  <a:pt x="64487" y="8224"/>
                  <a:pt x="64759" y="8182"/>
                  <a:pt x="64990" y="8119"/>
                </a:cubicBezTo>
                <a:cubicBezTo>
                  <a:pt x="65596" y="7994"/>
                  <a:pt x="66161" y="7784"/>
                  <a:pt x="66747" y="7575"/>
                </a:cubicBezTo>
                <a:cubicBezTo>
                  <a:pt x="67856" y="7157"/>
                  <a:pt x="68965" y="6738"/>
                  <a:pt x="70053" y="6299"/>
                </a:cubicBezTo>
                <a:cubicBezTo>
                  <a:pt x="71580" y="5671"/>
                  <a:pt x="73150" y="5085"/>
                  <a:pt x="74656" y="4520"/>
                </a:cubicBezTo>
                <a:cubicBezTo>
                  <a:pt x="75054" y="4353"/>
                  <a:pt x="75451" y="4207"/>
                  <a:pt x="75870" y="4081"/>
                </a:cubicBezTo>
                <a:cubicBezTo>
                  <a:pt x="76372" y="3893"/>
                  <a:pt x="76853" y="3683"/>
                  <a:pt x="77355" y="3516"/>
                </a:cubicBezTo>
                <a:lnTo>
                  <a:pt x="77355" y="3516"/>
                </a:lnTo>
                <a:cubicBezTo>
                  <a:pt x="76581" y="3600"/>
                  <a:pt x="75702" y="3809"/>
                  <a:pt x="74824" y="3976"/>
                </a:cubicBezTo>
                <a:cubicBezTo>
                  <a:pt x="74091" y="4123"/>
                  <a:pt x="73380" y="4248"/>
                  <a:pt x="72648" y="4416"/>
                </a:cubicBezTo>
                <a:cubicBezTo>
                  <a:pt x="71832" y="4604"/>
                  <a:pt x="71036" y="4771"/>
                  <a:pt x="70220" y="5023"/>
                </a:cubicBezTo>
                <a:cubicBezTo>
                  <a:pt x="69279" y="5274"/>
                  <a:pt x="68337" y="5567"/>
                  <a:pt x="67375" y="5880"/>
                </a:cubicBezTo>
                <a:cubicBezTo>
                  <a:pt x="66684" y="6090"/>
                  <a:pt x="66015" y="6341"/>
                  <a:pt x="65324" y="6550"/>
                </a:cubicBezTo>
                <a:cubicBezTo>
                  <a:pt x="64990" y="6655"/>
                  <a:pt x="64613" y="6738"/>
                  <a:pt x="64257" y="6822"/>
                </a:cubicBezTo>
                <a:cubicBezTo>
                  <a:pt x="63964" y="6864"/>
                  <a:pt x="63692" y="6948"/>
                  <a:pt x="63420" y="7010"/>
                </a:cubicBezTo>
                <a:lnTo>
                  <a:pt x="63148" y="7010"/>
                </a:lnTo>
                <a:cubicBezTo>
                  <a:pt x="63190" y="6906"/>
                  <a:pt x="63232" y="6759"/>
                  <a:pt x="63253" y="6655"/>
                </a:cubicBezTo>
                <a:cubicBezTo>
                  <a:pt x="63274" y="6529"/>
                  <a:pt x="63337" y="6424"/>
                  <a:pt x="63357" y="6299"/>
                </a:cubicBezTo>
                <a:cubicBezTo>
                  <a:pt x="63462" y="5922"/>
                  <a:pt x="63567" y="5546"/>
                  <a:pt x="63671" y="5169"/>
                </a:cubicBezTo>
                <a:cubicBezTo>
                  <a:pt x="63734" y="4918"/>
                  <a:pt x="63776" y="4646"/>
                  <a:pt x="63839" y="4416"/>
                </a:cubicBezTo>
                <a:cubicBezTo>
                  <a:pt x="63860" y="4290"/>
                  <a:pt x="63860" y="4144"/>
                  <a:pt x="63860" y="3997"/>
                </a:cubicBezTo>
                <a:cubicBezTo>
                  <a:pt x="63860" y="3872"/>
                  <a:pt x="63839" y="3725"/>
                  <a:pt x="63797" y="3600"/>
                </a:cubicBezTo>
                <a:cubicBezTo>
                  <a:pt x="63776" y="3391"/>
                  <a:pt x="63671" y="3160"/>
                  <a:pt x="63567" y="2972"/>
                </a:cubicBezTo>
                <a:cubicBezTo>
                  <a:pt x="63504" y="2867"/>
                  <a:pt x="63420" y="2763"/>
                  <a:pt x="63274" y="2679"/>
                </a:cubicBezTo>
                <a:cubicBezTo>
                  <a:pt x="63148" y="2616"/>
                  <a:pt x="63023" y="2554"/>
                  <a:pt x="62897" y="2533"/>
                </a:cubicBezTo>
                <a:cubicBezTo>
                  <a:pt x="62793" y="2512"/>
                  <a:pt x="62667" y="2512"/>
                  <a:pt x="62521" y="2470"/>
                </a:cubicBezTo>
                <a:lnTo>
                  <a:pt x="62186" y="2470"/>
                </a:lnTo>
                <a:cubicBezTo>
                  <a:pt x="61893" y="2512"/>
                  <a:pt x="61621" y="2574"/>
                  <a:pt x="61328" y="2679"/>
                </a:cubicBezTo>
                <a:cubicBezTo>
                  <a:pt x="61119" y="2763"/>
                  <a:pt x="60909" y="2826"/>
                  <a:pt x="60658" y="2867"/>
                </a:cubicBezTo>
                <a:cubicBezTo>
                  <a:pt x="60303" y="2972"/>
                  <a:pt x="59926" y="3077"/>
                  <a:pt x="59570" y="3202"/>
                </a:cubicBezTo>
                <a:cubicBezTo>
                  <a:pt x="58796" y="3474"/>
                  <a:pt x="58001" y="3704"/>
                  <a:pt x="57227" y="3997"/>
                </a:cubicBezTo>
                <a:cubicBezTo>
                  <a:pt x="56243" y="4332"/>
                  <a:pt x="55302" y="4667"/>
                  <a:pt x="54339" y="5023"/>
                </a:cubicBezTo>
                <a:cubicBezTo>
                  <a:pt x="53461" y="5336"/>
                  <a:pt x="52561" y="5650"/>
                  <a:pt x="51682" y="5901"/>
                </a:cubicBezTo>
                <a:cubicBezTo>
                  <a:pt x="51117" y="6090"/>
                  <a:pt x="50552" y="6215"/>
                  <a:pt x="50008" y="6383"/>
                </a:cubicBezTo>
                <a:cubicBezTo>
                  <a:pt x="49443" y="6529"/>
                  <a:pt x="48878" y="6655"/>
                  <a:pt x="48292" y="6738"/>
                </a:cubicBezTo>
                <a:cubicBezTo>
                  <a:pt x="47916" y="6794"/>
                  <a:pt x="47521" y="6822"/>
                  <a:pt x="47119" y="6822"/>
                </a:cubicBezTo>
                <a:cubicBezTo>
                  <a:pt x="46919" y="6822"/>
                  <a:pt x="46716" y="6815"/>
                  <a:pt x="46514" y="6801"/>
                </a:cubicBezTo>
                <a:cubicBezTo>
                  <a:pt x="46347" y="6759"/>
                  <a:pt x="46158" y="6717"/>
                  <a:pt x="45991" y="6655"/>
                </a:cubicBezTo>
                <a:cubicBezTo>
                  <a:pt x="45886" y="6613"/>
                  <a:pt x="45782" y="6550"/>
                  <a:pt x="45677" y="6466"/>
                </a:cubicBezTo>
                <a:cubicBezTo>
                  <a:pt x="45614" y="6404"/>
                  <a:pt x="45531" y="6341"/>
                  <a:pt x="45447" y="6278"/>
                </a:cubicBezTo>
                <a:cubicBezTo>
                  <a:pt x="45426" y="6236"/>
                  <a:pt x="45405" y="6194"/>
                  <a:pt x="45405" y="6173"/>
                </a:cubicBezTo>
                <a:cubicBezTo>
                  <a:pt x="45342" y="6006"/>
                  <a:pt x="45321" y="5818"/>
                  <a:pt x="45300" y="5671"/>
                </a:cubicBezTo>
                <a:cubicBezTo>
                  <a:pt x="45259" y="5357"/>
                  <a:pt x="45259" y="5043"/>
                  <a:pt x="45259" y="4751"/>
                </a:cubicBezTo>
                <a:cubicBezTo>
                  <a:pt x="45259" y="4458"/>
                  <a:pt x="45259" y="4186"/>
                  <a:pt x="45238" y="3893"/>
                </a:cubicBezTo>
                <a:cubicBezTo>
                  <a:pt x="45238" y="3453"/>
                  <a:pt x="45217" y="3035"/>
                  <a:pt x="45154" y="2574"/>
                </a:cubicBezTo>
                <a:cubicBezTo>
                  <a:pt x="45091" y="2030"/>
                  <a:pt x="44987" y="1466"/>
                  <a:pt x="44673" y="963"/>
                </a:cubicBezTo>
                <a:cubicBezTo>
                  <a:pt x="44589" y="859"/>
                  <a:pt x="44505" y="754"/>
                  <a:pt x="44401" y="650"/>
                </a:cubicBezTo>
                <a:cubicBezTo>
                  <a:pt x="44296" y="545"/>
                  <a:pt x="44191" y="461"/>
                  <a:pt x="44087" y="378"/>
                </a:cubicBezTo>
                <a:cubicBezTo>
                  <a:pt x="43878" y="231"/>
                  <a:pt x="43647" y="126"/>
                  <a:pt x="43417" y="43"/>
                </a:cubicBezTo>
                <a:cubicBezTo>
                  <a:pt x="43271" y="22"/>
                  <a:pt x="43145" y="22"/>
                  <a:pt x="430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9" name="Google Shape;3099;p69"/>
          <p:cNvSpPr/>
          <p:nvPr/>
        </p:nvSpPr>
        <p:spPr>
          <a:xfrm>
            <a:off x="3144385" y="4530784"/>
            <a:ext cx="1440633" cy="1219933"/>
          </a:xfrm>
          <a:custGeom>
            <a:avLst/>
            <a:gdLst/>
            <a:ahLst/>
            <a:cxnLst/>
            <a:rect l="l" t="t" r="r" b="b"/>
            <a:pathLst>
              <a:path w="43219" h="36598" extrusionOk="0">
                <a:moveTo>
                  <a:pt x="15348" y="8025"/>
                </a:moveTo>
                <a:cubicBezTo>
                  <a:pt x="14687" y="8356"/>
                  <a:pt x="14044" y="8714"/>
                  <a:pt x="13425" y="9098"/>
                </a:cubicBezTo>
                <a:cubicBezTo>
                  <a:pt x="13367" y="9134"/>
                  <a:pt x="13309" y="9171"/>
                  <a:pt x="13251" y="9207"/>
                </a:cubicBezTo>
                <a:lnTo>
                  <a:pt x="13251" y="9207"/>
                </a:lnTo>
                <a:cubicBezTo>
                  <a:pt x="13383" y="9060"/>
                  <a:pt x="13516" y="8915"/>
                  <a:pt x="13649" y="8772"/>
                </a:cubicBezTo>
                <a:lnTo>
                  <a:pt x="13649" y="8772"/>
                </a:lnTo>
                <a:cubicBezTo>
                  <a:pt x="14220" y="8505"/>
                  <a:pt x="14788" y="8256"/>
                  <a:pt x="15348" y="8025"/>
                </a:cubicBezTo>
                <a:close/>
                <a:moveTo>
                  <a:pt x="28933" y="1027"/>
                </a:moveTo>
                <a:cubicBezTo>
                  <a:pt x="31292" y="1027"/>
                  <a:pt x="33656" y="1618"/>
                  <a:pt x="35895" y="2991"/>
                </a:cubicBezTo>
                <a:cubicBezTo>
                  <a:pt x="38941" y="4863"/>
                  <a:pt x="40018" y="7784"/>
                  <a:pt x="39994" y="10944"/>
                </a:cubicBezTo>
                <a:lnTo>
                  <a:pt x="39994" y="10944"/>
                </a:lnTo>
                <a:cubicBezTo>
                  <a:pt x="37386" y="6136"/>
                  <a:pt x="32260" y="4463"/>
                  <a:pt x="26978" y="4463"/>
                </a:cubicBezTo>
                <a:cubicBezTo>
                  <a:pt x="23980" y="4463"/>
                  <a:pt x="20931" y="5002"/>
                  <a:pt x="18265" y="5814"/>
                </a:cubicBezTo>
                <a:cubicBezTo>
                  <a:pt x="17475" y="6053"/>
                  <a:pt x="16657" y="6332"/>
                  <a:pt x="15825" y="6649"/>
                </a:cubicBezTo>
                <a:lnTo>
                  <a:pt x="15825" y="6649"/>
                </a:lnTo>
                <a:cubicBezTo>
                  <a:pt x="19473" y="3414"/>
                  <a:pt x="24193" y="1027"/>
                  <a:pt x="28933" y="1027"/>
                </a:cubicBezTo>
                <a:close/>
                <a:moveTo>
                  <a:pt x="29164" y="5609"/>
                </a:moveTo>
                <a:lnTo>
                  <a:pt x="29164" y="5609"/>
                </a:lnTo>
                <a:cubicBezTo>
                  <a:pt x="33303" y="6072"/>
                  <a:pt x="37056" y="7918"/>
                  <a:pt x="39295" y="12036"/>
                </a:cubicBezTo>
                <a:cubicBezTo>
                  <a:pt x="39492" y="12405"/>
                  <a:pt x="39664" y="12774"/>
                  <a:pt x="39814" y="13144"/>
                </a:cubicBezTo>
                <a:lnTo>
                  <a:pt x="39814" y="13144"/>
                </a:lnTo>
                <a:cubicBezTo>
                  <a:pt x="39783" y="13349"/>
                  <a:pt x="39748" y="13555"/>
                  <a:pt x="39711" y="13760"/>
                </a:cubicBezTo>
                <a:lnTo>
                  <a:pt x="39711" y="13760"/>
                </a:lnTo>
                <a:cubicBezTo>
                  <a:pt x="38830" y="10701"/>
                  <a:pt x="36752" y="8092"/>
                  <a:pt x="33360" y="6736"/>
                </a:cubicBezTo>
                <a:cubicBezTo>
                  <a:pt x="32012" y="6189"/>
                  <a:pt x="30603" y="5819"/>
                  <a:pt x="29164" y="5609"/>
                </a:cubicBezTo>
                <a:close/>
                <a:moveTo>
                  <a:pt x="8484" y="14386"/>
                </a:moveTo>
                <a:lnTo>
                  <a:pt x="8484" y="14386"/>
                </a:lnTo>
                <a:cubicBezTo>
                  <a:pt x="7882" y="15514"/>
                  <a:pt x="7369" y="16668"/>
                  <a:pt x="6966" y="17831"/>
                </a:cubicBezTo>
                <a:lnTo>
                  <a:pt x="6966" y="17831"/>
                </a:lnTo>
                <a:cubicBezTo>
                  <a:pt x="6628" y="18198"/>
                  <a:pt x="6304" y="18572"/>
                  <a:pt x="5993" y="18950"/>
                </a:cubicBezTo>
                <a:cubicBezTo>
                  <a:pt x="5721" y="19272"/>
                  <a:pt x="5465" y="19603"/>
                  <a:pt x="5227" y="19940"/>
                </a:cubicBezTo>
                <a:lnTo>
                  <a:pt x="5227" y="19940"/>
                </a:lnTo>
                <a:cubicBezTo>
                  <a:pt x="5334" y="19629"/>
                  <a:pt x="5455" y="19319"/>
                  <a:pt x="5589" y="19008"/>
                </a:cubicBezTo>
                <a:cubicBezTo>
                  <a:pt x="6319" y="17310"/>
                  <a:pt x="7304" y="15766"/>
                  <a:pt x="8484" y="14386"/>
                </a:cubicBezTo>
                <a:close/>
                <a:moveTo>
                  <a:pt x="40490" y="15730"/>
                </a:moveTo>
                <a:lnTo>
                  <a:pt x="40490" y="15730"/>
                </a:lnTo>
                <a:cubicBezTo>
                  <a:pt x="40782" y="18020"/>
                  <a:pt x="40293" y="20295"/>
                  <a:pt x="39298" y="22430"/>
                </a:cubicBezTo>
                <a:lnTo>
                  <a:pt x="39298" y="22430"/>
                </a:lnTo>
                <a:cubicBezTo>
                  <a:pt x="39964" y="20581"/>
                  <a:pt x="40269" y="18643"/>
                  <a:pt x="40191" y="16770"/>
                </a:cubicBezTo>
                <a:lnTo>
                  <a:pt x="40191" y="16770"/>
                </a:lnTo>
                <a:cubicBezTo>
                  <a:pt x="40298" y="16426"/>
                  <a:pt x="40399" y="16079"/>
                  <a:pt x="40490" y="15730"/>
                </a:cubicBezTo>
                <a:close/>
                <a:moveTo>
                  <a:pt x="38294" y="21345"/>
                </a:moveTo>
                <a:lnTo>
                  <a:pt x="38294" y="21345"/>
                </a:lnTo>
                <a:cubicBezTo>
                  <a:pt x="38228" y="21568"/>
                  <a:pt x="38158" y="21788"/>
                  <a:pt x="38085" y="22004"/>
                </a:cubicBezTo>
                <a:cubicBezTo>
                  <a:pt x="37337" y="24267"/>
                  <a:pt x="35850" y="26228"/>
                  <a:pt x="33970" y="27897"/>
                </a:cubicBezTo>
                <a:lnTo>
                  <a:pt x="33970" y="27897"/>
                </a:lnTo>
                <a:cubicBezTo>
                  <a:pt x="35343" y="26243"/>
                  <a:pt x="36558" y="24441"/>
                  <a:pt x="37624" y="22580"/>
                </a:cubicBezTo>
                <a:cubicBezTo>
                  <a:pt x="37852" y="22182"/>
                  <a:pt x="38076" y="21770"/>
                  <a:pt x="38294" y="21345"/>
                </a:cubicBezTo>
                <a:close/>
                <a:moveTo>
                  <a:pt x="3905" y="27756"/>
                </a:moveTo>
                <a:lnTo>
                  <a:pt x="3905" y="27756"/>
                </a:lnTo>
                <a:cubicBezTo>
                  <a:pt x="3978" y="28009"/>
                  <a:pt x="4059" y="28262"/>
                  <a:pt x="4149" y="28515"/>
                </a:cubicBezTo>
                <a:cubicBezTo>
                  <a:pt x="4873" y="30551"/>
                  <a:pt x="6068" y="32159"/>
                  <a:pt x="7561" y="33382"/>
                </a:cubicBezTo>
                <a:lnTo>
                  <a:pt x="7561" y="33382"/>
                </a:lnTo>
                <a:cubicBezTo>
                  <a:pt x="7002" y="32998"/>
                  <a:pt x="6476" y="32550"/>
                  <a:pt x="5993" y="32029"/>
                </a:cubicBezTo>
                <a:cubicBezTo>
                  <a:pt x="4751" y="30681"/>
                  <a:pt x="4104" y="29229"/>
                  <a:pt x="3905" y="27756"/>
                </a:cubicBezTo>
                <a:close/>
                <a:moveTo>
                  <a:pt x="32785" y="30336"/>
                </a:moveTo>
                <a:cubicBezTo>
                  <a:pt x="31577" y="31293"/>
                  <a:pt x="30323" y="32119"/>
                  <a:pt x="29097" y="32778"/>
                </a:cubicBezTo>
                <a:cubicBezTo>
                  <a:pt x="28668" y="33012"/>
                  <a:pt x="28225" y="33229"/>
                  <a:pt x="27770" y="33427"/>
                </a:cubicBezTo>
                <a:lnTo>
                  <a:pt x="27770" y="33427"/>
                </a:lnTo>
                <a:cubicBezTo>
                  <a:pt x="28126" y="33206"/>
                  <a:pt x="28475" y="32974"/>
                  <a:pt x="28818" y="32732"/>
                </a:cubicBezTo>
                <a:lnTo>
                  <a:pt x="28818" y="32732"/>
                </a:lnTo>
                <a:cubicBezTo>
                  <a:pt x="30182" y="32035"/>
                  <a:pt x="31527" y="31236"/>
                  <a:pt x="32785" y="30336"/>
                </a:cubicBezTo>
                <a:close/>
                <a:moveTo>
                  <a:pt x="26468" y="6439"/>
                </a:moveTo>
                <a:cubicBezTo>
                  <a:pt x="26672" y="6439"/>
                  <a:pt x="26876" y="6442"/>
                  <a:pt x="27080" y="6448"/>
                </a:cubicBezTo>
                <a:cubicBezTo>
                  <a:pt x="30652" y="6505"/>
                  <a:pt x="34282" y="7715"/>
                  <a:pt x="36760" y="10366"/>
                </a:cubicBezTo>
                <a:cubicBezTo>
                  <a:pt x="38340" y="12072"/>
                  <a:pt x="38967" y="14282"/>
                  <a:pt x="39001" y="16547"/>
                </a:cubicBezTo>
                <a:lnTo>
                  <a:pt x="39001" y="16547"/>
                </a:lnTo>
                <a:cubicBezTo>
                  <a:pt x="38266" y="18842"/>
                  <a:pt x="37216" y="21014"/>
                  <a:pt x="36184" y="22753"/>
                </a:cubicBezTo>
                <a:cubicBezTo>
                  <a:pt x="34016" y="26444"/>
                  <a:pt x="31162" y="29674"/>
                  <a:pt x="27730" y="31934"/>
                </a:cubicBezTo>
                <a:lnTo>
                  <a:pt x="27730" y="31934"/>
                </a:lnTo>
                <a:cubicBezTo>
                  <a:pt x="25505" y="33008"/>
                  <a:pt x="23227" y="33824"/>
                  <a:pt x="21203" y="34391"/>
                </a:cubicBezTo>
                <a:cubicBezTo>
                  <a:pt x="20446" y="34600"/>
                  <a:pt x="19657" y="34786"/>
                  <a:pt x="18851" y="34935"/>
                </a:cubicBezTo>
                <a:lnTo>
                  <a:pt x="18851" y="34935"/>
                </a:lnTo>
                <a:cubicBezTo>
                  <a:pt x="14096" y="34553"/>
                  <a:pt x="9673" y="32202"/>
                  <a:pt x="7721" y="27305"/>
                </a:cubicBezTo>
                <a:cubicBezTo>
                  <a:pt x="6597" y="24386"/>
                  <a:pt x="6793" y="21288"/>
                  <a:pt x="7759" y="18329"/>
                </a:cubicBezTo>
                <a:lnTo>
                  <a:pt x="7759" y="18329"/>
                </a:lnTo>
                <a:cubicBezTo>
                  <a:pt x="11382" y="14462"/>
                  <a:pt x="16409" y="11507"/>
                  <a:pt x="21607" y="10308"/>
                </a:cubicBezTo>
                <a:cubicBezTo>
                  <a:pt x="22576" y="10059"/>
                  <a:pt x="23611" y="9889"/>
                  <a:pt x="24643" y="9889"/>
                </a:cubicBezTo>
                <a:cubicBezTo>
                  <a:pt x="25758" y="9889"/>
                  <a:pt x="26869" y="10087"/>
                  <a:pt x="27887" y="10596"/>
                </a:cubicBezTo>
                <a:cubicBezTo>
                  <a:pt x="30019" y="11575"/>
                  <a:pt x="30480" y="14053"/>
                  <a:pt x="30422" y="16242"/>
                </a:cubicBezTo>
                <a:cubicBezTo>
                  <a:pt x="30422" y="16654"/>
                  <a:pt x="30707" y="16840"/>
                  <a:pt x="30993" y="16840"/>
                </a:cubicBezTo>
                <a:cubicBezTo>
                  <a:pt x="31269" y="16840"/>
                  <a:pt x="31546" y="16668"/>
                  <a:pt x="31574" y="16358"/>
                </a:cubicBezTo>
                <a:cubicBezTo>
                  <a:pt x="31825" y="11350"/>
                  <a:pt x="28767" y="8997"/>
                  <a:pt x="24481" y="8997"/>
                </a:cubicBezTo>
                <a:cubicBezTo>
                  <a:pt x="23837" y="8997"/>
                  <a:pt x="23164" y="9050"/>
                  <a:pt x="22471" y="9156"/>
                </a:cubicBezTo>
                <a:cubicBezTo>
                  <a:pt x="17473" y="9896"/>
                  <a:pt x="12438" y="12644"/>
                  <a:pt x="8590" y="16204"/>
                </a:cubicBezTo>
                <a:lnTo>
                  <a:pt x="8590" y="16204"/>
                </a:lnTo>
                <a:cubicBezTo>
                  <a:pt x="9299" y="14644"/>
                  <a:pt x="10195" y="13148"/>
                  <a:pt x="11190" y="11766"/>
                </a:cubicBezTo>
                <a:lnTo>
                  <a:pt x="11190" y="11766"/>
                </a:lnTo>
                <a:cubicBezTo>
                  <a:pt x="15463" y="8318"/>
                  <a:pt x="21113" y="6439"/>
                  <a:pt x="26468" y="6439"/>
                </a:cubicBezTo>
                <a:close/>
                <a:moveTo>
                  <a:pt x="6339" y="20041"/>
                </a:moveTo>
                <a:lnTo>
                  <a:pt x="6339" y="20041"/>
                </a:lnTo>
                <a:cubicBezTo>
                  <a:pt x="5212" y="25167"/>
                  <a:pt x="6453" y="30240"/>
                  <a:pt x="11812" y="33758"/>
                </a:cubicBezTo>
                <a:cubicBezTo>
                  <a:pt x="12717" y="34348"/>
                  <a:pt x="13648" y="34823"/>
                  <a:pt x="14597" y="35192"/>
                </a:cubicBezTo>
                <a:lnTo>
                  <a:pt x="14597" y="35192"/>
                </a:lnTo>
                <a:cubicBezTo>
                  <a:pt x="8302" y="34341"/>
                  <a:pt x="4165" y="29152"/>
                  <a:pt x="4553" y="23224"/>
                </a:cubicBezTo>
                <a:lnTo>
                  <a:pt x="4553" y="23224"/>
                </a:lnTo>
                <a:cubicBezTo>
                  <a:pt x="4993" y="22112"/>
                  <a:pt x="5611" y="21038"/>
                  <a:pt x="6339" y="20041"/>
                </a:cubicBezTo>
                <a:close/>
                <a:moveTo>
                  <a:pt x="29225" y="0"/>
                </a:moveTo>
                <a:cubicBezTo>
                  <a:pt x="26421" y="0"/>
                  <a:pt x="23566" y="702"/>
                  <a:pt x="21146" y="1838"/>
                </a:cubicBezTo>
                <a:cubicBezTo>
                  <a:pt x="18490" y="3087"/>
                  <a:pt x="15756" y="5155"/>
                  <a:pt x="13352" y="7690"/>
                </a:cubicBezTo>
                <a:lnTo>
                  <a:pt x="13352" y="7690"/>
                </a:lnTo>
                <a:cubicBezTo>
                  <a:pt x="6878" y="10685"/>
                  <a:pt x="367" y="15889"/>
                  <a:pt x="1" y="22983"/>
                </a:cubicBezTo>
                <a:cubicBezTo>
                  <a:pt x="1" y="23329"/>
                  <a:pt x="274" y="23502"/>
                  <a:pt x="548" y="23502"/>
                </a:cubicBezTo>
                <a:cubicBezTo>
                  <a:pt x="822" y="23502"/>
                  <a:pt x="1095" y="23329"/>
                  <a:pt x="1095" y="22983"/>
                </a:cubicBezTo>
                <a:cubicBezTo>
                  <a:pt x="1343" y="17112"/>
                  <a:pt x="6221" y="12753"/>
                  <a:pt x="11447" y="9887"/>
                </a:cubicBezTo>
                <a:lnTo>
                  <a:pt x="11447" y="9887"/>
                </a:lnTo>
                <a:cubicBezTo>
                  <a:pt x="11070" y="10365"/>
                  <a:pt x="10705" y="10853"/>
                  <a:pt x="10355" y="11351"/>
                </a:cubicBezTo>
                <a:lnTo>
                  <a:pt x="10355" y="11351"/>
                </a:lnTo>
                <a:cubicBezTo>
                  <a:pt x="6711" y="14477"/>
                  <a:pt x="3825" y="18769"/>
                  <a:pt x="3466" y="23402"/>
                </a:cubicBezTo>
                <a:lnTo>
                  <a:pt x="3466" y="23402"/>
                </a:lnTo>
                <a:cubicBezTo>
                  <a:pt x="2313" y="26938"/>
                  <a:pt x="2938" y="30748"/>
                  <a:pt x="6050" y="33700"/>
                </a:cubicBezTo>
                <a:cubicBezTo>
                  <a:pt x="8377" y="35830"/>
                  <a:pt x="11426" y="36597"/>
                  <a:pt x="14575" y="36597"/>
                </a:cubicBezTo>
                <a:cubicBezTo>
                  <a:pt x="15326" y="36597"/>
                  <a:pt x="16083" y="36553"/>
                  <a:pt x="16837" y="36474"/>
                </a:cubicBezTo>
                <a:lnTo>
                  <a:pt x="16837" y="36474"/>
                </a:lnTo>
                <a:cubicBezTo>
                  <a:pt x="16959" y="36477"/>
                  <a:pt x="17081" y="36478"/>
                  <a:pt x="17203" y="36478"/>
                </a:cubicBezTo>
                <a:cubicBezTo>
                  <a:pt x="18268" y="36478"/>
                  <a:pt x="19330" y="36390"/>
                  <a:pt x="20365" y="36219"/>
                </a:cubicBezTo>
                <a:lnTo>
                  <a:pt x="20365" y="36219"/>
                </a:lnTo>
                <a:cubicBezTo>
                  <a:pt x="24845" y="36173"/>
                  <a:pt x="29348" y="34341"/>
                  <a:pt x="33072" y="31626"/>
                </a:cubicBezTo>
                <a:cubicBezTo>
                  <a:pt x="38673" y="27496"/>
                  <a:pt x="43219" y="20366"/>
                  <a:pt x="40981" y="13290"/>
                </a:cubicBezTo>
                <a:lnTo>
                  <a:pt x="40981" y="13290"/>
                </a:lnTo>
                <a:cubicBezTo>
                  <a:pt x="41409" y="10126"/>
                  <a:pt x="40980" y="6967"/>
                  <a:pt x="39007" y="4373"/>
                </a:cubicBezTo>
                <a:cubicBezTo>
                  <a:pt x="36604" y="1247"/>
                  <a:pt x="32960" y="0"/>
                  <a:pt x="29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0" name="Google Shape;3100;p69"/>
          <p:cNvSpPr/>
          <p:nvPr/>
        </p:nvSpPr>
        <p:spPr>
          <a:xfrm>
            <a:off x="9514451" y="3608851"/>
            <a:ext cx="1543819" cy="1219861"/>
          </a:xfrm>
          <a:custGeom>
            <a:avLst/>
            <a:gdLst/>
            <a:ahLst/>
            <a:cxnLst/>
            <a:rect l="l" t="t" r="r" b="b"/>
            <a:pathLst>
              <a:path w="71330" h="56362" extrusionOk="0">
                <a:moveTo>
                  <a:pt x="45115" y="1018"/>
                </a:moveTo>
                <a:cubicBezTo>
                  <a:pt x="46182" y="1018"/>
                  <a:pt x="47111" y="1322"/>
                  <a:pt x="47706" y="2153"/>
                </a:cubicBezTo>
                <a:cubicBezTo>
                  <a:pt x="47896" y="2410"/>
                  <a:pt x="48063" y="2687"/>
                  <a:pt x="48212" y="2978"/>
                </a:cubicBezTo>
                <a:lnTo>
                  <a:pt x="48212" y="2978"/>
                </a:lnTo>
                <a:cubicBezTo>
                  <a:pt x="48174" y="2978"/>
                  <a:pt x="48136" y="2978"/>
                  <a:pt x="48098" y="2978"/>
                </a:cubicBezTo>
                <a:cubicBezTo>
                  <a:pt x="41654" y="2978"/>
                  <a:pt x="34969" y="5031"/>
                  <a:pt x="29169" y="7563"/>
                </a:cubicBezTo>
                <a:lnTo>
                  <a:pt x="29169" y="7563"/>
                </a:lnTo>
                <a:cubicBezTo>
                  <a:pt x="29032" y="7561"/>
                  <a:pt x="28895" y="7560"/>
                  <a:pt x="28758" y="7559"/>
                </a:cubicBezTo>
                <a:lnTo>
                  <a:pt x="28758" y="7559"/>
                </a:lnTo>
                <a:cubicBezTo>
                  <a:pt x="31794" y="5850"/>
                  <a:pt x="34921" y="4386"/>
                  <a:pt x="38200" y="3074"/>
                </a:cubicBezTo>
                <a:cubicBezTo>
                  <a:pt x="39782" y="2481"/>
                  <a:pt x="42778" y="1018"/>
                  <a:pt x="45115" y="1018"/>
                </a:cubicBezTo>
                <a:close/>
                <a:moveTo>
                  <a:pt x="48250" y="4114"/>
                </a:moveTo>
                <a:cubicBezTo>
                  <a:pt x="48395" y="4114"/>
                  <a:pt x="48541" y="4115"/>
                  <a:pt x="48686" y="4117"/>
                </a:cubicBezTo>
                <a:lnTo>
                  <a:pt x="48686" y="4117"/>
                </a:lnTo>
                <a:cubicBezTo>
                  <a:pt x="48883" y="4700"/>
                  <a:pt x="49033" y="5315"/>
                  <a:pt x="49156" y="5936"/>
                </a:cubicBezTo>
                <a:lnTo>
                  <a:pt x="49156" y="5936"/>
                </a:lnTo>
                <a:cubicBezTo>
                  <a:pt x="47906" y="5651"/>
                  <a:pt x="46632" y="5462"/>
                  <a:pt x="45344" y="5379"/>
                </a:cubicBezTo>
                <a:cubicBezTo>
                  <a:pt x="44750" y="5338"/>
                  <a:pt x="44157" y="5317"/>
                  <a:pt x="43565" y="5317"/>
                </a:cubicBezTo>
                <a:cubicBezTo>
                  <a:pt x="39654" y="5317"/>
                  <a:pt x="35786" y="6201"/>
                  <a:pt x="32102" y="7653"/>
                </a:cubicBezTo>
                <a:lnTo>
                  <a:pt x="32102" y="7653"/>
                </a:lnTo>
                <a:cubicBezTo>
                  <a:pt x="31947" y="7645"/>
                  <a:pt x="31793" y="7638"/>
                  <a:pt x="31638" y="7631"/>
                </a:cubicBezTo>
                <a:lnTo>
                  <a:pt x="31638" y="7631"/>
                </a:lnTo>
                <a:cubicBezTo>
                  <a:pt x="32156" y="7431"/>
                  <a:pt x="32672" y="7237"/>
                  <a:pt x="33187" y="7050"/>
                </a:cubicBezTo>
                <a:cubicBezTo>
                  <a:pt x="37664" y="5440"/>
                  <a:pt x="43058" y="4114"/>
                  <a:pt x="48250" y="4114"/>
                </a:cubicBezTo>
                <a:close/>
                <a:moveTo>
                  <a:pt x="49865" y="4158"/>
                </a:moveTo>
                <a:lnTo>
                  <a:pt x="49865" y="4158"/>
                </a:lnTo>
                <a:cubicBezTo>
                  <a:pt x="55036" y="4447"/>
                  <a:pt x="59883" y="6191"/>
                  <a:pt x="63263" y="10449"/>
                </a:cubicBezTo>
                <a:cubicBezTo>
                  <a:pt x="65453" y="13171"/>
                  <a:pt x="66592" y="16395"/>
                  <a:pt x="66962" y="19774"/>
                </a:cubicBezTo>
                <a:lnTo>
                  <a:pt x="66962" y="19774"/>
                </a:lnTo>
                <a:cubicBezTo>
                  <a:pt x="66545" y="18907"/>
                  <a:pt x="66059" y="18062"/>
                  <a:pt x="65510" y="17248"/>
                </a:cubicBezTo>
                <a:cubicBezTo>
                  <a:pt x="61867" y="11966"/>
                  <a:pt x="56425" y="7944"/>
                  <a:pt x="50321" y="6233"/>
                </a:cubicBezTo>
                <a:lnTo>
                  <a:pt x="50321" y="6233"/>
                </a:lnTo>
                <a:cubicBezTo>
                  <a:pt x="50201" y="5532"/>
                  <a:pt x="50058" y="4830"/>
                  <a:pt x="49865" y="4158"/>
                </a:cubicBezTo>
                <a:close/>
                <a:moveTo>
                  <a:pt x="43459" y="6505"/>
                </a:moveTo>
                <a:cubicBezTo>
                  <a:pt x="45450" y="6505"/>
                  <a:pt x="47430" y="6728"/>
                  <a:pt x="49375" y="7201"/>
                </a:cubicBezTo>
                <a:lnTo>
                  <a:pt x="49375" y="7201"/>
                </a:lnTo>
                <a:cubicBezTo>
                  <a:pt x="49498" y="7992"/>
                  <a:pt x="49600" y="8766"/>
                  <a:pt x="49723" y="9470"/>
                </a:cubicBezTo>
                <a:cubicBezTo>
                  <a:pt x="49796" y="9784"/>
                  <a:pt x="50010" y="9916"/>
                  <a:pt x="50231" y="9916"/>
                </a:cubicBezTo>
                <a:cubicBezTo>
                  <a:pt x="50535" y="9916"/>
                  <a:pt x="50851" y="9665"/>
                  <a:pt x="50818" y="9297"/>
                </a:cubicBezTo>
                <a:cubicBezTo>
                  <a:pt x="50709" y="8732"/>
                  <a:pt x="50619" y="8129"/>
                  <a:pt x="50525" y="7511"/>
                </a:cubicBezTo>
                <a:lnTo>
                  <a:pt x="50525" y="7511"/>
                </a:lnTo>
                <a:cubicBezTo>
                  <a:pt x="53434" y="8375"/>
                  <a:pt x="56250" y="9822"/>
                  <a:pt x="58884" y="11947"/>
                </a:cubicBezTo>
                <a:cubicBezTo>
                  <a:pt x="62611" y="14913"/>
                  <a:pt x="65836" y="18770"/>
                  <a:pt x="67086" y="23248"/>
                </a:cubicBezTo>
                <a:lnTo>
                  <a:pt x="67086" y="23248"/>
                </a:lnTo>
                <a:cubicBezTo>
                  <a:pt x="67071" y="23676"/>
                  <a:pt x="67047" y="24104"/>
                  <a:pt x="67012" y="24533"/>
                </a:cubicBezTo>
                <a:lnTo>
                  <a:pt x="67012" y="24533"/>
                </a:lnTo>
                <a:cubicBezTo>
                  <a:pt x="66185" y="23226"/>
                  <a:pt x="65276" y="22013"/>
                  <a:pt x="64357" y="20935"/>
                </a:cubicBezTo>
                <a:cubicBezTo>
                  <a:pt x="57209" y="12324"/>
                  <a:pt x="45906" y="8778"/>
                  <a:pt x="34782" y="7832"/>
                </a:cubicBezTo>
                <a:lnTo>
                  <a:pt x="34782" y="7832"/>
                </a:lnTo>
                <a:cubicBezTo>
                  <a:pt x="37643" y="6976"/>
                  <a:pt x="40562" y="6505"/>
                  <a:pt x="43459" y="6505"/>
                </a:cubicBezTo>
                <a:close/>
                <a:moveTo>
                  <a:pt x="29045" y="8692"/>
                </a:moveTo>
                <a:cubicBezTo>
                  <a:pt x="29251" y="8696"/>
                  <a:pt x="29458" y="8701"/>
                  <a:pt x="29664" y="8706"/>
                </a:cubicBezTo>
                <a:lnTo>
                  <a:pt x="29664" y="8706"/>
                </a:lnTo>
                <a:cubicBezTo>
                  <a:pt x="26312" y="10283"/>
                  <a:pt x="23146" y="12293"/>
                  <a:pt x="20281" y="14482"/>
                </a:cubicBezTo>
                <a:cubicBezTo>
                  <a:pt x="14919" y="18628"/>
                  <a:pt x="9768" y="24289"/>
                  <a:pt x="7033" y="30777"/>
                </a:cubicBezTo>
                <a:lnTo>
                  <a:pt x="7033" y="30777"/>
                </a:lnTo>
                <a:cubicBezTo>
                  <a:pt x="7173" y="30187"/>
                  <a:pt x="7344" y="29595"/>
                  <a:pt x="7548" y="29002"/>
                </a:cubicBezTo>
                <a:cubicBezTo>
                  <a:pt x="9672" y="22710"/>
                  <a:pt x="14578" y="17548"/>
                  <a:pt x="19964" y="13393"/>
                </a:cubicBezTo>
                <a:lnTo>
                  <a:pt x="19964" y="13393"/>
                </a:lnTo>
                <a:cubicBezTo>
                  <a:pt x="22896" y="11582"/>
                  <a:pt x="25970" y="10016"/>
                  <a:pt x="29045" y="8692"/>
                </a:cubicBezTo>
                <a:close/>
                <a:moveTo>
                  <a:pt x="67499" y="29257"/>
                </a:moveTo>
                <a:cubicBezTo>
                  <a:pt x="67489" y="29326"/>
                  <a:pt x="67479" y="29394"/>
                  <a:pt x="67469" y="29463"/>
                </a:cubicBezTo>
                <a:cubicBezTo>
                  <a:pt x="67219" y="31162"/>
                  <a:pt x="66687" y="32777"/>
                  <a:pt x="65947" y="34302"/>
                </a:cubicBezTo>
                <a:lnTo>
                  <a:pt x="65947" y="34302"/>
                </a:lnTo>
                <a:cubicBezTo>
                  <a:pt x="66593" y="32659"/>
                  <a:pt x="67117" y="30970"/>
                  <a:pt x="67499" y="29257"/>
                </a:cubicBezTo>
                <a:close/>
                <a:moveTo>
                  <a:pt x="68495" y="30115"/>
                </a:moveTo>
                <a:lnTo>
                  <a:pt x="68495" y="30115"/>
                </a:lnTo>
                <a:cubicBezTo>
                  <a:pt x="68642" y="30543"/>
                  <a:pt x="68780" y="30978"/>
                  <a:pt x="68909" y="31422"/>
                </a:cubicBezTo>
                <a:cubicBezTo>
                  <a:pt x="71329" y="39891"/>
                  <a:pt x="64991" y="45538"/>
                  <a:pt x="58077" y="48706"/>
                </a:cubicBezTo>
                <a:cubicBezTo>
                  <a:pt x="56676" y="49360"/>
                  <a:pt x="55228" y="49955"/>
                  <a:pt x="53747" y="50495"/>
                </a:cubicBezTo>
                <a:lnTo>
                  <a:pt x="53747" y="50495"/>
                </a:lnTo>
                <a:cubicBezTo>
                  <a:pt x="56417" y="48513"/>
                  <a:pt x="58808" y="46057"/>
                  <a:pt x="60958" y="43175"/>
                </a:cubicBezTo>
                <a:cubicBezTo>
                  <a:pt x="61394" y="42599"/>
                  <a:pt x="61815" y="42007"/>
                  <a:pt x="62220" y="41401"/>
                </a:cubicBezTo>
                <a:lnTo>
                  <a:pt x="62220" y="41401"/>
                </a:lnTo>
                <a:cubicBezTo>
                  <a:pt x="64469" y="39039"/>
                  <a:pt x="66343" y="36336"/>
                  <a:pt x="67584" y="33265"/>
                </a:cubicBezTo>
                <a:cubicBezTo>
                  <a:pt x="68004" y="32227"/>
                  <a:pt x="68305" y="31173"/>
                  <a:pt x="68495" y="30115"/>
                </a:cubicBezTo>
                <a:close/>
                <a:moveTo>
                  <a:pt x="13058" y="18388"/>
                </a:moveTo>
                <a:lnTo>
                  <a:pt x="13058" y="18388"/>
                </a:lnTo>
                <a:cubicBezTo>
                  <a:pt x="9072" y="22707"/>
                  <a:pt x="5972" y="27832"/>
                  <a:pt x="5416" y="33669"/>
                </a:cubicBezTo>
                <a:cubicBezTo>
                  <a:pt x="5343" y="34521"/>
                  <a:pt x="5337" y="35360"/>
                  <a:pt x="5393" y="36183"/>
                </a:cubicBezTo>
                <a:lnTo>
                  <a:pt x="5393" y="36183"/>
                </a:lnTo>
                <a:cubicBezTo>
                  <a:pt x="5382" y="36248"/>
                  <a:pt x="5370" y="36312"/>
                  <a:pt x="5358" y="36377"/>
                </a:cubicBezTo>
                <a:cubicBezTo>
                  <a:pt x="4149" y="43348"/>
                  <a:pt x="7894" y="49110"/>
                  <a:pt x="13943" y="52336"/>
                </a:cubicBezTo>
                <a:cubicBezTo>
                  <a:pt x="14081" y="52410"/>
                  <a:pt x="14219" y="52482"/>
                  <a:pt x="14358" y="52553"/>
                </a:cubicBezTo>
                <a:lnTo>
                  <a:pt x="14358" y="52553"/>
                </a:lnTo>
                <a:cubicBezTo>
                  <a:pt x="9214" y="50634"/>
                  <a:pt x="4008" y="46975"/>
                  <a:pt x="2132" y="41677"/>
                </a:cubicBezTo>
                <a:cubicBezTo>
                  <a:pt x="519" y="37126"/>
                  <a:pt x="2074" y="32401"/>
                  <a:pt x="4437" y="28426"/>
                </a:cubicBezTo>
                <a:cubicBezTo>
                  <a:pt x="6652" y="24649"/>
                  <a:pt x="9632" y="21305"/>
                  <a:pt x="13058" y="18388"/>
                </a:cubicBezTo>
                <a:close/>
                <a:moveTo>
                  <a:pt x="6411" y="40850"/>
                </a:moveTo>
                <a:lnTo>
                  <a:pt x="6411" y="40850"/>
                </a:lnTo>
                <a:cubicBezTo>
                  <a:pt x="8217" y="45693"/>
                  <a:pt x="12155" y="49698"/>
                  <a:pt x="16767" y="52221"/>
                </a:cubicBezTo>
                <a:cubicBezTo>
                  <a:pt x="17364" y="52549"/>
                  <a:pt x="17973" y="52856"/>
                  <a:pt x="18593" y="53143"/>
                </a:cubicBezTo>
                <a:lnTo>
                  <a:pt x="18593" y="53143"/>
                </a:lnTo>
                <a:cubicBezTo>
                  <a:pt x="16530" y="52446"/>
                  <a:pt x="14555" y="51534"/>
                  <a:pt x="12733" y="50377"/>
                </a:cubicBezTo>
                <a:cubicBezTo>
                  <a:pt x="9622" y="48361"/>
                  <a:pt x="7317" y="45422"/>
                  <a:pt x="6568" y="41793"/>
                </a:cubicBezTo>
                <a:cubicBezTo>
                  <a:pt x="6503" y="41479"/>
                  <a:pt x="6451" y="41165"/>
                  <a:pt x="6411" y="40850"/>
                </a:cubicBezTo>
                <a:close/>
                <a:moveTo>
                  <a:pt x="57917" y="45223"/>
                </a:moveTo>
                <a:cubicBezTo>
                  <a:pt x="55472" y="47944"/>
                  <a:pt x="52600" y="50234"/>
                  <a:pt x="49361" y="51917"/>
                </a:cubicBezTo>
                <a:lnTo>
                  <a:pt x="49361" y="51917"/>
                </a:lnTo>
                <a:cubicBezTo>
                  <a:pt x="46116" y="52848"/>
                  <a:pt x="42785" y="53556"/>
                  <a:pt x="39506" y="54087"/>
                </a:cubicBezTo>
                <a:lnTo>
                  <a:pt x="39506" y="54087"/>
                </a:lnTo>
                <a:cubicBezTo>
                  <a:pt x="45386" y="52501"/>
                  <a:pt x="50993" y="49926"/>
                  <a:pt x="55773" y="46748"/>
                </a:cubicBezTo>
                <a:cubicBezTo>
                  <a:pt x="56500" y="46262"/>
                  <a:pt x="57217" y="45754"/>
                  <a:pt x="57917" y="45223"/>
                </a:cubicBezTo>
                <a:close/>
                <a:moveTo>
                  <a:pt x="31969" y="8803"/>
                </a:moveTo>
                <a:lnTo>
                  <a:pt x="31969" y="8803"/>
                </a:lnTo>
                <a:cubicBezTo>
                  <a:pt x="45675" y="9581"/>
                  <a:pt x="60374" y="14126"/>
                  <a:pt x="66821" y="26253"/>
                </a:cubicBezTo>
                <a:lnTo>
                  <a:pt x="66821" y="26253"/>
                </a:lnTo>
                <a:cubicBezTo>
                  <a:pt x="66298" y="29964"/>
                  <a:pt x="65089" y="33599"/>
                  <a:pt x="63551" y="36722"/>
                </a:cubicBezTo>
                <a:cubicBezTo>
                  <a:pt x="62920" y="38045"/>
                  <a:pt x="62214" y="39327"/>
                  <a:pt x="61438" y="40557"/>
                </a:cubicBezTo>
                <a:lnTo>
                  <a:pt x="61438" y="40557"/>
                </a:lnTo>
                <a:cubicBezTo>
                  <a:pt x="60010" y="42034"/>
                  <a:pt x="58445" y="43371"/>
                  <a:pt x="56867" y="44558"/>
                </a:cubicBezTo>
                <a:cubicBezTo>
                  <a:pt x="48817" y="50637"/>
                  <a:pt x="37986" y="54578"/>
                  <a:pt x="27441" y="54671"/>
                </a:cubicBezTo>
                <a:lnTo>
                  <a:pt x="27441" y="54671"/>
                </a:lnTo>
                <a:cubicBezTo>
                  <a:pt x="23714" y="53988"/>
                  <a:pt x="20096" y="52749"/>
                  <a:pt x="16824" y="50954"/>
                </a:cubicBezTo>
                <a:cubicBezTo>
                  <a:pt x="11000" y="47769"/>
                  <a:pt x="7126" y="42299"/>
                  <a:pt x="6620" y="36139"/>
                </a:cubicBezTo>
                <a:lnTo>
                  <a:pt x="6620" y="36139"/>
                </a:lnTo>
                <a:cubicBezTo>
                  <a:pt x="7126" y="33566"/>
                  <a:pt x="8191" y="31063"/>
                  <a:pt x="9392" y="28829"/>
                </a:cubicBezTo>
                <a:cubicBezTo>
                  <a:pt x="13899" y="20318"/>
                  <a:pt x="22451" y="12524"/>
                  <a:pt x="31969" y="8803"/>
                </a:cubicBezTo>
                <a:close/>
                <a:moveTo>
                  <a:pt x="45435" y="1"/>
                </a:moveTo>
                <a:cubicBezTo>
                  <a:pt x="43991" y="1"/>
                  <a:pt x="42427" y="492"/>
                  <a:pt x="41253" y="827"/>
                </a:cubicBezTo>
                <a:cubicBezTo>
                  <a:pt x="36128" y="2427"/>
                  <a:pt x="31185" y="4738"/>
                  <a:pt x="26571" y="7571"/>
                </a:cubicBezTo>
                <a:lnTo>
                  <a:pt x="26571" y="7571"/>
                </a:lnTo>
                <a:cubicBezTo>
                  <a:pt x="25180" y="7596"/>
                  <a:pt x="23810" y="7655"/>
                  <a:pt x="22471" y="7741"/>
                </a:cubicBezTo>
                <a:cubicBezTo>
                  <a:pt x="21742" y="7854"/>
                  <a:pt x="21722" y="8838"/>
                  <a:pt x="22411" y="8838"/>
                </a:cubicBezTo>
                <a:cubicBezTo>
                  <a:pt x="22431" y="8838"/>
                  <a:pt x="22450" y="8838"/>
                  <a:pt x="22471" y="8836"/>
                </a:cubicBezTo>
                <a:cubicBezTo>
                  <a:pt x="23221" y="8789"/>
                  <a:pt x="23983" y="8752"/>
                  <a:pt x="24754" y="8725"/>
                </a:cubicBezTo>
                <a:lnTo>
                  <a:pt x="24754" y="8725"/>
                </a:lnTo>
                <a:cubicBezTo>
                  <a:pt x="22798" y="10009"/>
                  <a:pt x="20907" y="11385"/>
                  <a:pt x="19092" y="12840"/>
                </a:cubicBezTo>
                <a:lnTo>
                  <a:pt x="19092" y="12840"/>
                </a:lnTo>
                <a:cubicBezTo>
                  <a:pt x="11669" y="17488"/>
                  <a:pt x="4795" y="23815"/>
                  <a:pt x="1613" y="31767"/>
                </a:cubicBezTo>
                <a:cubicBezTo>
                  <a:pt x="58" y="35800"/>
                  <a:pt x="0" y="40237"/>
                  <a:pt x="2017" y="44155"/>
                </a:cubicBezTo>
                <a:cubicBezTo>
                  <a:pt x="4609" y="49110"/>
                  <a:pt x="10025" y="52279"/>
                  <a:pt x="15153" y="54007"/>
                </a:cubicBezTo>
                <a:cubicBezTo>
                  <a:pt x="18738" y="55207"/>
                  <a:pt x="22524" y="55779"/>
                  <a:pt x="26366" y="55826"/>
                </a:cubicBezTo>
                <a:lnTo>
                  <a:pt x="26366" y="55826"/>
                </a:lnTo>
                <a:cubicBezTo>
                  <a:pt x="27050" y="55886"/>
                  <a:pt x="27735" y="55930"/>
                  <a:pt x="28419" y="55957"/>
                </a:cubicBezTo>
                <a:lnTo>
                  <a:pt x="28419" y="55957"/>
                </a:lnTo>
                <a:cubicBezTo>
                  <a:pt x="30382" y="56231"/>
                  <a:pt x="32370" y="56361"/>
                  <a:pt x="34352" y="56361"/>
                </a:cubicBezTo>
                <a:cubicBezTo>
                  <a:pt x="36384" y="56361"/>
                  <a:pt x="38408" y="56225"/>
                  <a:pt x="40389" y="55966"/>
                </a:cubicBezTo>
                <a:cubicBezTo>
                  <a:pt x="43969" y="55441"/>
                  <a:pt x="47213" y="54362"/>
                  <a:pt x="50158" y="52779"/>
                </a:cubicBezTo>
                <a:lnTo>
                  <a:pt x="50158" y="52779"/>
                </a:lnTo>
                <a:cubicBezTo>
                  <a:pt x="52605" y="52067"/>
                  <a:pt x="55011" y="51233"/>
                  <a:pt x="57328" y="50262"/>
                </a:cubicBezTo>
                <a:cubicBezTo>
                  <a:pt x="62571" y="48015"/>
                  <a:pt x="67872" y="44789"/>
                  <a:pt x="69889" y="39142"/>
                </a:cubicBezTo>
                <a:cubicBezTo>
                  <a:pt x="71219" y="35391"/>
                  <a:pt x="70429" y="31336"/>
                  <a:pt x="68738" y="27684"/>
                </a:cubicBezTo>
                <a:lnTo>
                  <a:pt x="68738" y="27684"/>
                </a:lnTo>
                <a:cubicBezTo>
                  <a:pt x="68772" y="26183"/>
                  <a:pt x="68594" y="24688"/>
                  <a:pt x="68224" y="23229"/>
                </a:cubicBezTo>
                <a:lnTo>
                  <a:pt x="68224" y="23229"/>
                </a:lnTo>
                <a:cubicBezTo>
                  <a:pt x="68263" y="20576"/>
                  <a:pt x="67919" y="17923"/>
                  <a:pt x="67123" y="15347"/>
                </a:cubicBezTo>
                <a:cubicBezTo>
                  <a:pt x="65683" y="10622"/>
                  <a:pt x="62283" y="6820"/>
                  <a:pt x="57789" y="4861"/>
                </a:cubicBezTo>
                <a:cubicBezTo>
                  <a:pt x="55147" y="3713"/>
                  <a:pt x="52339" y="3143"/>
                  <a:pt x="49466" y="3009"/>
                </a:cubicBezTo>
                <a:lnTo>
                  <a:pt x="49466" y="3009"/>
                </a:lnTo>
                <a:cubicBezTo>
                  <a:pt x="49148" y="2253"/>
                  <a:pt x="48732" y="1565"/>
                  <a:pt x="48167" y="1000"/>
                </a:cubicBezTo>
                <a:cubicBezTo>
                  <a:pt x="47445" y="254"/>
                  <a:pt x="46471" y="1"/>
                  <a:pt x="454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108" name="Google Shape;3108;p69"/>
          <p:cNvGrpSpPr/>
          <p:nvPr/>
        </p:nvGrpSpPr>
        <p:grpSpPr>
          <a:xfrm>
            <a:off x="5697200" y="2972867"/>
            <a:ext cx="873933" cy="774900"/>
            <a:chOff x="5805850" y="1879575"/>
            <a:chExt cx="655450" cy="581175"/>
          </a:xfrm>
        </p:grpSpPr>
        <p:sp>
          <p:nvSpPr>
            <p:cNvPr id="3109" name="Google Shape;3109;p69"/>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0" name="Google Shape;3110;p69"/>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1" name="Google Shape;3111;p69"/>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2" name="Google Shape;3112;p69"/>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13" name="Google Shape;3113;p69"/>
          <p:cNvGrpSpPr/>
          <p:nvPr/>
        </p:nvGrpSpPr>
        <p:grpSpPr>
          <a:xfrm rot="359775">
            <a:off x="6466760" y="2487799"/>
            <a:ext cx="1140393" cy="659939"/>
            <a:chOff x="3838525" y="4165000"/>
            <a:chExt cx="577550" cy="334200"/>
          </a:xfrm>
        </p:grpSpPr>
        <p:sp>
          <p:nvSpPr>
            <p:cNvPr id="3114" name="Google Shape;3114;p69"/>
            <p:cNvSpPr/>
            <p:nvPr/>
          </p:nvSpPr>
          <p:spPr>
            <a:xfrm>
              <a:off x="3838525" y="4165075"/>
              <a:ext cx="217100" cy="128375"/>
            </a:xfrm>
            <a:custGeom>
              <a:avLst/>
              <a:gdLst/>
              <a:ahLst/>
              <a:cxnLst/>
              <a:rect l="l" t="t" r="r" b="b"/>
              <a:pathLst>
                <a:path w="8684" h="5135" extrusionOk="0">
                  <a:moveTo>
                    <a:pt x="4157" y="359"/>
                  </a:moveTo>
                  <a:cubicBezTo>
                    <a:pt x="4558" y="359"/>
                    <a:pt x="4978" y="464"/>
                    <a:pt x="5398" y="707"/>
                  </a:cubicBezTo>
                  <a:cubicBezTo>
                    <a:pt x="5401" y="710"/>
                    <a:pt x="5405" y="713"/>
                    <a:pt x="5409" y="716"/>
                  </a:cubicBezTo>
                  <a:lnTo>
                    <a:pt x="5409" y="716"/>
                  </a:lnTo>
                  <a:cubicBezTo>
                    <a:pt x="5179" y="1578"/>
                    <a:pt x="5071" y="2439"/>
                    <a:pt x="4791" y="3281"/>
                  </a:cubicBezTo>
                  <a:cubicBezTo>
                    <a:pt x="4456" y="4180"/>
                    <a:pt x="4017" y="4648"/>
                    <a:pt x="3236" y="4648"/>
                  </a:cubicBezTo>
                  <a:cubicBezTo>
                    <a:pt x="3090" y="4648"/>
                    <a:pt x="2933" y="4632"/>
                    <a:pt x="2761" y="4599"/>
                  </a:cubicBezTo>
                  <a:cubicBezTo>
                    <a:pt x="1" y="4115"/>
                    <a:pt x="1755" y="359"/>
                    <a:pt x="4157" y="359"/>
                  </a:cubicBezTo>
                  <a:close/>
                  <a:moveTo>
                    <a:pt x="4059" y="1"/>
                  </a:moveTo>
                  <a:cubicBezTo>
                    <a:pt x="3212" y="1"/>
                    <a:pt x="2380" y="375"/>
                    <a:pt x="1757" y="1063"/>
                  </a:cubicBezTo>
                  <a:cubicBezTo>
                    <a:pt x="983" y="1921"/>
                    <a:pt x="397" y="3490"/>
                    <a:pt x="1338" y="4431"/>
                  </a:cubicBezTo>
                  <a:cubicBezTo>
                    <a:pt x="1768" y="4846"/>
                    <a:pt x="2553" y="5135"/>
                    <a:pt x="3258" y="5135"/>
                  </a:cubicBezTo>
                  <a:cubicBezTo>
                    <a:pt x="3549" y="5135"/>
                    <a:pt x="3826" y="5086"/>
                    <a:pt x="4059" y="4975"/>
                  </a:cubicBezTo>
                  <a:cubicBezTo>
                    <a:pt x="4925" y="4589"/>
                    <a:pt x="5265" y="3464"/>
                    <a:pt x="5484" y="2389"/>
                  </a:cubicBezTo>
                  <a:lnTo>
                    <a:pt x="5484" y="2389"/>
                  </a:lnTo>
                  <a:cubicBezTo>
                    <a:pt x="5511" y="2992"/>
                    <a:pt x="5635" y="3563"/>
                    <a:pt x="6130" y="3929"/>
                  </a:cubicBezTo>
                  <a:cubicBezTo>
                    <a:pt x="6365" y="4101"/>
                    <a:pt x="6607" y="4173"/>
                    <a:pt x="6846" y="4173"/>
                  </a:cubicBezTo>
                  <a:cubicBezTo>
                    <a:pt x="7479" y="4173"/>
                    <a:pt x="8096" y="3673"/>
                    <a:pt x="8536" y="3218"/>
                  </a:cubicBezTo>
                  <a:cubicBezTo>
                    <a:pt x="8683" y="3071"/>
                    <a:pt x="8537" y="2873"/>
                    <a:pt x="8376" y="2873"/>
                  </a:cubicBezTo>
                  <a:cubicBezTo>
                    <a:pt x="8331" y="2873"/>
                    <a:pt x="8284" y="2888"/>
                    <a:pt x="8243" y="2925"/>
                  </a:cubicBezTo>
                  <a:cubicBezTo>
                    <a:pt x="7971" y="3284"/>
                    <a:pt x="7637" y="3462"/>
                    <a:pt x="7235" y="3462"/>
                  </a:cubicBezTo>
                  <a:cubicBezTo>
                    <a:pt x="6864" y="3462"/>
                    <a:pt x="6434" y="3310"/>
                    <a:pt x="5942" y="3009"/>
                  </a:cubicBezTo>
                  <a:cubicBezTo>
                    <a:pt x="5858" y="2674"/>
                    <a:pt x="5837" y="2297"/>
                    <a:pt x="5858" y="1941"/>
                  </a:cubicBezTo>
                  <a:cubicBezTo>
                    <a:pt x="5858" y="1460"/>
                    <a:pt x="5858" y="1084"/>
                    <a:pt x="5816" y="602"/>
                  </a:cubicBezTo>
                  <a:cubicBezTo>
                    <a:pt x="5806" y="500"/>
                    <a:pt x="5726" y="453"/>
                    <a:pt x="5642" y="453"/>
                  </a:cubicBezTo>
                  <a:cubicBezTo>
                    <a:pt x="5633" y="453"/>
                    <a:pt x="5624" y="454"/>
                    <a:pt x="5614" y="455"/>
                  </a:cubicBezTo>
                  <a:lnTo>
                    <a:pt x="5614" y="455"/>
                  </a:lnTo>
                  <a:cubicBezTo>
                    <a:pt x="5606" y="448"/>
                    <a:pt x="5596" y="441"/>
                    <a:pt x="5586" y="435"/>
                  </a:cubicBezTo>
                  <a:cubicBezTo>
                    <a:pt x="5101" y="141"/>
                    <a:pt x="4577" y="1"/>
                    <a:pt x="40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5" name="Google Shape;3115;p69"/>
            <p:cNvSpPr/>
            <p:nvPr/>
          </p:nvSpPr>
          <p:spPr>
            <a:xfrm>
              <a:off x="4070650" y="4170300"/>
              <a:ext cx="145325" cy="328900"/>
            </a:xfrm>
            <a:custGeom>
              <a:avLst/>
              <a:gdLst/>
              <a:ahLst/>
              <a:cxnLst/>
              <a:rect l="l" t="t" r="r" b="b"/>
              <a:pathLst>
                <a:path w="5813" h="13156" extrusionOk="0">
                  <a:moveTo>
                    <a:pt x="3115" y="8807"/>
                  </a:moveTo>
                  <a:cubicBezTo>
                    <a:pt x="3265" y="8807"/>
                    <a:pt x="3436" y="8828"/>
                    <a:pt x="3645" y="8867"/>
                  </a:cubicBezTo>
                  <a:cubicBezTo>
                    <a:pt x="4482" y="8993"/>
                    <a:pt x="4461" y="8993"/>
                    <a:pt x="4712" y="9683"/>
                  </a:cubicBezTo>
                  <a:cubicBezTo>
                    <a:pt x="5068" y="10541"/>
                    <a:pt x="4901" y="11462"/>
                    <a:pt x="4168" y="12111"/>
                  </a:cubicBezTo>
                  <a:cubicBezTo>
                    <a:pt x="3742" y="12490"/>
                    <a:pt x="3015" y="12714"/>
                    <a:pt x="2308" y="12714"/>
                  </a:cubicBezTo>
                  <a:cubicBezTo>
                    <a:pt x="1540" y="12714"/>
                    <a:pt x="795" y="12449"/>
                    <a:pt x="487" y="11827"/>
                  </a:cubicBezTo>
                  <a:lnTo>
                    <a:pt x="487" y="11827"/>
                  </a:lnTo>
                  <a:cubicBezTo>
                    <a:pt x="516" y="11718"/>
                    <a:pt x="545" y="11609"/>
                    <a:pt x="573" y="11500"/>
                  </a:cubicBezTo>
                  <a:lnTo>
                    <a:pt x="573" y="11500"/>
                  </a:lnTo>
                  <a:cubicBezTo>
                    <a:pt x="736" y="10994"/>
                    <a:pt x="962" y="10519"/>
                    <a:pt x="1302" y="10102"/>
                  </a:cubicBezTo>
                  <a:cubicBezTo>
                    <a:pt x="1511" y="9809"/>
                    <a:pt x="1741" y="9558"/>
                    <a:pt x="2034" y="9328"/>
                  </a:cubicBezTo>
                  <a:cubicBezTo>
                    <a:pt x="2461" y="8961"/>
                    <a:pt x="2711" y="8807"/>
                    <a:pt x="3115" y="8807"/>
                  </a:cubicBezTo>
                  <a:close/>
                  <a:moveTo>
                    <a:pt x="2462" y="1"/>
                  </a:moveTo>
                  <a:cubicBezTo>
                    <a:pt x="2371" y="1"/>
                    <a:pt x="2274" y="63"/>
                    <a:pt x="2264" y="184"/>
                  </a:cubicBezTo>
                  <a:cubicBezTo>
                    <a:pt x="1842" y="4002"/>
                    <a:pt x="1150" y="7762"/>
                    <a:pt x="188" y="11482"/>
                  </a:cubicBezTo>
                  <a:lnTo>
                    <a:pt x="188" y="11482"/>
                  </a:lnTo>
                  <a:cubicBezTo>
                    <a:pt x="87" y="11498"/>
                    <a:pt x="0" y="11587"/>
                    <a:pt x="46" y="11713"/>
                  </a:cubicBezTo>
                  <a:cubicBezTo>
                    <a:pt x="60" y="11759"/>
                    <a:pt x="76" y="11804"/>
                    <a:pt x="92" y="11848"/>
                  </a:cubicBezTo>
                  <a:lnTo>
                    <a:pt x="92" y="11848"/>
                  </a:lnTo>
                  <a:cubicBezTo>
                    <a:pt x="84" y="11880"/>
                    <a:pt x="76" y="11912"/>
                    <a:pt x="67" y="11943"/>
                  </a:cubicBezTo>
                  <a:cubicBezTo>
                    <a:pt x="69" y="11943"/>
                    <a:pt x="70" y="11944"/>
                    <a:pt x="71" y="11944"/>
                  </a:cubicBezTo>
                  <a:lnTo>
                    <a:pt x="71" y="11944"/>
                  </a:lnTo>
                  <a:cubicBezTo>
                    <a:pt x="70" y="11951"/>
                    <a:pt x="69" y="11957"/>
                    <a:pt x="67" y="11964"/>
                  </a:cubicBezTo>
                  <a:cubicBezTo>
                    <a:pt x="30" y="12102"/>
                    <a:pt x="150" y="12195"/>
                    <a:pt x="262" y="12198"/>
                  </a:cubicBezTo>
                  <a:lnTo>
                    <a:pt x="262" y="12198"/>
                  </a:lnTo>
                  <a:cubicBezTo>
                    <a:pt x="669" y="12864"/>
                    <a:pt x="1401" y="13156"/>
                    <a:pt x="2185" y="13156"/>
                  </a:cubicBezTo>
                  <a:cubicBezTo>
                    <a:pt x="3876" y="13156"/>
                    <a:pt x="5812" y="11800"/>
                    <a:pt x="5277" y="9914"/>
                  </a:cubicBezTo>
                  <a:cubicBezTo>
                    <a:pt x="4984" y="8947"/>
                    <a:pt x="4533" y="8122"/>
                    <a:pt x="3679" y="8122"/>
                  </a:cubicBezTo>
                  <a:cubicBezTo>
                    <a:pt x="3499" y="8122"/>
                    <a:pt x="3300" y="8159"/>
                    <a:pt x="3080" y="8240"/>
                  </a:cubicBezTo>
                  <a:cubicBezTo>
                    <a:pt x="2210" y="8556"/>
                    <a:pt x="1498" y="9154"/>
                    <a:pt x="975" y="9887"/>
                  </a:cubicBezTo>
                  <a:lnTo>
                    <a:pt x="975" y="9887"/>
                  </a:lnTo>
                  <a:cubicBezTo>
                    <a:pt x="1731" y="6702"/>
                    <a:pt x="2279" y="3478"/>
                    <a:pt x="2620" y="226"/>
                  </a:cubicBezTo>
                  <a:cubicBezTo>
                    <a:pt x="2652" y="74"/>
                    <a:pt x="2561" y="1"/>
                    <a:pt x="24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6" name="Google Shape;3116;p69"/>
            <p:cNvSpPr/>
            <p:nvPr/>
          </p:nvSpPr>
          <p:spPr>
            <a:xfrm>
              <a:off x="4280400" y="4165000"/>
              <a:ext cx="135675" cy="131050"/>
            </a:xfrm>
            <a:custGeom>
              <a:avLst/>
              <a:gdLst/>
              <a:ahLst/>
              <a:cxnLst/>
              <a:rect l="l" t="t" r="r" b="b"/>
              <a:pathLst>
                <a:path w="5427" h="5242" extrusionOk="0">
                  <a:moveTo>
                    <a:pt x="2931" y="0"/>
                  </a:moveTo>
                  <a:cubicBezTo>
                    <a:pt x="1266" y="0"/>
                    <a:pt x="1" y="2000"/>
                    <a:pt x="381" y="3618"/>
                  </a:cubicBezTo>
                  <a:cubicBezTo>
                    <a:pt x="612" y="4581"/>
                    <a:pt x="1700" y="4978"/>
                    <a:pt x="2578" y="5167"/>
                  </a:cubicBezTo>
                  <a:cubicBezTo>
                    <a:pt x="2824" y="5216"/>
                    <a:pt x="3069" y="5242"/>
                    <a:pt x="3307" y="5242"/>
                  </a:cubicBezTo>
                  <a:cubicBezTo>
                    <a:pt x="4085" y="5242"/>
                    <a:pt x="4802" y="4965"/>
                    <a:pt x="5298" y="4309"/>
                  </a:cubicBezTo>
                  <a:cubicBezTo>
                    <a:pt x="5426" y="4149"/>
                    <a:pt x="5286" y="3953"/>
                    <a:pt x="5137" y="3953"/>
                  </a:cubicBezTo>
                  <a:cubicBezTo>
                    <a:pt x="5092" y="3953"/>
                    <a:pt x="5045" y="3971"/>
                    <a:pt x="5006" y="4016"/>
                  </a:cubicBezTo>
                  <a:cubicBezTo>
                    <a:pt x="4591" y="4541"/>
                    <a:pt x="3787" y="4819"/>
                    <a:pt x="2983" y="4819"/>
                  </a:cubicBezTo>
                  <a:cubicBezTo>
                    <a:pt x="1961" y="4819"/>
                    <a:pt x="939" y="4370"/>
                    <a:pt x="716" y="3409"/>
                  </a:cubicBezTo>
                  <a:cubicBezTo>
                    <a:pt x="431" y="2096"/>
                    <a:pt x="1495" y="385"/>
                    <a:pt x="2871" y="385"/>
                  </a:cubicBezTo>
                  <a:cubicBezTo>
                    <a:pt x="3008" y="385"/>
                    <a:pt x="3148" y="402"/>
                    <a:pt x="3290" y="438"/>
                  </a:cubicBezTo>
                  <a:cubicBezTo>
                    <a:pt x="3313" y="443"/>
                    <a:pt x="3336" y="445"/>
                    <a:pt x="3357" y="445"/>
                  </a:cubicBezTo>
                  <a:cubicBezTo>
                    <a:pt x="3597" y="445"/>
                    <a:pt x="3667" y="138"/>
                    <a:pt x="3436" y="61"/>
                  </a:cubicBezTo>
                  <a:cubicBezTo>
                    <a:pt x="3265" y="20"/>
                    <a:pt x="3096" y="0"/>
                    <a:pt x="29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117" name="Google Shape;3117;p69"/>
          <p:cNvSpPr/>
          <p:nvPr/>
        </p:nvSpPr>
        <p:spPr>
          <a:xfrm rot="4042927">
            <a:off x="1944619" y="3873916"/>
            <a:ext cx="1440605" cy="504901"/>
          </a:xfrm>
          <a:custGeom>
            <a:avLst/>
            <a:gdLst/>
            <a:ahLst/>
            <a:cxnLst/>
            <a:rect l="l" t="t" r="r" b="b"/>
            <a:pathLst>
              <a:path w="97541" h="34186" extrusionOk="0">
                <a:moveTo>
                  <a:pt x="32322" y="0"/>
                </a:moveTo>
                <a:cubicBezTo>
                  <a:pt x="31093" y="0"/>
                  <a:pt x="29888" y="508"/>
                  <a:pt x="29036" y="1448"/>
                </a:cubicBezTo>
                <a:cubicBezTo>
                  <a:pt x="26616" y="4166"/>
                  <a:pt x="27214" y="8767"/>
                  <a:pt x="27512" y="12082"/>
                </a:cubicBezTo>
                <a:cubicBezTo>
                  <a:pt x="27901" y="16294"/>
                  <a:pt x="28707" y="20491"/>
                  <a:pt x="28603" y="24748"/>
                </a:cubicBezTo>
                <a:cubicBezTo>
                  <a:pt x="28573" y="26286"/>
                  <a:pt x="28513" y="28392"/>
                  <a:pt x="27079" y="29303"/>
                </a:cubicBezTo>
                <a:cubicBezTo>
                  <a:pt x="26774" y="29502"/>
                  <a:pt x="26492" y="29588"/>
                  <a:pt x="26234" y="29588"/>
                </a:cubicBezTo>
                <a:cubicBezTo>
                  <a:pt x="25369" y="29588"/>
                  <a:pt x="24791" y="28613"/>
                  <a:pt x="24630" y="27646"/>
                </a:cubicBezTo>
                <a:cubicBezTo>
                  <a:pt x="24331" y="25689"/>
                  <a:pt x="24764" y="23523"/>
                  <a:pt x="24839" y="21537"/>
                </a:cubicBezTo>
                <a:cubicBezTo>
                  <a:pt x="24914" y="19371"/>
                  <a:pt x="24914" y="17205"/>
                  <a:pt x="24824" y="15040"/>
                </a:cubicBezTo>
                <a:cubicBezTo>
                  <a:pt x="24719" y="12874"/>
                  <a:pt x="24570" y="10708"/>
                  <a:pt x="24331" y="8573"/>
                </a:cubicBezTo>
                <a:cubicBezTo>
                  <a:pt x="24137" y="6780"/>
                  <a:pt x="24032" y="4868"/>
                  <a:pt x="23211" y="3225"/>
                </a:cubicBezTo>
                <a:cubicBezTo>
                  <a:pt x="22554" y="1898"/>
                  <a:pt x="21295" y="929"/>
                  <a:pt x="19822" y="929"/>
                </a:cubicBezTo>
                <a:cubicBezTo>
                  <a:pt x="19621" y="929"/>
                  <a:pt x="19416" y="947"/>
                  <a:pt x="19208" y="985"/>
                </a:cubicBezTo>
                <a:cubicBezTo>
                  <a:pt x="17326" y="1329"/>
                  <a:pt x="16161" y="2972"/>
                  <a:pt x="15444" y="4615"/>
                </a:cubicBezTo>
                <a:cubicBezTo>
                  <a:pt x="13861" y="8274"/>
                  <a:pt x="14294" y="12635"/>
                  <a:pt x="14249" y="16533"/>
                </a:cubicBezTo>
                <a:lnTo>
                  <a:pt x="14175" y="23105"/>
                </a:lnTo>
                <a:cubicBezTo>
                  <a:pt x="14160" y="24882"/>
                  <a:pt x="14324" y="26809"/>
                  <a:pt x="14010" y="28557"/>
                </a:cubicBezTo>
                <a:cubicBezTo>
                  <a:pt x="13890" y="29243"/>
                  <a:pt x="13595" y="30298"/>
                  <a:pt x="12922" y="30298"/>
                </a:cubicBezTo>
                <a:cubicBezTo>
                  <a:pt x="12760" y="30298"/>
                  <a:pt x="12576" y="30237"/>
                  <a:pt x="12367" y="30095"/>
                </a:cubicBezTo>
                <a:cubicBezTo>
                  <a:pt x="10934" y="29124"/>
                  <a:pt x="11277" y="26585"/>
                  <a:pt x="11262" y="25106"/>
                </a:cubicBezTo>
                <a:cubicBezTo>
                  <a:pt x="11202" y="20760"/>
                  <a:pt x="11053" y="16414"/>
                  <a:pt x="10829" y="12082"/>
                </a:cubicBezTo>
                <a:cubicBezTo>
                  <a:pt x="10725" y="10066"/>
                  <a:pt x="10710" y="8005"/>
                  <a:pt x="10381" y="6033"/>
                </a:cubicBezTo>
                <a:cubicBezTo>
                  <a:pt x="10157" y="4555"/>
                  <a:pt x="9664" y="3016"/>
                  <a:pt x="8559" y="1971"/>
                </a:cubicBezTo>
                <a:cubicBezTo>
                  <a:pt x="7784" y="1258"/>
                  <a:pt x="6807" y="903"/>
                  <a:pt x="5814" y="903"/>
                </a:cubicBezTo>
                <a:cubicBezTo>
                  <a:pt x="5122" y="903"/>
                  <a:pt x="4423" y="1075"/>
                  <a:pt x="3779" y="1418"/>
                </a:cubicBezTo>
                <a:cubicBezTo>
                  <a:pt x="2077" y="2329"/>
                  <a:pt x="1181" y="4137"/>
                  <a:pt x="867" y="5974"/>
                </a:cubicBezTo>
                <a:cubicBezTo>
                  <a:pt x="120" y="10260"/>
                  <a:pt x="1" y="14786"/>
                  <a:pt x="31" y="19132"/>
                </a:cubicBezTo>
                <a:cubicBezTo>
                  <a:pt x="31" y="23374"/>
                  <a:pt x="284" y="27616"/>
                  <a:pt x="807" y="31813"/>
                </a:cubicBezTo>
                <a:cubicBezTo>
                  <a:pt x="927" y="32709"/>
                  <a:pt x="1494" y="33471"/>
                  <a:pt x="2465" y="33471"/>
                </a:cubicBezTo>
                <a:cubicBezTo>
                  <a:pt x="3287" y="33471"/>
                  <a:pt x="4242" y="32709"/>
                  <a:pt x="4138" y="31813"/>
                </a:cubicBezTo>
                <a:cubicBezTo>
                  <a:pt x="3615" y="27541"/>
                  <a:pt x="3346" y="23240"/>
                  <a:pt x="3346" y="18923"/>
                </a:cubicBezTo>
                <a:cubicBezTo>
                  <a:pt x="3346" y="16742"/>
                  <a:pt x="3421" y="14562"/>
                  <a:pt x="3555" y="12381"/>
                </a:cubicBezTo>
                <a:cubicBezTo>
                  <a:pt x="3690" y="10380"/>
                  <a:pt x="3720" y="8274"/>
                  <a:pt x="4168" y="6332"/>
                </a:cubicBezTo>
                <a:cubicBezTo>
                  <a:pt x="4320" y="5689"/>
                  <a:pt x="4995" y="4192"/>
                  <a:pt x="5782" y="4192"/>
                </a:cubicBezTo>
                <a:cubicBezTo>
                  <a:pt x="6000" y="4192"/>
                  <a:pt x="6227" y="4307"/>
                  <a:pt x="6453" y="4585"/>
                </a:cubicBezTo>
                <a:cubicBezTo>
                  <a:pt x="7274" y="5615"/>
                  <a:pt x="7215" y="7393"/>
                  <a:pt x="7289" y="8617"/>
                </a:cubicBezTo>
                <a:cubicBezTo>
                  <a:pt x="7573" y="12829"/>
                  <a:pt x="7752" y="17041"/>
                  <a:pt x="7842" y="21238"/>
                </a:cubicBezTo>
                <a:cubicBezTo>
                  <a:pt x="7902" y="23359"/>
                  <a:pt x="7827" y="25495"/>
                  <a:pt x="7976" y="27616"/>
                </a:cubicBezTo>
                <a:cubicBezTo>
                  <a:pt x="8111" y="29498"/>
                  <a:pt x="8634" y="31365"/>
                  <a:pt x="10157" y="32604"/>
                </a:cubicBezTo>
                <a:cubicBezTo>
                  <a:pt x="10976" y="33260"/>
                  <a:pt x="11979" y="33643"/>
                  <a:pt x="12989" y="33643"/>
                </a:cubicBezTo>
                <a:cubicBezTo>
                  <a:pt x="13635" y="33643"/>
                  <a:pt x="14285" y="33486"/>
                  <a:pt x="14892" y="33142"/>
                </a:cubicBezTo>
                <a:cubicBezTo>
                  <a:pt x="16176" y="32410"/>
                  <a:pt x="16908" y="30991"/>
                  <a:pt x="17207" y="29587"/>
                </a:cubicBezTo>
                <a:cubicBezTo>
                  <a:pt x="17580" y="27825"/>
                  <a:pt x="17490" y="25958"/>
                  <a:pt x="17505" y="24166"/>
                </a:cubicBezTo>
                <a:cubicBezTo>
                  <a:pt x="17520" y="21970"/>
                  <a:pt x="17565" y="19774"/>
                  <a:pt x="17580" y="17579"/>
                </a:cubicBezTo>
                <a:cubicBezTo>
                  <a:pt x="17595" y="15518"/>
                  <a:pt x="17610" y="13457"/>
                  <a:pt x="17655" y="11380"/>
                </a:cubicBezTo>
                <a:cubicBezTo>
                  <a:pt x="17685" y="9618"/>
                  <a:pt x="17759" y="7781"/>
                  <a:pt x="18431" y="6123"/>
                </a:cubicBezTo>
                <a:cubicBezTo>
                  <a:pt x="18655" y="5585"/>
                  <a:pt x="19059" y="4615"/>
                  <a:pt x="19656" y="4346"/>
                </a:cubicBezTo>
                <a:cubicBezTo>
                  <a:pt x="19712" y="4323"/>
                  <a:pt x="19763" y="4312"/>
                  <a:pt x="19810" y="4312"/>
                </a:cubicBezTo>
                <a:cubicBezTo>
                  <a:pt x="20041" y="4312"/>
                  <a:pt x="20182" y="4571"/>
                  <a:pt x="20343" y="4943"/>
                </a:cubicBezTo>
                <a:cubicBezTo>
                  <a:pt x="21030" y="6511"/>
                  <a:pt x="21015" y="8543"/>
                  <a:pt x="21165" y="10230"/>
                </a:cubicBezTo>
                <a:cubicBezTo>
                  <a:pt x="21553" y="14487"/>
                  <a:pt x="21643" y="18759"/>
                  <a:pt x="21448" y="23015"/>
                </a:cubicBezTo>
                <a:cubicBezTo>
                  <a:pt x="21269" y="26421"/>
                  <a:pt x="20642" y="31215"/>
                  <a:pt x="24645" y="32724"/>
                </a:cubicBezTo>
                <a:cubicBezTo>
                  <a:pt x="25136" y="32912"/>
                  <a:pt x="25640" y="32998"/>
                  <a:pt x="26141" y="32998"/>
                </a:cubicBezTo>
                <a:cubicBezTo>
                  <a:pt x="27388" y="32998"/>
                  <a:pt x="28614" y="32461"/>
                  <a:pt x="29574" y="31619"/>
                </a:cubicBezTo>
                <a:cubicBezTo>
                  <a:pt x="30977" y="30409"/>
                  <a:pt x="31560" y="28601"/>
                  <a:pt x="31799" y="26809"/>
                </a:cubicBezTo>
                <a:cubicBezTo>
                  <a:pt x="32322" y="22732"/>
                  <a:pt x="31575" y="18535"/>
                  <a:pt x="31097" y="14502"/>
                </a:cubicBezTo>
                <a:cubicBezTo>
                  <a:pt x="30843" y="12396"/>
                  <a:pt x="30619" y="10290"/>
                  <a:pt x="30619" y="8169"/>
                </a:cubicBezTo>
                <a:cubicBezTo>
                  <a:pt x="30619" y="6855"/>
                  <a:pt x="30529" y="5063"/>
                  <a:pt x="31351" y="3913"/>
                </a:cubicBezTo>
                <a:cubicBezTo>
                  <a:pt x="31616" y="3548"/>
                  <a:pt x="31933" y="3401"/>
                  <a:pt x="32257" y="3401"/>
                </a:cubicBezTo>
                <a:cubicBezTo>
                  <a:pt x="32956" y="3401"/>
                  <a:pt x="33693" y="4081"/>
                  <a:pt x="34039" y="4734"/>
                </a:cubicBezTo>
                <a:cubicBezTo>
                  <a:pt x="34921" y="6407"/>
                  <a:pt x="34935" y="8617"/>
                  <a:pt x="35055" y="10469"/>
                </a:cubicBezTo>
                <a:cubicBezTo>
                  <a:pt x="35294" y="14711"/>
                  <a:pt x="35010" y="18968"/>
                  <a:pt x="34846" y="23225"/>
                </a:cubicBezTo>
                <a:cubicBezTo>
                  <a:pt x="34771" y="25301"/>
                  <a:pt x="34637" y="27407"/>
                  <a:pt x="34786" y="29483"/>
                </a:cubicBezTo>
                <a:cubicBezTo>
                  <a:pt x="34906" y="30976"/>
                  <a:pt x="35369" y="32649"/>
                  <a:pt x="36698" y="33530"/>
                </a:cubicBezTo>
                <a:cubicBezTo>
                  <a:pt x="37297" y="33920"/>
                  <a:pt x="37886" y="34089"/>
                  <a:pt x="38451" y="34089"/>
                </a:cubicBezTo>
                <a:cubicBezTo>
                  <a:pt x="40982" y="34089"/>
                  <a:pt x="43046" y="30689"/>
                  <a:pt x="43583" y="28467"/>
                </a:cubicBezTo>
                <a:cubicBezTo>
                  <a:pt x="44405" y="25077"/>
                  <a:pt x="43882" y="21492"/>
                  <a:pt x="44031" y="18012"/>
                </a:cubicBezTo>
                <a:cubicBezTo>
                  <a:pt x="44211" y="13934"/>
                  <a:pt x="44913" y="9872"/>
                  <a:pt x="46048" y="5929"/>
                </a:cubicBezTo>
                <a:cubicBezTo>
                  <a:pt x="46197" y="5436"/>
                  <a:pt x="46346" y="4928"/>
                  <a:pt x="46511" y="4435"/>
                </a:cubicBezTo>
                <a:cubicBezTo>
                  <a:pt x="46511" y="4420"/>
                  <a:pt x="46630" y="4196"/>
                  <a:pt x="46720" y="3987"/>
                </a:cubicBezTo>
                <a:cubicBezTo>
                  <a:pt x="46884" y="4241"/>
                  <a:pt x="47078" y="4435"/>
                  <a:pt x="47183" y="4734"/>
                </a:cubicBezTo>
                <a:cubicBezTo>
                  <a:pt x="47750" y="6183"/>
                  <a:pt x="47556" y="7900"/>
                  <a:pt x="47556" y="9409"/>
                </a:cubicBezTo>
                <a:cubicBezTo>
                  <a:pt x="47586" y="13770"/>
                  <a:pt x="47765" y="18131"/>
                  <a:pt x="48094" y="22478"/>
                </a:cubicBezTo>
                <a:cubicBezTo>
                  <a:pt x="48363" y="25838"/>
                  <a:pt x="48079" y="30976"/>
                  <a:pt x="51619" y="32784"/>
                </a:cubicBezTo>
                <a:cubicBezTo>
                  <a:pt x="52230" y="33100"/>
                  <a:pt x="52875" y="33251"/>
                  <a:pt x="53514" y="33251"/>
                </a:cubicBezTo>
                <a:cubicBezTo>
                  <a:pt x="54622" y="33251"/>
                  <a:pt x="55710" y="32796"/>
                  <a:pt x="56562" y="31962"/>
                </a:cubicBezTo>
                <a:cubicBezTo>
                  <a:pt x="57892" y="30663"/>
                  <a:pt x="58400" y="28826"/>
                  <a:pt x="58594" y="27033"/>
                </a:cubicBezTo>
                <a:cubicBezTo>
                  <a:pt x="58803" y="25136"/>
                  <a:pt x="58728" y="23165"/>
                  <a:pt x="58743" y="21253"/>
                </a:cubicBezTo>
                <a:cubicBezTo>
                  <a:pt x="58758" y="19057"/>
                  <a:pt x="58773" y="16877"/>
                  <a:pt x="58818" y="14696"/>
                </a:cubicBezTo>
                <a:cubicBezTo>
                  <a:pt x="58833" y="12590"/>
                  <a:pt x="58848" y="10454"/>
                  <a:pt x="58892" y="8348"/>
                </a:cubicBezTo>
                <a:cubicBezTo>
                  <a:pt x="58907" y="7228"/>
                  <a:pt x="58579" y="4495"/>
                  <a:pt x="60013" y="4002"/>
                </a:cubicBezTo>
                <a:cubicBezTo>
                  <a:pt x="60096" y="3973"/>
                  <a:pt x="60175" y="3959"/>
                  <a:pt x="60251" y="3959"/>
                </a:cubicBezTo>
                <a:cubicBezTo>
                  <a:pt x="62009" y="3959"/>
                  <a:pt x="61955" y="11433"/>
                  <a:pt x="61969" y="12292"/>
                </a:cubicBezTo>
                <a:cubicBezTo>
                  <a:pt x="62059" y="16563"/>
                  <a:pt x="61805" y="20820"/>
                  <a:pt x="61954" y="25092"/>
                </a:cubicBezTo>
                <a:cubicBezTo>
                  <a:pt x="62059" y="28019"/>
                  <a:pt x="62253" y="33008"/>
                  <a:pt x="66286" y="33142"/>
                </a:cubicBezTo>
                <a:cubicBezTo>
                  <a:pt x="66328" y="33143"/>
                  <a:pt x="66370" y="33144"/>
                  <a:pt x="66412" y="33144"/>
                </a:cubicBezTo>
                <a:cubicBezTo>
                  <a:pt x="70107" y="33144"/>
                  <a:pt x="71325" y="28613"/>
                  <a:pt x="71827" y="25704"/>
                </a:cubicBezTo>
                <a:cubicBezTo>
                  <a:pt x="72499" y="21731"/>
                  <a:pt x="72469" y="17683"/>
                  <a:pt x="72693" y="13666"/>
                </a:cubicBezTo>
                <a:cubicBezTo>
                  <a:pt x="72798" y="11724"/>
                  <a:pt x="72962" y="9797"/>
                  <a:pt x="73380" y="7900"/>
                </a:cubicBezTo>
                <a:cubicBezTo>
                  <a:pt x="73589" y="6930"/>
                  <a:pt x="73903" y="4525"/>
                  <a:pt x="75098" y="4166"/>
                </a:cubicBezTo>
                <a:cubicBezTo>
                  <a:pt x="75209" y="4134"/>
                  <a:pt x="75315" y="4119"/>
                  <a:pt x="75417" y="4119"/>
                </a:cubicBezTo>
                <a:cubicBezTo>
                  <a:pt x="76538" y="4119"/>
                  <a:pt x="77129" y="5944"/>
                  <a:pt x="77293" y="6765"/>
                </a:cubicBezTo>
                <a:cubicBezTo>
                  <a:pt x="77637" y="8408"/>
                  <a:pt x="77488" y="10156"/>
                  <a:pt x="77488" y="11799"/>
                </a:cubicBezTo>
                <a:cubicBezTo>
                  <a:pt x="77473" y="16070"/>
                  <a:pt x="77473" y="20327"/>
                  <a:pt x="77443" y="24614"/>
                </a:cubicBezTo>
                <a:cubicBezTo>
                  <a:pt x="77443" y="28049"/>
                  <a:pt x="77965" y="32634"/>
                  <a:pt x="82133" y="33381"/>
                </a:cubicBezTo>
                <a:cubicBezTo>
                  <a:pt x="82439" y="33436"/>
                  <a:pt x="82733" y="33462"/>
                  <a:pt x="83013" y="33462"/>
                </a:cubicBezTo>
                <a:cubicBezTo>
                  <a:pt x="86070" y="33462"/>
                  <a:pt x="87536" y="30332"/>
                  <a:pt x="87823" y="27541"/>
                </a:cubicBezTo>
                <a:cubicBezTo>
                  <a:pt x="88017" y="25659"/>
                  <a:pt x="87883" y="23717"/>
                  <a:pt x="87898" y="21821"/>
                </a:cubicBezTo>
                <a:cubicBezTo>
                  <a:pt x="87928" y="19700"/>
                  <a:pt x="87943" y="17564"/>
                  <a:pt x="87972" y="15443"/>
                </a:cubicBezTo>
                <a:cubicBezTo>
                  <a:pt x="88017" y="13232"/>
                  <a:pt x="88077" y="11037"/>
                  <a:pt x="88152" y="8856"/>
                </a:cubicBezTo>
                <a:cubicBezTo>
                  <a:pt x="88196" y="7467"/>
                  <a:pt x="88002" y="5585"/>
                  <a:pt x="88719" y="4316"/>
                </a:cubicBezTo>
                <a:cubicBezTo>
                  <a:pt x="88976" y="3860"/>
                  <a:pt x="89348" y="3678"/>
                  <a:pt x="89744" y="3678"/>
                </a:cubicBezTo>
                <a:cubicBezTo>
                  <a:pt x="90361" y="3678"/>
                  <a:pt x="91038" y="4117"/>
                  <a:pt x="91438" y="4644"/>
                </a:cubicBezTo>
                <a:cubicBezTo>
                  <a:pt x="92438" y="6018"/>
                  <a:pt x="92453" y="8050"/>
                  <a:pt x="92528" y="9678"/>
                </a:cubicBezTo>
                <a:cubicBezTo>
                  <a:pt x="92722" y="13636"/>
                  <a:pt x="92408" y="17609"/>
                  <a:pt x="92364" y="21567"/>
                </a:cubicBezTo>
                <a:cubicBezTo>
                  <a:pt x="92334" y="25480"/>
                  <a:pt x="92632" y="29468"/>
                  <a:pt x="93872" y="33202"/>
                </a:cubicBezTo>
                <a:cubicBezTo>
                  <a:pt x="94143" y="33885"/>
                  <a:pt x="94770" y="34186"/>
                  <a:pt x="95408" y="34186"/>
                </a:cubicBezTo>
                <a:cubicBezTo>
                  <a:pt x="96459" y="34186"/>
                  <a:pt x="97541" y="33369"/>
                  <a:pt x="97113" y="32096"/>
                </a:cubicBezTo>
                <a:cubicBezTo>
                  <a:pt x="94484" y="24270"/>
                  <a:pt x="96501" y="15966"/>
                  <a:pt x="95784" y="7930"/>
                </a:cubicBezTo>
                <a:cubicBezTo>
                  <a:pt x="95470" y="4450"/>
                  <a:pt x="94036" y="283"/>
                  <a:pt x="89869" y="134"/>
                </a:cubicBezTo>
                <a:cubicBezTo>
                  <a:pt x="89808" y="131"/>
                  <a:pt x="89747" y="130"/>
                  <a:pt x="89687" y="130"/>
                </a:cubicBezTo>
                <a:cubicBezTo>
                  <a:pt x="88043" y="130"/>
                  <a:pt x="86584" y="1098"/>
                  <a:pt x="85792" y="2538"/>
                </a:cubicBezTo>
                <a:cubicBezTo>
                  <a:pt x="85000" y="4017"/>
                  <a:pt x="84940" y="5750"/>
                  <a:pt x="84866" y="7393"/>
                </a:cubicBezTo>
                <a:cubicBezTo>
                  <a:pt x="84701" y="11784"/>
                  <a:pt x="84597" y="16190"/>
                  <a:pt x="84582" y="20596"/>
                </a:cubicBezTo>
                <a:cubicBezTo>
                  <a:pt x="84567" y="22612"/>
                  <a:pt x="84657" y="24643"/>
                  <a:pt x="84537" y="26660"/>
                </a:cubicBezTo>
                <a:cubicBezTo>
                  <a:pt x="84492" y="27616"/>
                  <a:pt x="84403" y="29184"/>
                  <a:pt x="83522" y="29766"/>
                </a:cubicBezTo>
                <a:cubicBezTo>
                  <a:pt x="83310" y="29908"/>
                  <a:pt x="83103" y="29970"/>
                  <a:pt x="82905" y="29970"/>
                </a:cubicBezTo>
                <a:cubicBezTo>
                  <a:pt x="81955" y="29970"/>
                  <a:pt x="81198" y="28558"/>
                  <a:pt x="81012" y="27780"/>
                </a:cubicBezTo>
                <a:cubicBezTo>
                  <a:pt x="80549" y="25883"/>
                  <a:pt x="80803" y="23717"/>
                  <a:pt x="80803" y="21776"/>
                </a:cubicBezTo>
                <a:cubicBezTo>
                  <a:pt x="80833" y="17489"/>
                  <a:pt x="80878" y="13218"/>
                  <a:pt x="80833" y="8946"/>
                </a:cubicBezTo>
                <a:cubicBezTo>
                  <a:pt x="80788" y="5750"/>
                  <a:pt x="79997" y="1553"/>
                  <a:pt x="76293" y="731"/>
                </a:cubicBezTo>
                <a:cubicBezTo>
                  <a:pt x="75920" y="647"/>
                  <a:pt x="75568" y="607"/>
                  <a:pt x="75236" y="607"/>
                </a:cubicBezTo>
                <a:cubicBezTo>
                  <a:pt x="71863" y="607"/>
                  <a:pt x="70565" y="4704"/>
                  <a:pt x="70035" y="7587"/>
                </a:cubicBezTo>
                <a:cubicBezTo>
                  <a:pt x="69288" y="11619"/>
                  <a:pt x="69333" y="15727"/>
                  <a:pt x="69109" y="19804"/>
                </a:cubicBezTo>
                <a:cubicBezTo>
                  <a:pt x="68989" y="21806"/>
                  <a:pt x="68825" y="23807"/>
                  <a:pt x="68421" y="25779"/>
                </a:cubicBezTo>
                <a:cubicBezTo>
                  <a:pt x="68242" y="26570"/>
                  <a:pt x="68093" y="27407"/>
                  <a:pt x="67764" y="28138"/>
                </a:cubicBezTo>
                <a:cubicBezTo>
                  <a:pt x="67570" y="28572"/>
                  <a:pt x="67092" y="29557"/>
                  <a:pt x="66555" y="29647"/>
                </a:cubicBezTo>
                <a:cubicBezTo>
                  <a:pt x="66525" y="29652"/>
                  <a:pt x="66497" y="29654"/>
                  <a:pt x="66469" y="29654"/>
                </a:cubicBezTo>
                <a:cubicBezTo>
                  <a:pt x="64867" y="29654"/>
                  <a:pt x="65285" y="21790"/>
                  <a:pt x="65285" y="20880"/>
                </a:cubicBezTo>
                <a:cubicBezTo>
                  <a:pt x="65315" y="16548"/>
                  <a:pt x="65524" y="12217"/>
                  <a:pt x="65106" y="7885"/>
                </a:cubicBezTo>
                <a:cubicBezTo>
                  <a:pt x="64841" y="5019"/>
                  <a:pt x="64070" y="459"/>
                  <a:pt x="60328" y="459"/>
                </a:cubicBezTo>
                <a:cubicBezTo>
                  <a:pt x="60269" y="459"/>
                  <a:pt x="60208" y="460"/>
                  <a:pt x="60147" y="462"/>
                </a:cubicBezTo>
                <a:cubicBezTo>
                  <a:pt x="58310" y="537"/>
                  <a:pt x="56816" y="1881"/>
                  <a:pt x="56144" y="3554"/>
                </a:cubicBezTo>
                <a:cubicBezTo>
                  <a:pt x="55427" y="5391"/>
                  <a:pt x="55592" y="7482"/>
                  <a:pt x="55577" y="9424"/>
                </a:cubicBezTo>
                <a:cubicBezTo>
                  <a:pt x="55532" y="13800"/>
                  <a:pt x="55472" y="18161"/>
                  <a:pt x="55442" y="22552"/>
                </a:cubicBezTo>
                <a:cubicBezTo>
                  <a:pt x="55412" y="24345"/>
                  <a:pt x="55592" y="26331"/>
                  <a:pt x="55039" y="28064"/>
                </a:cubicBezTo>
                <a:cubicBezTo>
                  <a:pt x="54807" y="28854"/>
                  <a:pt x="54212" y="29770"/>
                  <a:pt x="53519" y="29770"/>
                </a:cubicBezTo>
                <a:cubicBezTo>
                  <a:pt x="53230" y="29770"/>
                  <a:pt x="52923" y="29610"/>
                  <a:pt x="52619" y="29214"/>
                </a:cubicBezTo>
                <a:cubicBezTo>
                  <a:pt x="52112" y="28542"/>
                  <a:pt x="51992" y="27601"/>
                  <a:pt x="51888" y="26779"/>
                </a:cubicBezTo>
                <a:cubicBezTo>
                  <a:pt x="51738" y="25629"/>
                  <a:pt x="51664" y="24494"/>
                  <a:pt x="51559" y="23374"/>
                </a:cubicBezTo>
                <a:cubicBezTo>
                  <a:pt x="51365" y="21208"/>
                  <a:pt x="51215" y="19028"/>
                  <a:pt x="51126" y="16847"/>
                </a:cubicBezTo>
                <a:cubicBezTo>
                  <a:pt x="51006" y="14651"/>
                  <a:pt x="50962" y="12486"/>
                  <a:pt x="50932" y="10305"/>
                </a:cubicBezTo>
                <a:cubicBezTo>
                  <a:pt x="50917" y="8453"/>
                  <a:pt x="51006" y="6616"/>
                  <a:pt x="50693" y="4779"/>
                </a:cubicBezTo>
                <a:cubicBezTo>
                  <a:pt x="50409" y="3151"/>
                  <a:pt x="49573" y="1538"/>
                  <a:pt x="48124" y="671"/>
                </a:cubicBezTo>
                <a:cubicBezTo>
                  <a:pt x="47642" y="386"/>
                  <a:pt x="47149" y="257"/>
                  <a:pt x="46671" y="257"/>
                </a:cubicBezTo>
                <a:cubicBezTo>
                  <a:pt x="45477" y="257"/>
                  <a:pt x="44379" y="1062"/>
                  <a:pt x="43792" y="2225"/>
                </a:cubicBezTo>
                <a:cubicBezTo>
                  <a:pt x="42911" y="3972"/>
                  <a:pt x="42493" y="6063"/>
                  <a:pt x="42045" y="7960"/>
                </a:cubicBezTo>
                <a:cubicBezTo>
                  <a:pt x="41582" y="10006"/>
                  <a:pt x="41253" y="12082"/>
                  <a:pt x="40999" y="14188"/>
                </a:cubicBezTo>
                <a:cubicBezTo>
                  <a:pt x="40760" y="16264"/>
                  <a:pt x="40656" y="18355"/>
                  <a:pt x="40656" y="20447"/>
                </a:cubicBezTo>
                <a:cubicBezTo>
                  <a:pt x="40656" y="22149"/>
                  <a:pt x="40760" y="23837"/>
                  <a:pt x="40656" y="25540"/>
                </a:cubicBezTo>
                <a:cubicBezTo>
                  <a:pt x="40551" y="26914"/>
                  <a:pt x="40312" y="28452"/>
                  <a:pt x="39476" y="29602"/>
                </a:cubicBezTo>
                <a:cubicBezTo>
                  <a:pt x="39282" y="29871"/>
                  <a:pt x="39043" y="30155"/>
                  <a:pt x="38789" y="30349"/>
                </a:cubicBezTo>
                <a:cubicBezTo>
                  <a:pt x="38610" y="30483"/>
                  <a:pt x="38490" y="30528"/>
                  <a:pt x="38445" y="30558"/>
                </a:cubicBezTo>
                <a:cubicBezTo>
                  <a:pt x="38206" y="30259"/>
                  <a:pt x="38162" y="29572"/>
                  <a:pt x="38132" y="29259"/>
                </a:cubicBezTo>
                <a:cubicBezTo>
                  <a:pt x="37773" y="25032"/>
                  <a:pt x="38356" y="20671"/>
                  <a:pt x="38460" y="16444"/>
                </a:cubicBezTo>
                <a:cubicBezTo>
                  <a:pt x="38520" y="14293"/>
                  <a:pt x="38520" y="12127"/>
                  <a:pt x="38371" y="9991"/>
                </a:cubicBezTo>
                <a:cubicBezTo>
                  <a:pt x="38236" y="8005"/>
                  <a:pt x="38132" y="5854"/>
                  <a:pt x="37400" y="4017"/>
                </a:cubicBezTo>
                <a:cubicBezTo>
                  <a:pt x="36728" y="2270"/>
                  <a:pt x="35503" y="776"/>
                  <a:pt x="33666" y="208"/>
                </a:cubicBezTo>
                <a:cubicBezTo>
                  <a:pt x="33225" y="68"/>
                  <a:pt x="32772" y="0"/>
                  <a:pt x="3232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8" name="Google Shape;3118;p69"/>
          <p:cNvSpPr/>
          <p:nvPr/>
        </p:nvSpPr>
        <p:spPr>
          <a:xfrm>
            <a:off x="3233417" y="4140252"/>
            <a:ext cx="1262600" cy="256833"/>
          </a:xfrm>
          <a:custGeom>
            <a:avLst/>
            <a:gdLst/>
            <a:ahLst/>
            <a:cxnLst/>
            <a:rect l="l" t="t" r="r" b="b"/>
            <a:pathLst>
              <a:path w="37878" h="7705" extrusionOk="0">
                <a:moveTo>
                  <a:pt x="17050" y="0"/>
                </a:moveTo>
                <a:cubicBezTo>
                  <a:pt x="16743" y="0"/>
                  <a:pt x="16437" y="112"/>
                  <a:pt x="16325" y="337"/>
                </a:cubicBezTo>
                <a:cubicBezTo>
                  <a:pt x="16101" y="755"/>
                  <a:pt x="15937" y="1158"/>
                  <a:pt x="15773" y="1591"/>
                </a:cubicBezTo>
                <a:cubicBezTo>
                  <a:pt x="15593" y="1334"/>
                  <a:pt x="15291" y="1198"/>
                  <a:pt x="14995" y="1198"/>
                </a:cubicBezTo>
                <a:cubicBezTo>
                  <a:pt x="14724" y="1198"/>
                  <a:pt x="14458" y="1311"/>
                  <a:pt x="14294" y="1546"/>
                </a:cubicBezTo>
                <a:cubicBezTo>
                  <a:pt x="14204" y="1292"/>
                  <a:pt x="14085" y="1053"/>
                  <a:pt x="13965" y="800"/>
                </a:cubicBezTo>
                <a:cubicBezTo>
                  <a:pt x="13838" y="575"/>
                  <a:pt x="13532" y="463"/>
                  <a:pt x="13230" y="463"/>
                </a:cubicBezTo>
                <a:cubicBezTo>
                  <a:pt x="12927" y="463"/>
                  <a:pt x="12629" y="575"/>
                  <a:pt x="12516" y="800"/>
                </a:cubicBezTo>
                <a:cubicBezTo>
                  <a:pt x="12442" y="934"/>
                  <a:pt x="12397" y="1068"/>
                  <a:pt x="12322" y="1218"/>
                </a:cubicBezTo>
                <a:lnTo>
                  <a:pt x="12143" y="874"/>
                </a:lnTo>
                <a:cubicBezTo>
                  <a:pt x="12016" y="650"/>
                  <a:pt x="11717" y="538"/>
                  <a:pt x="11421" y="538"/>
                </a:cubicBezTo>
                <a:cubicBezTo>
                  <a:pt x="11124" y="538"/>
                  <a:pt x="10829" y="650"/>
                  <a:pt x="10709" y="874"/>
                </a:cubicBezTo>
                <a:cubicBezTo>
                  <a:pt x="10575" y="1098"/>
                  <a:pt x="10470" y="1322"/>
                  <a:pt x="10351" y="1546"/>
                </a:cubicBezTo>
                <a:cubicBezTo>
                  <a:pt x="10321" y="1472"/>
                  <a:pt x="10261" y="1382"/>
                  <a:pt x="10231" y="1307"/>
                </a:cubicBezTo>
                <a:cubicBezTo>
                  <a:pt x="10094" y="1084"/>
                  <a:pt x="9822" y="982"/>
                  <a:pt x="9542" y="982"/>
                </a:cubicBezTo>
                <a:cubicBezTo>
                  <a:pt x="9243" y="982"/>
                  <a:pt x="8937" y="1099"/>
                  <a:pt x="8783" y="1307"/>
                </a:cubicBezTo>
                <a:cubicBezTo>
                  <a:pt x="8783" y="1322"/>
                  <a:pt x="8768" y="1322"/>
                  <a:pt x="8768" y="1352"/>
                </a:cubicBezTo>
                <a:cubicBezTo>
                  <a:pt x="8708" y="1277"/>
                  <a:pt x="8663" y="1188"/>
                  <a:pt x="8603" y="1113"/>
                </a:cubicBezTo>
                <a:cubicBezTo>
                  <a:pt x="8434" y="881"/>
                  <a:pt x="8179" y="778"/>
                  <a:pt x="7922" y="778"/>
                </a:cubicBezTo>
                <a:cubicBezTo>
                  <a:pt x="7634" y="778"/>
                  <a:pt x="7343" y="907"/>
                  <a:pt x="7169" y="1128"/>
                </a:cubicBezTo>
                <a:cubicBezTo>
                  <a:pt x="6996" y="973"/>
                  <a:pt x="6764" y="898"/>
                  <a:pt x="6537" y="898"/>
                </a:cubicBezTo>
                <a:cubicBezTo>
                  <a:pt x="6215" y="898"/>
                  <a:pt x="5903" y="1049"/>
                  <a:pt x="5780" y="1337"/>
                </a:cubicBezTo>
                <a:cubicBezTo>
                  <a:pt x="5716" y="1326"/>
                  <a:pt x="5650" y="1321"/>
                  <a:pt x="5584" y="1321"/>
                </a:cubicBezTo>
                <a:cubicBezTo>
                  <a:pt x="5285" y="1321"/>
                  <a:pt x="4992" y="1433"/>
                  <a:pt x="4869" y="1666"/>
                </a:cubicBezTo>
                <a:cubicBezTo>
                  <a:pt x="4720" y="1367"/>
                  <a:pt x="4356" y="1190"/>
                  <a:pt x="4009" y="1190"/>
                </a:cubicBezTo>
                <a:cubicBezTo>
                  <a:pt x="3870" y="1190"/>
                  <a:pt x="3734" y="1218"/>
                  <a:pt x="3615" y="1277"/>
                </a:cubicBezTo>
                <a:cubicBezTo>
                  <a:pt x="3469" y="1205"/>
                  <a:pt x="3302" y="1167"/>
                  <a:pt x="3138" y="1167"/>
                </a:cubicBezTo>
                <a:cubicBezTo>
                  <a:pt x="2965" y="1167"/>
                  <a:pt x="2797" y="1208"/>
                  <a:pt x="2659" y="1292"/>
                </a:cubicBezTo>
                <a:cubicBezTo>
                  <a:pt x="2629" y="1188"/>
                  <a:pt x="2569" y="1068"/>
                  <a:pt x="2539" y="979"/>
                </a:cubicBezTo>
                <a:cubicBezTo>
                  <a:pt x="2389" y="656"/>
                  <a:pt x="2050" y="491"/>
                  <a:pt x="1716" y="491"/>
                </a:cubicBezTo>
                <a:cubicBezTo>
                  <a:pt x="1386" y="491"/>
                  <a:pt x="1060" y="652"/>
                  <a:pt x="926" y="979"/>
                </a:cubicBezTo>
                <a:cubicBezTo>
                  <a:pt x="852" y="1158"/>
                  <a:pt x="777" y="1352"/>
                  <a:pt x="717" y="1516"/>
                </a:cubicBezTo>
                <a:cubicBezTo>
                  <a:pt x="329" y="1606"/>
                  <a:pt x="0" y="1905"/>
                  <a:pt x="90" y="2338"/>
                </a:cubicBezTo>
                <a:cubicBezTo>
                  <a:pt x="165" y="2622"/>
                  <a:pt x="224" y="2876"/>
                  <a:pt x="254" y="3159"/>
                </a:cubicBezTo>
                <a:cubicBezTo>
                  <a:pt x="30" y="4339"/>
                  <a:pt x="0" y="5549"/>
                  <a:pt x="180" y="6759"/>
                </a:cubicBezTo>
                <a:cubicBezTo>
                  <a:pt x="232" y="7153"/>
                  <a:pt x="731" y="7434"/>
                  <a:pt x="1167" y="7434"/>
                </a:cubicBezTo>
                <a:cubicBezTo>
                  <a:pt x="1476" y="7434"/>
                  <a:pt x="1754" y="7293"/>
                  <a:pt x="1822" y="6953"/>
                </a:cubicBezTo>
                <a:cubicBezTo>
                  <a:pt x="1867" y="6729"/>
                  <a:pt x="1897" y="6475"/>
                  <a:pt x="1942" y="6251"/>
                </a:cubicBezTo>
                <a:lnTo>
                  <a:pt x="1942" y="6400"/>
                </a:lnTo>
                <a:cubicBezTo>
                  <a:pt x="1951" y="6843"/>
                  <a:pt x="2352" y="7065"/>
                  <a:pt x="2759" y="7065"/>
                </a:cubicBezTo>
                <a:cubicBezTo>
                  <a:pt x="2998" y="7065"/>
                  <a:pt x="3240" y="6988"/>
                  <a:pt x="3406" y="6834"/>
                </a:cubicBezTo>
                <a:cubicBezTo>
                  <a:pt x="3558" y="7018"/>
                  <a:pt x="3802" y="7104"/>
                  <a:pt x="4052" y="7104"/>
                </a:cubicBezTo>
                <a:cubicBezTo>
                  <a:pt x="4267" y="7104"/>
                  <a:pt x="4488" y="7041"/>
                  <a:pt x="4660" y="6923"/>
                </a:cubicBezTo>
                <a:cubicBezTo>
                  <a:pt x="4821" y="7140"/>
                  <a:pt x="5121" y="7249"/>
                  <a:pt x="5414" y="7249"/>
                </a:cubicBezTo>
                <a:cubicBezTo>
                  <a:pt x="5829" y="7249"/>
                  <a:pt x="6231" y="7032"/>
                  <a:pt x="6214" y="6595"/>
                </a:cubicBezTo>
                <a:cubicBezTo>
                  <a:pt x="6199" y="6445"/>
                  <a:pt x="6199" y="6296"/>
                  <a:pt x="6199" y="6147"/>
                </a:cubicBezTo>
                <a:lnTo>
                  <a:pt x="6199" y="6147"/>
                </a:lnTo>
                <a:cubicBezTo>
                  <a:pt x="6297" y="6208"/>
                  <a:pt x="6445" y="6259"/>
                  <a:pt x="6585" y="6259"/>
                </a:cubicBezTo>
                <a:cubicBezTo>
                  <a:pt x="6616" y="6259"/>
                  <a:pt x="6647" y="6256"/>
                  <a:pt x="6677" y="6251"/>
                </a:cubicBezTo>
                <a:cubicBezTo>
                  <a:pt x="6805" y="6447"/>
                  <a:pt x="7036" y="6532"/>
                  <a:pt x="7281" y="6532"/>
                </a:cubicBezTo>
                <a:cubicBezTo>
                  <a:pt x="7636" y="6532"/>
                  <a:pt x="8020" y="6354"/>
                  <a:pt x="8170" y="6072"/>
                </a:cubicBezTo>
                <a:cubicBezTo>
                  <a:pt x="8333" y="6200"/>
                  <a:pt x="8565" y="6265"/>
                  <a:pt x="8794" y="6265"/>
                </a:cubicBezTo>
                <a:cubicBezTo>
                  <a:pt x="9153" y="6265"/>
                  <a:pt x="9507" y="6107"/>
                  <a:pt x="9589" y="5788"/>
                </a:cubicBezTo>
                <a:cubicBezTo>
                  <a:pt x="9589" y="5773"/>
                  <a:pt x="9589" y="5758"/>
                  <a:pt x="9604" y="5728"/>
                </a:cubicBezTo>
                <a:lnTo>
                  <a:pt x="9604" y="5788"/>
                </a:lnTo>
                <a:cubicBezTo>
                  <a:pt x="9641" y="6232"/>
                  <a:pt x="10023" y="6449"/>
                  <a:pt x="10414" y="6449"/>
                </a:cubicBezTo>
                <a:cubicBezTo>
                  <a:pt x="10811" y="6449"/>
                  <a:pt x="11217" y="6225"/>
                  <a:pt x="11277" y="5788"/>
                </a:cubicBezTo>
                <a:cubicBezTo>
                  <a:pt x="11352" y="5250"/>
                  <a:pt x="11352" y="4728"/>
                  <a:pt x="11307" y="4220"/>
                </a:cubicBezTo>
                <a:cubicBezTo>
                  <a:pt x="11352" y="3936"/>
                  <a:pt x="11396" y="3667"/>
                  <a:pt x="11471" y="3383"/>
                </a:cubicBezTo>
                <a:cubicBezTo>
                  <a:pt x="11501" y="3518"/>
                  <a:pt x="11531" y="3622"/>
                  <a:pt x="11546" y="3757"/>
                </a:cubicBezTo>
                <a:cubicBezTo>
                  <a:pt x="11426" y="4504"/>
                  <a:pt x="11381" y="5250"/>
                  <a:pt x="11456" y="6027"/>
                </a:cubicBezTo>
                <a:cubicBezTo>
                  <a:pt x="11499" y="6440"/>
                  <a:pt x="11983" y="6709"/>
                  <a:pt x="12417" y="6709"/>
                </a:cubicBezTo>
                <a:cubicBezTo>
                  <a:pt x="12737" y="6709"/>
                  <a:pt x="13029" y="6563"/>
                  <a:pt x="13099" y="6221"/>
                </a:cubicBezTo>
                <a:cubicBezTo>
                  <a:pt x="13263" y="5400"/>
                  <a:pt x="13308" y="4593"/>
                  <a:pt x="13218" y="3832"/>
                </a:cubicBezTo>
                <a:cubicBezTo>
                  <a:pt x="13233" y="3757"/>
                  <a:pt x="13233" y="3697"/>
                  <a:pt x="13248" y="3622"/>
                </a:cubicBezTo>
                <a:cubicBezTo>
                  <a:pt x="13368" y="4280"/>
                  <a:pt x="13398" y="4952"/>
                  <a:pt x="13413" y="5609"/>
                </a:cubicBezTo>
                <a:cubicBezTo>
                  <a:pt x="13413" y="5863"/>
                  <a:pt x="13413" y="6132"/>
                  <a:pt x="13443" y="6400"/>
                </a:cubicBezTo>
                <a:cubicBezTo>
                  <a:pt x="13465" y="6835"/>
                  <a:pt x="13887" y="7056"/>
                  <a:pt x="14299" y="7056"/>
                </a:cubicBezTo>
                <a:cubicBezTo>
                  <a:pt x="14708" y="7056"/>
                  <a:pt x="15108" y="6839"/>
                  <a:pt x="15100" y="6400"/>
                </a:cubicBezTo>
                <a:cubicBezTo>
                  <a:pt x="15100" y="6162"/>
                  <a:pt x="15100" y="5937"/>
                  <a:pt x="15085" y="5698"/>
                </a:cubicBezTo>
                <a:cubicBezTo>
                  <a:pt x="15085" y="5504"/>
                  <a:pt x="15100" y="5325"/>
                  <a:pt x="15100" y="5131"/>
                </a:cubicBezTo>
                <a:lnTo>
                  <a:pt x="15100" y="5833"/>
                </a:lnTo>
                <a:cubicBezTo>
                  <a:pt x="15115" y="6274"/>
                  <a:pt x="15522" y="6494"/>
                  <a:pt x="15929" y="6494"/>
                </a:cubicBezTo>
                <a:cubicBezTo>
                  <a:pt x="16336" y="6494"/>
                  <a:pt x="16743" y="6274"/>
                  <a:pt x="16758" y="5833"/>
                </a:cubicBezTo>
                <a:lnTo>
                  <a:pt x="16758" y="5460"/>
                </a:lnTo>
                <a:cubicBezTo>
                  <a:pt x="16758" y="5549"/>
                  <a:pt x="16773" y="5639"/>
                  <a:pt x="16773" y="5728"/>
                </a:cubicBezTo>
                <a:cubicBezTo>
                  <a:pt x="16821" y="6142"/>
                  <a:pt x="17285" y="6407"/>
                  <a:pt x="17713" y="6407"/>
                </a:cubicBezTo>
                <a:cubicBezTo>
                  <a:pt x="17949" y="6407"/>
                  <a:pt x="18174" y="6327"/>
                  <a:pt x="18312" y="6147"/>
                </a:cubicBezTo>
                <a:cubicBezTo>
                  <a:pt x="18425" y="6194"/>
                  <a:pt x="18550" y="6217"/>
                  <a:pt x="18676" y="6217"/>
                </a:cubicBezTo>
                <a:cubicBezTo>
                  <a:pt x="19068" y="6217"/>
                  <a:pt x="19469" y="5993"/>
                  <a:pt x="19536" y="5564"/>
                </a:cubicBezTo>
                <a:cubicBezTo>
                  <a:pt x="19536" y="5519"/>
                  <a:pt x="19566" y="5430"/>
                  <a:pt x="19566" y="5385"/>
                </a:cubicBezTo>
                <a:cubicBezTo>
                  <a:pt x="19581" y="5684"/>
                  <a:pt x="19596" y="5967"/>
                  <a:pt x="19656" y="6266"/>
                </a:cubicBezTo>
                <a:cubicBezTo>
                  <a:pt x="19707" y="6586"/>
                  <a:pt x="20077" y="6742"/>
                  <a:pt x="20445" y="6742"/>
                </a:cubicBezTo>
                <a:cubicBezTo>
                  <a:pt x="20506" y="6742"/>
                  <a:pt x="20567" y="6738"/>
                  <a:pt x="20627" y="6729"/>
                </a:cubicBezTo>
                <a:cubicBezTo>
                  <a:pt x="20700" y="7090"/>
                  <a:pt x="21130" y="7311"/>
                  <a:pt x="21532" y="7311"/>
                </a:cubicBezTo>
                <a:cubicBezTo>
                  <a:pt x="21862" y="7311"/>
                  <a:pt x="22174" y="7162"/>
                  <a:pt x="22255" y="6819"/>
                </a:cubicBezTo>
                <a:cubicBezTo>
                  <a:pt x="22299" y="6595"/>
                  <a:pt x="22344" y="6356"/>
                  <a:pt x="22374" y="6132"/>
                </a:cubicBezTo>
                <a:cubicBezTo>
                  <a:pt x="22422" y="6564"/>
                  <a:pt x="22817" y="6784"/>
                  <a:pt x="23211" y="6784"/>
                </a:cubicBezTo>
                <a:cubicBezTo>
                  <a:pt x="23307" y="6784"/>
                  <a:pt x="23403" y="6770"/>
                  <a:pt x="23494" y="6744"/>
                </a:cubicBezTo>
                <a:cubicBezTo>
                  <a:pt x="23636" y="6994"/>
                  <a:pt x="23936" y="7114"/>
                  <a:pt x="24238" y="7114"/>
                </a:cubicBezTo>
                <a:cubicBezTo>
                  <a:pt x="24477" y="7114"/>
                  <a:pt x="24718" y="7039"/>
                  <a:pt x="24883" y="6893"/>
                </a:cubicBezTo>
                <a:cubicBezTo>
                  <a:pt x="24934" y="7267"/>
                  <a:pt x="25316" y="7454"/>
                  <a:pt x="25701" y="7454"/>
                </a:cubicBezTo>
                <a:cubicBezTo>
                  <a:pt x="26116" y="7454"/>
                  <a:pt x="26533" y="7237"/>
                  <a:pt x="26541" y="6804"/>
                </a:cubicBezTo>
                <a:cubicBezTo>
                  <a:pt x="26541" y="6699"/>
                  <a:pt x="26541" y="6371"/>
                  <a:pt x="26556" y="5952"/>
                </a:cubicBezTo>
                <a:lnTo>
                  <a:pt x="26556" y="5997"/>
                </a:lnTo>
                <a:cubicBezTo>
                  <a:pt x="26616" y="6415"/>
                  <a:pt x="27004" y="6625"/>
                  <a:pt x="27378" y="6654"/>
                </a:cubicBezTo>
                <a:cubicBezTo>
                  <a:pt x="27484" y="6921"/>
                  <a:pt x="27781" y="7033"/>
                  <a:pt x="28087" y="7033"/>
                </a:cubicBezTo>
                <a:cubicBezTo>
                  <a:pt x="28124" y="7033"/>
                  <a:pt x="28162" y="7031"/>
                  <a:pt x="28199" y="7028"/>
                </a:cubicBezTo>
                <a:cubicBezTo>
                  <a:pt x="28229" y="7073"/>
                  <a:pt x="28229" y="7162"/>
                  <a:pt x="28244" y="7207"/>
                </a:cubicBezTo>
                <a:cubicBezTo>
                  <a:pt x="28335" y="7552"/>
                  <a:pt x="28647" y="7704"/>
                  <a:pt x="28976" y="7704"/>
                </a:cubicBezTo>
                <a:cubicBezTo>
                  <a:pt x="29401" y="7704"/>
                  <a:pt x="29853" y="7449"/>
                  <a:pt x="29887" y="7028"/>
                </a:cubicBezTo>
                <a:cubicBezTo>
                  <a:pt x="29902" y="6849"/>
                  <a:pt x="29902" y="6684"/>
                  <a:pt x="29902" y="6505"/>
                </a:cubicBezTo>
                <a:cubicBezTo>
                  <a:pt x="30036" y="6505"/>
                  <a:pt x="30171" y="6475"/>
                  <a:pt x="30290" y="6445"/>
                </a:cubicBezTo>
                <a:cubicBezTo>
                  <a:pt x="30413" y="6743"/>
                  <a:pt x="30746" y="6892"/>
                  <a:pt x="31079" y="6892"/>
                </a:cubicBezTo>
                <a:cubicBezTo>
                  <a:pt x="31313" y="6892"/>
                  <a:pt x="31548" y="6818"/>
                  <a:pt x="31709" y="6669"/>
                </a:cubicBezTo>
                <a:lnTo>
                  <a:pt x="31709" y="6669"/>
                </a:lnTo>
                <a:cubicBezTo>
                  <a:pt x="31694" y="6789"/>
                  <a:pt x="31679" y="6893"/>
                  <a:pt x="31679" y="6983"/>
                </a:cubicBezTo>
                <a:cubicBezTo>
                  <a:pt x="31637" y="7404"/>
                  <a:pt x="32117" y="7650"/>
                  <a:pt x="32571" y="7650"/>
                </a:cubicBezTo>
                <a:cubicBezTo>
                  <a:pt x="32922" y="7650"/>
                  <a:pt x="33257" y="7503"/>
                  <a:pt x="33322" y="7177"/>
                </a:cubicBezTo>
                <a:cubicBezTo>
                  <a:pt x="33337" y="7117"/>
                  <a:pt x="33337" y="7058"/>
                  <a:pt x="33352" y="6983"/>
                </a:cubicBezTo>
                <a:lnTo>
                  <a:pt x="33352" y="6968"/>
                </a:lnTo>
                <a:cubicBezTo>
                  <a:pt x="33397" y="6729"/>
                  <a:pt x="33427" y="6460"/>
                  <a:pt x="33471" y="6221"/>
                </a:cubicBezTo>
                <a:cubicBezTo>
                  <a:pt x="33586" y="6270"/>
                  <a:pt x="33717" y="6293"/>
                  <a:pt x="33850" y="6293"/>
                </a:cubicBezTo>
                <a:cubicBezTo>
                  <a:pt x="34171" y="6293"/>
                  <a:pt x="34508" y="6156"/>
                  <a:pt x="34666" y="5893"/>
                </a:cubicBezTo>
                <a:cubicBezTo>
                  <a:pt x="34803" y="6174"/>
                  <a:pt x="35145" y="6320"/>
                  <a:pt x="35476" y="6320"/>
                </a:cubicBezTo>
                <a:cubicBezTo>
                  <a:pt x="35725" y="6320"/>
                  <a:pt x="35968" y="6238"/>
                  <a:pt x="36115" y="6072"/>
                </a:cubicBezTo>
                <a:cubicBezTo>
                  <a:pt x="36295" y="6202"/>
                  <a:pt x="36536" y="6276"/>
                  <a:pt x="36765" y="6276"/>
                </a:cubicBezTo>
                <a:cubicBezTo>
                  <a:pt x="37089" y="6276"/>
                  <a:pt x="37389" y="6129"/>
                  <a:pt x="37459" y="5788"/>
                </a:cubicBezTo>
                <a:cubicBezTo>
                  <a:pt x="37579" y="5295"/>
                  <a:pt x="37713" y="4802"/>
                  <a:pt x="37818" y="4295"/>
                </a:cubicBezTo>
                <a:cubicBezTo>
                  <a:pt x="37877" y="3921"/>
                  <a:pt x="37549" y="3622"/>
                  <a:pt x="37146" y="3533"/>
                </a:cubicBezTo>
                <a:cubicBezTo>
                  <a:pt x="37056" y="3100"/>
                  <a:pt x="36966" y="2681"/>
                  <a:pt x="36847" y="2248"/>
                </a:cubicBezTo>
                <a:cubicBezTo>
                  <a:pt x="36770" y="1911"/>
                  <a:pt x="36475" y="1767"/>
                  <a:pt x="36156" y="1767"/>
                </a:cubicBezTo>
                <a:cubicBezTo>
                  <a:pt x="35980" y="1767"/>
                  <a:pt x="35796" y="1810"/>
                  <a:pt x="35637" y="1890"/>
                </a:cubicBezTo>
                <a:cubicBezTo>
                  <a:pt x="35485" y="1751"/>
                  <a:pt x="35268" y="1664"/>
                  <a:pt x="35071" y="1664"/>
                </a:cubicBezTo>
                <a:cubicBezTo>
                  <a:pt x="35055" y="1664"/>
                  <a:pt x="35040" y="1665"/>
                  <a:pt x="35025" y="1666"/>
                </a:cubicBezTo>
                <a:cubicBezTo>
                  <a:pt x="34457" y="1726"/>
                  <a:pt x="34084" y="1935"/>
                  <a:pt x="33815" y="2248"/>
                </a:cubicBezTo>
                <a:cubicBezTo>
                  <a:pt x="33718" y="2218"/>
                  <a:pt x="33613" y="2204"/>
                  <a:pt x="33511" y="2204"/>
                </a:cubicBezTo>
                <a:cubicBezTo>
                  <a:pt x="33408" y="2204"/>
                  <a:pt x="33307" y="2218"/>
                  <a:pt x="33217" y="2248"/>
                </a:cubicBezTo>
                <a:cubicBezTo>
                  <a:pt x="33158" y="2039"/>
                  <a:pt x="33113" y="1830"/>
                  <a:pt x="33068" y="1606"/>
                </a:cubicBezTo>
                <a:cubicBezTo>
                  <a:pt x="32981" y="1307"/>
                  <a:pt x="32584" y="1102"/>
                  <a:pt x="32209" y="1102"/>
                </a:cubicBezTo>
                <a:cubicBezTo>
                  <a:pt x="32002" y="1102"/>
                  <a:pt x="31802" y="1164"/>
                  <a:pt x="31664" y="1307"/>
                </a:cubicBezTo>
                <a:cubicBezTo>
                  <a:pt x="31410" y="1561"/>
                  <a:pt x="31216" y="1815"/>
                  <a:pt x="31037" y="2084"/>
                </a:cubicBezTo>
                <a:cubicBezTo>
                  <a:pt x="30897" y="1999"/>
                  <a:pt x="30724" y="1957"/>
                  <a:pt x="30550" y="1957"/>
                </a:cubicBezTo>
                <a:cubicBezTo>
                  <a:pt x="30206" y="1957"/>
                  <a:pt x="29857" y="2120"/>
                  <a:pt x="29737" y="2428"/>
                </a:cubicBezTo>
                <a:lnTo>
                  <a:pt x="29737" y="2457"/>
                </a:lnTo>
                <a:cubicBezTo>
                  <a:pt x="29625" y="2405"/>
                  <a:pt x="29506" y="2379"/>
                  <a:pt x="29385" y="2379"/>
                </a:cubicBezTo>
                <a:cubicBezTo>
                  <a:pt x="29263" y="2379"/>
                  <a:pt x="29140" y="2405"/>
                  <a:pt x="29021" y="2457"/>
                </a:cubicBezTo>
                <a:cubicBezTo>
                  <a:pt x="28870" y="2307"/>
                  <a:pt x="28630" y="2228"/>
                  <a:pt x="28390" y="2228"/>
                </a:cubicBezTo>
                <a:cubicBezTo>
                  <a:pt x="28321" y="2228"/>
                  <a:pt x="28251" y="2235"/>
                  <a:pt x="28184" y="2248"/>
                </a:cubicBezTo>
                <a:cubicBezTo>
                  <a:pt x="28061" y="2183"/>
                  <a:pt x="27913" y="2153"/>
                  <a:pt x="27761" y="2153"/>
                </a:cubicBezTo>
                <a:cubicBezTo>
                  <a:pt x="27600" y="2153"/>
                  <a:pt x="27434" y="2187"/>
                  <a:pt x="27288" y="2248"/>
                </a:cubicBezTo>
                <a:cubicBezTo>
                  <a:pt x="27121" y="2153"/>
                  <a:pt x="26925" y="2105"/>
                  <a:pt x="26692" y="2105"/>
                </a:cubicBezTo>
                <a:cubicBezTo>
                  <a:pt x="26634" y="2105"/>
                  <a:pt x="26574" y="2108"/>
                  <a:pt x="26511" y="2114"/>
                </a:cubicBezTo>
                <a:cubicBezTo>
                  <a:pt x="26093" y="2159"/>
                  <a:pt x="25779" y="2338"/>
                  <a:pt x="25541" y="2637"/>
                </a:cubicBezTo>
                <a:cubicBezTo>
                  <a:pt x="25386" y="2524"/>
                  <a:pt x="25197" y="2467"/>
                  <a:pt x="25002" y="2467"/>
                </a:cubicBezTo>
                <a:cubicBezTo>
                  <a:pt x="24913" y="2467"/>
                  <a:pt x="24823" y="2479"/>
                  <a:pt x="24734" y="2502"/>
                </a:cubicBezTo>
                <a:cubicBezTo>
                  <a:pt x="24719" y="2398"/>
                  <a:pt x="24674" y="2278"/>
                  <a:pt x="24659" y="2144"/>
                </a:cubicBezTo>
                <a:cubicBezTo>
                  <a:pt x="24577" y="1807"/>
                  <a:pt x="24268" y="1659"/>
                  <a:pt x="23940" y="1659"/>
                </a:cubicBezTo>
                <a:cubicBezTo>
                  <a:pt x="23731" y="1659"/>
                  <a:pt x="23514" y="1719"/>
                  <a:pt x="23345" y="1830"/>
                </a:cubicBezTo>
                <a:cubicBezTo>
                  <a:pt x="23192" y="1591"/>
                  <a:pt x="22860" y="1443"/>
                  <a:pt x="22540" y="1443"/>
                </a:cubicBezTo>
                <a:cubicBezTo>
                  <a:pt x="22361" y="1443"/>
                  <a:pt x="22185" y="1489"/>
                  <a:pt x="22046" y="1591"/>
                </a:cubicBezTo>
                <a:cubicBezTo>
                  <a:pt x="22046" y="1576"/>
                  <a:pt x="22046" y="1546"/>
                  <a:pt x="22031" y="1546"/>
                </a:cubicBezTo>
                <a:cubicBezTo>
                  <a:pt x="21942" y="1235"/>
                  <a:pt x="21550" y="1051"/>
                  <a:pt x="21179" y="1051"/>
                </a:cubicBezTo>
                <a:cubicBezTo>
                  <a:pt x="20927" y="1051"/>
                  <a:pt x="20685" y="1135"/>
                  <a:pt x="20552" y="1322"/>
                </a:cubicBezTo>
                <a:cubicBezTo>
                  <a:pt x="20390" y="1058"/>
                  <a:pt x="20048" y="891"/>
                  <a:pt x="19717" y="891"/>
                </a:cubicBezTo>
                <a:cubicBezTo>
                  <a:pt x="19469" y="891"/>
                  <a:pt x="19227" y="985"/>
                  <a:pt x="19073" y="1203"/>
                </a:cubicBezTo>
                <a:cubicBezTo>
                  <a:pt x="18956" y="914"/>
                  <a:pt x="18662" y="786"/>
                  <a:pt x="18362" y="786"/>
                </a:cubicBezTo>
                <a:cubicBezTo>
                  <a:pt x="18243" y="786"/>
                  <a:pt x="18123" y="806"/>
                  <a:pt x="18013" y="844"/>
                </a:cubicBezTo>
                <a:cubicBezTo>
                  <a:pt x="17938" y="680"/>
                  <a:pt x="17864" y="501"/>
                  <a:pt x="17774" y="337"/>
                </a:cubicBezTo>
                <a:cubicBezTo>
                  <a:pt x="17662" y="112"/>
                  <a:pt x="17356" y="0"/>
                  <a:pt x="1705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Text Box 7"/>
          <p:cNvSpPr txBox="1"/>
          <p:nvPr/>
        </p:nvSpPr>
        <p:spPr>
          <a:xfrm>
            <a:off x="2822788" y="1952414"/>
            <a:ext cx="7487073" cy="193899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a:ln>
                  <a:noFill/>
                </a:ln>
                <a:solidFill>
                  <a:srgbClr val="FF8361">
                    <a:lumMod val="50000"/>
                  </a:srgbClr>
                </a:solidFill>
                <a:effectLst/>
                <a:uLnTx/>
                <a:uFillTx/>
                <a:latin typeface="Cambria" panose="02040503050406030204" charset="0"/>
                <a:ea typeface="+mn-ea"/>
                <a:cs typeface="Cambria" panose="02040503050406030204" charset="0"/>
                <a:sym typeface="Arial" panose="020B0604020202020204"/>
              </a:rPr>
              <a:t>CHÀO MỪNG CÁC EM ĐẾN VỚI TIẾT HỌC...</a:t>
            </a:r>
          </a:p>
        </p:txBody>
      </p:sp>
      <p:pic>
        <p:nvPicPr>
          <p:cNvPr id="15" name="Picture 14" descr="pixlr-bg-result"/>
          <p:cNvPicPr>
            <a:picLocks noChangeAspect="1"/>
          </p:cNvPicPr>
          <p:nvPr/>
        </p:nvPicPr>
        <p:blipFill>
          <a:blip r:embed="rId3"/>
          <a:srcRect l="51465" r="27704"/>
          <a:stretch>
            <a:fillRect/>
          </a:stretch>
        </p:blipFill>
        <p:spPr>
          <a:xfrm rot="1740000">
            <a:off x="613834" y="1507067"/>
            <a:ext cx="2005753" cy="6421120"/>
          </a:xfrm>
          <a:prstGeom prst="rect">
            <a:avLst/>
          </a:prstGeom>
        </p:spPr>
      </p:pic>
      <p:grpSp>
        <p:nvGrpSpPr>
          <p:cNvPr id="230" name="Group 229">
            <a:extLst>
              <a:ext uri="{FF2B5EF4-FFF2-40B4-BE49-F238E27FC236}">
                <a16:creationId xmlns:a16="http://schemas.microsoft.com/office/drawing/2014/main" id="{5C4601E4-A5FE-48F3-B8AD-B6E15B174632}"/>
              </a:ext>
            </a:extLst>
          </p:cNvPr>
          <p:cNvGrpSpPr/>
          <p:nvPr/>
        </p:nvGrpSpPr>
        <p:grpSpPr>
          <a:xfrm>
            <a:off x="1644031" y="1126748"/>
            <a:ext cx="9282752" cy="4806286"/>
            <a:chOff x="955343" y="1187355"/>
            <a:chExt cx="9282752" cy="4806286"/>
          </a:xfrm>
        </p:grpSpPr>
        <p:sp>
          <p:nvSpPr>
            <p:cNvPr id="232" name="Cloud 231">
              <a:extLst>
                <a:ext uri="{FF2B5EF4-FFF2-40B4-BE49-F238E27FC236}">
                  <a16:creationId xmlns:a16="http://schemas.microsoft.com/office/drawing/2014/main" id="{0797C82F-1AF7-46B4-B900-1EE8AE7F6EF3}"/>
                </a:ext>
              </a:extLst>
            </p:cNvPr>
            <p:cNvSpPr/>
            <p:nvPr/>
          </p:nvSpPr>
          <p:spPr>
            <a:xfrm>
              <a:off x="955343" y="1187355"/>
              <a:ext cx="9130352" cy="4653886"/>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233" name="Cloud 232">
              <a:extLst>
                <a:ext uri="{FF2B5EF4-FFF2-40B4-BE49-F238E27FC236}">
                  <a16:creationId xmlns:a16="http://schemas.microsoft.com/office/drawing/2014/main" id="{B7A3D81E-C66E-45D2-84B0-B9D03A5F1199}"/>
                </a:ext>
              </a:extLst>
            </p:cNvPr>
            <p:cNvSpPr/>
            <p:nvPr/>
          </p:nvSpPr>
          <p:spPr>
            <a:xfrm>
              <a:off x="1107743" y="1339755"/>
              <a:ext cx="9130352" cy="4653886"/>
            </a:xfrm>
            <a:prstGeom prst="cloud">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E46A52CC-ED3B-1EB1-85D2-090976E964F2}"/>
              </a:ext>
            </a:extLst>
          </p:cNvPr>
          <p:cNvPicPr>
            <a:picLocks noChangeAspect="1"/>
          </p:cNvPicPr>
          <p:nvPr/>
        </p:nvPicPr>
        <p:blipFill>
          <a:blip r:embed="rId4"/>
          <a:stretch>
            <a:fillRect/>
          </a:stretch>
        </p:blipFill>
        <p:spPr>
          <a:xfrm>
            <a:off x="2863768" y="2446813"/>
            <a:ext cx="6742760" cy="15668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4" name="TextBox 3">
            <a:extLst>
              <a:ext uri="{FF2B5EF4-FFF2-40B4-BE49-F238E27FC236}">
                <a16:creationId xmlns:a16="http://schemas.microsoft.com/office/drawing/2014/main" id="{47D532D4-707D-F9B7-1CC4-F1C053B1E556}"/>
              </a:ext>
            </a:extLst>
          </p:cNvPr>
          <p:cNvSpPr txBox="1"/>
          <p:nvPr/>
        </p:nvSpPr>
        <p:spPr>
          <a:xfrm>
            <a:off x="1119352" y="1443478"/>
            <a:ext cx="9758198" cy="2862322"/>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Củng cố về hình học (ba điểm thẳng hàng, trung điểm của đoạn thẳng, góc vuông, chu vi hình tam giác, hình tứ giác, chu vi và diện tích hình vuông, hình chữ nhật).</a:t>
            </a:r>
          </a:p>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Vận dụng vào giải các bài tập, giải bài toán thực tế liên quan đến các nội dung trên.</a:t>
            </a:r>
          </a:p>
        </p:txBody>
      </p:sp>
      <p:pic>
        <p:nvPicPr>
          <p:cNvPr id="5" name="Picture 4">
            <a:extLst>
              <a:ext uri="{FF2B5EF4-FFF2-40B4-BE49-F238E27FC236}">
                <a16:creationId xmlns:a16="http://schemas.microsoft.com/office/drawing/2014/main" id="{DEB1072D-0647-A24C-E89E-4ABC3D8434FB}"/>
              </a:ext>
            </a:extLst>
          </p:cNvPr>
          <p:cNvPicPr>
            <a:picLocks noChangeAspect="1"/>
          </p:cNvPicPr>
          <p:nvPr/>
        </p:nvPicPr>
        <p:blipFill>
          <a:blip r:embed="rId3"/>
          <a:stretch>
            <a:fillRect/>
          </a:stretch>
        </p:blipFill>
        <p:spPr>
          <a:xfrm>
            <a:off x="2489516" y="423990"/>
            <a:ext cx="7346317" cy="1457070"/>
          </a:xfrm>
          <a:prstGeom prst="rect">
            <a:avLst/>
          </a:prstGeom>
        </p:spPr>
      </p:pic>
    </p:spTree>
    <p:extLst>
      <p:ext uri="{BB962C8B-B14F-4D97-AF65-F5344CB8AC3E}">
        <p14:creationId xmlns:p14="http://schemas.microsoft.com/office/powerpoint/2010/main" val="2337582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646331"/>
          </a:xfrm>
          <a:prstGeom prst="rect">
            <a:avLst/>
          </a:prstGeom>
          <a:solidFill>
            <a:srgbClr val="F9A9CF"/>
          </a:solidFill>
        </p:spPr>
        <p:txBody>
          <a:bodyPr wrap="square" rtlCol="0">
            <a:spAutoFit/>
          </a:bodyPr>
          <a:lstStyle/>
          <a:p>
            <a:r>
              <a:rPr lang="vi-VN" sz="3600" b="1" dirty="0">
                <a:latin typeface="Calibri" panose="020F0502020204030204" pitchFamily="34" charset="0"/>
                <a:cs typeface="Calibri" panose="020F0502020204030204" pitchFamily="34" charset="0"/>
              </a:rPr>
              <a:t>Cho hình vuông ABCD, hình tròn tâm O (như hình vẽ):</a:t>
            </a:r>
            <a:endParaRPr lang="en-US" sz="3600" b="1"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9" name="TextBox 8">
            <a:extLst>
              <a:ext uri="{FF2B5EF4-FFF2-40B4-BE49-F238E27FC236}">
                <a16:creationId xmlns:a16="http://schemas.microsoft.com/office/drawing/2014/main" id="{A6E6B5FC-3527-2D91-D6BA-662CD0AADF8E}"/>
              </a:ext>
            </a:extLst>
          </p:cNvPr>
          <p:cNvSpPr txBox="1"/>
          <p:nvPr/>
        </p:nvSpPr>
        <p:spPr>
          <a:xfrm>
            <a:off x="478172" y="1644242"/>
            <a:ext cx="8741329" cy="2733056"/>
          </a:xfrm>
          <a:prstGeom prst="rect">
            <a:avLst/>
          </a:prstGeom>
          <a:noFill/>
        </p:spPr>
        <p:txBody>
          <a:bodyPr wrap="square" rtlCol="0">
            <a:spAutoFit/>
          </a:bodyPr>
          <a:lstStyle/>
          <a:p>
            <a:pPr>
              <a:lnSpc>
                <a:spcPct val="200000"/>
              </a:lnSpc>
            </a:pPr>
            <a:r>
              <a:rPr lang="en-US" sz="3000" dirty="0">
                <a:solidFill>
                  <a:srgbClr val="002060"/>
                </a:solidFill>
                <a:latin typeface="Calibri" panose="020F0502020204030204" pitchFamily="34" charset="0"/>
                <a:cs typeface="Calibri" panose="020F0502020204030204" pitchFamily="34" charset="0"/>
              </a:rPr>
              <a:t>a)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ba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hàng</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b) O </a:t>
            </a:r>
            <a:r>
              <a:rPr lang="en-US" sz="3000" dirty="0" err="1">
                <a:solidFill>
                  <a:srgbClr val="002060"/>
                </a:solidFill>
                <a:latin typeface="Calibri" panose="020F0502020204030204" pitchFamily="34" charset="0"/>
                <a:cs typeface="Calibri" panose="020F0502020204030204" pitchFamily="34" charset="0"/>
              </a:rPr>
              <a:t>là</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trung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của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những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đoạn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nào</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c) </a:t>
            </a:r>
            <a:r>
              <a:rPr lang="en-US" sz="3000" dirty="0" err="1">
                <a:solidFill>
                  <a:srgbClr val="002060"/>
                </a:solidFill>
                <a:latin typeface="Calibri" panose="020F0502020204030204" pitchFamily="34" charset="0"/>
                <a:cs typeface="Calibri" panose="020F0502020204030204" pitchFamily="34" charset="0"/>
              </a:rPr>
              <a:t>Dùng</a:t>
            </a:r>
            <a:r>
              <a:rPr lang="en-US" sz="3000" dirty="0">
                <a:solidFill>
                  <a:srgbClr val="002060"/>
                </a:solidFill>
                <a:latin typeface="Calibri" panose="020F0502020204030204" pitchFamily="34" charset="0"/>
                <a:cs typeface="Calibri" panose="020F0502020204030204" pitchFamily="34" charset="0"/>
              </a:rPr>
              <a:t> ê </a:t>
            </a:r>
            <a:r>
              <a:rPr lang="en-US" sz="3000" dirty="0" err="1">
                <a:solidFill>
                  <a:srgbClr val="002060"/>
                </a:solidFill>
                <a:latin typeface="Calibri" panose="020F0502020204030204" pitchFamily="34" charset="0"/>
                <a:cs typeface="Calibri" panose="020F0502020204030204" pitchFamily="34" charset="0"/>
              </a:rPr>
              <a:t>ke</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kiểm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rồi</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các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góc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vuông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đỉnh</a:t>
            </a:r>
            <a:r>
              <a:rPr lang="en-US" sz="3000" dirty="0">
                <a:solidFill>
                  <a:srgbClr val="002060"/>
                </a:solidFill>
                <a:latin typeface="Calibri" panose="020F0502020204030204" pitchFamily="34" charset="0"/>
                <a:cs typeface="Calibri" panose="020F0502020204030204" pitchFamily="34" charset="0"/>
              </a:rPr>
              <a:t> O</a:t>
            </a:r>
          </a:p>
        </p:txBody>
      </p:sp>
      <p:cxnSp>
        <p:nvCxnSpPr>
          <p:cNvPr id="11" name="Straight Connector 10">
            <a:extLst>
              <a:ext uri="{FF2B5EF4-FFF2-40B4-BE49-F238E27FC236}">
                <a16:creationId xmlns:a16="http://schemas.microsoft.com/office/drawing/2014/main" id="{B2CD0C2C-78CD-58A0-7CBB-5812CF753CB5}"/>
              </a:ext>
            </a:extLst>
          </p:cNvPr>
          <p:cNvCxnSpPr>
            <a:cxnSpLocks/>
          </p:cNvCxnSpPr>
          <p:nvPr/>
        </p:nvCxnSpPr>
        <p:spPr>
          <a:xfrm>
            <a:off x="931178" y="2441196"/>
            <a:ext cx="44629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0A5821-B9A9-B01C-3C60-1567841CA5E0}"/>
              </a:ext>
            </a:extLst>
          </p:cNvPr>
          <p:cNvSpPr txBox="1"/>
          <p:nvPr/>
        </p:nvSpPr>
        <p:spPr>
          <a:xfrm>
            <a:off x="822121" y="2407640"/>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A, O, C</a:t>
            </a:r>
          </a:p>
        </p:txBody>
      </p:sp>
      <p:sp>
        <p:nvSpPr>
          <p:cNvPr id="19" name="TextBox 18">
            <a:extLst>
              <a:ext uri="{FF2B5EF4-FFF2-40B4-BE49-F238E27FC236}">
                <a16:creationId xmlns:a16="http://schemas.microsoft.com/office/drawing/2014/main" id="{B56E02B1-7ABD-1525-E49A-B118578FDCE4}"/>
              </a:ext>
            </a:extLst>
          </p:cNvPr>
          <p:cNvSpPr txBox="1"/>
          <p:nvPr/>
        </p:nvSpPr>
        <p:spPr>
          <a:xfrm>
            <a:off x="2919369" y="2416029"/>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D, O, B</a:t>
            </a:r>
          </a:p>
        </p:txBody>
      </p:sp>
      <p:cxnSp>
        <p:nvCxnSpPr>
          <p:cNvPr id="20" name="Straight Connector 19">
            <a:extLst>
              <a:ext uri="{FF2B5EF4-FFF2-40B4-BE49-F238E27FC236}">
                <a16:creationId xmlns:a16="http://schemas.microsoft.com/office/drawing/2014/main" id="{D6A321E7-AB55-1D31-0C4D-037D76789984}"/>
              </a:ext>
            </a:extLst>
          </p:cNvPr>
          <p:cNvCxnSpPr>
            <a:cxnSpLocks/>
          </p:cNvCxnSpPr>
          <p:nvPr/>
        </p:nvCxnSpPr>
        <p:spPr>
          <a:xfrm>
            <a:off x="998290" y="3330429"/>
            <a:ext cx="6769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366EC6-A47D-BFE3-7085-A9C993790CAD}"/>
              </a:ext>
            </a:extLst>
          </p:cNvPr>
          <p:cNvSpPr txBox="1"/>
          <p:nvPr/>
        </p:nvSpPr>
        <p:spPr>
          <a:xfrm>
            <a:off x="931177" y="3338818"/>
            <a:ext cx="8372214" cy="600164"/>
          </a:xfrm>
          <a:prstGeom prst="rect">
            <a:avLst/>
          </a:prstGeom>
          <a:noFill/>
        </p:spPr>
        <p:txBody>
          <a:bodyPr wrap="square" rtlCol="0">
            <a:spAutoFit/>
          </a:bodyPr>
          <a:lstStyle/>
          <a:p>
            <a:r>
              <a:rPr lang="en-US" sz="3300" b="1" dirty="0">
                <a:solidFill>
                  <a:srgbClr val="FF0000"/>
                </a:solidFill>
                <a:latin typeface="Calibri" panose="020F0502020204030204" pitchFamily="34" charset="0"/>
                <a:cs typeface="Calibri" panose="020F0502020204030204" pitchFamily="34" charset="0"/>
              </a:rPr>
              <a:t>O </a:t>
            </a:r>
            <a:r>
              <a:rPr lang="en-US" sz="3300" b="1" dirty="0" err="1">
                <a:solidFill>
                  <a:srgbClr val="FF0000"/>
                </a:solidFill>
                <a:latin typeface="Calibri" panose="020F0502020204030204" pitchFamily="34" charset="0"/>
                <a:cs typeface="Calibri" panose="020F0502020204030204" pitchFamily="34" charset="0"/>
              </a:rPr>
              <a:t>là</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trung</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điểm</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của</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đoạn</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thẳng</a:t>
            </a:r>
            <a:r>
              <a:rPr lang="en-US" sz="3300" b="1" dirty="0">
                <a:solidFill>
                  <a:srgbClr val="FF0000"/>
                </a:solidFill>
                <a:latin typeface="Calibri" panose="020F0502020204030204" pitchFamily="34" charset="0"/>
                <a:cs typeface="Calibri" panose="020F0502020204030204" pitchFamily="34" charset="0"/>
              </a:rPr>
              <a:t> AC </a:t>
            </a:r>
            <a:r>
              <a:rPr lang="en-US" sz="3300" b="1" dirty="0" err="1">
                <a:solidFill>
                  <a:srgbClr val="FF0000"/>
                </a:solidFill>
                <a:latin typeface="Calibri" panose="020F0502020204030204" pitchFamily="34" charset="0"/>
                <a:cs typeface="Calibri" panose="020F0502020204030204" pitchFamily="34" charset="0"/>
              </a:rPr>
              <a:t>và</a:t>
            </a:r>
            <a:r>
              <a:rPr lang="en-US" sz="3300" b="1" dirty="0">
                <a:solidFill>
                  <a:srgbClr val="FF0000"/>
                </a:solidFill>
                <a:latin typeface="Calibri" panose="020F0502020204030204" pitchFamily="34" charset="0"/>
                <a:cs typeface="Calibri" panose="020F0502020204030204" pitchFamily="34" charset="0"/>
              </a:rPr>
              <a:t> BD.</a:t>
            </a:r>
          </a:p>
        </p:txBody>
      </p:sp>
      <p:sp>
        <p:nvSpPr>
          <p:cNvPr id="25" name="TextBox 24">
            <a:extLst>
              <a:ext uri="{FF2B5EF4-FFF2-40B4-BE49-F238E27FC236}">
                <a16:creationId xmlns:a16="http://schemas.microsoft.com/office/drawing/2014/main" id="{D40EA1A2-608E-71AC-30E1-10C00DE20127}"/>
              </a:ext>
            </a:extLst>
          </p:cNvPr>
          <p:cNvSpPr txBox="1"/>
          <p:nvPr/>
        </p:nvSpPr>
        <p:spPr>
          <a:xfrm>
            <a:off x="813731" y="4236440"/>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OA, OB.</a:t>
            </a:r>
          </a:p>
        </p:txBody>
      </p:sp>
      <p:sp>
        <p:nvSpPr>
          <p:cNvPr id="29" name="TextBox 28">
            <a:extLst>
              <a:ext uri="{FF2B5EF4-FFF2-40B4-BE49-F238E27FC236}">
                <a16:creationId xmlns:a16="http://schemas.microsoft.com/office/drawing/2014/main" id="{1795E5C6-CFF5-09DA-69C3-0DB0A62C7B8C}"/>
              </a:ext>
            </a:extLst>
          </p:cNvPr>
          <p:cNvSpPr txBox="1"/>
          <p:nvPr/>
        </p:nvSpPr>
        <p:spPr>
          <a:xfrm>
            <a:off x="813731" y="4714613"/>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OB, OC.</a:t>
            </a:r>
          </a:p>
        </p:txBody>
      </p:sp>
      <p:sp>
        <p:nvSpPr>
          <p:cNvPr id="31" name="TextBox 30">
            <a:extLst>
              <a:ext uri="{FF2B5EF4-FFF2-40B4-BE49-F238E27FC236}">
                <a16:creationId xmlns:a16="http://schemas.microsoft.com/office/drawing/2014/main" id="{AB017F93-3F4A-2B5F-2373-7090E51A0873}"/>
              </a:ext>
            </a:extLst>
          </p:cNvPr>
          <p:cNvSpPr txBox="1"/>
          <p:nvPr/>
        </p:nvSpPr>
        <p:spPr>
          <a:xfrm>
            <a:off x="796953" y="525150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A</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sp>
        <p:nvSpPr>
          <p:cNvPr id="2977" name="TextBox 2976">
            <a:extLst>
              <a:ext uri="{FF2B5EF4-FFF2-40B4-BE49-F238E27FC236}">
                <a16:creationId xmlns:a16="http://schemas.microsoft.com/office/drawing/2014/main" id="{AE0CA92E-A20F-7294-BC7A-B8B4746D395B}"/>
              </a:ext>
            </a:extLst>
          </p:cNvPr>
          <p:cNvSpPr txBox="1"/>
          <p:nvPr/>
        </p:nvSpPr>
        <p:spPr>
          <a:xfrm>
            <a:off x="805342" y="575484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C</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cxnSp>
        <p:nvCxnSpPr>
          <p:cNvPr id="2978" name="Straight Connector 2977">
            <a:extLst>
              <a:ext uri="{FF2B5EF4-FFF2-40B4-BE49-F238E27FC236}">
                <a16:creationId xmlns:a16="http://schemas.microsoft.com/office/drawing/2014/main" id="{5C5FAB0A-83B0-5C48-736A-C1DFA86F4EE3}"/>
              </a:ext>
            </a:extLst>
          </p:cNvPr>
          <p:cNvCxnSpPr>
            <a:cxnSpLocks/>
          </p:cNvCxnSpPr>
          <p:nvPr/>
        </p:nvCxnSpPr>
        <p:spPr>
          <a:xfrm>
            <a:off x="1006679" y="4278385"/>
            <a:ext cx="78856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83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down)">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down)">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978"/>
                                        </p:tgtEl>
                                        <p:attrNameLst>
                                          <p:attrName>style.visibility</p:attrName>
                                        </p:attrNameLst>
                                      </p:cBhvr>
                                      <p:to>
                                        <p:strVal val="visible"/>
                                      </p:to>
                                    </p:set>
                                    <p:animEffect transition="in" filter="wipe(down)">
                                      <p:cBhvr>
                                        <p:cTn id="54" dur="500"/>
                                        <p:tgtEl>
                                          <p:spTgt spid="29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wipe(down)">
                                      <p:cBhvr>
                                        <p:cTn id="59" dur="500"/>
                                        <p:tgtEl>
                                          <p:spTgt spid="2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down)">
                                      <p:cBhvr>
                                        <p:cTn id="64" dur="500"/>
                                        <p:tgtEl>
                                          <p:spTgt spid="2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wipe(down)">
                                      <p:cBhvr>
                                        <p:cTn id="69" dur="500"/>
                                        <p:tgtEl>
                                          <p:spTgt spid="3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977">
                                            <p:txEl>
                                              <p:pRg st="0" end="0"/>
                                            </p:txEl>
                                          </p:spTgt>
                                        </p:tgtEl>
                                        <p:attrNameLst>
                                          <p:attrName>style.visibility</p:attrName>
                                        </p:attrNameLst>
                                      </p:cBhvr>
                                      <p:to>
                                        <p:strVal val="visible"/>
                                      </p:to>
                                    </p:set>
                                    <p:animEffect transition="in" filter="wipe(down)">
                                      <p:cBhvr>
                                        <p:cTn id="74" dur="500"/>
                                        <p:tgtEl>
                                          <p:spTgt spid="29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marL="514350" lvl="0" indent="-514350">
              <a:buAutoNum type="alphaLcParenR"/>
            </a:pPr>
            <a:r>
              <a:rPr lang="vi-VN" sz="3200" b="1" dirty="0">
                <a:solidFill>
                  <a:srgbClr val="313131"/>
                </a:solidFill>
                <a:latin typeface="Calibri" panose="020F0502020204030204" pitchFamily="34" charset="0"/>
                <a:cs typeface="Calibri" panose="020F0502020204030204" pitchFamily="34" charset="0"/>
              </a:rPr>
              <a:t>Tính chu vi hình tam giác ABD và chu vi hình tam giác BCD.</a:t>
            </a:r>
            <a:endParaRPr lang="en-US" sz="3200" b="1" dirty="0">
              <a:solidFill>
                <a:srgbClr val="313131"/>
              </a:solidFill>
              <a:latin typeface="Calibri" panose="020F0502020204030204" pitchFamily="34" charset="0"/>
              <a:cs typeface="Calibri" panose="020F0502020204030204" pitchFamily="34" charset="0"/>
            </a:endParaRPr>
          </a:p>
          <a:p>
            <a:pPr marL="514350" lvl="0" indent="-514350">
              <a:buAutoNum type="alphaLcParenR"/>
            </a:pPr>
            <a:r>
              <a:rPr lang="en-US" sz="3200" b="1" dirty="0" err="1">
                <a:solidFill>
                  <a:srgbClr val="313131"/>
                </a:solidFill>
                <a:latin typeface="Calibri" panose="020F0502020204030204" pitchFamily="34" charset="0"/>
                <a:cs typeface="Calibri" panose="020F0502020204030204" pitchFamily="34" charset="0"/>
              </a:rPr>
              <a:t>Tính</a:t>
            </a:r>
            <a:r>
              <a:rPr lang="en-US" sz="3200" b="1" dirty="0">
                <a:solidFill>
                  <a:srgbClr val="313131"/>
                </a:solidFill>
                <a:latin typeface="Calibri" panose="020F0502020204030204" pitchFamily="34" charset="0"/>
                <a:cs typeface="Calibri" panose="020F0502020204030204" pitchFamily="34" charset="0"/>
              </a:rPr>
              <a:t> chu vi </a:t>
            </a:r>
            <a:r>
              <a:rPr lang="en-US" sz="3200" b="1" dirty="0" err="1">
                <a:solidFill>
                  <a:srgbClr val="313131"/>
                </a:solidFill>
                <a:latin typeface="Calibri" panose="020F0502020204030204" pitchFamily="34" charset="0"/>
                <a:cs typeface="Calibri" panose="020F0502020204030204" pitchFamily="34" charset="0"/>
              </a:rPr>
              <a:t>hình</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tứ</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giác</a:t>
            </a:r>
            <a:r>
              <a:rPr lang="en-US" sz="3200" b="1" dirty="0">
                <a:solidFill>
                  <a:srgbClr val="313131"/>
                </a:solidFill>
                <a:latin typeface="Calibri" panose="020F0502020204030204" pitchFamily="34" charset="0"/>
                <a:cs typeface="Calibri" panose="020F0502020204030204" pitchFamily="34" charset="0"/>
              </a:rPr>
              <a:t> ABCD.</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6666"/>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rcRect t="3620"/>
          <a:stretch/>
        </p:blipFill>
        <p:spPr>
          <a:xfrm>
            <a:off x="7903606" y="2762250"/>
            <a:ext cx="3689238" cy="2171072"/>
          </a:xfrm>
          <a:prstGeom prst="rect">
            <a:avLst/>
          </a:prstGeom>
        </p:spPr>
      </p:pic>
      <p:sp>
        <p:nvSpPr>
          <p:cNvPr id="7" name="TextBox 6">
            <a:extLst>
              <a:ext uri="{FF2B5EF4-FFF2-40B4-BE49-F238E27FC236}">
                <a16:creationId xmlns:a16="http://schemas.microsoft.com/office/drawing/2014/main" id="{32C4E642-3BFF-CEAB-E11D-F0B40D2F98F7}"/>
              </a:ext>
            </a:extLst>
          </p:cNvPr>
          <p:cNvSpPr txBox="1"/>
          <p:nvPr/>
        </p:nvSpPr>
        <p:spPr>
          <a:xfrm>
            <a:off x="780176" y="1744910"/>
            <a:ext cx="6954474" cy="2062103"/>
          </a:xfrm>
          <a:prstGeom prst="rect">
            <a:avLst/>
          </a:prstGeom>
          <a:noFill/>
        </p:spPr>
        <p:txBody>
          <a:bodyPr wrap="square" rtlCol="0">
            <a:spAutoFit/>
          </a:bodyPr>
          <a:lstStyle/>
          <a:p>
            <a:pPr marL="0" marR="0" algn="ctr">
              <a:spcBef>
                <a:spcPts val="0"/>
              </a:spcBef>
              <a:spcAft>
                <a:spcPts val="0"/>
              </a:spcAft>
            </a:pP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tam giác ABD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+ 2 = 9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a:t>
            </a: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giác BCD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a:t>
            </a:r>
            <a:r>
              <a:rPr lang="vi-VN" sz="3200" b="1" i="0" u="none" strike="noStrike" spc="1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4=11</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48F1594-7B7F-804F-ECEF-C9E673F0AFAC}"/>
              </a:ext>
            </a:extLst>
          </p:cNvPr>
          <p:cNvSpPr/>
          <p:nvPr/>
        </p:nvSpPr>
        <p:spPr>
          <a:xfrm>
            <a:off x="10555447" y="2525506"/>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B</a:t>
            </a:r>
          </a:p>
        </p:txBody>
      </p:sp>
      <p:sp>
        <p:nvSpPr>
          <p:cNvPr id="12" name="TextBox 11">
            <a:extLst>
              <a:ext uri="{FF2B5EF4-FFF2-40B4-BE49-F238E27FC236}">
                <a16:creationId xmlns:a16="http://schemas.microsoft.com/office/drawing/2014/main" id="{0D0494E1-E885-C8F0-1FBE-3CC90411C257}"/>
              </a:ext>
            </a:extLst>
          </p:cNvPr>
          <p:cNvSpPr txBox="1"/>
          <p:nvPr/>
        </p:nvSpPr>
        <p:spPr>
          <a:xfrm>
            <a:off x="721453" y="3984771"/>
            <a:ext cx="6954474" cy="1077218"/>
          </a:xfrm>
          <a:prstGeom prst="rect">
            <a:avLst/>
          </a:prstGeom>
          <a:noFill/>
        </p:spPr>
        <p:txBody>
          <a:bodyPr wrap="square" rtlCol="0">
            <a:spAutoFit/>
          </a:bodyPr>
          <a:lstStyle/>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 Chu vi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tứ</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giác</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ABCD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3 + 3 + 4 + 2 </a:t>
            </a:r>
            <a:r>
              <a:rPr lang="en-US" sz="3200" b="1">
                <a:solidFill>
                  <a:srgbClr val="000000"/>
                </a:solidFill>
                <a:latin typeface="Calibri" panose="020F0502020204030204" pitchFamily="34" charset="0"/>
                <a:ea typeface="Times New Roman" panose="02020603050405020304" pitchFamily="18" charset="0"/>
                <a:cs typeface="Calibri" panose="020F0502020204030204" pitchFamily="34" charset="0"/>
              </a:rPr>
              <a:t>= 12 </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(cm)</a:t>
            </a:r>
          </a:p>
        </p:txBody>
      </p:sp>
    </p:spTree>
    <p:extLst>
      <p:ext uri="{BB962C8B-B14F-4D97-AF65-F5344CB8AC3E}">
        <p14:creationId xmlns:p14="http://schemas.microsoft.com/office/powerpoint/2010/main" val="3903275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down)">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7"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435480" cy="584775"/>
          </a:xfrm>
          <a:prstGeom prst="rect">
            <a:avLst/>
          </a:prstGeom>
          <a:solidFill>
            <a:srgbClr val="F9A9CF"/>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a:t>
            </a:r>
            <a:r>
              <a:rPr kumimoji="0" lang="en-US" sz="3200" b="1" i="0" u="none" strike="noStrike" kern="1200" cap="none" spc="0" normalizeH="0" noProof="0" dirty="0">
                <a:ln>
                  <a:noFill/>
                </a:ln>
                <a:solidFill>
                  <a:srgbClr val="313131"/>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313131"/>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tretch>
            <a:fillRect/>
          </a:stretch>
        </p:blipFill>
        <p:spPr>
          <a:xfrm>
            <a:off x="7752516" y="1748929"/>
            <a:ext cx="3689238" cy="2252619"/>
          </a:xfrm>
          <a:prstGeom prst="rect">
            <a:avLst/>
          </a:prstGeom>
        </p:spPr>
      </p:pic>
      <p:sp>
        <p:nvSpPr>
          <p:cNvPr id="10" name="Rectangle: Rounded Corners 9">
            <a:extLst>
              <a:ext uri="{FF2B5EF4-FFF2-40B4-BE49-F238E27FC236}">
                <a16:creationId xmlns:a16="http://schemas.microsoft.com/office/drawing/2014/main" id="{048F1594-7B7F-804F-ECEF-C9E673F0AFAC}"/>
              </a:ext>
            </a:extLst>
          </p:cNvPr>
          <p:cNvSpPr/>
          <p:nvPr/>
        </p:nvSpPr>
        <p:spPr>
          <a:xfrm>
            <a:off x="10412572" y="1593732"/>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B</a:t>
            </a:r>
          </a:p>
        </p:txBody>
      </p:sp>
      <p:sp>
        <p:nvSpPr>
          <p:cNvPr id="4" name="TextBox 3">
            <a:extLst>
              <a:ext uri="{FF2B5EF4-FFF2-40B4-BE49-F238E27FC236}">
                <a16:creationId xmlns:a16="http://schemas.microsoft.com/office/drawing/2014/main" id="{2904723D-2B9E-912A-E702-717629A4F817}"/>
              </a:ext>
            </a:extLst>
          </p:cNvPr>
          <p:cNvSpPr txBox="1"/>
          <p:nvPr/>
        </p:nvSpPr>
        <p:spPr>
          <a:xfrm>
            <a:off x="520117" y="1275127"/>
            <a:ext cx="7365533" cy="1015663"/>
          </a:xfrm>
          <a:prstGeom prst="rect">
            <a:avLst/>
          </a:prstGeom>
          <a:noFill/>
        </p:spPr>
        <p:txBody>
          <a:bodyPr wrap="square" rtlCol="0">
            <a:spAutoFit/>
          </a:bodyPr>
          <a:lstStyle/>
          <a:p>
            <a:r>
              <a:rPr lang="vi-VN" sz="3000" dirty="0">
                <a:solidFill>
                  <a:srgbClr val="002060"/>
                </a:solidFill>
                <a:latin typeface="Calibri" panose="020F0502020204030204" pitchFamily="34" charset="0"/>
                <a:cs typeface="Calibri" panose="020F0502020204030204" pitchFamily="34" charset="0"/>
              </a:rPr>
              <a:t>Tổng chu vi của các hình tam giác ABD và BCD hơn chu vi hình tứ giác ABCD là </a:t>
            </a:r>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 cm</a:t>
            </a:r>
            <a:endParaRPr lang="en-US" sz="3000"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0A366E2-2231-27B9-6D55-7F79BBBCD59F}"/>
              </a:ext>
            </a:extLst>
          </p:cNvPr>
          <p:cNvSpPr/>
          <p:nvPr/>
        </p:nvSpPr>
        <p:spPr>
          <a:xfrm>
            <a:off x="5478011" y="1837189"/>
            <a:ext cx="453006" cy="3439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9" name="TextBox 8">
            <a:extLst>
              <a:ext uri="{FF2B5EF4-FFF2-40B4-BE49-F238E27FC236}">
                <a16:creationId xmlns:a16="http://schemas.microsoft.com/office/drawing/2014/main" id="{F39EA11E-E2AD-A684-0509-D6429D3A99F0}"/>
              </a:ext>
            </a:extLst>
          </p:cNvPr>
          <p:cNvSpPr txBox="1"/>
          <p:nvPr/>
        </p:nvSpPr>
        <p:spPr>
          <a:xfrm>
            <a:off x="604007" y="2634143"/>
            <a:ext cx="6585358" cy="2677656"/>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là:</a:t>
            </a:r>
          </a:p>
          <a:p>
            <a:pPr algn="ctr"/>
            <a:r>
              <a:rPr lang="vi-VN" sz="2800" b="1" dirty="0">
                <a:solidFill>
                  <a:srgbClr val="FF0000"/>
                </a:solidFill>
                <a:latin typeface="Calibri" panose="020F0502020204030204" pitchFamily="34" charset="0"/>
                <a:cs typeface="Calibri" panose="020F0502020204030204" pitchFamily="34" charset="0"/>
              </a:rPr>
              <a:t>9 + 11 = 20 (cm)</a:t>
            </a:r>
          </a:p>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hơn chu vi hình tứ giác ABCD là:</a:t>
            </a:r>
          </a:p>
          <a:p>
            <a:pPr algn="ctr"/>
            <a:r>
              <a:rPr lang="vi-VN" sz="2800" b="1" dirty="0">
                <a:solidFill>
                  <a:srgbClr val="FF0000"/>
                </a:solidFill>
                <a:latin typeface="Calibri" panose="020F0502020204030204" pitchFamily="34" charset="0"/>
                <a:cs typeface="Calibri" panose="020F0502020204030204" pitchFamily="34" charset="0"/>
              </a:rPr>
              <a:t>20 – 12 = 8 (cm) </a:t>
            </a:r>
            <a:endParaRPr lang="en-US" sz="2800" b="1" dirty="0">
              <a:solidFill>
                <a:srgbClr val="FF0000"/>
              </a:solidFill>
              <a:latin typeface="Calibri" panose="020F0502020204030204" pitchFamily="34" charset="0"/>
              <a:cs typeface="Calibri" panose="020F0502020204030204" pitchFamily="34" charset="0"/>
            </a:endParaRPr>
          </a:p>
          <a:p>
            <a:pPr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8 cm</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60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lvl="0"/>
            <a:r>
              <a:rPr lang="vi-VN" sz="3200" b="1" dirty="0">
                <a:solidFill>
                  <a:srgbClr val="313131"/>
                </a:solidFill>
                <a:latin typeface="Calibri" panose="020F0502020204030204" pitchFamily="34" charset="0"/>
                <a:cs typeface="Calibri" panose="020F0502020204030204" pitchFamily="34" charset="0"/>
              </a:rPr>
              <a:t>Một mảnh đất hình chữ nhật có chiều rộng 8 m, chiều dài hơn chiều rộng 6 m. Tính chu vi mảnh đất đó.</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3</a:t>
            </a:r>
          </a:p>
        </p:txBody>
      </p:sp>
      <p:sp>
        <p:nvSpPr>
          <p:cNvPr id="4" name="TextBox 3">
            <a:extLst>
              <a:ext uri="{FF2B5EF4-FFF2-40B4-BE49-F238E27FC236}">
                <a16:creationId xmlns:a16="http://schemas.microsoft.com/office/drawing/2014/main" id="{FBCBFE94-AEC8-2843-4171-F8984D1873D3}"/>
              </a:ext>
            </a:extLst>
          </p:cNvPr>
          <p:cNvSpPr txBox="1"/>
          <p:nvPr/>
        </p:nvSpPr>
        <p:spPr>
          <a:xfrm>
            <a:off x="1711354" y="2298583"/>
            <a:ext cx="9336947" cy="3342453"/>
          </a:xfrm>
          <a:prstGeom prst="rect">
            <a:avLst/>
          </a:prstGeom>
          <a:noFill/>
        </p:spPr>
        <p:txBody>
          <a:bodyPr wrap="square" rtlCol="0">
            <a:spAutoFit/>
          </a:bodyPr>
          <a:lstStyle/>
          <a:p>
            <a:pPr marL="0" marR="0" algn="ctr">
              <a:lnSpc>
                <a:spcPct val="120000"/>
              </a:lnSpc>
              <a:spcBef>
                <a:spcPts val="0"/>
              </a:spcBef>
              <a:spcAft>
                <a:spcPts val="0"/>
              </a:spcAft>
            </a:pPr>
            <a:r>
              <a:rPr lang="vi-VN" sz="32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Bài giải</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Chiều dài hình chữ nhật là:</a:t>
            </a:r>
            <a:endParaRPr lang="en-US" sz="32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 + 6= 14 (m)</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 vi mảnh đất hình chữ nhật là     </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(14 + 8) </a:t>
            </a:r>
            <a:r>
              <a:rPr lang="vi-VN" sz="3200" b="1" i="0" u="none" strike="noStrike" spc="0"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x </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 44 (m)</a:t>
            </a:r>
            <a:endParaRPr lang="en-US" sz="3200" b="1" u="none" strike="noStrike" spc="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pPr>
            <a:r>
              <a:rPr lang="vi-VN"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Đáp số:</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3200" b="1" i="0" u="none" strike="noStrike" spc="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 m</a:t>
            </a:r>
            <a:endPar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16025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8" y="455488"/>
            <a:ext cx="8582901" cy="584775"/>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a:solidFill>
                  <a:schemeClr val="tx2"/>
                </a:solidFill>
                <a:latin typeface="HP001 4 hàng" panose="020B0603050302020204" pitchFamily="34" charset="0"/>
                <a:cs typeface="Calibri" panose="020F0502020204030204" pitchFamily="34" charset="0"/>
              </a:rPr>
              <a:t>H </a:t>
            </a:r>
            <a:r>
              <a:rPr lang="en-US" sz="3200" b="1" noProof="0" dirty="0" err="1">
                <a:solidFill>
                  <a:schemeClr val="tx2"/>
                </a:solidFill>
                <a:latin typeface="Calibri" panose="020F0502020204030204" pitchFamily="34" charset="0"/>
                <a:cs typeface="Calibri" panose="020F0502020204030204" pitchFamily="34" charset="0"/>
              </a:rPr>
              <a:t>có</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kích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thước</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như</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vẽ</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dưới</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đây</a:t>
            </a:r>
            <a:endParaRPr kumimoji="0" lang="en-US" sz="32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4</a:t>
            </a:r>
          </a:p>
        </p:txBody>
      </p:sp>
      <p:pic>
        <p:nvPicPr>
          <p:cNvPr id="11" name="Picture 10">
            <a:extLst>
              <a:ext uri="{FF2B5EF4-FFF2-40B4-BE49-F238E27FC236}">
                <a16:creationId xmlns:a16="http://schemas.microsoft.com/office/drawing/2014/main" id="{F6B7F623-3F4B-5775-DBB6-DB4A3893B9D8}"/>
              </a:ext>
            </a:extLst>
          </p:cNvPr>
          <p:cNvPicPr>
            <a:picLocks noChangeAspect="1"/>
          </p:cNvPicPr>
          <p:nvPr/>
        </p:nvPicPr>
        <p:blipFill rotWithShape="1">
          <a:blip r:embed="rId3"/>
          <a:srcRect l="18287"/>
          <a:stretch/>
        </p:blipFill>
        <p:spPr>
          <a:xfrm>
            <a:off x="6248400" y="1385582"/>
            <a:ext cx="5370352" cy="2842036"/>
          </a:xfrm>
          <a:prstGeom prst="rect">
            <a:avLst/>
          </a:prstGeom>
        </p:spPr>
      </p:pic>
      <p:grpSp>
        <p:nvGrpSpPr>
          <p:cNvPr id="15" name="Group 14">
            <a:extLst>
              <a:ext uri="{FF2B5EF4-FFF2-40B4-BE49-F238E27FC236}">
                <a16:creationId xmlns:a16="http://schemas.microsoft.com/office/drawing/2014/main" id="{BD592443-B525-4C0F-1F29-E9554FE210FB}"/>
              </a:ext>
            </a:extLst>
          </p:cNvPr>
          <p:cNvGrpSpPr/>
          <p:nvPr/>
        </p:nvGrpSpPr>
        <p:grpSpPr>
          <a:xfrm>
            <a:off x="813731" y="1493240"/>
            <a:ext cx="7365533" cy="584775"/>
            <a:chOff x="1602297" y="4806892"/>
            <a:chExt cx="7365533" cy="584775"/>
          </a:xfrm>
        </p:grpSpPr>
        <p:sp>
          <p:nvSpPr>
            <p:cNvPr id="13" name="TextBox 12">
              <a:extLst>
                <a:ext uri="{FF2B5EF4-FFF2-40B4-BE49-F238E27FC236}">
                  <a16:creationId xmlns:a16="http://schemas.microsoft.com/office/drawing/2014/main" id="{4301F3D1-E442-FA86-05C3-128579807DA0}"/>
                </a:ext>
              </a:extLst>
            </p:cNvPr>
            <p:cNvSpPr txBox="1"/>
            <p:nvPr/>
          </p:nvSpPr>
          <p:spPr>
            <a:xfrm>
              <a:off x="1602297" y="4806892"/>
              <a:ext cx="7365533" cy="584775"/>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Diện</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tích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hình</a:t>
              </a:r>
              <a:r>
                <a:rPr lang="en-US" sz="3000" b="1" dirty="0">
                  <a:solidFill>
                    <a:srgbClr val="FF0000"/>
                  </a:solidFill>
                  <a:latin typeface="Calibri" panose="020F0502020204030204" pitchFamily="34" charset="0"/>
                  <a:cs typeface="Calibri" panose="020F0502020204030204" pitchFamily="34" charset="0"/>
                </a:rPr>
                <a:t> </a:t>
              </a:r>
              <a:r>
                <a:rPr lang="en-US" sz="3000" b="1" dirty="0">
                  <a:solidFill>
                    <a:srgbClr val="FF0000"/>
                  </a:solidFill>
                  <a:latin typeface="HP001 4 hàng" panose="020B0603050302020204" pitchFamily="34" charset="0"/>
                  <a:cs typeface="Calibri" panose="020F0502020204030204" pitchFamily="34" charset="0"/>
                </a:rPr>
                <a:t>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là</a:t>
              </a:r>
              <a:r>
                <a:rPr lang="en-US" sz="3000" b="1" dirty="0">
                  <a:solidFill>
                    <a:srgbClr val="FF0000"/>
                  </a:solidFill>
                  <a:latin typeface="Calibri" panose="020F0502020204030204" pitchFamily="34" charset="0"/>
                  <a:cs typeface="Calibri" panose="020F0502020204030204" pitchFamily="34" charset="0"/>
                </a:rPr>
                <a:t>          </a:t>
              </a:r>
              <a:r>
                <a:rPr lang="en-US" sz="3200" b="1" i="0" dirty="0">
                  <a:solidFill>
                    <a:srgbClr val="FF0000"/>
                  </a:solidFill>
                  <a:effectLst/>
                  <a:latin typeface="arial" panose="020B0604020202020204" pitchFamily="34" charset="0"/>
                </a:rPr>
                <a:t>cm² </a:t>
              </a:r>
              <a:endParaRPr lang="en-US" sz="3000" b="1" dirty="0">
                <a:solidFill>
                  <a:srgbClr val="FF000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AFE4CD47-DD6F-5406-867D-01BAEC1A1170}"/>
                </a:ext>
              </a:extLst>
            </p:cNvPr>
            <p:cNvSpPr/>
            <p:nvPr/>
          </p:nvSpPr>
          <p:spPr>
            <a:xfrm>
              <a:off x="4865614" y="4823671"/>
              <a:ext cx="687897" cy="4446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p:cxnSp>
        <p:nvCxnSpPr>
          <p:cNvPr id="17" name="Straight Connector 16">
            <a:extLst>
              <a:ext uri="{FF2B5EF4-FFF2-40B4-BE49-F238E27FC236}">
                <a16:creationId xmlns:a16="http://schemas.microsoft.com/office/drawing/2014/main" id="{3EA3C338-6DAD-4420-4E62-455EB6E360A7}"/>
              </a:ext>
            </a:extLst>
          </p:cNvPr>
          <p:cNvCxnSpPr/>
          <p:nvPr/>
        </p:nvCxnSpPr>
        <p:spPr>
          <a:xfrm>
            <a:off x="8623883" y="2441196"/>
            <a:ext cx="0" cy="12331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DB9010-D474-5602-9A64-2F328DBC4D5B}"/>
              </a:ext>
            </a:extLst>
          </p:cNvPr>
          <p:cNvSpPr txBox="1"/>
          <p:nvPr/>
        </p:nvSpPr>
        <p:spPr>
          <a:xfrm>
            <a:off x="503338" y="2491530"/>
            <a:ext cx="6342079" cy="3108543"/>
          </a:xfrm>
          <a:prstGeom prst="rect">
            <a:avLst/>
          </a:prstGeom>
          <a:noFill/>
        </p:spPr>
        <p:txBody>
          <a:bodyPr wrap="square" rtlCol="0">
            <a:spAutoFit/>
          </a:bodyPr>
          <a:lstStyle/>
          <a:p>
            <a:pPr algn="ctr"/>
            <a:r>
              <a:rPr lang="en-US" sz="2800" b="1">
                <a:solidFill>
                  <a:srgbClr val="002060"/>
                </a:solidFill>
                <a:latin typeface="Calibri" panose="020F0502020204030204" pitchFamily="34" charset="0"/>
                <a:cs typeface="Calibri" panose="020F0502020204030204" pitchFamily="34" charset="0"/>
              </a:rPr>
              <a:t>Diện tích hình vuông cạnh 4 cm là:</a:t>
            </a:r>
            <a:endParaRPr lang="en-US" sz="2800" b="1" dirty="0">
              <a:solidFill>
                <a:srgbClr val="002060"/>
              </a:solidFill>
              <a:latin typeface="Calibri" panose="020F0502020204030204" pitchFamily="34" charset="0"/>
              <a:cs typeface="Calibri" panose="020F0502020204030204" pitchFamily="34" charset="0"/>
            </a:endParaRPr>
          </a:p>
          <a:p>
            <a:pPr algn="ctr"/>
            <a:r>
              <a:rPr lang="en-US" sz="2800" b="1" dirty="0">
                <a:solidFill>
                  <a:srgbClr val="002060"/>
                </a:solidFill>
                <a:latin typeface="Calibri" panose="020F0502020204030204" pitchFamily="34" charset="0"/>
                <a:cs typeface="Calibri" panose="020F0502020204030204" pitchFamily="34" charset="0"/>
              </a:rPr>
              <a:t>4 x 4 = 16 (cm²)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err="1">
                <a:solidFill>
                  <a:srgbClr val="002060"/>
                </a:solidFill>
                <a:latin typeface="Calibri" panose="020F0502020204030204" pitchFamily="34" charset="0"/>
                <a:cs typeface="Calibri" panose="020F0502020204030204" pitchFamily="34" charset="0"/>
              </a:rPr>
              <a:t>hình</a:t>
            </a:r>
            <a:r>
              <a:rPr lang="en-US" sz="2800" b="1">
                <a:solidFill>
                  <a:srgbClr val="002060"/>
                </a:solidFill>
                <a:latin typeface="Calibri" panose="020F0502020204030204" pitchFamily="34" charset="0"/>
                <a:cs typeface="Calibri" panose="020F0502020204030204" pitchFamily="34" charset="0"/>
              </a:rPr>
              <a:t> vuông cạnh 6 cm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6</a:t>
            </a:r>
            <a:r>
              <a:rPr lang="en-US" sz="2800" b="1">
                <a:solidFill>
                  <a:srgbClr val="002060"/>
                </a:solidFill>
                <a:latin typeface="Calibri" panose="020F0502020204030204" pitchFamily="34" charset="0"/>
                <a:cs typeface="Calibri" panose="020F0502020204030204" pitchFamily="34" charset="0"/>
              </a:rPr>
              <a:t> </a:t>
            </a:r>
            <a:r>
              <a:rPr lang="en-US" sz="2800" b="1" dirty="0">
                <a:solidFill>
                  <a:srgbClr val="002060"/>
                </a:solidFill>
                <a:latin typeface="Calibri" panose="020F0502020204030204" pitchFamily="34" charset="0"/>
                <a:cs typeface="Calibri" panose="020F0502020204030204" pitchFamily="34" charset="0"/>
              </a:rPr>
              <a:t>x 6 </a:t>
            </a:r>
            <a:r>
              <a:rPr lang="en-US" sz="2800" b="1">
                <a:solidFill>
                  <a:srgbClr val="002060"/>
                </a:solidFill>
                <a:latin typeface="Calibri" panose="020F0502020204030204" pitchFamily="34" charset="0"/>
                <a:cs typeface="Calibri" panose="020F0502020204030204" pitchFamily="34" charset="0"/>
              </a:rPr>
              <a:t>= 36 </a:t>
            </a:r>
            <a:r>
              <a:rPr lang="en-US" sz="2800" b="1" dirty="0">
                <a:solidFill>
                  <a:srgbClr val="002060"/>
                </a:solidFill>
                <a:latin typeface="Calibri" panose="020F0502020204030204" pitchFamily="34" charset="0"/>
                <a:cs typeface="Calibri" panose="020F0502020204030204" pitchFamily="34" charset="0"/>
              </a:rPr>
              <a:t>(cm²)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a:solidFill>
                  <a:srgbClr val="002060"/>
                </a:solidFill>
                <a:latin typeface="HP001 4 hàng" panose="020B0603050302020204" pitchFamily="34" charset="0"/>
                <a:cs typeface="Calibri" panose="020F0502020204030204" pitchFamily="34" charset="0"/>
              </a:rPr>
              <a:t>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16 </a:t>
            </a:r>
            <a:r>
              <a:rPr lang="en-US" sz="2800" b="1">
                <a:solidFill>
                  <a:srgbClr val="002060"/>
                </a:solidFill>
                <a:latin typeface="Calibri" panose="020F0502020204030204" pitchFamily="34" charset="0"/>
                <a:cs typeface="Calibri" panose="020F0502020204030204" pitchFamily="34" charset="0"/>
              </a:rPr>
              <a:t>+ 36 = 52 </a:t>
            </a:r>
            <a:r>
              <a:rPr lang="en-US" sz="2800" b="1" dirty="0">
                <a:solidFill>
                  <a:srgbClr val="002060"/>
                </a:solidFill>
                <a:latin typeface="Calibri" panose="020F0502020204030204" pitchFamily="34" charset="0"/>
                <a:cs typeface="Calibri" panose="020F0502020204030204" pitchFamily="34" charset="0"/>
              </a:rPr>
              <a:t>(cm²)</a:t>
            </a:r>
          </a:p>
          <a:p>
            <a:pPr algn="r"/>
            <a:r>
              <a:rPr lang="en-US" sz="2800" b="1" dirty="0" err="1">
                <a:solidFill>
                  <a:srgbClr val="002060"/>
                </a:solidFill>
                <a:latin typeface="Calibri" panose="020F0502020204030204" pitchFamily="34" charset="0"/>
                <a:cs typeface="Calibri" panose="020F0502020204030204" pitchFamily="34" charset="0"/>
              </a:rPr>
              <a:t>Đáp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a:t>
            </a:r>
            <a:r>
              <a:rPr lang="en-US" sz="2800" b="1">
                <a:solidFill>
                  <a:srgbClr val="002060"/>
                </a:solidFill>
                <a:latin typeface="Calibri" panose="020F0502020204030204" pitchFamily="34" charset="0"/>
                <a:cs typeface="Calibri" panose="020F0502020204030204" pitchFamily="34" charset="0"/>
              </a:rPr>
              <a:t>: 52 </a:t>
            </a:r>
            <a:r>
              <a:rPr lang="en-US" sz="2800" b="1" dirty="0">
                <a:solidFill>
                  <a:srgbClr val="002060"/>
                </a:solidFill>
                <a:latin typeface="Calibri" panose="020F0502020204030204" pitchFamily="34" charset="0"/>
                <a:cs typeface="Calibri" panose="020F0502020204030204" pitchFamily="34" charset="0"/>
              </a:rPr>
              <a:t>cm²</a:t>
            </a:r>
          </a:p>
        </p:txBody>
      </p:sp>
    </p:spTree>
    <p:extLst>
      <p:ext uri="{BB962C8B-B14F-4D97-AF65-F5344CB8AC3E}">
        <p14:creationId xmlns:p14="http://schemas.microsoft.com/office/powerpoint/2010/main" val="1808723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down)">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down)">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down)">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down)">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down)">
                                      <p:cBhvr>
                                        <p:cTn id="42" dur="500"/>
                                        <p:tgtEl>
                                          <p:spTgt spid="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down)">
                                      <p:cBhvr>
                                        <p:cTn id="4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TotalTime>
  <Words>487</Words>
  <Application>Microsoft Office PowerPoint</Application>
  <PresentationFormat>Widescreen</PresentationFormat>
  <Paragraphs>54</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微软雅黑</vt:lpstr>
      <vt:lpstr>arial</vt:lpstr>
      <vt:lpstr>arial</vt:lpstr>
      <vt:lpstr>Calibri</vt:lpstr>
      <vt:lpstr>Cambria</vt:lpstr>
      <vt:lpstr>HP001 4 hàng</vt:lpstr>
      <vt:lpstr>Palatino Linotype</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15</cp:revision>
  <dcterms:created xsi:type="dcterms:W3CDTF">2023-02-07T10:29:52Z</dcterms:created>
  <dcterms:modified xsi:type="dcterms:W3CDTF">2025-06-16T02:22:09Z</dcterms:modified>
</cp:coreProperties>
</file>