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747" r:id="rId2"/>
    <p:sldId id="674" r:id="rId3"/>
    <p:sldId id="487" r:id="rId4"/>
    <p:sldId id="861" r:id="rId5"/>
    <p:sldId id="862" r:id="rId6"/>
    <p:sldId id="863" r:id="rId7"/>
    <p:sldId id="864" r:id="rId8"/>
    <p:sldId id="754" r:id="rId9"/>
    <p:sldId id="486" r:id="rId10"/>
    <p:sldId id="855" r:id="rId11"/>
    <p:sldId id="815" r:id="rId12"/>
    <p:sldId id="865" r:id="rId13"/>
    <p:sldId id="866" r:id="rId14"/>
    <p:sldId id="7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8FFB9-0811-44E0-B521-47F904F0D633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53BDC-FEB5-4D86-970A-129D0934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Trạm</a:t>
            </a:r>
            <a:r>
              <a:rPr lang="en-US" dirty="0"/>
              <a:t> 1: Sao </a:t>
            </a:r>
            <a:r>
              <a:rPr lang="en-US" dirty="0" err="1"/>
              <a:t>Thủy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Trạm 1: Sao Thủy</a:t>
            </a:r>
          </a:p>
        </p:txBody>
      </p:sp>
    </p:spTree>
    <p:extLst>
      <p:ext uri="{BB962C8B-B14F-4D97-AF65-F5344CB8AC3E}">
        <p14:creationId xmlns:p14="http://schemas.microsoft.com/office/powerpoint/2010/main" val="115768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717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68582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2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2"/>
          <a:stretch>
            <a:fillRect/>
          </a:stretch>
        </p:blipFill>
        <p:spPr>
          <a:xfrm>
            <a:off x="-137795" y="2411730"/>
            <a:ext cx="3884295" cy="4446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5"/>
          <a:stretch>
            <a:fillRect/>
          </a:stretch>
        </p:blipFill>
        <p:spPr>
          <a:xfrm>
            <a:off x="2782570" y="368300"/>
            <a:ext cx="9409430" cy="65976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42685" y="1859280"/>
            <a:ext cx="1942465" cy="1042670"/>
            <a:chOff x="7012" y="1646"/>
            <a:chExt cx="3411" cy="1551"/>
          </a:xfrm>
        </p:grpSpPr>
        <p:pic>
          <p:nvPicPr>
            <p:cNvPr id="10" name="Picture 9"/>
            <p:cNvPicPr/>
            <p:nvPr/>
          </p:nvPicPr>
          <p:blipFill>
            <a:blip r:embed="rId5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 Box 10"/>
            <p:cNvSpPr txBox="1"/>
            <p:nvPr/>
          </p:nvSpPr>
          <p:spPr>
            <a:xfrm>
              <a:off x="7704" y="2106"/>
              <a:ext cx="2719" cy="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2" name="矩形: 圆角 13">
            <a:extLst>
              <a:ext uri="{FF2B5EF4-FFF2-40B4-BE49-F238E27FC236}">
                <a16:creationId xmlns:a16="http://schemas.microsoft.com/office/drawing/2014/main" id="{AB4F92DC-1AFF-4898-8734-C8D7AD9F8884}"/>
              </a:ext>
            </a:extLst>
          </p:cNvPr>
          <p:cNvSpPr/>
          <p:nvPr/>
        </p:nvSpPr>
        <p:spPr>
          <a:xfrm>
            <a:off x="3489325" y="4875530"/>
            <a:ext cx="803656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D80A9B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D80A9B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pitchFamily="34" charset="-122"/>
                <a:cs typeface="Calibri" panose="020F0502020204030204" charset="0"/>
                <a:sym typeface="迷你简细行楷" panose="02010609000101010101" charset="-122"/>
              </a:rPr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067EC-04C9-9EF0-9183-A2EF072B3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845" y="2855886"/>
            <a:ext cx="7474344" cy="20606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5F6084D-3EB5-419C-A749-D90A3D84235E}"/>
              </a:ext>
            </a:extLst>
          </p:cNvPr>
          <p:cNvGrpSpPr/>
          <p:nvPr/>
        </p:nvGrpSpPr>
        <p:grpSpPr>
          <a:xfrm>
            <a:off x="155736" y="191911"/>
            <a:ext cx="5491384" cy="768350"/>
            <a:chOff x="193" y="680"/>
            <a:chExt cx="8539" cy="1210"/>
          </a:xfrm>
        </p:grpSpPr>
        <p:sp>
          <p:nvSpPr>
            <p:cNvPr id="25" name="Text Box 421">
              <a:extLst>
                <a:ext uri="{FF2B5EF4-FFF2-40B4-BE49-F238E27FC236}">
                  <a16:creationId xmlns:a16="http://schemas.microsoft.com/office/drawing/2014/main" id="{D419902E-2B94-48F8-987D-5554279DAA4B}"/>
                </a:ext>
              </a:extLst>
            </p:cNvPr>
            <p:cNvSpPr txBox="1"/>
            <p:nvPr/>
          </p:nvSpPr>
          <p:spPr>
            <a:xfrm>
              <a:off x="1269" y="794"/>
              <a:ext cx="7463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giá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trị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:</a:t>
              </a:r>
            </a:p>
          </p:txBody>
        </p:sp>
        <p:grpSp>
          <p:nvGrpSpPr>
            <p:cNvPr id="26" name="组合 24">
              <a:extLst>
                <a:ext uri="{FF2B5EF4-FFF2-40B4-BE49-F238E27FC236}">
                  <a16:creationId xmlns:a16="http://schemas.microsoft.com/office/drawing/2014/main" id="{D57C22DC-1085-4573-BA7A-69EBCFEDD6E3}"/>
                </a:ext>
              </a:extLst>
            </p:cNvPr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3280733-0D15-45C5-951C-96157DFC81AD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F70E16-0A2C-48C9-809E-E57FED3D3022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3</a:t>
                </a:r>
              </a:p>
            </p:txBody>
          </p:sp>
        </p:grpSp>
      </p:grpSp>
      <p:pic>
        <p:nvPicPr>
          <p:cNvPr id="2" name="Picture 1" descr="Picture1">
            <a:extLst>
              <a:ext uri="{FF2B5EF4-FFF2-40B4-BE49-F238E27FC236}">
                <a16:creationId xmlns:a16="http://schemas.microsoft.com/office/drawing/2014/main" id="{35AF6431-ECFE-6507-BB76-5F40FBAB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1262270"/>
            <a:ext cx="11629818" cy="5595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CA6E1-B28E-F7C7-7A06-4292F8B71B21}"/>
              </a:ext>
            </a:extLst>
          </p:cNvPr>
          <p:cNvSpPr txBox="1"/>
          <p:nvPr/>
        </p:nvSpPr>
        <p:spPr>
          <a:xfrm>
            <a:off x="781049" y="2076450"/>
            <a:ext cx="113823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i="0" dirty="0">
                <a:solidFill>
                  <a:srgbClr val="000000"/>
                </a:solidFill>
                <a:effectLst/>
              </a:rPr>
              <a:t>a</a:t>
            </a:r>
            <a:r>
              <a:rPr lang="pt-BR" sz="3400" b="1" i="0">
                <a:solidFill>
                  <a:srgbClr val="000000"/>
                </a:solidFill>
                <a:effectLst/>
              </a:rPr>
              <a:t>) 4 569 + 3 721 </a:t>
            </a:r>
            <a:r>
              <a:rPr lang="pt-BR" sz="3400" b="1" i="0" dirty="0">
                <a:solidFill>
                  <a:srgbClr val="000000"/>
                </a:solidFill>
                <a:effectLst/>
              </a:rPr>
              <a:t>– 500                   b</a:t>
            </a:r>
            <a:r>
              <a:rPr lang="pt-BR" sz="3400" b="1" i="0">
                <a:solidFill>
                  <a:srgbClr val="000000"/>
                </a:solidFill>
                <a:effectLst/>
              </a:rPr>
              <a:t>) 9 170 </a:t>
            </a:r>
            <a:r>
              <a:rPr lang="pt-BR" sz="3400" b="1" i="0" dirty="0">
                <a:solidFill>
                  <a:srgbClr val="000000"/>
                </a:solidFill>
                <a:effectLst/>
              </a:rPr>
              <a:t>+ </a:t>
            </a:r>
            <a:r>
              <a:rPr lang="pt-BR" sz="3400" b="1" i="0">
                <a:solidFill>
                  <a:srgbClr val="000000"/>
                </a:solidFill>
                <a:effectLst/>
              </a:rPr>
              <a:t>(15 729 – 7 729</a:t>
            </a:r>
            <a:r>
              <a:rPr lang="pt-BR" sz="3400" b="1" i="0" dirty="0">
                <a:solidFill>
                  <a:srgbClr val="000000"/>
                </a:solidFill>
                <a:effectLst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477F4-F047-491D-0764-D6B4F5A2CCEA}"/>
              </a:ext>
            </a:extLst>
          </p:cNvPr>
          <p:cNvSpPr txBox="1"/>
          <p:nvPr/>
        </p:nvSpPr>
        <p:spPr>
          <a:xfrm>
            <a:off x="1238250" y="2705100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8 290 –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86E12-693E-E744-4248-9B6BF7AF1B93}"/>
              </a:ext>
            </a:extLst>
          </p:cNvPr>
          <p:cNvSpPr txBox="1"/>
          <p:nvPr/>
        </p:nvSpPr>
        <p:spPr>
          <a:xfrm>
            <a:off x="1238250" y="3324225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7 790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BA2FE-59AA-5834-200F-7F0C2CB0F3B9}"/>
              </a:ext>
            </a:extLst>
          </p:cNvPr>
          <p:cNvSpPr txBox="1"/>
          <p:nvPr/>
        </p:nvSpPr>
        <p:spPr>
          <a:xfrm>
            <a:off x="6715125" y="2638425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9 170 + 8000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B6A2-68E9-CA06-6E5D-2E4E8A9231EA}"/>
              </a:ext>
            </a:extLst>
          </p:cNvPr>
          <p:cNvSpPr txBox="1"/>
          <p:nvPr/>
        </p:nvSpPr>
        <p:spPr>
          <a:xfrm>
            <a:off x="6715125" y="3257550"/>
            <a:ext cx="3162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=  17 170</a:t>
            </a:r>
          </a:p>
        </p:txBody>
      </p:sp>
    </p:spTree>
    <p:extLst>
      <p:ext uri="{BB962C8B-B14F-4D97-AF65-F5344CB8AC3E}">
        <p14:creationId xmlns:p14="http://schemas.microsoft.com/office/powerpoint/2010/main" val="6675066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8974"/>
          <a:stretch>
            <a:fillRect/>
          </a:stretch>
        </p:blipFill>
        <p:spPr>
          <a:xfrm>
            <a:off x="5072380" y="1120775"/>
            <a:ext cx="1623695" cy="26606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62440" y="4469130"/>
            <a:ext cx="3192780" cy="2303780"/>
            <a:chOff x="14744" y="7038"/>
            <a:chExt cx="5028" cy="3628"/>
          </a:xfrm>
        </p:grpSpPr>
        <p:pic>
          <p:nvPicPr>
            <p:cNvPr id="5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V="1">
              <a:off x="14744" y="7038"/>
              <a:ext cx="5029" cy="3628"/>
            </a:xfrm>
            <a:prstGeom prst="rect">
              <a:avLst/>
            </a:prstGeom>
          </p:spPr>
        </p:pic>
        <p:pic>
          <p:nvPicPr>
            <p:cNvPr id="7" name="Picture 6" descr="Picture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6" y="8561"/>
              <a:ext cx="3485" cy="14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3415" cy="2303780"/>
            <a:chOff x="6728" y="7172"/>
            <a:chExt cx="5029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8" y="8083"/>
              <a:ext cx="3485" cy="14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grpSp>
          <p:nvGrpSpPr>
            <p:cNvPr id="4" name="Group 3"/>
            <p:cNvGrpSpPr/>
            <p:nvPr/>
          </p:nvGrpSpPr>
          <p:grpSpPr>
            <a:xfrm>
              <a:off x="7843" y="0"/>
              <a:ext cx="5029" cy="3628"/>
              <a:chOff x="7843" y="0"/>
              <a:chExt cx="5029" cy="3628"/>
            </a:xfrm>
          </p:grpSpPr>
          <p:pic>
            <p:nvPicPr>
              <p:cNvPr id="9" name="图片 16" descr="图片包含 电视&#10;&#10;自动生成的说明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8" t="25647" r="37387" b="35242"/>
              <a:stretch>
                <a:fillRect/>
              </a:stretch>
            </p:blipFill>
            <p:spPr>
              <a:xfrm>
                <a:off x="7843" y="0"/>
                <a:ext cx="5029" cy="3628"/>
              </a:xfrm>
              <a:prstGeom prst="rect">
                <a:avLst/>
              </a:prstGeom>
            </p:spPr>
          </p:pic>
          <p:pic>
            <p:nvPicPr>
              <p:cNvPr id="12" name="Picture 11" descr="Picture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15" y="14"/>
                <a:ext cx="3485" cy="1411"/>
              </a:xfrm>
              <a:prstGeom prst="rect">
                <a:avLst/>
              </a:prstGeom>
            </p:spPr>
          </p:pic>
        </p:grpSp>
        <p:sp>
          <p:nvSpPr>
            <p:cNvPr id="26" name="Text Box 25"/>
            <p:cNvSpPr txBox="1"/>
            <p:nvPr/>
          </p:nvSpPr>
          <p:spPr>
            <a:xfrm>
              <a:off x="8791" y="1454"/>
              <a:ext cx="2674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Sao Mộc</a:t>
              </a:r>
            </a:p>
          </p:txBody>
        </p:sp>
      </p:grpSp>
      <p:pic>
        <p:nvPicPr>
          <p:cNvPr id="16" name="Picture 15" descr="Picture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6205" y="5543550"/>
            <a:ext cx="1621790" cy="10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36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5521 -0.0196296 0.129844 -0.12037 0.163177 -0.0632407 C 0.19651 -0.00611111 0.169219 0.214444 0.166667 0.285463 " pathEditMode="relative" ptsTypes="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5F6084D-3EB5-419C-A749-D90A3D84235E}"/>
              </a:ext>
            </a:extLst>
          </p:cNvPr>
          <p:cNvGrpSpPr/>
          <p:nvPr/>
        </p:nvGrpSpPr>
        <p:grpSpPr>
          <a:xfrm>
            <a:off x="155736" y="191911"/>
            <a:ext cx="11712680" cy="1898015"/>
            <a:chOff x="193" y="680"/>
            <a:chExt cx="18213" cy="2989"/>
          </a:xfrm>
        </p:grpSpPr>
        <p:sp>
          <p:nvSpPr>
            <p:cNvPr id="25" name="Text Box 421">
              <a:extLst>
                <a:ext uri="{FF2B5EF4-FFF2-40B4-BE49-F238E27FC236}">
                  <a16:creationId xmlns:a16="http://schemas.microsoft.com/office/drawing/2014/main" id="{D419902E-2B94-48F8-987D-5554279DAA4B}"/>
                </a:ext>
              </a:extLst>
            </p:cNvPr>
            <p:cNvSpPr txBox="1"/>
            <p:nvPr/>
          </p:nvSpPr>
          <p:spPr>
            <a:xfrm>
              <a:off x="1269" y="794"/>
              <a:ext cx="17137" cy="2875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Mai mua gấu bông hết 28 000 đồng, mua keo dán hết 3 000 đồng. Mai đưa cho cô bán hàng 50 000 đồng. Hỏi cô bán hàng trả lại cho Mai bao nhiêu tiền?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26" name="组合 24">
              <a:extLst>
                <a:ext uri="{FF2B5EF4-FFF2-40B4-BE49-F238E27FC236}">
                  <a16:creationId xmlns:a16="http://schemas.microsoft.com/office/drawing/2014/main" id="{D57C22DC-1085-4573-BA7A-69EBCFEDD6E3}"/>
                </a:ext>
              </a:extLst>
            </p:cNvPr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3280733-0D15-45C5-951C-96157DFC81AD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F70E16-0A2C-48C9-809E-E57FED3D3022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4</a:t>
                </a:r>
              </a:p>
            </p:txBody>
          </p:sp>
        </p:grpSp>
      </p:grpSp>
      <p:pic>
        <p:nvPicPr>
          <p:cNvPr id="2" name="Picture 1" descr="Picture1">
            <a:extLst>
              <a:ext uri="{FF2B5EF4-FFF2-40B4-BE49-F238E27FC236}">
                <a16:creationId xmlns:a16="http://schemas.microsoft.com/office/drawing/2014/main" id="{35AF6431-ECFE-6507-BB76-5F40FBAB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2266950"/>
            <a:ext cx="11629818" cy="459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F055A-0751-84E8-6E23-DD6F33960A67}"/>
              </a:ext>
            </a:extLst>
          </p:cNvPr>
          <p:cNvSpPr txBox="1"/>
          <p:nvPr/>
        </p:nvSpPr>
        <p:spPr>
          <a:xfrm>
            <a:off x="1247775" y="3038475"/>
            <a:ext cx="9267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Mai </a:t>
            </a:r>
            <a:r>
              <a:rPr lang="en-US" sz="3200" b="1" dirty="0" err="1">
                <a:solidFill>
                  <a:srgbClr val="FF0000"/>
                </a:solidFill>
              </a:rPr>
              <a:t>mua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gấu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và</a:t>
            </a:r>
            <a:r>
              <a:rPr lang="en-US" sz="3200" b="1">
                <a:solidFill>
                  <a:srgbClr val="FF0000"/>
                </a:solidFill>
              </a:rPr>
              <a:t> keo dán </a:t>
            </a: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28 000 + 3 000 = 31 000 (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cô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50 000 – 31 000 = 19 000 (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19 000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952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5F6084D-3EB5-419C-A749-D90A3D84235E}"/>
              </a:ext>
            </a:extLst>
          </p:cNvPr>
          <p:cNvGrpSpPr/>
          <p:nvPr/>
        </p:nvGrpSpPr>
        <p:grpSpPr>
          <a:xfrm>
            <a:off x="155736" y="191911"/>
            <a:ext cx="4625779" cy="768350"/>
            <a:chOff x="193" y="680"/>
            <a:chExt cx="7193" cy="1210"/>
          </a:xfrm>
        </p:grpSpPr>
        <p:sp>
          <p:nvSpPr>
            <p:cNvPr id="25" name="Text Box 421">
              <a:extLst>
                <a:ext uri="{FF2B5EF4-FFF2-40B4-BE49-F238E27FC236}">
                  <a16:creationId xmlns:a16="http://schemas.microsoft.com/office/drawing/2014/main" id="{D419902E-2B94-48F8-987D-5554279DAA4B}"/>
                </a:ext>
              </a:extLst>
            </p:cNvPr>
            <p:cNvSpPr txBox="1"/>
            <p:nvPr/>
          </p:nvSpPr>
          <p:spPr>
            <a:xfrm>
              <a:off x="1269" y="794"/>
              <a:ext cx="6117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Tìm chữ số thích hợp: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26" name="组合 24">
              <a:extLst>
                <a:ext uri="{FF2B5EF4-FFF2-40B4-BE49-F238E27FC236}">
                  <a16:creationId xmlns:a16="http://schemas.microsoft.com/office/drawing/2014/main" id="{D57C22DC-1085-4573-BA7A-69EBCFEDD6E3}"/>
                </a:ext>
              </a:extLst>
            </p:cNvPr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3280733-0D15-45C5-951C-96157DFC81AD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F70E16-0A2C-48C9-809E-E57FED3D3022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5</a:t>
                </a:r>
              </a:p>
            </p:txBody>
          </p:sp>
        </p:grpSp>
      </p:grpSp>
      <p:pic>
        <p:nvPicPr>
          <p:cNvPr id="2" name="Picture 1" descr="Picture1">
            <a:extLst>
              <a:ext uri="{FF2B5EF4-FFF2-40B4-BE49-F238E27FC236}">
                <a16:creationId xmlns:a16="http://schemas.microsoft.com/office/drawing/2014/main" id="{35AF6431-ECFE-6507-BB76-5F40FBAB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1114425"/>
            <a:ext cx="11629818" cy="574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CD9B9-052C-0D45-56E5-FE3B373ED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7" y="2476499"/>
            <a:ext cx="4651070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4F73C-F7F0-9D6E-1A3C-6BCC0EB3B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87" y="2328862"/>
            <a:ext cx="4202186" cy="25098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55A824-7E25-48A0-7178-4974B38956AF}"/>
              </a:ext>
            </a:extLst>
          </p:cNvPr>
          <p:cNvSpPr/>
          <p:nvPr/>
        </p:nvSpPr>
        <p:spPr>
          <a:xfrm>
            <a:off x="4524375" y="350520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DE22CE-18E7-0C3D-92CC-8B06C47EF015}"/>
              </a:ext>
            </a:extLst>
          </p:cNvPr>
          <p:cNvSpPr/>
          <p:nvPr/>
        </p:nvSpPr>
        <p:spPr>
          <a:xfrm>
            <a:off x="3943350" y="43529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17BD26-4DFE-E591-E557-08B32C3FF412}"/>
              </a:ext>
            </a:extLst>
          </p:cNvPr>
          <p:cNvSpPr/>
          <p:nvPr/>
        </p:nvSpPr>
        <p:spPr>
          <a:xfrm>
            <a:off x="3571875" y="3105150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BC5379-B49C-8152-4C4C-C4B7CAC0455A}"/>
              </a:ext>
            </a:extLst>
          </p:cNvPr>
          <p:cNvSpPr/>
          <p:nvPr/>
        </p:nvSpPr>
        <p:spPr>
          <a:xfrm>
            <a:off x="3352800" y="35147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039214-8ED1-D6E9-CA8F-8FA98E54553F}"/>
              </a:ext>
            </a:extLst>
          </p:cNvPr>
          <p:cNvSpPr/>
          <p:nvPr/>
        </p:nvSpPr>
        <p:spPr>
          <a:xfrm>
            <a:off x="2771775" y="262890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125AEC-2414-C179-03CD-D0D11B92DCB2}"/>
              </a:ext>
            </a:extLst>
          </p:cNvPr>
          <p:cNvSpPr/>
          <p:nvPr/>
        </p:nvSpPr>
        <p:spPr>
          <a:xfrm>
            <a:off x="2400300" y="3105150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A1847C-8A4B-730D-A8B9-7F90DC8902B6}"/>
              </a:ext>
            </a:extLst>
          </p:cNvPr>
          <p:cNvSpPr/>
          <p:nvPr/>
        </p:nvSpPr>
        <p:spPr>
          <a:xfrm>
            <a:off x="2162175" y="433387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B61D54-C3F6-5B58-D49B-A18ADC2B7708}"/>
              </a:ext>
            </a:extLst>
          </p:cNvPr>
          <p:cNvSpPr/>
          <p:nvPr/>
        </p:nvSpPr>
        <p:spPr>
          <a:xfrm>
            <a:off x="9601200" y="26765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E0A9039-1100-44EA-E7AF-21095C275D3B}"/>
              </a:ext>
            </a:extLst>
          </p:cNvPr>
          <p:cNvSpPr/>
          <p:nvPr/>
        </p:nvSpPr>
        <p:spPr>
          <a:xfrm>
            <a:off x="9105900" y="340995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06A13D-FBE5-D0D3-6D44-56980BBAFDF5}"/>
              </a:ext>
            </a:extLst>
          </p:cNvPr>
          <p:cNvSpPr/>
          <p:nvPr/>
        </p:nvSpPr>
        <p:spPr>
          <a:xfrm>
            <a:off x="8753475" y="3209925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8AFD594-A472-C0ED-7847-4DAAA6D3027F}"/>
              </a:ext>
            </a:extLst>
          </p:cNvPr>
          <p:cNvSpPr/>
          <p:nvPr/>
        </p:nvSpPr>
        <p:spPr>
          <a:xfrm>
            <a:off x="8582025" y="41624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351EF6-4AEA-D3DB-6B70-303F50B1BE56}"/>
              </a:ext>
            </a:extLst>
          </p:cNvPr>
          <p:cNvSpPr/>
          <p:nvPr/>
        </p:nvSpPr>
        <p:spPr>
          <a:xfrm>
            <a:off x="8096250" y="2686050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BE41F2-9C0E-65B0-506F-0DB796EEEC4B}"/>
              </a:ext>
            </a:extLst>
          </p:cNvPr>
          <p:cNvSpPr/>
          <p:nvPr/>
        </p:nvSpPr>
        <p:spPr>
          <a:xfrm>
            <a:off x="7810500" y="3200400"/>
            <a:ext cx="16192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8D8B12E-669B-67C5-7939-F3E2AF87BA73}"/>
              </a:ext>
            </a:extLst>
          </p:cNvPr>
          <p:cNvSpPr/>
          <p:nvPr/>
        </p:nvSpPr>
        <p:spPr>
          <a:xfrm>
            <a:off x="7515225" y="3438525"/>
            <a:ext cx="6096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50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20671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6600" y="-2411730"/>
            <a:ext cx="11682095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96" y="4447382"/>
            <a:ext cx="4500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20" y="0"/>
            <a:ext cx="6953885" cy="6302375"/>
          </a:xfrm>
          <a:prstGeom prst="rect">
            <a:avLst/>
          </a:prstGeom>
        </p:spPr>
      </p:pic>
      <p:pic>
        <p:nvPicPr>
          <p:cNvPr id="4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r="89667" b="49147"/>
          <a:stretch>
            <a:fillRect/>
          </a:stretch>
        </p:blipFill>
        <p:spPr>
          <a:xfrm>
            <a:off x="0" y="635"/>
            <a:ext cx="12598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C055F3-26E2-0122-EB6E-3B11D1EA283A}"/>
              </a:ext>
            </a:extLst>
          </p:cNvPr>
          <p:cNvSpPr txBox="1"/>
          <p:nvPr/>
        </p:nvSpPr>
        <p:spPr>
          <a:xfrm>
            <a:off x="6062870" y="2286000"/>
            <a:ext cx="3945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Hẹn</a:t>
            </a:r>
            <a:r>
              <a:rPr lang="en-US" sz="4400" dirty="0"/>
              <a:t> </a:t>
            </a:r>
            <a:r>
              <a:rPr lang="en-US" sz="4400" dirty="0" err="1"/>
              <a:t>gặp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en-US" sz="4400" dirty="0" err="1"/>
              <a:t>buổi</a:t>
            </a:r>
            <a:r>
              <a:rPr lang="en-US" sz="4400" dirty="0"/>
              <a:t> du </a:t>
            </a:r>
            <a:r>
              <a:rPr lang="en-US" sz="4400" dirty="0" err="1"/>
              <a:t>hành</a:t>
            </a:r>
            <a:r>
              <a:rPr lang="en-US" sz="4400" dirty="0"/>
              <a:t> </a:t>
            </a:r>
            <a:r>
              <a:rPr lang="en-US" sz="4400" dirty="0" err="1"/>
              <a:t>tiếp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9093" t="17804" r="27160" b="26110"/>
          <a:stretch>
            <a:fillRect/>
          </a:stretch>
        </p:blipFill>
        <p:spPr>
          <a:xfrm>
            <a:off x="450215" y="5027930"/>
            <a:ext cx="897890" cy="14922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62440" y="4469130"/>
            <a:ext cx="3192780" cy="2303780"/>
            <a:chOff x="14744" y="7038"/>
            <a:chExt cx="5028" cy="3628"/>
          </a:xfrm>
        </p:grpSpPr>
        <p:pic>
          <p:nvPicPr>
            <p:cNvPr id="5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V="1">
              <a:off x="14744" y="7038"/>
              <a:ext cx="5029" cy="3628"/>
            </a:xfrm>
            <a:prstGeom prst="rect">
              <a:avLst/>
            </a:prstGeom>
          </p:spPr>
        </p:pic>
        <p:pic>
          <p:nvPicPr>
            <p:cNvPr id="7" name="Picture 6" descr="Picture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6" y="8561"/>
              <a:ext cx="3485" cy="14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2780" cy="2303780"/>
            <a:chOff x="6728" y="7172"/>
            <a:chExt cx="5028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8" y="8583"/>
              <a:ext cx="3485" cy="14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pic>
          <p:nvPicPr>
            <p:cNvPr id="17" name="图片 16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7843" y="0"/>
              <a:ext cx="5029" cy="3628"/>
            </a:xfrm>
            <a:prstGeom prst="rect">
              <a:avLst/>
            </a:prstGeom>
          </p:spPr>
        </p:pic>
        <p:pic>
          <p:nvPicPr>
            <p:cNvPr id="11" name="Picture 10" descr="Picture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15" y="354"/>
              <a:ext cx="3485" cy="14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499235" y="3654425"/>
            <a:ext cx="3192780" cy="2303780"/>
            <a:chOff x="2361" y="5755"/>
            <a:chExt cx="5028" cy="3628"/>
          </a:xfrm>
        </p:grpSpPr>
        <p:pic>
          <p:nvPicPr>
            <p:cNvPr id="9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2361" y="5755"/>
              <a:ext cx="5029" cy="3628"/>
            </a:xfrm>
            <a:prstGeom prst="rect">
              <a:avLst/>
            </a:prstGeom>
          </p:spPr>
        </p:pic>
        <p:pic>
          <p:nvPicPr>
            <p:cNvPr id="12" name="Picture 11" descr="Picture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77" y="7172"/>
              <a:ext cx="3485" cy="14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68145" y="1120775"/>
            <a:ext cx="3193415" cy="2303780"/>
            <a:chOff x="2627" y="1765"/>
            <a:chExt cx="5029" cy="3628"/>
          </a:xfrm>
        </p:grpSpPr>
        <p:pic>
          <p:nvPicPr>
            <p:cNvPr id="4" name="图片 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2627" y="1765"/>
              <a:ext cx="5029" cy="3628"/>
            </a:xfrm>
            <a:prstGeom prst="rect">
              <a:avLst/>
            </a:prstGeom>
          </p:spPr>
        </p:pic>
        <p:pic>
          <p:nvPicPr>
            <p:cNvPr id="13" name="Picture 12" descr="Picture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92" y="1852"/>
              <a:ext cx="3168" cy="1536"/>
            </a:xfrm>
            <a:prstGeom prst="rect">
              <a:avLst/>
            </a:prstGeom>
          </p:spPr>
        </p:pic>
      </p:grpSp>
      <p:sp>
        <p:nvSpPr>
          <p:cNvPr id="25" name="Text Box 24"/>
          <p:cNvSpPr txBox="1"/>
          <p:nvPr/>
        </p:nvSpPr>
        <p:spPr>
          <a:xfrm>
            <a:off x="2207895" y="2151380"/>
            <a:ext cx="1817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rPr>
              <a:t>Sao Thủy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3333 -0.0635185 -0.0272917 -0.25037 -0.00520833 -0.32037 C 0.016875 -0.39037 0.0871875 -0.350463 0.110417 -0.35 " pathEditMode="relative" ptsTypes="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41325" y="461010"/>
            <a:ext cx="5159375" cy="768350"/>
            <a:chOff x="193" y="680"/>
            <a:chExt cx="8125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1376" y="794"/>
              <a:ext cx="69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Đặt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tính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rồi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1</a:t>
                </a:r>
              </a:p>
            </p:txBody>
          </p:sp>
        </p:grpSp>
      </p:grpSp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1262270"/>
            <a:ext cx="11629818" cy="5595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5516C-DA25-653B-5843-B4D051228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722" y="2897463"/>
            <a:ext cx="9212080" cy="14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205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639 + 5 246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5791200" y="1579400"/>
            <a:ext cx="24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4711911" y="2816002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5 246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921935" y="321392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>
            <a:off x="4892640" y="4242929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246547" y="4024211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545934" y="401637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A1C68-2C05-4560-3F8C-409A14A5274C}"/>
              </a:ext>
            </a:extLst>
          </p:cNvPr>
          <p:cNvSpPr/>
          <p:nvPr/>
        </p:nvSpPr>
        <p:spPr>
          <a:xfrm rot="5400000">
            <a:off x="3921936" y="3218400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5857552" y="402986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4766301" y="404187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707418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985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45 274 + 9 352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4305299" y="1579400"/>
            <a:ext cx="477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45 274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5114925" y="2816002"/>
            <a:ext cx="3726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9 352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921935" y="321392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>
            <a:off x="4676775" y="4271504"/>
            <a:ext cx="369569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646597" y="405278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879309" y="405447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A1C68-2C05-4560-3F8C-409A14A5274C}"/>
              </a:ext>
            </a:extLst>
          </p:cNvPr>
          <p:cNvSpPr/>
          <p:nvPr/>
        </p:nvSpPr>
        <p:spPr>
          <a:xfrm rot="5400000">
            <a:off x="3921936" y="3218400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6190927" y="406796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5099676" y="407997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326418" y="284814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FB9218-E567-7ED1-8F91-E2B132D51903}"/>
              </a:ext>
            </a:extLst>
          </p:cNvPr>
          <p:cNvSpPr/>
          <p:nvPr/>
        </p:nvSpPr>
        <p:spPr>
          <a:xfrm>
            <a:off x="46595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15750-070E-A960-3EDC-221C3A8FB7D3}"/>
              </a:ext>
            </a:extLst>
          </p:cNvPr>
          <p:cNvSpPr txBox="1"/>
          <p:nvPr/>
        </p:nvSpPr>
        <p:spPr>
          <a:xfrm>
            <a:off x="4442451" y="408950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05589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5" grpId="1" animBg="1"/>
      <p:bldP spid="2" grpId="0" animBg="1"/>
      <p:bldP spid="2" grpId="1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5659120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13 627 – 8 454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4305299" y="1579400"/>
            <a:ext cx="460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5019675" y="2816002"/>
            <a:ext cx="3821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8 454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921935" y="321392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 flipV="1">
            <a:off x="4629151" y="4288648"/>
            <a:ext cx="357187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427522" y="403373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726909" y="402590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6038527" y="403938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5166351" y="403235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3359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7D368-96C6-2032-A8EF-B2931971686A}"/>
              </a:ext>
            </a:extLst>
          </p:cNvPr>
          <p:cNvSpPr txBox="1"/>
          <p:nvPr/>
        </p:nvSpPr>
        <p:spPr>
          <a:xfrm>
            <a:off x="4423402" y="403284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886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3" grpId="0"/>
      <p:bldP spid="14" grpId="0"/>
      <p:bldP spid="15" grpId="0" animBg="1"/>
      <p:bldP spid="15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82BFC6FD-BCB6-1665-FEB0-2DB4FE5605D0}"/>
              </a:ext>
            </a:extLst>
          </p:cNvPr>
          <p:cNvSpPr/>
          <p:nvPr/>
        </p:nvSpPr>
        <p:spPr>
          <a:xfrm>
            <a:off x="3436983" y="0"/>
            <a:ext cx="6154692" cy="1357707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</a:rPr>
              <a:t>86 769 – 78 495</a:t>
            </a:r>
          </a:p>
        </p:txBody>
      </p:sp>
      <p:pic>
        <p:nvPicPr>
          <p:cNvPr id="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434EF951-4157-DC30-1645-F2850D8E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47548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0CD11-D299-7DFB-B920-72249743A5C3}"/>
              </a:ext>
            </a:extLst>
          </p:cNvPr>
          <p:cNvSpPr txBox="1"/>
          <p:nvPr/>
        </p:nvSpPr>
        <p:spPr>
          <a:xfrm>
            <a:off x="4305299" y="1579400"/>
            <a:ext cx="460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86 769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7CF-1AF9-51BE-A777-69780ED9BAB6}"/>
              </a:ext>
            </a:extLst>
          </p:cNvPr>
          <p:cNvSpPr txBox="1"/>
          <p:nvPr/>
        </p:nvSpPr>
        <p:spPr>
          <a:xfrm>
            <a:off x="4248150" y="2816002"/>
            <a:ext cx="4592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78 495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42B5-C430-154B-2C26-2628BADE3090}"/>
              </a:ext>
            </a:extLst>
          </p:cNvPr>
          <p:cNvSpPr/>
          <p:nvPr/>
        </p:nvSpPr>
        <p:spPr>
          <a:xfrm>
            <a:off x="3512360" y="3042474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A3410-E5F5-36CE-A9C7-F40E1FA48930}"/>
              </a:ext>
            </a:extLst>
          </p:cNvPr>
          <p:cNvSpPr/>
          <p:nvPr/>
        </p:nvSpPr>
        <p:spPr>
          <a:xfrm flipV="1">
            <a:off x="4629151" y="4288648"/>
            <a:ext cx="357187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2C733-645F-44DF-97E0-6BA529E8D36F}"/>
              </a:ext>
            </a:extLst>
          </p:cNvPr>
          <p:cNvSpPr txBox="1"/>
          <p:nvPr/>
        </p:nvSpPr>
        <p:spPr>
          <a:xfrm>
            <a:off x="7427522" y="403373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FB4CB-DE1E-55B6-68F6-A9AE62F53682}"/>
              </a:ext>
            </a:extLst>
          </p:cNvPr>
          <p:cNvSpPr txBox="1"/>
          <p:nvPr/>
        </p:nvSpPr>
        <p:spPr>
          <a:xfrm>
            <a:off x="6726909" y="4025900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BCA8E-EDF8-B33A-0CC0-6DC4C9082DF1}"/>
              </a:ext>
            </a:extLst>
          </p:cNvPr>
          <p:cNvSpPr txBox="1"/>
          <p:nvPr/>
        </p:nvSpPr>
        <p:spPr>
          <a:xfrm>
            <a:off x="6038527" y="4039385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375781-8924-89F4-A5F1-0455D75AEA05}"/>
              </a:ext>
            </a:extLst>
          </p:cNvPr>
          <p:cNvSpPr txBox="1"/>
          <p:nvPr/>
        </p:nvSpPr>
        <p:spPr>
          <a:xfrm>
            <a:off x="5166351" y="4032351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6D8D5-9001-6520-FD81-4529B572E368}"/>
              </a:ext>
            </a:extLst>
          </p:cNvPr>
          <p:cNvSpPr/>
          <p:nvPr/>
        </p:nvSpPr>
        <p:spPr>
          <a:xfrm>
            <a:off x="6335943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3B7F0A-DE8D-3F43-15EB-9C0EB49F57C0}"/>
              </a:ext>
            </a:extLst>
          </p:cNvPr>
          <p:cNvSpPr/>
          <p:nvPr/>
        </p:nvSpPr>
        <p:spPr>
          <a:xfrm>
            <a:off x="4592868" y="2857665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EC616-1362-AE58-D34E-ECF9517EBC8E}"/>
              </a:ext>
            </a:extLst>
          </p:cNvPr>
          <p:cNvSpPr txBox="1"/>
          <p:nvPr/>
        </p:nvSpPr>
        <p:spPr>
          <a:xfrm>
            <a:off x="4375777" y="406141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62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3" grpId="0"/>
      <p:bldP spid="14" grpId="0"/>
      <p:bldP spid="15" grpId="0" animBg="1"/>
      <p:bldP spid="15" grpId="1" animBg="1"/>
      <p:bldP spid="2" grpId="0" animBg="1"/>
      <p:bldP spid="2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 b="67180"/>
          <a:stretch>
            <a:fillRect/>
          </a:stretch>
        </p:blipFill>
        <p:spPr>
          <a:xfrm>
            <a:off x="-20" y="340639"/>
            <a:ext cx="12192000" cy="6176722"/>
          </a:xfrm>
          <a:prstGeom prst="rect">
            <a:avLst/>
          </a:prstGeom>
        </p:spPr>
      </p:pic>
      <p:pic>
        <p:nvPicPr>
          <p:cNvPr id="22" name="图片 4" descr="C:\Users\HP\Downloads\Picture2.pngPicture2"/>
          <p:cNvPicPr>
            <a:picLocks noChangeAspect="1"/>
          </p:cNvPicPr>
          <p:nvPr/>
        </p:nvPicPr>
        <p:blipFill>
          <a:blip r:embed="rId5"/>
          <a:srcRect l="39165" t="12840" r="28282" b="17924"/>
          <a:stretch>
            <a:fillRect/>
          </a:stretch>
        </p:blipFill>
        <p:spPr>
          <a:xfrm>
            <a:off x="452120" y="4895850"/>
            <a:ext cx="866140" cy="184213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887970" y="488315"/>
            <a:ext cx="3192780" cy="2303780"/>
            <a:chOff x="12422" y="769"/>
            <a:chExt cx="5028" cy="3628"/>
          </a:xfrm>
        </p:grpSpPr>
        <p:pic>
          <p:nvPicPr>
            <p:cNvPr id="14" name="图片 13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12422" y="769"/>
              <a:ext cx="5029" cy="3628"/>
            </a:xfrm>
            <a:prstGeom prst="rect">
              <a:avLst/>
            </a:prstGeom>
          </p:spPr>
        </p:pic>
        <p:pic>
          <p:nvPicPr>
            <p:cNvPr id="8" name="Picture 7" descr="Picture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94" y="1109"/>
              <a:ext cx="3485" cy="141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72280" y="4554220"/>
            <a:ext cx="3192780" cy="2303780"/>
            <a:chOff x="6728" y="7172"/>
            <a:chExt cx="5028" cy="3628"/>
          </a:xfrm>
        </p:grpSpPr>
        <p:pic>
          <p:nvPicPr>
            <p:cNvPr id="3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6728" y="7172"/>
              <a:ext cx="5029" cy="3628"/>
            </a:xfrm>
            <a:prstGeom prst="rect">
              <a:avLst/>
            </a:prstGeom>
          </p:spPr>
        </p:pic>
        <p:pic>
          <p:nvPicPr>
            <p:cNvPr id="10" name="Picture 9" descr="Picture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58" y="8583"/>
              <a:ext cx="3485" cy="14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80305" y="0"/>
            <a:ext cx="3192780" cy="2303780"/>
            <a:chOff x="7843" y="0"/>
            <a:chExt cx="5028" cy="3628"/>
          </a:xfrm>
        </p:grpSpPr>
        <p:pic>
          <p:nvPicPr>
            <p:cNvPr id="17" name="图片 16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>
              <a:off x="7843" y="0"/>
              <a:ext cx="5029" cy="3628"/>
            </a:xfrm>
            <a:prstGeom prst="rect">
              <a:avLst/>
            </a:prstGeom>
          </p:spPr>
        </p:pic>
        <p:pic>
          <p:nvPicPr>
            <p:cNvPr id="11" name="Picture 10" descr="Picture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15" y="354"/>
              <a:ext cx="3485" cy="14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499235" y="3654425"/>
            <a:ext cx="3193415" cy="2303780"/>
            <a:chOff x="2361" y="5755"/>
            <a:chExt cx="5029" cy="3628"/>
          </a:xfrm>
        </p:grpSpPr>
        <p:pic>
          <p:nvPicPr>
            <p:cNvPr id="9" name="图片 8" descr="图片包含 电视&#10;&#10;自动生成的说明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25647" r="37387" b="35242"/>
            <a:stretch>
              <a:fillRect/>
            </a:stretch>
          </p:blipFill>
          <p:spPr>
            <a:xfrm flipH="1" flipV="1">
              <a:off x="2361" y="5755"/>
              <a:ext cx="5029" cy="3628"/>
            </a:xfrm>
            <a:prstGeom prst="rect">
              <a:avLst/>
            </a:prstGeom>
          </p:spPr>
        </p:pic>
        <p:pic>
          <p:nvPicPr>
            <p:cNvPr id="12" name="Picture 11" descr="Picture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77" y="6652"/>
              <a:ext cx="3485" cy="1411"/>
            </a:xfrm>
            <a:prstGeom prst="rect">
              <a:avLst/>
            </a:prstGeom>
          </p:spPr>
        </p:pic>
      </p:grpSp>
      <p:sp>
        <p:nvSpPr>
          <p:cNvPr id="25" name="Text Box 24"/>
          <p:cNvSpPr txBox="1"/>
          <p:nvPr/>
        </p:nvSpPr>
        <p:spPr>
          <a:xfrm>
            <a:off x="2445385" y="5207635"/>
            <a:ext cx="1612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rPr>
              <a:t>Trái Đất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68145" y="1120775"/>
            <a:ext cx="3192780" cy="2303780"/>
            <a:chOff x="2627" y="1765"/>
            <a:chExt cx="5028" cy="3628"/>
          </a:xfrm>
        </p:grpSpPr>
        <p:grpSp>
          <p:nvGrpSpPr>
            <p:cNvPr id="15" name="Group 14"/>
            <p:cNvGrpSpPr/>
            <p:nvPr/>
          </p:nvGrpSpPr>
          <p:grpSpPr>
            <a:xfrm>
              <a:off x="2627" y="1765"/>
              <a:ext cx="5029" cy="3628"/>
              <a:chOff x="2627" y="1765"/>
              <a:chExt cx="5029" cy="3628"/>
            </a:xfrm>
          </p:grpSpPr>
          <p:pic>
            <p:nvPicPr>
              <p:cNvPr id="4" name="图片 3" descr="图片包含 电视&#10;&#10;自动生成的说明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68" t="25647" r="37387" b="35242"/>
              <a:stretch>
                <a:fillRect/>
              </a:stretch>
            </p:blipFill>
            <p:spPr>
              <a:xfrm>
                <a:off x="2627" y="1765"/>
                <a:ext cx="5029" cy="3628"/>
              </a:xfrm>
              <a:prstGeom prst="rect">
                <a:avLst/>
              </a:prstGeom>
            </p:spPr>
          </p:pic>
          <p:pic>
            <p:nvPicPr>
              <p:cNvPr id="13" name="Picture 12" descr="Picture1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2" y="1792"/>
                <a:ext cx="3168" cy="1536"/>
              </a:xfrm>
              <a:prstGeom prst="rect">
                <a:avLst/>
              </a:prstGeom>
            </p:spPr>
          </p:pic>
        </p:grpSp>
        <p:sp>
          <p:nvSpPr>
            <p:cNvPr id="26" name="Text Box 25"/>
            <p:cNvSpPr txBox="1"/>
            <p:nvPr/>
          </p:nvSpPr>
          <p:spPr>
            <a:xfrm>
              <a:off x="3477" y="3388"/>
              <a:ext cx="2862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Sao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iCiel Cadena" panose="02000503000000020004" charset="0"/>
                </a:rPr>
                <a:t>Thủy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iCiel Cadena" panose="0200050300000002000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3333 -0.0635185 -0.0272917 -0.25037 -0.00520833 -0.32037 C 0.016875 -0.39037 0.0871875 -0.350463 0.110417 -0.35 " pathEditMode="relative" ptsTypes="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203380" y="432435"/>
            <a:ext cx="11607856" cy="1336040"/>
            <a:chOff x="-177" y="635"/>
            <a:chExt cx="18050" cy="2104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16916" cy="1945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Trong các phép tính dưới đây, những phép tính nào có kết quả bé hơn 6 000, những phép tính nào có kết quả lớn hơn 20 000?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-177" y="635"/>
              <a:ext cx="1334" cy="1210"/>
              <a:chOff x="5686354" y="1599839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742554" y="164235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686354" y="1599839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2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3B198-9D48-2C51-B404-52CD9A9AB271}"/>
              </a:ext>
            </a:extLst>
          </p:cNvPr>
          <p:cNvGrpSpPr/>
          <p:nvPr/>
        </p:nvGrpSpPr>
        <p:grpSpPr>
          <a:xfrm>
            <a:off x="457196" y="1733546"/>
            <a:ext cx="4233491" cy="3657607"/>
            <a:chOff x="457196" y="1733546"/>
            <a:chExt cx="4233491" cy="3657607"/>
          </a:xfrm>
        </p:grpSpPr>
        <p:pic>
          <p:nvPicPr>
            <p:cNvPr id="12" name="Picture 11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6B49312C-1340-08E9-8780-9732AF6CB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0F9CF2-4174-B8C2-4BD5-713E3C41287E}"/>
                </a:ext>
              </a:extLst>
            </p:cNvPr>
            <p:cNvSpPr txBox="1"/>
            <p:nvPr/>
          </p:nvSpPr>
          <p:spPr>
            <a:xfrm>
              <a:off x="1133475" y="3171825"/>
              <a:ext cx="3557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3 500 + 2 500</a:t>
              </a:r>
              <a:endParaRPr lang="en-US" sz="36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EF129-AC55-04B6-A0C2-C04710004F83}"/>
              </a:ext>
            </a:extLst>
          </p:cNvPr>
          <p:cNvGrpSpPr/>
          <p:nvPr/>
        </p:nvGrpSpPr>
        <p:grpSpPr>
          <a:xfrm>
            <a:off x="4305296" y="1552571"/>
            <a:ext cx="4404939" cy="3657607"/>
            <a:chOff x="457196" y="1733546"/>
            <a:chExt cx="4404939" cy="3657607"/>
          </a:xfrm>
        </p:grpSpPr>
        <p:pic>
          <p:nvPicPr>
            <p:cNvPr id="20" name="Picture 19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03C15EC2-9C60-AB37-2776-D02B4A09C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90E7F0-489E-10F4-D27E-0292D03EB296}"/>
                </a:ext>
              </a:extLst>
            </p:cNvPr>
            <p:cNvSpPr txBox="1"/>
            <p:nvPr/>
          </p:nvSpPr>
          <p:spPr>
            <a:xfrm>
              <a:off x="1133474" y="3171825"/>
              <a:ext cx="3728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4 956 + 1 000</a:t>
              </a:r>
              <a:endParaRPr lang="en-US" sz="3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8ED64F-6453-0BBF-DDC8-389E48E37B88}"/>
              </a:ext>
            </a:extLst>
          </p:cNvPr>
          <p:cNvGrpSpPr/>
          <p:nvPr/>
        </p:nvGrpSpPr>
        <p:grpSpPr>
          <a:xfrm>
            <a:off x="7991471" y="1495421"/>
            <a:ext cx="3657607" cy="3657607"/>
            <a:chOff x="457196" y="1733546"/>
            <a:chExt cx="3657607" cy="3657607"/>
          </a:xfrm>
        </p:grpSpPr>
        <p:pic>
          <p:nvPicPr>
            <p:cNvPr id="23" name="Picture 22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337C5E99-F28B-3EB7-46FB-82E255BE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31E73-4F4A-CAB4-84DC-7EBB83C05569}"/>
                </a:ext>
              </a:extLst>
            </p:cNvPr>
            <p:cNvSpPr txBox="1"/>
            <p:nvPr/>
          </p:nvSpPr>
          <p:spPr>
            <a:xfrm>
              <a:off x="1133475" y="3171825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15 000 + 6 000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8755DB-1959-4BD5-2762-BD3202B6B993}"/>
              </a:ext>
            </a:extLst>
          </p:cNvPr>
          <p:cNvGrpSpPr/>
          <p:nvPr/>
        </p:nvGrpSpPr>
        <p:grpSpPr>
          <a:xfrm>
            <a:off x="2362196" y="3629021"/>
            <a:ext cx="3657607" cy="3657607"/>
            <a:chOff x="457196" y="1733546"/>
            <a:chExt cx="3657607" cy="3657607"/>
          </a:xfrm>
        </p:grpSpPr>
        <p:pic>
          <p:nvPicPr>
            <p:cNvPr id="27" name="Picture 26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8B28F813-F6D4-DB2E-33BB-BB3CBAFB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C3D5BA-CF7E-5B25-6A98-AA977E17C001}"/>
                </a:ext>
              </a:extLst>
            </p:cNvPr>
            <p:cNvSpPr txBox="1"/>
            <p:nvPr/>
          </p:nvSpPr>
          <p:spPr>
            <a:xfrm>
              <a:off x="847725" y="3171825"/>
              <a:ext cx="3267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41 600 – 21 500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1CB4FA-F70A-6737-E14B-08ADD7FC8C49}"/>
              </a:ext>
            </a:extLst>
          </p:cNvPr>
          <p:cNvGrpSpPr/>
          <p:nvPr/>
        </p:nvGrpSpPr>
        <p:grpSpPr>
          <a:xfrm>
            <a:off x="6496046" y="3638546"/>
            <a:ext cx="3657607" cy="3657607"/>
            <a:chOff x="457196" y="1733546"/>
            <a:chExt cx="3657607" cy="3657607"/>
          </a:xfrm>
        </p:grpSpPr>
        <p:pic>
          <p:nvPicPr>
            <p:cNvPr id="41" name="Picture 40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69EBBDE4-A575-A496-3E89-96F8115C6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8842">
              <a:off x="457196" y="1733546"/>
              <a:ext cx="3657607" cy="365760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BA6786-639D-C91D-7C9A-0F5AEAF03364}"/>
                </a:ext>
              </a:extLst>
            </p:cNvPr>
            <p:cNvSpPr txBox="1"/>
            <p:nvPr/>
          </p:nvSpPr>
          <p:spPr>
            <a:xfrm>
              <a:off x="1133475" y="3171825"/>
              <a:ext cx="291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9 850 – 4 000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53F5483-BE4D-E3DA-EE4B-2ACEEEB09BA3}"/>
              </a:ext>
            </a:extLst>
          </p:cNvPr>
          <p:cNvSpPr txBox="1"/>
          <p:nvPr/>
        </p:nvSpPr>
        <p:spPr>
          <a:xfrm>
            <a:off x="1543049" y="2686050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6 000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C226A5-1B7C-9413-7AE3-91C9698F3E40}"/>
              </a:ext>
            </a:extLst>
          </p:cNvPr>
          <p:cNvSpPr txBox="1"/>
          <p:nvPr/>
        </p:nvSpPr>
        <p:spPr>
          <a:xfrm>
            <a:off x="5495924" y="2514600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5 956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D1C267-04DD-B0EB-A24D-8649A63CE453}"/>
              </a:ext>
            </a:extLst>
          </p:cNvPr>
          <p:cNvSpPr txBox="1"/>
          <p:nvPr/>
        </p:nvSpPr>
        <p:spPr>
          <a:xfrm>
            <a:off x="9001124" y="2505075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21 000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46A543-3831-B997-0C65-76FD73C92226}"/>
              </a:ext>
            </a:extLst>
          </p:cNvPr>
          <p:cNvSpPr txBox="1"/>
          <p:nvPr/>
        </p:nvSpPr>
        <p:spPr>
          <a:xfrm>
            <a:off x="3371849" y="4543425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20 100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7B9F94-6836-5149-9B8E-8304F4D27481}"/>
              </a:ext>
            </a:extLst>
          </p:cNvPr>
          <p:cNvSpPr txBox="1"/>
          <p:nvPr/>
        </p:nvSpPr>
        <p:spPr>
          <a:xfrm>
            <a:off x="7572374" y="4600575"/>
            <a:ext cx="233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5 850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5BF116-3CAB-706A-56F1-565CA940F12B}"/>
              </a:ext>
            </a:extLst>
          </p:cNvPr>
          <p:cNvCxnSpPr/>
          <p:nvPr/>
        </p:nvCxnSpPr>
        <p:spPr>
          <a:xfrm>
            <a:off x="7400925" y="1095375"/>
            <a:ext cx="412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134407-2E1C-CEFC-AFB0-F9739E34EE60}"/>
              </a:ext>
            </a:extLst>
          </p:cNvPr>
          <p:cNvCxnSpPr>
            <a:cxnSpLocks/>
          </p:cNvCxnSpPr>
          <p:nvPr/>
        </p:nvCxnSpPr>
        <p:spPr>
          <a:xfrm>
            <a:off x="1009650" y="1647825"/>
            <a:ext cx="2257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hape&#10;&#10;Description automatically generated">
            <a:extLst>
              <a:ext uri="{FF2B5EF4-FFF2-40B4-BE49-F238E27FC236}">
                <a16:creationId xmlns:a16="http://schemas.microsoft.com/office/drawing/2014/main" id="{10549073-BB2A-2264-2A24-221A8BDCAF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13" y="4127151"/>
            <a:ext cx="1459138" cy="1235423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776CC4-C453-53BC-5B29-6E500D73EAE0}"/>
              </a:ext>
            </a:extLst>
          </p:cNvPr>
          <p:cNvCxnSpPr>
            <a:cxnSpLocks/>
          </p:cNvCxnSpPr>
          <p:nvPr/>
        </p:nvCxnSpPr>
        <p:spPr>
          <a:xfrm>
            <a:off x="4705350" y="1685925"/>
            <a:ext cx="70008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20B0FFCD-23CC-37C4-FBDB-64F2B4917D25}"/>
              </a:ext>
            </a:extLst>
          </p:cNvPr>
          <p:cNvSpPr/>
          <p:nvPr/>
        </p:nvSpPr>
        <p:spPr>
          <a:xfrm>
            <a:off x="8134350" y="1933575"/>
            <a:ext cx="3705225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1B66EB5-9DC0-9DDC-85D6-E73AC5BFE733}"/>
              </a:ext>
            </a:extLst>
          </p:cNvPr>
          <p:cNvSpPr/>
          <p:nvPr/>
        </p:nvSpPr>
        <p:spPr>
          <a:xfrm>
            <a:off x="2447925" y="4124325"/>
            <a:ext cx="3705225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10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321</Words>
  <Application>Microsoft Office PowerPoint</Application>
  <PresentationFormat>Widescreen</PresentationFormat>
  <Paragraphs>81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Microsoft YaHei</vt:lpstr>
      <vt:lpstr>Arial</vt:lpstr>
      <vt:lpstr>Calibri</vt:lpstr>
      <vt:lpstr>Coiny</vt:lpstr>
      <vt:lpstr>等线</vt:lpstr>
      <vt:lpstr>iCiel Cadena</vt:lpstr>
      <vt:lpstr>Source Han Sans CN Medium</vt:lpstr>
      <vt:lpstr>迷你简细行楷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Linhh</cp:lastModifiedBy>
  <cp:revision>17</cp:revision>
  <dcterms:created xsi:type="dcterms:W3CDTF">2023-02-06T22:38:29Z</dcterms:created>
  <dcterms:modified xsi:type="dcterms:W3CDTF">2025-06-16T02:16:51Z</dcterms:modified>
</cp:coreProperties>
</file>