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12"/>
  </p:notesMasterIdLst>
  <p:sldIdLst>
    <p:sldId id="3851" r:id="rId2"/>
    <p:sldId id="294" r:id="rId3"/>
    <p:sldId id="297" r:id="rId4"/>
    <p:sldId id="298" r:id="rId5"/>
    <p:sldId id="260" r:id="rId6"/>
    <p:sldId id="358" r:id="rId7"/>
    <p:sldId id="360" r:id="rId8"/>
    <p:sldId id="363" r:id="rId9"/>
    <p:sldId id="367" r:id="rId10"/>
    <p:sldId id="385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D4FF"/>
    <a:srgbClr val="0099CC"/>
    <a:srgbClr val="EFF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16430-5727-4347-A34D-3E25F03D8FE0}"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63021-FE93-477D-9CA5-DED2F802FD66}" type="slidenum">
              <a:rPr lang="en-US" smtClean="0"/>
              <a:t>‹#›</a:t>
            </a:fld>
            <a:endParaRPr lang="en-US"/>
          </a:p>
        </p:txBody>
      </p:sp>
    </p:spTree>
    <p:extLst>
      <p:ext uri="{BB962C8B-B14F-4D97-AF65-F5344CB8AC3E}">
        <p14:creationId xmlns:p14="http://schemas.microsoft.com/office/powerpoint/2010/main" val="4209532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3AC8C29A-69C7-4DE9-AC0F-DCD794D5DED7}" type="datetimeFigureOut">
              <a:rPr lang="en-US" smtClean="0">
                <a:solidFill>
                  <a:prstClr val="black">
                    <a:tint val="75000"/>
                  </a:prstClr>
                </a:solidFill>
              </a:rPr>
              <a:pPr/>
              <a:t>4/29/2025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C07769-2DC8-4584-ACE6-4B3A3BE806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110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3AC8C29A-69C7-4DE9-AC0F-DCD794D5DED7}" type="datetimeFigureOut">
              <a:rPr lang="en-US" smtClean="0">
                <a:solidFill>
                  <a:prstClr val="black">
                    <a:tint val="75000"/>
                  </a:prstClr>
                </a:solidFill>
              </a:rPr>
              <a:pPr/>
              <a:t>4/29/2025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C07769-2DC8-4584-ACE6-4B3A3BE806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807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25444B59-56E6-8BD5-96D9-27E856F483F4}"/>
              </a:ext>
            </a:extLst>
          </p:cNvPr>
          <p:cNvSpPr/>
          <p:nvPr userDrawn="1"/>
        </p:nvSpPr>
        <p:spPr>
          <a:xfrm>
            <a:off x="119013" y="129309"/>
            <a:ext cx="11943677" cy="6622472"/>
          </a:xfrm>
          <a:prstGeom prst="rect">
            <a:avLst/>
          </a:prstGeom>
          <a:noFill/>
          <a:ln w="38100">
            <a:solidFill>
              <a:srgbClr val="C1938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PHẠM DUYÊN 2 - 9Slide.vn">
            <a:extLst>
              <a:ext uri="{FF2B5EF4-FFF2-40B4-BE49-F238E27FC236}">
                <a16:creationId xmlns:a16="http://schemas.microsoft.com/office/drawing/2014/main" id="{C7FAFE30-2F94-83EB-DB70-F610153D4D8B}"/>
              </a:ext>
            </a:extLst>
          </p:cNvPr>
          <p:cNvSpPr/>
          <p:nvPr userDrawn="1"/>
        </p:nvSpPr>
        <p:spPr>
          <a:xfrm>
            <a:off x="292100" y="298450"/>
            <a:ext cx="11607800" cy="6261100"/>
          </a:xfrm>
          <a:prstGeom prst="rect">
            <a:avLst/>
          </a:prstGeom>
          <a:solidFill>
            <a:schemeClr val="bg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39901904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4626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8506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2"/>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47C07769-2DC8-4584-ACE6-4B3A3BE806C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094629008"/>
      </p:ext>
    </p:extLst>
  </p:cSld>
  <p:clrMap bg1="lt1" tx1="dk1" bg2="lt2" tx2="dk2" accent1="accent1" accent2="accent2" accent3="accent3" accent4="accent4" accent5="accent5" accent6="accent6" hlink="hlink" folHlink="folHlink"/>
  <p:sldLayoutIdLst>
    <p:sldLayoutId id="2147483682" r:id="rId1"/>
    <p:sldLayoutId id="2147483688" r:id="rId2"/>
    <p:sldLayoutId id="2147483703" r:id="rId3"/>
    <p:sldLayoutId id="2147483704" r:id="rId4"/>
    <p:sldLayoutId id="2147483705"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image" Target="../media/image54.png"/><Relationship Id="rId5" Type="http://schemas.openxmlformats.org/officeDocument/2006/relationships/tags" Target="../tags/tag21.xml"/><Relationship Id="rId10" Type="http://schemas.openxmlformats.org/officeDocument/2006/relationships/slideLayout" Target="../slideLayouts/slideLayout3.xml"/><Relationship Id="rId4" Type="http://schemas.openxmlformats.org/officeDocument/2006/relationships/tags" Target="../tags/tag20.xml"/><Relationship Id="rId9" Type="http://schemas.openxmlformats.org/officeDocument/2006/relationships/tags" Target="../tags/tag2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220.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10.png"/><Relationship Id="rId11" Type="http://schemas.openxmlformats.org/officeDocument/2006/relationships/image" Target="../media/image260.png"/><Relationship Id="rId5" Type="http://schemas.openxmlformats.org/officeDocument/2006/relationships/image" Target="../media/image47.svg"/><Relationship Id="rId10" Type="http://schemas.openxmlformats.org/officeDocument/2006/relationships/image" Target="../media/image250.png"/><Relationship Id="rId4" Type="http://schemas.openxmlformats.org/officeDocument/2006/relationships/image" Target="../media/image12.png"/><Relationship Id="rId9" Type="http://schemas.openxmlformats.org/officeDocument/2006/relationships/image" Target="../media/image49.sv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450.png"/><Relationship Id="rId5" Type="http://schemas.openxmlformats.org/officeDocument/2006/relationships/image" Target="../media/image440.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14.png"/><Relationship Id="rId5" Type="http://schemas.openxmlformats.org/officeDocument/2006/relationships/tags" Target="../tags/tag12.xml"/><Relationship Id="rId10" Type="http://schemas.openxmlformats.org/officeDocument/2006/relationships/slideLayout" Target="../slideLayouts/slideLayout3.xml"/><Relationship Id="rId4" Type="http://schemas.openxmlformats.org/officeDocument/2006/relationships/tags" Target="../tags/tag11.xml"/><Relationship Id="rId9"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13060"/>
          <a:stretch/>
        </p:blipFill>
        <p:spPr>
          <a:xfrm flipH="1">
            <a:off x="2839453" y="3086293"/>
            <a:ext cx="7950467" cy="1457071"/>
          </a:xfrm>
          <a:prstGeom prst="rect">
            <a:avLst/>
          </a:prstGeom>
          <a:scene3d>
            <a:camera prst="perspectiveBelow"/>
            <a:lightRig rig="threePt" dir="t"/>
          </a:scene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448" y="5950633"/>
            <a:ext cx="11783091" cy="834483"/>
          </a:xfrm>
          <a:prstGeom prst="rect">
            <a:avLst/>
          </a:prstGeom>
        </p:spPr>
      </p:pic>
      <p:sp>
        <p:nvSpPr>
          <p:cNvPr id="24" name="Rectangle 23"/>
          <p:cNvSpPr/>
          <p:nvPr/>
        </p:nvSpPr>
        <p:spPr>
          <a:xfrm rot="21061010">
            <a:off x="676314" y="5113635"/>
            <a:ext cx="1915911" cy="1938992"/>
          </a:xfrm>
          <a:prstGeom prst="rect">
            <a:avLst/>
          </a:prstGeom>
          <a:noFill/>
        </p:spPr>
        <p:txBody>
          <a:bodyPr spcFirstLastPara="1" wrap="none" lIns="91439" tIns="45719" rIns="91439" bIns="45719" numCol="1">
            <a:prstTxWarp prst="textArchUp">
              <a:avLst/>
            </a:prstTxWarp>
            <a:spAutoFit/>
          </a:bodyPr>
          <a:lstStyle/>
          <a:p>
            <a:pPr algn="ctr" defTabSz="914354"/>
            <a:r>
              <a:rPr lang="en-US" sz="6000" b="1" dirty="0" err="1">
                <a:solidFill>
                  <a:srgbClr val="FFC000"/>
                </a:solidFill>
                <a:latin typeface="Times New Roman" panose="02020603050405020304" pitchFamily="18" charset="0"/>
                <a:cs typeface="Times New Roman" panose="02020603050405020304" pitchFamily="18" charset="0"/>
                <a:sym typeface="Arial"/>
              </a:rPr>
              <a:t>Tấm</a:t>
            </a:r>
            <a:r>
              <a:rPr lang="en-US" sz="6000" b="1" dirty="0">
                <a:solidFill>
                  <a:srgbClr val="FFC000"/>
                </a:solidFill>
                <a:latin typeface="Times New Roman" panose="02020603050405020304" pitchFamily="18" charset="0"/>
                <a:cs typeface="Times New Roman" panose="02020603050405020304" pitchFamily="18" charset="0"/>
                <a:sym typeface="Arial"/>
              </a:rPr>
              <a:t> </a:t>
            </a:r>
          </a:p>
          <a:p>
            <a:pPr algn="ctr" defTabSz="914354"/>
            <a:r>
              <a:rPr lang="en-US" sz="6000" b="1" dirty="0" err="1">
                <a:solidFill>
                  <a:srgbClr val="FFC000"/>
                </a:solidFill>
                <a:latin typeface="Times New Roman" panose="02020603050405020304" pitchFamily="18" charset="0"/>
                <a:cs typeface="Times New Roman" panose="02020603050405020304" pitchFamily="18" charset="0"/>
                <a:sym typeface="Arial"/>
              </a:rPr>
              <a:t>Cám</a:t>
            </a:r>
            <a:endParaRPr lang="en-US" sz="6000" b="1" dirty="0">
              <a:solidFill>
                <a:srgbClr val="FFC000"/>
              </a:solidFill>
              <a:latin typeface="Times New Roman" panose="02020603050405020304" pitchFamily="18" charset="0"/>
              <a:cs typeface="Times New Roman" panose="02020603050405020304" pitchFamily="18" charset="0"/>
              <a:sym typeface="Arial"/>
            </a:endParaRPr>
          </a:p>
        </p:txBody>
      </p:sp>
      <p:sp>
        <p:nvSpPr>
          <p:cNvPr id="26" name="Round Diagonal Corner Rectangle 25"/>
          <p:cNvSpPr/>
          <p:nvPr/>
        </p:nvSpPr>
        <p:spPr>
          <a:xfrm>
            <a:off x="2626122" y="134657"/>
            <a:ext cx="7156311" cy="4059703"/>
          </a:xfrm>
          <a:prstGeom prst="round2DiagRect">
            <a:avLst>
              <a:gd name="adj1" fmla="val 29156"/>
              <a:gd name="adj2" fmla="val 0"/>
            </a:avLst>
          </a:prstGeom>
          <a:solidFill>
            <a:schemeClr val="bg1">
              <a:alpha val="84000"/>
            </a:schemeClr>
          </a:solidFill>
          <a:ln>
            <a:noFill/>
          </a:ln>
        </p:spPr>
        <p:style>
          <a:lnRef idx="0">
            <a:scrgbClr r="0" g="0" b="0"/>
          </a:lnRef>
          <a:fillRef idx="0">
            <a:scrgbClr r="0" g="0" b="0"/>
          </a:fillRef>
          <a:effectRef idx="0">
            <a:scrgbClr r="0" g="0" b="0"/>
          </a:effectRef>
          <a:fontRef idx="minor">
            <a:schemeClr val="lt1"/>
          </a:fontRef>
        </p:style>
        <p:txBody>
          <a:bodyPr lIns="91439" tIns="45719" rIns="91439" bIns="45719" rtlCol="0" anchor="ctr"/>
          <a:lstStyle/>
          <a:p>
            <a:pPr algn="ctr" defTabSz="914354"/>
            <a:r>
              <a:rPr lang="en-US" sz="2267" b="1" dirty="0" err="1">
                <a:solidFill>
                  <a:srgbClr val="0070C0"/>
                </a:solidFill>
                <a:latin typeface="Times New Roman" panose="02020603050405020304" pitchFamily="18" charset="0"/>
                <a:cs typeface="Times New Roman" panose="02020603050405020304" pitchFamily="18" charset="0"/>
                <a:sym typeface="Arial"/>
              </a:rPr>
              <a:t>Cách</a:t>
            </a:r>
            <a:r>
              <a:rPr lang="en-US" sz="2267" b="1" dirty="0">
                <a:solidFill>
                  <a:srgbClr val="0070C0"/>
                </a:solidFill>
                <a:latin typeface="Times New Roman" panose="02020603050405020304" pitchFamily="18" charset="0"/>
                <a:cs typeface="Times New Roman" panose="02020603050405020304" pitchFamily="18" charset="0"/>
                <a:sym typeface="Arial"/>
              </a:rPr>
              <a:t> </a:t>
            </a:r>
            <a:r>
              <a:rPr lang="en-US" sz="2267" b="1" dirty="0" err="1">
                <a:solidFill>
                  <a:srgbClr val="0070C0"/>
                </a:solidFill>
                <a:latin typeface="Times New Roman" panose="02020603050405020304" pitchFamily="18" charset="0"/>
                <a:cs typeface="Times New Roman" panose="02020603050405020304" pitchFamily="18" charset="0"/>
                <a:sym typeface="Arial"/>
              </a:rPr>
              <a:t>chơi</a:t>
            </a:r>
            <a:r>
              <a:rPr lang="en-US" sz="2267" b="1" dirty="0">
                <a:solidFill>
                  <a:srgbClr val="0070C0"/>
                </a:solidFill>
                <a:latin typeface="Times New Roman" panose="02020603050405020304" pitchFamily="18" charset="0"/>
                <a:cs typeface="Times New Roman" panose="02020603050405020304" pitchFamily="18" charset="0"/>
                <a:sym typeface="Arial"/>
              </a:rPr>
              <a:t>:</a:t>
            </a:r>
          </a:p>
          <a:p>
            <a:pPr marL="342882" indent="-342882" algn="just" defTabSz="914354">
              <a:buFont typeface="Wingdings" panose="05000000000000000000" pitchFamily="2" charset="2"/>
              <a:buChar char="Ø"/>
            </a:pPr>
            <a:r>
              <a:rPr lang="en-US" sz="2267" b="1" dirty="0" err="1">
                <a:solidFill>
                  <a:srgbClr val="ED7D31"/>
                </a:solidFill>
                <a:latin typeface="Times New Roman" panose="02020603050405020304" pitchFamily="18" charset="0"/>
                <a:cs typeface="Times New Roman" panose="02020603050405020304" pitchFamily="18" charset="0"/>
                <a:sym typeface="Arial"/>
              </a:rPr>
              <a:t>Để</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giúp</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Vua</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tìm</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lại</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Tấm</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các</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em</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hãy</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trả</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lời</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đúng</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từng</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thử</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thách</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và</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hóa</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giải</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chúng</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trong</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cuộc</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đời</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của</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Tấm</a:t>
            </a:r>
            <a:r>
              <a:rPr lang="en-US" sz="2267" b="1" dirty="0">
                <a:solidFill>
                  <a:srgbClr val="ED7D31"/>
                </a:solidFill>
                <a:latin typeface="Times New Roman" panose="02020603050405020304" pitchFamily="18" charset="0"/>
                <a:cs typeface="Times New Roman" panose="02020603050405020304" pitchFamily="18" charset="0"/>
                <a:sym typeface="Arial"/>
              </a:rPr>
              <a:t>.</a:t>
            </a:r>
          </a:p>
          <a:p>
            <a:pPr marL="342882" indent="-342882" algn="just" defTabSz="914354">
              <a:buFont typeface="Wingdings" panose="05000000000000000000" pitchFamily="2" charset="2"/>
              <a:buChar char="Ø"/>
            </a:pPr>
            <a:r>
              <a:rPr lang="en-US" sz="2267" b="1" dirty="0" err="1">
                <a:solidFill>
                  <a:srgbClr val="ED7D31"/>
                </a:solidFill>
                <a:latin typeface="Times New Roman" panose="02020603050405020304" pitchFamily="18" charset="0"/>
                <a:cs typeface="Times New Roman" panose="02020603050405020304" pitchFamily="18" charset="0"/>
                <a:sym typeface="Arial"/>
              </a:rPr>
              <a:t>Mỗi</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em</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sẽ</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chọn</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hóa</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giải</a:t>
            </a:r>
            <a:r>
              <a:rPr lang="en-US" sz="2267" b="1" dirty="0">
                <a:solidFill>
                  <a:srgbClr val="ED7D31"/>
                </a:solidFill>
                <a:latin typeface="Times New Roman" panose="02020603050405020304" pitchFamily="18" charset="0"/>
                <a:cs typeface="Times New Roman" panose="02020603050405020304" pitchFamily="18" charset="0"/>
                <a:sym typeface="Arial"/>
              </a:rPr>
              <a:t> 1 </a:t>
            </a:r>
            <a:r>
              <a:rPr lang="en-US" sz="2267" b="1" dirty="0" err="1">
                <a:solidFill>
                  <a:srgbClr val="ED7D31"/>
                </a:solidFill>
                <a:latin typeface="Times New Roman" panose="02020603050405020304" pitchFamily="18" charset="0"/>
                <a:cs typeface="Times New Roman" panose="02020603050405020304" pitchFamily="18" charset="0"/>
                <a:sym typeface="Arial"/>
              </a:rPr>
              <a:t>thử</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thách</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Hóa</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giải</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được</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tất</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cả</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thử</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thách</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sẽ</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giúp</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được</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nhà</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Vua</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và</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nàng</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Tấm</a:t>
            </a:r>
            <a:r>
              <a:rPr lang="en-US" sz="2267" b="1" dirty="0">
                <a:solidFill>
                  <a:srgbClr val="ED7D31"/>
                </a:solidFill>
                <a:latin typeface="Times New Roman" panose="02020603050405020304" pitchFamily="18" charset="0"/>
                <a:cs typeface="Times New Roman" panose="02020603050405020304" pitchFamily="18" charset="0"/>
                <a:sym typeface="Arial"/>
              </a:rPr>
              <a:t> quay </a:t>
            </a:r>
            <a:r>
              <a:rPr lang="en-US" sz="2267" b="1" dirty="0" err="1">
                <a:solidFill>
                  <a:srgbClr val="ED7D31"/>
                </a:solidFill>
                <a:latin typeface="Times New Roman" panose="02020603050405020304" pitchFamily="18" charset="0"/>
                <a:cs typeface="Times New Roman" panose="02020603050405020304" pitchFamily="18" charset="0"/>
                <a:sym typeface="Arial"/>
              </a:rPr>
              <a:t>trở</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về</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bên</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nhau</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mãi</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mãi</a:t>
            </a:r>
            <a:r>
              <a:rPr lang="en-US" sz="2267" b="1" dirty="0">
                <a:solidFill>
                  <a:srgbClr val="ED7D31"/>
                </a:solidFill>
                <a:latin typeface="Times New Roman" panose="02020603050405020304" pitchFamily="18" charset="0"/>
                <a:cs typeface="Times New Roman" panose="02020603050405020304" pitchFamily="18" charset="0"/>
                <a:sym typeface="Arial"/>
              </a:rPr>
              <a:t>.</a:t>
            </a:r>
          </a:p>
          <a:p>
            <a:pPr marL="342882" indent="-342882" algn="just" defTabSz="914354">
              <a:buFont typeface="Wingdings" panose="05000000000000000000" pitchFamily="2" charset="2"/>
              <a:buChar char="Ø"/>
            </a:pPr>
            <a:r>
              <a:rPr lang="en-US" sz="2267" b="1" dirty="0" err="1">
                <a:solidFill>
                  <a:srgbClr val="ED7D31"/>
                </a:solidFill>
                <a:latin typeface="Times New Roman" panose="02020603050405020304" pitchFamily="18" charset="0"/>
                <a:cs typeface="Times New Roman" panose="02020603050405020304" pitchFamily="18" charset="0"/>
                <a:sym typeface="Arial"/>
              </a:rPr>
              <a:t>Nếu</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trả</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lời</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sai</a:t>
            </a:r>
            <a:r>
              <a:rPr lang="en-US" sz="2267" b="1" dirty="0">
                <a:solidFill>
                  <a:srgbClr val="ED7D31"/>
                </a:solidFill>
                <a:latin typeface="Times New Roman" panose="02020603050405020304" pitchFamily="18" charset="0"/>
                <a:cs typeface="Times New Roman" panose="02020603050405020304" pitchFamily="18" charset="0"/>
                <a:sym typeface="Arial"/>
              </a:rPr>
              <a:t> 1 </a:t>
            </a:r>
            <a:r>
              <a:rPr lang="en-US" sz="2267" b="1" dirty="0" err="1">
                <a:solidFill>
                  <a:srgbClr val="ED7D31"/>
                </a:solidFill>
                <a:latin typeface="Times New Roman" panose="02020603050405020304" pitchFamily="18" charset="0"/>
                <a:cs typeface="Times New Roman" panose="02020603050405020304" pitchFamily="18" charset="0"/>
                <a:sym typeface="Arial"/>
              </a:rPr>
              <a:t>thử</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thách</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đồng</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nghĩa</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với</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việc</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trở</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về</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bên</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nhau</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của</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hai</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người</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ngày</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càng</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khó</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khăn</a:t>
            </a:r>
            <a:r>
              <a:rPr lang="en-US" sz="2267" b="1" dirty="0">
                <a:solidFill>
                  <a:srgbClr val="ED7D31"/>
                </a:solidFill>
                <a:latin typeface="Times New Roman" panose="02020603050405020304" pitchFamily="18" charset="0"/>
                <a:cs typeface="Times New Roman" panose="02020603050405020304" pitchFamily="18" charset="0"/>
                <a:sym typeface="Arial"/>
              </a:rPr>
              <a:t>.</a:t>
            </a:r>
          </a:p>
          <a:p>
            <a:pPr marL="342882" indent="-342882" algn="just" defTabSz="914354">
              <a:buFont typeface="Wingdings" panose="05000000000000000000" pitchFamily="2" charset="2"/>
              <a:buChar char="Ø"/>
            </a:pPr>
            <a:r>
              <a:rPr lang="en-US" sz="2267" b="1" dirty="0" err="1">
                <a:solidFill>
                  <a:srgbClr val="ED7D31"/>
                </a:solidFill>
                <a:latin typeface="Times New Roman" panose="02020603050405020304" pitchFamily="18" charset="0"/>
                <a:cs typeface="Times New Roman" panose="02020603050405020304" pitchFamily="18" charset="0"/>
                <a:sym typeface="Arial"/>
              </a:rPr>
              <a:t>Chúc</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các</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em</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thành</a:t>
            </a:r>
            <a:r>
              <a:rPr lang="en-US" sz="2267" b="1" dirty="0">
                <a:solidFill>
                  <a:srgbClr val="ED7D31"/>
                </a:solidFill>
                <a:latin typeface="Times New Roman" panose="02020603050405020304" pitchFamily="18" charset="0"/>
                <a:cs typeface="Times New Roman" panose="02020603050405020304" pitchFamily="18" charset="0"/>
                <a:sym typeface="Arial"/>
              </a:rPr>
              <a:t> </a:t>
            </a:r>
            <a:r>
              <a:rPr lang="en-US" sz="2267" b="1" dirty="0" err="1">
                <a:solidFill>
                  <a:srgbClr val="ED7D31"/>
                </a:solidFill>
                <a:latin typeface="Times New Roman" panose="02020603050405020304" pitchFamily="18" charset="0"/>
                <a:cs typeface="Times New Roman" panose="02020603050405020304" pitchFamily="18" charset="0"/>
                <a:sym typeface="Arial"/>
              </a:rPr>
              <a:t>công</a:t>
            </a:r>
            <a:endParaRPr lang="en-US" sz="2267" b="1" dirty="0">
              <a:solidFill>
                <a:srgbClr val="ED7D31"/>
              </a:solidFill>
              <a:latin typeface="Times New Roman" panose="02020603050405020304" pitchFamily="18" charset="0"/>
              <a:cs typeface="Times New Roman" panose="02020603050405020304" pitchFamily="18" charset="0"/>
              <a:sym typeface="Arial"/>
            </a:endParaRPr>
          </a:p>
        </p:txBody>
      </p:sp>
      <p:sp>
        <p:nvSpPr>
          <p:cNvPr id="27" name="Rectangle 26"/>
          <p:cNvSpPr/>
          <p:nvPr/>
        </p:nvSpPr>
        <p:spPr>
          <a:xfrm>
            <a:off x="6003634" y="2967336"/>
            <a:ext cx="184729" cy="933652"/>
          </a:xfrm>
          <a:prstGeom prst="rect">
            <a:avLst/>
          </a:prstGeom>
          <a:noFill/>
        </p:spPr>
        <p:txBody>
          <a:bodyPr wrap="none" lIns="91439" tIns="45719" rIns="91439" bIns="45719">
            <a:spAutoFit/>
          </a:bodyPr>
          <a:lstStyle/>
          <a:p>
            <a:pPr algn="ctr" defTabSz="914354"/>
            <a:endParaRPr lang="en-US" sz="5467" dirty="0">
              <a:ln w="0"/>
              <a:solidFill>
                <a:prstClr val="black"/>
              </a:solidFill>
              <a:effectLst>
                <a:outerShdw blurRad="38100" dist="19050" dir="2700000" algn="tl" rotWithShape="0">
                  <a:prstClr val="black">
                    <a:alpha val="40000"/>
                  </a:prstClr>
                </a:outerShdw>
              </a:effectLst>
              <a:latin typeface="Calibri"/>
              <a:cs typeface="Arial"/>
              <a:sym typeface="Arial"/>
            </a:endParaRPr>
          </a:p>
        </p:txBody>
      </p:sp>
    </p:spTree>
    <p:extLst>
      <p:ext uri="{BB962C8B-B14F-4D97-AF65-F5344CB8AC3E}">
        <p14:creationId xmlns:p14="http://schemas.microsoft.com/office/powerpoint/2010/main" val="404101682"/>
      </p:ext>
    </p:extLst>
  </p:cSld>
  <p:clrMapOvr>
    <a:masterClrMapping/>
  </p:clrMapOvr>
  <p:transition spd="slow">
    <p:fade/>
    <p:sndAc>
      <p:stSnd>
        <p:snd r:embed="rId2" name="suctio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375E-6 2.96296E-6 L -4.375E-6 -0.07223 " pathEditMode="relative" rAng="0" ptsTypes="AA">
                                      <p:cBhvr>
                                        <p:cTn id="6" dur="250" accel="50000" decel="50000" autoRev="1" fill="hold">
                                          <p:stCondLst>
                                            <p:cond delay="0"/>
                                          </p:stCondLst>
                                        </p:cTn>
                                        <p:tgtEl>
                                          <p:spTgt spid="24"/>
                                        </p:tgtEl>
                                        <p:attrNameLst>
                                          <p:attrName>ppt_x</p:attrName>
                                          <p:attrName>ppt_y</p:attrName>
                                        </p:attrNameLst>
                                      </p:cBhvr>
                                      <p:rCtr x="0" y="-3611"/>
                                    </p:animMotion>
                                    <p:animRot by="1500000">
                                      <p:cBhvr>
                                        <p:cTn id="7" dur="125" fill="hold">
                                          <p:stCondLst>
                                            <p:cond delay="0"/>
                                          </p:stCondLst>
                                        </p:cTn>
                                        <p:tgtEl>
                                          <p:spTgt spid="24"/>
                                        </p:tgtEl>
                                        <p:attrNameLst>
                                          <p:attrName>r</p:attrName>
                                        </p:attrNameLst>
                                      </p:cBhvr>
                                    </p:animRot>
                                    <p:animRot by="-1500000">
                                      <p:cBhvr>
                                        <p:cTn id="8" dur="125" fill="hold">
                                          <p:stCondLst>
                                            <p:cond delay="125"/>
                                          </p:stCondLst>
                                        </p:cTn>
                                        <p:tgtEl>
                                          <p:spTgt spid="24"/>
                                        </p:tgtEl>
                                        <p:attrNameLst>
                                          <p:attrName>r</p:attrName>
                                        </p:attrNameLst>
                                      </p:cBhvr>
                                    </p:animRot>
                                    <p:animRot by="-1500000">
                                      <p:cBhvr>
                                        <p:cTn id="9" dur="125" fill="hold">
                                          <p:stCondLst>
                                            <p:cond delay="250"/>
                                          </p:stCondLst>
                                        </p:cTn>
                                        <p:tgtEl>
                                          <p:spTgt spid="24"/>
                                        </p:tgtEl>
                                        <p:attrNameLst>
                                          <p:attrName>r</p:attrName>
                                        </p:attrNameLst>
                                      </p:cBhvr>
                                    </p:animRot>
                                    <p:animRot by="1500000">
                                      <p:cBhvr>
                                        <p:cTn id="10" dur="125" fill="hold">
                                          <p:stCondLst>
                                            <p:cond delay="375"/>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2 - 9Slide.vn">
            <a:extLst>
              <a:ext uri="{FF2B5EF4-FFF2-40B4-BE49-F238E27FC236}">
                <a16:creationId xmlns:a16="http://schemas.microsoft.com/office/drawing/2014/main" id="{C2286F30-E338-DFA6-883E-154E2114C9D6}"/>
              </a:ext>
            </a:extLst>
          </p:cNvPr>
          <p:cNvSpPr txBox="1"/>
          <p:nvPr/>
        </p:nvSpPr>
        <p:spPr>
          <a:xfrm>
            <a:off x="5496575" y="2782669"/>
            <a:ext cx="1633781" cy="646331"/>
          </a:xfrm>
          <a:prstGeom prst="rect">
            <a:avLst/>
          </a:prstGeom>
          <a:noFill/>
        </p:spPr>
        <p:txBody>
          <a:bodyPr wrap="none" rtlCol="0">
            <a:spAutoFit/>
          </a:bodyPr>
          <a:lstStyle/>
          <a:p>
            <a:r>
              <a:rPr lang="en-US" sz="3600" dirty="0" err="1">
                <a:solidFill>
                  <a:srgbClr val="002060"/>
                </a:solidFill>
                <a:latin typeface="Times New Roman" panose="02020603050405020304" pitchFamily="18" charset="0"/>
                <a:cs typeface="Times New Roman" panose="02020603050405020304" pitchFamily="18" charset="0"/>
              </a:rPr>
              <a:t>Bài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giải</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3" name="PHẠM DUYÊN 3 - 9Slide.vn">
            <a:extLst>
              <a:ext uri="{FF2B5EF4-FFF2-40B4-BE49-F238E27FC236}">
                <a16:creationId xmlns:a16="http://schemas.microsoft.com/office/drawing/2014/main" id="{658BC814-F7B4-4FB1-3FBF-DC3085B52CCF}"/>
              </a:ext>
            </a:extLst>
          </p:cNvPr>
          <p:cNvSpPr txBox="1"/>
          <p:nvPr/>
        </p:nvSpPr>
        <p:spPr>
          <a:xfrm>
            <a:off x="2962162" y="3511851"/>
            <a:ext cx="6529469" cy="600164"/>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300" dirty="0" err="1">
                <a:solidFill>
                  <a:schemeClr val="tx1">
                    <a:lumMod val="85000"/>
                    <a:lumOff val="15000"/>
                  </a:schemeClr>
                </a:solidFill>
                <a:latin typeface="Times New Roman" panose="02020603050405020304" pitchFamily="18" charset="0"/>
                <a:cs typeface="Times New Roman" panose="02020603050405020304" pitchFamily="18" charset="0"/>
              </a:rPr>
              <a:t>Trại</a:t>
            </a:r>
            <a:r>
              <a:rPr lang="en-US" sz="33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300" dirty="0" err="1">
                <a:solidFill>
                  <a:schemeClr val="tx1">
                    <a:lumMod val="85000"/>
                    <a:lumOff val="15000"/>
                  </a:schemeClr>
                </a:solidFill>
                <a:latin typeface="Times New Roman" panose="02020603050405020304" pitchFamily="18" charset="0"/>
                <a:cs typeface="Times New Roman" panose="02020603050405020304" pitchFamily="18" charset="0"/>
              </a:rPr>
              <a:t>ươm</a:t>
            </a:r>
            <a:r>
              <a:rPr lang="en-US" sz="33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300" dirty="0" err="1">
                <a:solidFill>
                  <a:schemeClr val="tx1">
                    <a:lumMod val="85000"/>
                    <a:lumOff val="15000"/>
                  </a:schemeClr>
                </a:solidFill>
                <a:latin typeface="Times New Roman" panose="02020603050405020304" pitchFamily="18" charset="0"/>
                <a:cs typeface="Times New Roman" panose="02020603050405020304" pitchFamily="18" charset="0"/>
              </a:rPr>
              <a:t>đầu</a:t>
            </a:r>
            <a:r>
              <a:rPr lang="en-US" sz="33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300" dirty="0" err="1">
                <a:solidFill>
                  <a:schemeClr val="tx1">
                    <a:lumMod val="85000"/>
                    <a:lumOff val="15000"/>
                  </a:schemeClr>
                </a:solidFill>
                <a:latin typeface="Times New Roman" panose="02020603050405020304" pitchFamily="18" charset="0"/>
                <a:cs typeface="Times New Roman" panose="02020603050405020304" pitchFamily="18" charset="0"/>
              </a:rPr>
              <a:t>có</a:t>
            </a:r>
            <a:r>
              <a:rPr lang="en-US" sz="33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300" dirty="0" err="1">
                <a:solidFill>
                  <a:schemeClr val="tx1">
                    <a:lumMod val="85000"/>
                    <a:lumOff val="15000"/>
                  </a:schemeClr>
                </a:solidFill>
                <a:latin typeface="Times New Roman" panose="02020603050405020304" pitchFamily="18" charset="0"/>
                <a:cs typeface="Times New Roman" panose="02020603050405020304" pitchFamily="18" charset="0"/>
              </a:rPr>
              <a:t>số</a:t>
            </a:r>
            <a:r>
              <a:rPr lang="en-US" sz="33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300" dirty="0" err="1">
                <a:solidFill>
                  <a:schemeClr val="tx1">
                    <a:lumMod val="85000"/>
                    <a:lumOff val="15000"/>
                  </a:schemeClr>
                </a:solidFill>
                <a:latin typeface="Times New Roman" panose="02020603050405020304" pitchFamily="18" charset="0"/>
                <a:cs typeface="Times New Roman" panose="02020603050405020304" pitchFamily="18" charset="0"/>
              </a:rPr>
              <a:t>cây</a:t>
            </a:r>
            <a:r>
              <a:rPr lang="en-US" sz="33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300" dirty="0" err="1">
                <a:solidFill>
                  <a:schemeClr val="tx1">
                    <a:lumMod val="85000"/>
                    <a:lumOff val="15000"/>
                  </a:schemeClr>
                </a:solidFill>
                <a:latin typeface="Times New Roman" panose="02020603050405020304" pitchFamily="18" charset="0"/>
                <a:cs typeface="Times New Roman" panose="02020603050405020304" pitchFamily="18" charset="0"/>
              </a:rPr>
              <a:t>giống</a:t>
            </a:r>
            <a:r>
              <a:rPr lang="en-US" sz="33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30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330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sp>
        <p:nvSpPr>
          <p:cNvPr id="4" name="PHẠM DUYÊN 4 - 9Slide.vn">
            <a:extLst>
              <a:ext uri="{FF2B5EF4-FFF2-40B4-BE49-F238E27FC236}">
                <a16:creationId xmlns:a16="http://schemas.microsoft.com/office/drawing/2014/main" id="{5461C53C-33F4-1A02-2D74-F343730F12A0}"/>
              </a:ext>
            </a:extLst>
          </p:cNvPr>
          <p:cNvSpPr txBox="1"/>
          <p:nvPr/>
        </p:nvSpPr>
        <p:spPr>
          <a:xfrm>
            <a:off x="5906368" y="5698848"/>
            <a:ext cx="1633653"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spc="-140" dirty="0" err="1">
                <a:solidFill>
                  <a:schemeClr val="tx1">
                    <a:lumMod val="85000"/>
                    <a:lumOff val="15000"/>
                  </a:schemeClr>
                </a:solidFill>
                <a:latin typeface="Times New Roman" panose="02020603050405020304" pitchFamily="18" charset="0"/>
                <a:cs typeface="Times New Roman" panose="02020603050405020304" pitchFamily="18" charset="0"/>
              </a:rPr>
              <a:t>Đáp</a:t>
            </a:r>
            <a:r>
              <a:rPr lang="en-US" sz="32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spc="-140" dirty="0" err="1">
                <a:solidFill>
                  <a:schemeClr val="tx1">
                    <a:lumMod val="85000"/>
                    <a:lumOff val="15000"/>
                  </a:schemeClr>
                </a:solidFill>
                <a:latin typeface="Times New Roman" panose="02020603050405020304" pitchFamily="18" charset="0"/>
                <a:cs typeface="Times New Roman" panose="02020603050405020304" pitchFamily="18" charset="0"/>
              </a:rPr>
              <a:t>số</a:t>
            </a:r>
            <a:r>
              <a:rPr lang="en-US" sz="3200" spc="-14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vi-VN" sz="3200" spc="-14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PHẠM DUYÊN 5 - 9Slide.vn">
            <a:extLst>
              <a:ext uri="{FF2B5EF4-FFF2-40B4-BE49-F238E27FC236}">
                <a16:creationId xmlns:a16="http://schemas.microsoft.com/office/drawing/2014/main" id="{94A71CC8-5881-62EF-7892-6475EE13D6DC}"/>
              </a:ext>
            </a:extLst>
          </p:cNvPr>
          <p:cNvSpPr txBox="1"/>
          <p:nvPr/>
        </p:nvSpPr>
        <p:spPr>
          <a:xfrm>
            <a:off x="7157359" y="5679663"/>
            <a:ext cx="3564718"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dirty="0">
                <a:solidFill>
                  <a:srgbClr val="FF0000"/>
                </a:solidFill>
                <a:latin typeface="Times New Roman" panose="02020603050405020304" pitchFamily="18" charset="0"/>
                <a:cs typeface="Times New Roman" panose="02020603050405020304" pitchFamily="18" charset="0"/>
              </a:rPr>
              <a:t>43 000</a:t>
            </a:r>
            <a:r>
              <a:rPr lang="en-US" sz="32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cây</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giống</a:t>
            </a:r>
            <a:endParaRPr lang="vi-VN" sz="3200" dirty="0">
              <a:solidFill>
                <a:srgbClr val="333333"/>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PHẠM DUYÊN 6 - 9Slide.vn">
                <a:extLst>
                  <a:ext uri="{FF2B5EF4-FFF2-40B4-BE49-F238E27FC236}">
                    <a16:creationId xmlns:a16="http://schemas.microsoft.com/office/drawing/2014/main" id="{8FCDB4DE-81A4-ECB0-6304-4D0A7A4DB2B7}"/>
                  </a:ext>
                </a:extLst>
              </p:cNvPr>
              <p:cNvSpPr txBox="1"/>
              <p:nvPr/>
            </p:nvSpPr>
            <p:spPr>
              <a:xfrm>
                <a:off x="3715543" y="4092830"/>
                <a:ext cx="5389338" cy="584775"/>
              </a:xfrm>
              <a:prstGeom prst="rect">
                <a:avLst/>
              </a:prstGeom>
              <a:noFill/>
            </p:spPr>
            <p:txBody>
              <a:bodyPr wrap="square" rtlCol="0">
                <a:spAutoFit/>
              </a:bodyPr>
              <a:lstStyle/>
              <a:p>
                <a:r>
                  <a:rPr lang="en-US" sz="3200" dirty="0">
                    <a:solidFill>
                      <a:srgbClr val="333333"/>
                    </a:solidFill>
                    <a:latin typeface="Times New Roman" panose="02020603050405020304" pitchFamily="18" charset="0"/>
                    <a:ea typeface="Cambria" panose="02040503050406030204" pitchFamily="18" charset="0"/>
                    <a:cs typeface="Times New Roman" panose="02020603050405020304" pitchFamily="18" charset="0"/>
                  </a:rPr>
                  <a:t>14 000 </a:t>
                </a:r>
                <a14:m>
                  <m:oMath xmlns:m="http://schemas.openxmlformats.org/officeDocument/2006/math">
                    <m:r>
                      <a:rPr lang="en-US" sz="32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dirty="0">
                    <a:solidFill>
                      <a:srgbClr val="333333"/>
                    </a:solidFill>
                    <a:latin typeface="Times New Roman" panose="02020603050405020304" pitchFamily="18" charset="0"/>
                    <a:ea typeface="Cambria" panose="02040503050406030204" pitchFamily="18" charset="0"/>
                    <a:cs typeface="Times New Roman" panose="02020603050405020304" pitchFamily="18" charset="0"/>
                  </a:rPr>
                  <a:t> 2=</a:t>
                </a:r>
                <a:r>
                  <a:rPr lang="en-US" sz="3200" dirty="0">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28 000 </a:t>
                </a:r>
                <a:r>
                  <a:rPr lang="en-US" sz="3200" dirty="0">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cây</a:t>
                </a:r>
                <a:r>
                  <a:rPr lang="en-US" sz="3200" dirty="0">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mc:Choice>
        <mc:Fallback xmlns="">
          <p:sp>
            <p:nvSpPr>
              <p:cNvPr id="6" name="PHẠM DUYÊN 6 - 9Slide.vn">
                <a:extLst>
                  <a:ext uri="{FF2B5EF4-FFF2-40B4-BE49-F238E27FC236}">
                    <a16:creationId xmlns:a16="http://schemas.microsoft.com/office/drawing/2014/main" id="{8FCDB4DE-81A4-ECB0-6304-4D0A7A4DB2B7}"/>
                  </a:ext>
                </a:extLst>
              </p:cNvPr>
              <p:cNvSpPr txBox="1">
                <a:spLocks noRot="1" noChangeAspect="1" noMove="1" noResize="1" noEditPoints="1" noAdjustHandles="1" noChangeArrowheads="1" noChangeShapeType="1" noTextEdit="1"/>
              </p:cNvSpPr>
              <p:nvPr/>
            </p:nvSpPr>
            <p:spPr>
              <a:xfrm>
                <a:off x="3715543" y="4092830"/>
                <a:ext cx="5389338" cy="584775"/>
              </a:xfrm>
              <a:prstGeom prst="rect">
                <a:avLst/>
              </a:prstGeom>
              <a:blipFill>
                <a:blip r:embed="rId11"/>
                <a:stretch>
                  <a:fillRect l="-2941" t="-14583" b="-32292"/>
                </a:stretch>
              </a:blipFill>
            </p:spPr>
            <p:txBody>
              <a:bodyPr/>
              <a:lstStyle/>
              <a:p>
                <a:r>
                  <a:rPr lang="vi-VN">
                    <a:noFill/>
                  </a:rPr>
                  <a:t> </a:t>
                </a:r>
              </a:p>
            </p:txBody>
          </p:sp>
        </mc:Fallback>
      </mc:AlternateContent>
      <p:sp>
        <p:nvSpPr>
          <p:cNvPr id="10" name="PHẠM DUYÊN 8 - 9Slide.vn">
            <a:extLst>
              <a:ext uri="{FF2B5EF4-FFF2-40B4-BE49-F238E27FC236}">
                <a16:creationId xmlns:a16="http://schemas.microsoft.com/office/drawing/2014/main" id="{34118151-DB4E-AC93-A564-243B2D7B679A}"/>
              </a:ext>
            </a:extLst>
          </p:cNvPr>
          <p:cNvSpPr txBox="1"/>
          <p:nvPr/>
        </p:nvSpPr>
        <p:spPr>
          <a:xfrm>
            <a:off x="2940634" y="4561566"/>
            <a:ext cx="7499350" cy="600164"/>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300" dirty="0">
                <a:solidFill>
                  <a:schemeClr val="tx1">
                    <a:lumMod val="85000"/>
                    <a:lumOff val="15000"/>
                  </a:schemeClr>
                </a:solidFill>
                <a:latin typeface="Times New Roman" panose="02020603050405020304" pitchFamily="18" charset="0"/>
                <a:cs typeface="Times New Roman" panose="02020603050405020304" pitchFamily="18" charset="0"/>
              </a:rPr>
              <a:t>C</a:t>
            </a:r>
            <a:r>
              <a:rPr lang="vi-VN" sz="3300" dirty="0">
                <a:solidFill>
                  <a:schemeClr val="tx1">
                    <a:lumMod val="85000"/>
                    <a:lumOff val="15000"/>
                  </a:schemeClr>
                </a:solidFill>
                <a:latin typeface="Times New Roman" panose="02020603050405020304" pitchFamily="18" charset="0"/>
                <a:cs typeface="Times New Roman" panose="02020603050405020304" pitchFamily="18" charset="0"/>
              </a:rPr>
              <a:t>ả hai trại ươm đó có </a:t>
            </a:r>
            <a:r>
              <a:rPr lang="en-US" sz="3300" dirty="0" err="1">
                <a:solidFill>
                  <a:schemeClr val="tx1">
                    <a:lumMod val="85000"/>
                    <a:lumOff val="15000"/>
                  </a:schemeClr>
                </a:solidFill>
                <a:latin typeface="Times New Roman" panose="02020603050405020304" pitchFamily="18" charset="0"/>
                <a:cs typeface="Times New Roman" panose="02020603050405020304" pitchFamily="18" charset="0"/>
              </a:rPr>
              <a:t>số</a:t>
            </a:r>
            <a:r>
              <a:rPr lang="vi-VN" sz="3300" dirty="0">
                <a:solidFill>
                  <a:schemeClr val="tx1">
                    <a:lumMod val="85000"/>
                    <a:lumOff val="15000"/>
                  </a:schemeClr>
                </a:solidFill>
                <a:latin typeface="Times New Roman" panose="02020603050405020304" pitchFamily="18" charset="0"/>
                <a:cs typeface="Times New Roman" panose="02020603050405020304" pitchFamily="18" charset="0"/>
              </a:rPr>
              <a:t> cây giống</a:t>
            </a:r>
            <a:r>
              <a:rPr lang="en-US" sz="33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30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330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sp>
        <p:nvSpPr>
          <p:cNvPr id="11" name="PHẠM DUYÊN 9 - 9Slide.vn">
            <a:extLst>
              <a:ext uri="{FF2B5EF4-FFF2-40B4-BE49-F238E27FC236}">
                <a16:creationId xmlns:a16="http://schemas.microsoft.com/office/drawing/2014/main" id="{CE37B6E9-DE86-E73E-83B3-60995D6AB848}"/>
              </a:ext>
            </a:extLst>
          </p:cNvPr>
          <p:cNvSpPr txBox="1"/>
          <p:nvPr/>
        </p:nvSpPr>
        <p:spPr>
          <a:xfrm>
            <a:off x="3591948" y="5177774"/>
            <a:ext cx="6262494" cy="584775"/>
          </a:xfrm>
          <a:prstGeom prst="rect">
            <a:avLst/>
          </a:prstGeom>
          <a:noFill/>
        </p:spPr>
        <p:txBody>
          <a:bodyPr wrap="square" rtlCol="0">
            <a:spAutoFit/>
          </a:bodyPr>
          <a:lstStyle/>
          <a:p>
            <a:r>
              <a:rPr lang="en-US" sz="3200" spc="-120" dirty="0">
                <a:solidFill>
                  <a:srgbClr val="333333"/>
                </a:solidFill>
                <a:latin typeface="Times New Roman" panose="02020603050405020304" pitchFamily="18" charset="0"/>
                <a:cs typeface="Times New Roman" panose="02020603050405020304" pitchFamily="18" charset="0"/>
              </a:rPr>
              <a:t>28 000</a:t>
            </a:r>
            <a:r>
              <a:rPr lang="en-US" sz="3200" b="1" spc="-120" dirty="0">
                <a:solidFill>
                  <a:srgbClr val="333333"/>
                </a:solidFill>
                <a:latin typeface="Times New Roman" panose="02020603050405020304" pitchFamily="18" charset="0"/>
                <a:cs typeface="Times New Roman" panose="02020603050405020304" pitchFamily="18" charset="0"/>
              </a:rPr>
              <a:t> +</a:t>
            </a:r>
            <a:r>
              <a:rPr lang="en-US" sz="3200" spc="-120" dirty="0">
                <a:solidFill>
                  <a:srgbClr val="333333"/>
                </a:solidFill>
                <a:latin typeface="Times New Roman" panose="02020603050405020304" pitchFamily="18" charset="0"/>
                <a:cs typeface="Times New Roman" panose="02020603050405020304" pitchFamily="18" charset="0"/>
              </a:rPr>
              <a:t> 15 000 =</a:t>
            </a:r>
            <a:r>
              <a:rPr lang="en-US" sz="32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20" dirty="0">
                <a:solidFill>
                  <a:srgbClr val="FF0000"/>
                </a:solidFill>
                <a:latin typeface="Times New Roman" panose="02020603050405020304" pitchFamily="18" charset="0"/>
                <a:cs typeface="Times New Roman" panose="02020603050405020304" pitchFamily="18" charset="0"/>
              </a:rPr>
              <a:t>43 000</a:t>
            </a:r>
            <a:r>
              <a:rPr lang="en-US" sz="32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spc="-12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
        <p:nvSpPr>
          <p:cNvPr id="34" name="PHẠM DUYÊN 4 - 9Slide.vn">
            <a:extLst>
              <a:ext uri="{FF2B5EF4-FFF2-40B4-BE49-F238E27FC236}">
                <a16:creationId xmlns:a16="http://schemas.microsoft.com/office/drawing/2014/main" id="{481973A1-EA55-4482-A372-FB5985FEB406}"/>
              </a:ext>
            </a:extLst>
          </p:cNvPr>
          <p:cNvSpPr txBox="1">
            <a:spLocks noChangeAspect="1"/>
          </p:cNvSpPr>
          <p:nvPr>
            <p:custDataLst>
              <p:tags r:id="rId1"/>
            </p:custDataLst>
          </p:nvPr>
        </p:nvSpPr>
        <p:spPr>
          <a:xfrm>
            <a:off x="363096" y="2172610"/>
            <a:ext cx="4108397" cy="612934"/>
          </a:xfrm>
          <a:prstGeom prst="roundRect">
            <a:avLst/>
          </a:prstGeom>
          <a:solidFill>
            <a:scrgbClr r="0" g="0" b="0">
              <a:alpha val="0"/>
            </a:scrgbClr>
          </a:solidFill>
        </p:spPr>
        <p:txBody>
          <a:bodyPr wrap="square" rtlCol="0">
            <a:spAutoFit/>
          </a:bodyPr>
          <a:lstStyle/>
          <a:p>
            <a:r>
              <a:rPr lang="en-US" sz="3000" spc="-100" dirty="0" err="1">
                <a:solidFill>
                  <a:schemeClr val="tx1">
                    <a:lumMod val="75000"/>
                    <a:lumOff val="25000"/>
                  </a:schemeClr>
                </a:solidFill>
                <a:latin typeface="Times New Roman" panose="02020603050405020304" pitchFamily="18" charset="0"/>
                <a:cs typeface="Times New Roman" panose="02020603050405020304" pitchFamily="18" charset="0"/>
              </a:rPr>
              <a:t>Cả</a:t>
            </a:r>
            <a:r>
              <a:rPr lang="en-US" sz="3000" spc="-1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spc="-100" dirty="0" err="1">
                <a:solidFill>
                  <a:schemeClr val="tx1">
                    <a:lumMod val="75000"/>
                    <a:lumOff val="25000"/>
                  </a:schemeClr>
                </a:solidFill>
                <a:latin typeface="Times New Roman" panose="02020603050405020304" pitchFamily="18" charset="0"/>
                <a:cs typeface="Times New Roman" panose="02020603050405020304" pitchFamily="18" charset="0"/>
              </a:rPr>
              <a:t>hai</a:t>
            </a:r>
            <a:r>
              <a:rPr lang="en-US" sz="3000" spc="-1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spc="-100" dirty="0" err="1">
                <a:solidFill>
                  <a:schemeClr val="tx1">
                    <a:lumMod val="75000"/>
                    <a:lumOff val="25000"/>
                  </a:schemeClr>
                </a:solidFill>
                <a:latin typeface="Times New Roman" panose="02020603050405020304" pitchFamily="18" charset="0"/>
                <a:cs typeface="Times New Roman" panose="02020603050405020304" pitchFamily="18" charset="0"/>
              </a:rPr>
              <a:t>trạm</a:t>
            </a:r>
            <a:r>
              <a:rPr lang="en-US" sz="3000" spc="-1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spc="-100" dirty="0" err="1">
                <a:solidFill>
                  <a:schemeClr val="tx1">
                    <a:lumMod val="75000"/>
                    <a:lumOff val="25000"/>
                  </a:schemeClr>
                </a:solidFill>
                <a:latin typeface="Times New Roman" panose="02020603050405020304" pitchFamily="18" charset="0"/>
                <a:cs typeface="Times New Roman" panose="02020603050405020304" pitchFamily="18" charset="0"/>
              </a:rPr>
              <a:t>ươm</a:t>
            </a:r>
            <a:r>
              <a:rPr lang="en-US" sz="3000" spc="-1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000" spc="-100"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sz="3000" spc="-1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vi-VN" sz="3000" spc="-4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5" name="PHẠM DUYÊN 5 - 9Slide.vn">
            <a:extLst>
              <a:ext uri="{FF2B5EF4-FFF2-40B4-BE49-F238E27FC236}">
                <a16:creationId xmlns:a16="http://schemas.microsoft.com/office/drawing/2014/main" id="{161F13DB-8DFF-FBEC-06CD-31EF38559091}"/>
              </a:ext>
            </a:extLst>
          </p:cNvPr>
          <p:cNvSpPr txBox="1"/>
          <p:nvPr/>
        </p:nvSpPr>
        <p:spPr>
          <a:xfrm>
            <a:off x="3264887" y="130325"/>
            <a:ext cx="1361783" cy="553998"/>
          </a:xfrm>
          <a:prstGeom prst="rect">
            <a:avLst/>
          </a:prstGeom>
          <a:noFill/>
        </p:spPr>
        <p:txBody>
          <a:bodyPr wrap="none" rtlCol="0">
            <a:spAutoFit/>
          </a:bodyPr>
          <a:lstStyle/>
          <a:p>
            <a:r>
              <a:rPr lang="en-US" sz="3000" u="sng">
                <a:solidFill>
                  <a:schemeClr val="accent5"/>
                </a:solidFill>
                <a:latin typeface="+mj-lt"/>
              </a:rPr>
              <a:t>Tóm tắt</a:t>
            </a:r>
          </a:p>
        </p:txBody>
      </p:sp>
      <p:sp>
        <p:nvSpPr>
          <p:cNvPr id="36" name="PHẠM DUYÊN 6 - 9Slide.vn">
            <a:extLst>
              <a:ext uri="{FF2B5EF4-FFF2-40B4-BE49-F238E27FC236}">
                <a16:creationId xmlns:a16="http://schemas.microsoft.com/office/drawing/2014/main" id="{05E502C6-91B0-AC34-1913-D8F601F47EC9}"/>
              </a:ext>
            </a:extLst>
          </p:cNvPr>
          <p:cNvSpPr txBox="1">
            <a:spLocks noChangeAspect="1"/>
          </p:cNvSpPr>
          <p:nvPr>
            <p:custDataLst>
              <p:tags r:id="rId2"/>
            </p:custDataLst>
          </p:nvPr>
        </p:nvSpPr>
        <p:spPr>
          <a:xfrm>
            <a:off x="4018748" y="2172610"/>
            <a:ext cx="2973749" cy="612934"/>
          </a:xfrm>
          <a:prstGeom prst="roundRect">
            <a:avLst/>
          </a:prstGeom>
          <a:solidFill>
            <a:scrgbClr r="0" g="0" b="0">
              <a:alpha val="0"/>
            </a:scrgbClr>
          </a:solidFill>
        </p:spPr>
        <p:txBody>
          <a:bodyPr wrap="square" rtlCol="0">
            <a:spAutoFit/>
          </a:bodyPr>
          <a:lstStyle/>
          <a:p>
            <a:r>
              <a:rPr lang="en-US" sz="3000" spc="-40" dirty="0">
                <a:latin typeface="Times New Roman" panose="02020603050405020304" pitchFamily="18" charset="0"/>
                <a:cs typeface="Times New Roman" panose="02020603050405020304" pitchFamily="18" charset="0"/>
              </a:rPr>
              <a:t>... </a:t>
            </a:r>
            <a:r>
              <a:rPr lang="en-US" sz="3000" spc="27"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3000" spc="27"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spc="27" dirty="0" err="1">
                <a:latin typeface="Times New Roman" panose="02020603050405020304" pitchFamily="18" charset="0"/>
                <a:ea typeface="Arial-Rounded" panose="020B0500000000000000" pitchFamily="34" charset="0"/>
                <a:cs typeface="Times New Roman" panose="02020603050405020304" pitchFamily="18" charset="0"/>
              </a:rPr>
              <a:t>giống</a:t>
            </a:r>
            <a:r>
              <a:rPr lang="en-US" sz="3000" spc="-40" baseline="30000" dirty="0">
                <a:latin typeface="Times New Roman" panose="02020603050405020304" pitchFamily="18" charset="0"/>
                <a:cs typeface="Times New Roman" panose="02020603050405020304" pitchFamily="18" charset="0"/>
              </a:rPr>
              <a:t> </a:t>
            </a:r>
            <a:r>
              <a:rPr lang="en-US" sz="3000" spc="-40" dirty="0">
                <a:latin typeface="Times New Roman" panose="02020603050405020304" pitchFamily="18" charset="0"/>
                <a:cs typeface="Times New Roman" panose="02020603050405020304" pitchFamily="18" charset="0"/>
              </a:rPr>
              <a:t>?</a:t>
            </a:r>
            <a:endParaRPr lang="vi-VN" sz="3000" spc="-40" dirty="0">
              <a:latin typeface="Times New Roman" panose="02020603050405020304" pitchFamily="18" charset="0"/>
              <a:cs typeface="Times New Roman" panose="02020603050405020304" pitchFamily="18" charset="0"/>
            </a:endParaRPr>
          </a:p>
        </p:txBody>
      </p:sp>
      <p:sp>
        <p:nvSpPr>
          <p:cNvPr id="37" name="PHẠM DUYÊN 7 - 9Slide.vn">
            <a:extLst>
              <a:ext uri="{FF2B5EF4-FFF2-40B4-BE49-F238E27FC236}">
                <a16:creationId xmlns:a16="http://schemas.microsoft.com/office/drawing/2014/main" id="{1233B3C1-083E-4EDE-88AE-FD01C3FA921B}"/>
              </a:ext>
            </a:extLst>
          </p:cNvPr>
          <p:cNvSpPr txBox="1">
            <a:spLocks noChangeAspect="1"/>
          </p:cNvSpPr>
          <p:nvPr>
            <p:custDataLst>
              <p:tags r:id="rId3"/>
            </p:custDataLst>
          </p:nvPr>
        </p:nvSpPr>
        <p:spPr>
          <a:xfrm>
            <a:off x="408817" y="776656"/>
            <a:ext cx="2743200" cy="612934"/>
          </a:xfrm>
          <a:prstGeom prst="roundRect">
            <a:avLst/>
          </a:prstGeom>
          <a:solidFill>
            <a:scrgbClr r="0" g="0" b="0">
              <a:alpha val="0"/>
            </a:scrgbClr>
          </a:solidFill>
        </p:spPr>
        <p:txBody>
          <a:bodyPr wrap="square" rtlCol="0">
            <a:spAutoFit/>
          </a:bodyPr>
          <a:lstStyle/>
          <a:p>
            <a:r>
              <a:rPr lang="en-US" sz="3000" dirty="0">
                <a:solidFill>
                  <a:srgbClr val="333333"/>
                </a:solidFill>
                <a:latin typeface="Times New Roman" panose="02020603050405020304" pitchFamily="18" charset="0"/>
                <a:cs typeface="Times New Roman" panose="02020603050405020304" pitchFamily="18" charset="0"/>
              </a:rPr>
              <a:t>1 </a:t>
            </a:r>
            <a:r>
              <a:rPr lang="en-US" sz="3000" dirty="0" err="1">
                <a:solidFill>
                  <a:srgbClr val="333333"/>
                </a:solidFill>
                <a:latin typeface="Times New Roman" panose="02020603050405020304" pitchFamily="18" charset="0"/>
                <a:cs typeface="Times New Roman" panose="02020603050405020304" pitchFamily="18" charset="0"/>
              </a:rPr>
              <a:t>trại</a:t>
            </a:r>
            <a:r>
              <a:rPr lang="en-US" sz="3000" dirty="0">
                <a:solidFill>
                  <a:srgbClr val="333333"/>
                </a:solidFill>
                <a:latin typeface="Times New Roman" panose="02020603050405020304" pitchFamily="18" charset="0"/>
                <a:cs typeface="Times New Roman" panose="02020603050405020304" pitchFamily="18" charset="0"/>
              </a:rPr>
              <a:t> </a:t>
            </a:r>
            <a:r>
              <a:rPr lang="en-US" sz="3000" dirty="0" err="1">
                <a:solidFill>
                  <a:srgbClr val="333333"/>
                </a:solidFill>
                <a:latin typeface="Times New Roman" panose="02020603050405020304" pitchFamily="18" charset="0"/>
                <a:cs typeface="Times New Roman" panose="02020603050405020304" pitchFamily="18" charset="0"/>
              </a:rPr>
              <a:t>ươm</a:t>
            </a:r>
            <a:r>
              <a:rPr lang="en-US" sz="3000" dirty="0">
                <a:solidFill>
                  <a:srgbClr val="333333"/>
                </a:solidFill>
                <a:latin typeface="Times New Roman" panose="02020603050405020304" pitchFamily="18" charset="0"/>
                <a:cs typeface="Times New Roman" panose="02020603050405020304" pitchFamily="18" charset="0"/>
              </a:rPr>
              <a:t> </a:t>
            </a:r>
            <a:r>
              <a:rPr lang="en-US" sz="3000" dirty="0" err="1">
                <a:solidFill>
                  <a:srgbClr val="333333"/>
                </a:solidFill>
                <a:latin typeface="Times New Roman" panose="02020603050405020304" pitchFamily="18" charset="0"/>
                <a:cs typeface="Times New Roman" panose="02020603050405020304" pitchFamily="18" charset="0"/>
              </a:rPr>
              <a:t>có</a:t>
            </a:r>
            <a:r>
              <a:rPr lang="en-US" sz="3000" dirty="0">
                <a:solidFill>
                  <a:srgbClr val="333333"/>
                </a:solidFill>
                <a:latin typeface="Times New Roman" panose="02020603050405020304" pitchFamily="18" charset="0"/>
                <a:cs typeface="Times New Roman" panose="02020603050405020304" pitchFamily="18" charset="0"/>
              </a:rPr>
              <a:t>:</a:t>
            </a:r>
            <a:endParaRPr lang="vi-VN" sz="3000" spc="-1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8" name="PHẠM DUYÊN 8 - 9Slide.vn">
            <a:extLst>
              <a:ext uri="{FF2B5EF4-FFF2-40B4-BE49-F238E27FC236}">
                <a16:creationId xmlns:a16="http://schemas.microsoft.com/office/drawing/2014/main" id="{85D99BFA-9927-FBCE-9A33-1352A88E382F}"/>
              </a:ext>
            </a:extLst>
          </p:cNvPr>
          <p:cNvSpPr txBox="1">
            <a:spLocks noChangeAspect="1"/>
          </p:cNvSpPr>
          <p:nvPr>
            <p:custDataLst>
              <p:tags r:id="rId4"/>
            </p:custDataLst>
          </p:nvPr>
        </p:nvSpPr>
        <p:spPr>
          <a:xfrm>
            <a:off x="2985707" y="1234889"/>
            <a:ext cx="2766870" cy="612934"/>
          </a:xfrm>
          <a:prstGeom prst="roundRect">
            <a:avLst/>
          </a:prstGeom>
          <a:solidFill>
            <a:scrgbClr r="0" g="0" b="0">
              <a:alpha val="0"/>
            </a:scrgbClr>
          </a:solidFill>
        </p:spPr>
        <p:txBody>
          <a:bodyPr wrap="square" rtlCol="0">
            <a:spAutoFit/>
          </a:bodyPr>
          <a:lstStyle/>
          <a:p>
            <a:r>
              <a:rPr lang="en-US" sz="3000">
                <a:solidFill>
                  <a:srgbClr val="333333"/>
                </a:solidFill>
                <a:latin typeface="Times New Roman" panose="02020603050405020304" pitchFamily="18" charset="0"/>
                <a:cs typeface="Times New Roman" panose="02020603050405020304" pitchFamily="18" charset="0"/>
              </a:rPr>
              <a:t>2 vườn ươm:</a:t>
            </a:r>
          </a:p>
        </p:txBody>
      </p:sp>
      <p:sp>
        <p:nvSpPr>
          <p:cNvPr id="39" name="PHẠM DUYÊN 9 - 9Slide.vn">
            <a:extLst>
              <a:ext uri="{FF2B5EF4-FFF2-40B4-BE49-F238E27FC236}">
                <a16:creationId xmlns:a16="http://schemas.microsoft.com/office/drawing/2014/main" id="{9C87C388-34E2-4831-DE55-C5687FB532A8}"/>
              </a:ext>
            </a:extLst>
          </p:cNvPr>
          <p:cNvSpPr txBox="1">
            <a:spLocks noChangeAspect="1"/>
          </p:cNvSpPr>
          <p:nvPr>
            <p:custDataLst>
              <p:tags r:id="rId5"/>
            </p:custDataLst>
          </p:nvPr>
        </p:nvSpPr>
        <p:spPr>
          <a:xfrm>
            <a:off x="408816" y="1718343"/>
            <a:ext cx="3352800" cy="612934"/>
          </a:xfrm>
          <a:prstGeom prst="roundRect">
            <a:avLst/>
          </a:prstGeom>
          <a:solidFill>
            <a:scrgbClr r="0" g="0" b="0">
              <a:alpha val="0"/>
            </a:scrgbClr>
          </a:solidFill>
        </p:spPr>
        <p:txBody>
          <a:bodyPr wrap="square" rtlCol="0">
            <a:spAutoFit/>
          </a:bodyPr>
          <a:lstStyle/>
          <a:p>
            <a:r>
              <a:rPr lang="en-US" sz="3000">
                <a:solidFill>
                  <a:srgbClr val="333333"/>
                </a:solidFill>
                <a:latin typeface="Times New Roman" panose="02020603050405020304" pitchFamily="18" charset="0"/>
                <a:cs typeface="Times New Roman" panose="02020603050405020304" pitchFamily="18" charset="0"/>
              </a:rPr>
              <a:t>1 trại ươm khác:</a:t>
            </a:r>
            <a:endParaRPr lang="vi-VN" sz="3000" spc="-1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0" name="PHẠM DUYÊN 10 - 9Slide.vn">
            <a:extLst>
              <a:ext uri="{FF2B5EF4-FFF2-40B4-BE49-F238E27FC236}">
                <a16:creationId xmlns:a16="http://schemas.microsoft.com/office/drawing/2014/main" id="{48DC1A02-7D6F-A64D-FDD3-9456BCDA3DA0}"/>
              </a:ext>
            </a:extLst>
          </p:cNvPr>
          <p:cNvSpPr txBox="1">
            <a:spLocks noChangeAspect="1"/>
          </p:cNvSpPr>
          <p:nvPr>
            <p:custDataLst>
              <p:tags r:id="rId6"/>
            </p:custDataLst>
          </p:nvPr>
        </p:nvSpPr>
        <p:spPr>
          <a:xfrm>
            <a:off x="3509346" y="1718343"/>
            <a:ext cx="2766870" cy="612934"/>
          </a:xfrm>
          <a:prstGeom prst="roundRect">
            <a:avLst/>
          </a:prstGeom>
          <a:solidFill>
            <a:scrgbClr r="0" g="0" b="0">
              <a:alpha val="0"/>
            </a:scrgbClr>
          </a:solidFill>
        </p:spPr>
        <p:txBody>
          <a:bodyPr wrap="square" rtlCol="0">
            <a:spAutoFit/>
          </a:bodyPr>
          <a:lstStyle/>
          <a:p>
            <a:r>
              <a:rPr lang="en-US" sz="3000" dirty="0">
                <a:solidFill>
                  <a:srgbClr val="333333"/>
                </a:solidFill>
                <a:latin typeface="Times New Roman" panose="02020603050405020304" pitchFamily="18" charset="0"/>
                <a:cs typeface="Times New Roman" panose="02020603050405020304" pitchFamily="18" charset="0"/>
              </a:rPr>
              <a:t>15 000 </a:t>
            </a:r>
            <a:r>
              <a:rPr lang="en-US" sz="3000" spc="27" dirty="0" err="1">
                <a:solidFill>
                  <a:schemeClr val="tx1">
                    <a:lumMod val="75000"/>
                    <a:lumOff val="25000"/>
                  </a:schemeClr>
                </a:solidFill>
                <a:latin typeface="Times New Roman" panose="02020603050405020304" pitchFamily="18" charset="0"/>
                <a:ea typeface="Arial-Rounded" panose="020B0500000000000000" pitchFamily="34" charset="0"/>
                <a:cs typeface="Times New Roman" panose="02020603050405020304" pitchFamily="18" charset="0"/>
              </a:rPr>
              <a:t>cây</a:t>
            </a:r>
            <a:endParaRPr lang="en-US" sz="3000" spc="27" dirty="0">
              <a:solidFill>
                <a:schemeClr val="tx1">
                  <a:lumMod val="75000"/>
                  <a:lumOff val="2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 name="PHẠM DUYÊN 11 - 9Slide.vn">
            <a:extLst>
              <a:ext uri="{FF2B5EF4-FFF2-40B4-BE49-F238E27FC236}">
                <a16:creationId xmlns:a16="http://schemas.microsoft.com/office/drawing/2014/main" id="{ECE70C6D-E678-2B47-44B9-CDDAEED3DF71}"/>
              </a:ext>
            </a:extLst>
          </p:cNvPr>
          <p:cNvSpPr txBox="1">
            <a:spLocks noChangeAspect="1"/>
          </p:cNvSpPr>
          <p:nvPr>
            <p:custDataLst>
              <p:tags r:id="rId7"/>
            </p:custDataLst>
          </p:nvPr>
        </p:nvSpPr>
        <p:spPr>
          <a:xfrm>
            <a:off x="2999617" y="776656"/>
            <a:ext cx="2766870" cy="612934"/>
          </a:xfrm>
          <a:prstGeom prst="roundRect">
            <a:avLst/>
          </a:prstGeom>
          <a:solidFill>
            <a:scrgbClr r="0" g="0" b="0">
              <a:alpha val="0"/>
            </a:scrgbClr>
          </a:solidFill>
        </p:spPr>
        <p:txBody>
          <a:bodyPr wrap="square" rtlCol="0">
            <a:spAutoFit/>
          </a:bodyPr>
          <a:lstStyle/>
          <a:p>
            <a:r>
              <a:rPr lang="en-US" sz="3000">
                <a:solidFill>
                  <a:srgbClr val="333333"/>
                </a:solidFill>
                <a:latin typeface="Times New Roman" panose="02020603050405020304" pitchFamily="18" charset="0"/>
                <a:cs typeface="Times New Roman" panose="02020603050405020304" pitchFamily="18" charset="0"/>
              </a:rPr>
              <a:t>1 vườn ươm:</a:t>
            </a:r>
          </a:p>
        </p:txBody>
      </p:sp>
      <p:sp>
        <p:nvSpPr>
          <p:cNvPr id="42" name="PHẠM DUYÊN 12 - 9Slide.vn">
            <a:extLst>
              <a:ext uri="{FF2B5EF4-FFF2-40B4-BE49-F238E27FC236}">
                <a16:creationId xmlns:a16="http://schemas.microsoft.com/office/drawing/2014/main" id="{43B032B9-BE4D-4E04-0CA3-3DB1847D3A90}"/>
              </a:ext>
            </a:extLst>
          </p:cNvPr>
          <p:cNvSpPr txBox="1">
            <a:spLocks noChangeAspect="1"/>
          </p:cNvSpPr>
          <p:nvPr>
            <p:custDataLst>
              <p:tags r:id="rId8"/>
            </p:custDataLst>
          </p:nvPr>
        </p:nvSpPr>
        <p:spPr>
          <a:xfrm>
            <a:off x="5309807" y="1234889"/>
            <a:ext cx="2766870" cy="612934"/>
          </a:xfrm>
          <a:prstGeom prst="roundRect">
            <a:avLst/>
          </a:prstGeom>
          <a:solidFill>
            <a:scrgbClr r="0" g="0" b="0">
              <a:alpha val="0"/>
            </a:scrgbClr>
          </a:solidFill>
        </p:spPr>
        <p:txBody>
          <a:bodyPr wrap="square" rtlCol="0">
            <a:spAutoFit/>
          </a:bodyPr>
          <a:lstStyle/>
          <a:p>
            <a:r>
              <a:rPr lang="en-US" sz="3000" spc="-40" dirty="0">
                <a:latin typeface="Times New Roman" panose="02020603050405020304" pitchFamily="18" charset="0"/>
                <a:cs typeface="Times New Roman" panose="02020603050405020304" pitchFamily="18" charset="0"/>
              </a:rPr>
              <a:t>... </a:t>
            </a:r>
            <a:r>
              <a:rPr lang="en-US" sz="3000" spc="27"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3000" spc="-40" baseline="30000" dirty="0">
                <a:latin typeface="Times New Roman" panose="02020603050405020304" pitchFamily="18" charset="0"/>
                <a:cs typeface="Times New Roman" panose="02020603050405020304" pitchFamily="18" charset="0"/>
              </a:rPr>
              <a:t> </a:t>
            </a:r>
            <a:r>
              <a:rPr lang="en-US" sz="3000" spc="-40" dirty="0">
                <a:latin typeface="Times New Roman" panose="02020603050405020304" pitchFamily="18" charset="0"/>
                <a:cs typeface="Times New Roman" panose="02020603050405020304" pitchFamily="18" charset="0"/>
              </a:rPr>
              <a:t>?</a:t>
            </a:r>
            <a:endParaRPr lang="vi-VN" sz="3000" spc="-40" dirty="0">
              <a:latin typeface="Times New Roman" panose="02020603050405020304" pitchFamily="18" charset="0"/>
              <a:cs typeface="Times New Roman" panose="02020603050405020304" pitchFamily="18" charset="0"/>
            </a:endParaRPr>
          </a:p>
        </p:txBody>
      </p:sp>
      <p:sp>
        <p:nvSpPr>
          <p:cNvPr id="43" name="PHẠM DUYÊN 13 - 9Slide.vn">
            <a:extLst>
              <a:ext uri="{FF2B5EF4-FFF2-40B4-BE49-F238E27FC236}">
                <a16:creationId xmlns:a16="http://schemas.microsoft.com/office/drawing/2014/main" id="{AC2EA080-DE70-48B0-BDA1-EFDD50910CE8}"/>
              </a:ext>
            </a:extLst>
          </p:cNvPr>
          <p:cNvSpPr txBox="1">
            <a:spLocks noChangeAspect="1"/>
          </p:cNvSpPr>
          <p:nvPr>
            <p:custDataLst>
              <p:tags r:id="rId9"/>
            </p:custDataLst>
          </p:nvPr>
        </p:nvSpPr>
        <p:spPr>
          <a:xfrm>
            <a:off x="5323717" y="776656"/>
            <a:ext cx="2766870" cy="612934"/>
          </a:xfrm>
          <a:prstGeom prst="roundRect">
            <a:avLst/>
          </a:prstGeom>
          <a:solidFill>
            <a:scrgbClr r="0" g="0" b="0">
              <a:alpha val="0"/>
            </a:scrgbClr>
          </a:solidFill>
        </p:spPr>
        <p:txBody>
          <a:bodyPr wrap="square" rtlCol="0">
            <a:spAutoFit/>
          </a:bodyPr>
          <a:lstStyle/>
          <a:p>
            <a:r>
              <a:rPr lang="en-US" sz="3000" dirty="0">
                <a:solidFill>
                  <a:srgbClr val="333333"/>
                </a:solidFill>
                <a:latin typeface="Times New Roman" panose="02020603050405020304" pitchFamily="18" charset="0"/>
                <a:cs typeface="Times New Roman" panose="02020603050405020304" pitchFamily="18" charset="0"/>
              </a:rPr>
              <a:t>14 000 </a:t>
            </a:r>
            <a:r>
              <a:rPr lang="en-US" sz="3000" spc="27" dirty="0" err="1">
                <a:solidFill>
                  <a:schemeClr val="tx1">
                    <a:lumMod val="75000"/>
                    <a:lumOff val="25000"/>
                  </a:schemeClr>
                </a:solidFill>
                <a:latin typeface="Times New Roman" panose="02020603050405020304" pitchFamily="18" charset="0"/>
                <a:ea typeface="Arial-Rounded" panose="020B0500000000000000" pitchFamily="34" charset="0"/>
                <a:cs typeface="Times New Roman" panose="02020603050405020304" pitchFamily="18" charset="0"/>
              </a:rPr>
              <a:t>cây</a:t>
            </a:r>
            <a:endParaRPr lang="en-US" sz="3000" spc="27" dirty="0">
              <a:solidFill>
                <a:schemeClr val="tx1">
                  <a:lumMod val="75000"/>
                  <a:lumOff val="2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429469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p:tgtEl>
                                          <p:spTgt spid="2"/>
                                        </p:tgtEl>
                                        <p:attrNameLst>
                                          <p:attrName>ppt_x</p:attrName>
                                        </p:attrNameLst>
                                      </p:cBhvr>
                                      <p:tavLst>
                                        <p:tav tm="0">
                                          <p:val>
                                            <p:strVal val="#ppt_x+#ppt_w*1.125000"/>
                                          </p:val>
                                        </p:tav>
                                        <p:tav tm="100000">
                                          <p:val>
                                            <p:strVal val="#ppt_x"/>
                                          </p:val>
                                        </p:tav>
                                      </p:tavLst>
                                    </p:anim>
                                    <p:animEffect transition="in" filter="wipe(left)">
                                      <p:cBhvr>
                                        <p:cTn id="8" dur="750"/>
                                        <p:tgtEl>
                                          <p:spTgt spid="2"/>
                                        </p:tgtEl>
                                      </p:cBhvr>
                                    </p:animEffect>
                                  </p:childTnLst>
                                </p:cTn>
                              </p:par>
                            </p:childTnLst>
                          </p:cTn>
                        </p:par>
                        <p:par>
                          <p:cTn id="9" fill="hold">
                            <p:stCondLst>
                              <p:cond delay="750"/>
                            </p:stCondLst>
                            <p:childTnLst>
                              <p:par>
                                <p:cTn id="10" presetID="1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p:tgtEl>
                                          <p:spTgt spid="3"/>
                                        </p:tgtEl>
                                        <p:attrNameLst>
                                          <p:attrName>ppt_x</p:attrName>
                                        </p:attrNameLst>
                                      </p:cBhvr>
                                      <p:tavLst>
                                        <p:tav tm="0">
                                          <p:val>
                                            <p:strVal val="#ppt_x+#ppt_w*1.125000"/>
                                          </p:val>
                                        </p:tav>
                                        <p:tav tm="100000">
                                          <p:val>
                                            <p:strVal val="#ppt_x"/>
                                          </p:val>
                                        </p:tav>
                                      </p:tavLst>
                                    </p:anim>
                                    <p:animEffect transition="in" filter="wipe(left)">
                                      <p:cBhvr>
                                        <p:cTn id="13" dur="750"/>
                                        <p:tgtEl>
                                          <p:spTgt spid="3"/>
                                        </p:tgtEl>
                                      </p:cBhvr>
                                    </p:animEffect>
                                  </p:childTnLst>
                                </p:cTn>
                              </p:par>
                            </p:childTnLst>
                          </p:cTn>
                        </p:par>
                        <p:par>
                          <p:cTn id="14" fill="hold">
                            <p:stCondLst>
                              <p:cond delay="1500"/>
                            </p:stCondLst>
                            <p:childTnLst>
                              <p:par>
                                <p:cTn id="15" presetID="1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250"/>
                                        <p:tgtEl>
                                          <p:spTgt spid="6"/>
                                        </p:tgtEl>
                                        <p:attrNameLst>
                                          <p:attrName>ppt_x</p:attrName>
                                        </p:attrNameLst>
                                      </p:cBhvr>
                                      <p:tavLst>
                                        <p:tav tm="0">
                                          <p:val>
                                            <p:strVal val="#ppt_x+#ppt_w*1.125000"/>
                                          </p:val>
                                        </p:tav>
                                        <p:tav tm="100000">
                                          <p:val>
                                            <p:strVal val="#ppt_x"/>
                                          </p:val>
                                        </p:tav>
                                      </p:tavLst>
                                    </p:anim>
                                    <p:animEffect transition="in" filter="wipe(left)">
                                      <p:cBhvr>
                                        <p:cTn id="18" dur="1250"/>
                                        <p:tgtEl>
                                          <p:spTgt spid="6"/>
                                        </p:tgtEl>
                                      </p:cBhvr>
                                    </p:animEffect>
                                  </p:childTnLst>
                                </p:cTn>
                              </p:par>
                            </p:childTnLst>
                          </p:cTn>
                        </p:par>
                        <p:par>
                          <p:cTn id="19" fill="hold">
                            <p:stCondLst>
                              <p:cond delay="2750"/>
                            </p:stCondLst>
                            <p:childTnLst>
                              <p:par>
                                <p:cTn id="20" presetID="1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p:tgtEl>
                                          <p:spTgt spid="10"/>
                                        </p:tgtEl>
                                        <p:attrNameLst>
                                          <p:attrName>ppt_x</p:attrName>
                                        </p:attrNameLst>
                                      </p:cBhvr>
                                      <p:tavLst>
                                        <p:tav tm="0">
                                          <p:val>
                                            <p:strVal val="#ppt_x+#ppt_w*1.125000"/>
                                          </p:val>
                                        </p:tav>
                                        <p:tav tm="100000">
                                          <p:val>
                                            <p:strVal val="#ppt_x"/>
                                          </p:val>
                                        </p:tav>
                                      </p:tavLst>
                                    </p:anim>
                                    <p:animEffect transition="in" filter="wipe(left)">
                                      <p:cBhvr>
                                        <p:cTn id="23" dur="750"/>
                                        <p:tgtEl>
                                          <p:spTgt spid="10"/>
                                        </p:tgtEl>
                                      </p:cBhvr>
                                    </p:animEffect>
                                  </p:childTnLst>
                                </p:cTn>
                              </p:par>
                            </p:childTnLst>
                          </p:cTn>
                        </p:par>
                        <p:par>
                          <p:cTn id="24" fill="hold">
                            <p:stCondLst>
                              <p:cond delay="3500"/>
                            </p:stCondLst>
                            <p:childTnLst>
                              <p:par>
                                <p:cTn id="25" presetID="12" presetClass="entr" presetSubtype="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250"/>
                                        <p:tgtEl>
                                          <p:spTgt spid="11"/>
                                        </p:tgtEl>
                                        <p:attrNameLst>
                                          <p:attrName>ppt_x</p:attrName>
                                        </p:attrNameLst>
                                      </p:cBhvr>
                                      <p:tavLst>
                                        <p:tav tm="0">
                                          <p:val>
                                            <p:strVal val="#ppt_x+#ppt_w*1.125000"/>
                                          </p:val>
                                        </p:tav>
                                        <p:tav tm="100000">
                                          <p:val>
                                            <p:strVal val="#ppt_x"/>
                                          </p:val>
                                        </p:tav>
                                      </p:tavLst>
                                    </p:anim>
                                    <p:animEffect transition="in" filter="wipe(left)">
                                      <p:cBhvr>
                                        <p:cTn id="28" dur="1250"/>
                                        <p:tgtEl>
                                          <p:spTgt spid="11"/>
                                        </p:tgtEl>
                                      </p:cBhvr>
                                    </p:animEffect>
                                  </p:childTnLst>
                                </p:cTn>
                              </p:par>
                            </p:childTnLst>
                          </p:cTn>
                        </p:par>
                        <p:par>
                          <p:cTn id="29" fill="hold">
                            <p:stCondLst>
                              <p:cond delay="4750"/>
                            </p:stCondLst>
                            <p:childTnLst>
                              <p:par>
                                <p:cTn id="30" presetID="12" presetClass="entr" presetSubtype="2"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750"/>
                                        <p:tgtEl>
                                          <p:spTgt spid="4"/>
                                        </p:tgtEl>
                                        <p:attrNameLst>
                                          <p:attrName>ppt_x</p:attrName>
                                        </p:attrNameLst>
                                      </p:cBhvr>
                                      <p:tavLst>
                                        <p:tav tm="0">
                                          <p:val>
                                            <p:strVal val="#ppt_x+#ppt_w*1.125000"/>
                                          </p:val>
                                        </p:tav>
                                        <p:tav tm="100000">
                                          <p:val>
                                            <p:strVal val="#ppt_x"/>
                                          </p:val>
                                        </p:tav>
                                      </p:tavLst>
                                    </p:anim>
                                    <p:animEffect transition="in" filter="wipe(left)">
                                      <p:cBhvr>
                                        <p:cTn id="33" dur="750"/>
                                        <p:tgtEl>
                                          <p:spTgt spid="4"/>
                                        </p:tgtEl>
                                      </p:cBhvr>
                                    </p:animEffect>
                                  </p:childTnLst>
                                </p:cTn>
                              </p:par>
                            </p:childTnLst>
                          </p:cTn>
                        </p:par>
                        <p:par>
                          <p:cTn id="34" fill="hold">
                            <p:stCondLst>
                              <p:cond delay="5500"/>
                            </p:stCondLst>
                            <p:childTnLst>
                              <p:par>
                                <p:cTn id="35" presetID="12" presetClass="entr" presetSubtype="2"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750"/>
                                        <p:tgtEl>
                                          <p:spTgt spid="5"/>
                                        </p:tgtEl>
                                        <p:attrNameLst>
                                          <p:attrName>ppt_x</p:attrName>
                                        </p:attrNameLst>
                                      </p:cBhvr>
                                      <p:tavLst>
                                        <p:tav tm="0">
                                          <p:val>
                                            <p:strVal val="#ppt_x+#ppt_w*1.125000"/>
                                          </p:val>
                                        </p:tav>
                                        <p:tav tm="100000">
                                          <p:val>
                                            <p:strVal val="#ppt_x"/>
                                          </p:val>
                                        </p:tav>
                                      </p:tavLst>
                                    </p:anim>
                                    <p:animEffect transition="in" filter="wipe(left)">
                                      <p:cBhvr>
                                        <p:cTn id="38"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100000">
              <a:schemeClr val="accent6"/>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311" y="-360978"/>
            <a:ext cx="4315212" cy="4377932"/>
          </a:xfrm>
          <a:prstGeom prst="rect">
            <a:avLst/>
          </a:prstGeom>
        </p:spPr>
      </p:pic>
      <p:sp>
        <p:nvSpPr>
          <p:cNvPr id="10" name="Cube 9"/>
          <p:cNvSpPr/>
          <p:nvPr/>
        </p:nvSpPr>
        <p:spPr>
          <a:xfrm rot="-5400000" flipH="1">
            <a:off x="4286413" y="-2143577"/>
            <a:ext cx="4074631" cy="9299241"/>
          </a:xfrm>
          <a:prstGeom prst="cube">
            <a:avLst>
              <a:gd name="adj" fmla="val 5654"/>
            </a:avLst>
          </a:prstGeom>
          <a:solidFill>
            <a:schemeClr val="bg1">
              <a:alpha val="87000"/>
            </a:schemeClr>
          </a:solidFill>
          <a:ln w="57150">
            <a:solidFill>
              <a:srgbClr val="7030A0"/>
            </a:solidFill>
            <a:prstDash val="sysDot"/>
          </a:ln>
        </p:spPr>
        <p:style>
          <a:lnRef idx="0">
            <a:scrgbClr r="0" g="0" b="0"/>
          </a:lnRef>
          <a:fillRef idx="0">
            <a:scrgbClr r="0" g="0" b="0"/>
          </a:fillRef>
          <a:effectRef idx="0">
            <a:scrgbClr r="0" g="0" b="0"/>
          </a:effectRef>
          <a:fontRef idx="minor">
            <a:schemeClr val="lt1"/>
          </a:fontRef>
        </p:style>
        <p:txBody>
          <a:bodyPr lIns="91439" tIns="45719" rIns="91439" bIns="45719" rtlCol="0" anchor="ctr"/>
          <a:lstStyle/>
          <a:p>
            <a:pPr algn="ctr" defTabSz="914354"/>
            <a:endParaRPr lang="en-US" sz="1867" dirty="0">
              <a:solidFill>
                <a:prstClr val="white"/>
              </a:solidFill>
              <a:latin typeface="+mj-lt"/>
              <a:sym typeface="Arial"/>
            </a:endParaRPr>
          </a:p>
        </p:txBody>
      </p:sp>
      <p:sp>
        <p:nvSpPr>
          <p:cNvPr id="14" name="Flowchart: Terminator 13"/>
          <p:cNvSpPr/>
          <p:nvPr/>
        </p:nvSpPr>
        <p:spPr>
          <a:xfrm rot="5400000" flipH="1" flipV="1">
            <a:off x="6179346" y="-4019892"/>
            <a:ext cx="288759" cy="8328543"/>
          </a:xfrm>
          <a:prstGeom prst="flowChartTerminator">
            <a:avLst/>
          </a:prstGeom>
          <a:ln w="76200"/>
        </p:spPr>
        <p:style>
          <a:lnRef idx="2">
            <a:schemeClr val="accent4">
              <a:shade val="50000"/>
            </a:schemeClr>
          </a:lnRef>
          <a:fillRef idx="1">
            <a:schemeClr val="accent4"/>
          </a:fillRef>
          <a:effectRef idx="0">
            <a:schemeClr val="accent4"/>
          </a:effectRef>
          <a:fontRef idx="minor">
            <a:schemeClr val="lt1"/>
          </a:fontRef>
        </p:style>
        <p:txBody>
          <a:bodyPr lIns="91439" tIns="45719" rIns="91439" bIns="45719" rtlCol="0" anchor="ctr"/>
          <a:lstStyle/>
          <a:p>
            <a:pPr algn="ctr" defTabSz="914354"/>
            <a:endParaRPr lang="en-US" sz="1867" dirty="0">
              <a:solidFill>
                <a:prstClr val="white"/>
              </a:solidFill>
              <a:latin typeface="+mj-lt"/>
              <a:sym typeface="Arial"/>
            </a:endParaRPr>
          </a:p>
        </p:txBody>
      </p:sp>
      <p:sp>
        <p:nvSpPr>
          <p:cNvPr id="15" name="Rectangle 14"/>
          <p:cNvSpPr/>
          <p:nvPr/>
        </p:nvSpPr>
        <p:spPr>
          <a:xfrm>
            <a:off x="3714750" y="750703"/>
            <a:ext cx="5686425" cy="1754324"/>
          </a:xfrm>
          <a:prstGeom prst="rect">
            <a:avLst/>
          </a:prstGeom>
          <a:noFill/>
        </p:spPr>
        <p:txBody>
          <a:bodyPr wrap="square" lIns="91439" tIns="45719" rIns="91439" bIns="45719">
            <a:spAutoFit/>
          </a:bodyPr>
          <a:lstStyle/>
          <a:p>
            <a:pPr algn="ctr" defTabSz="914354"/>
            <a:r>
              <a:rPr lang="en-US" sz="5400" b="1" dirty="0">
                <a:ln w="0"/>
                <a:effectLst>
                  <a:outerShdw blurRad="38100" dist="19050" dir="2700000" algn="tl" rotWithShape="0">
                    <a:schemeClr val="dk1">
                      <a:alpha val="40000"/>
                    </a:schemeClr>
                  </a:outerShdw>
                </a:effectLst>
                <a:latin typeface="+mj-lt"/>
                <a:cs typeface="Times New Roman" panose="02020603050405020304" pitchFamily="18" charset="0"/>
                <a:sym typeface="Arial"/>
              </a:rPr>
              <a:t>12 345 </a:t>
            </a:r>
          </a:p>
          <a:p>
            <a:pPr algn="ctr" defTabSz="914354"/>
            <a:r>
              <a:rPr lang="en-US" sz="5400" b="1" dirty="0">
                <a:ln w="0"/>
                <a:effectLst>
                  <a:outerShdw blurRad="38100" dist="19050" dir="2700000" algn="tl" rotWithShape="0">
                    <a:schemeClr val="dk1">
                      <a:alpha val="40000"/>
                    </a:schemeClr>
                  </a:outerShdw>
                </a:effectLst>
                <a:latin typeface="+mj-lt"/>
                <a:cs typeface="Times New Roman" panose="02020603050405020304" pitchFamily="18" charset="0"/>
                <a:sym typeface="Arial"/>
              </a:rPr>
              <a:t>          2 </a:t>
            </a:r>
          </a:p>
        </p:txBody>
      </p:sp>
      <p:pic>
        <p:nvPicPr>
          <p:cNvPr id="4" name="Picture 3">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904" b="54061" l="56667" r="80667"/>
                    </a14:imgEffect>
                  </a14:imgLayer>
                </a14:imgProps>
              </a:ext>
              <a:ext uri="{28A0092B-C50C-407E-A947-70E740481C1C}">
                <a14:useLocalDpi xmlns:a14="http://schemas.microsoft.com/office/drawing/2010/main" val="0"/>
              </a:ext>
            </a:extLst>
          </a:blip>
          <a:srcRect l="55513" t="24559" r="16196" b="50780"/>
          <a:stretch/>
        </p:blipFill>
        <p:spPr>
          <a:xfrm>
            <a:off x="10179753" y="823275"/>
            <a:ext cx="1343619" cy="769104"/>
          </a:xfrm>
          <a:prstGeom prst="rect">
            <a:avLst/>
          </a:prstGeom>
        </p:spPr>
      </p:pic>
      <p:cxnSp>
        <p:nvCxnSpPr>
          <p:cNvPr id="11" name="Straight Connector 10"/>
          <p:cNvCxnSpPr/>
          <p:nvPr/>
        </p:nvCxnSpPr>
        <p:spPr>
          <a:xfrm flipH="1">
            <a:off x="3222046" y="206912"/>
            <a:ext cx="32847" cy="364861"/>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cxnSp>
        <p:nvCxnSpPr>
          <p:cNvPr id="12" name="Straight Connector 11"/>
          <p:cNvCxnSpPr/>
          <p:nvPr/>
        </p:nvCxnSpPr>
        <p:spPr>
          <a:xfrm>
            <a:off x="9578794" y="206909"/>
            <a:ext cx="5412" cy="336883"/>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cxnSp>
        <p:nvCxnSpPr>
          <p:cNvPr id="13" name="Straight Connector 12"/>
          <p:cNvCxnSpPr/>
          <p:nvPr/>
        </p:nvCxnSpPr>
        <p:spPr>
          <a:xfrm flipH="1">
            <a:off x="6432209" y="206909"/>
            <a:ext cx="1" cy="336883"/>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sp>
        <p:nvSpPr>
          <p:cNvPr id="20" name="Rectangle 19"/>
          <p:cNvSpPr/>
          <p:nvPr/>
        </p:nvSpPr>
        <p:spPr>
          <a:xfrm>
            <a:off x="5527072" y="2376806"/>
            <a:ext cx="2061781" cy="923328"/>
          </a:xfrm>
          <a:prstGeom prst="rect">
            <a:avLst/>
          </a:prstGeom>
          <a:noFill/>
        </p:spPr>
        <p:txBody>
          <a:bodyPr wrap="none" lIns="91439" tIns="45719" rIns="91439" bIns="45719">
            <a:spAutoFit/>
          </a:bodyPr>
          <a:lstStyle/>
          <a:p>
            <a:pPr algn="ctr" defTabSz="914354"/>
            <a:r>
              <a:rPr lang="en-US" sz="5400" b="1" dirty="0">
                <a:ln w="0"/>
                <a:solidFill>
                  <a:srgbClr val="FF0000"/>
                </a:solidFill>
                <a:effectLst>
                  <a:outerShdw blurRad="38100" dist="19050" dir="2700000" algn="tl" rotWithShape="0">
                    <a:prstClr val="black">
                      <a:alpha val="40000"/>
                    </a:prstClr>
                  </a:outerShdw>
                </a:effectLst>
                <a:latin typeface="+mj-lt"/>
                <a:cs typeface="Arial"/>
                <a:sym typeface="Arial"/>
              </a:rPr>
              <a:t>24 690</a:t>
            </a:r>
          </a:p>
        </p:txBody>
      </p:sp>
      <p:sp>
        <p:nvSpPr>
          <p:cNvPr id="6" name="TextBox 5">
            <a:extLst>
              <a:ext uri="{FF2B5EF4-FFF2-40B4-BE49-F238E27FC236}">
                <a16:creationId xmlns:a16="http://schemas.microsoft.com/office/drawing/2014/main" id="{3045240D-5CFA-F33E-79D8-CAF2C0BF264B}"/>
              </a:ext>
            </a:extLst>
          </p:cNvPr>
          <p:cNvSpPr txBox="1"/>
          <p:nvPr/>
        </p:nvSpPr>
        <p:spPr>
          <a:xfrm>
            <a:off x="5220653" y="1269213"/>
            <a:ext cx="384397" cy="646331"/>
          </a:xfrm>
          <a:prstGeom prst="rect">
            <a:avLst/>
          </a:prstGeom>
          <a:noFill/>
        </p:spPr>
        <p:txBody>
          <a:bodyPr wrap="square">
            <a:spAutoFit/>
          </a:bodyPr>
          <a:lstStyle/>
          <a:p>
            <a:r>
              <a:rPr lang="en-US" sz="3600" dirty="0">
                <a:ln w="0"/>
                <a:effectLst>
                  <a:outerShdw blurRad="38100" dist="19050" dir="2700000" algn="tl" rotWithShape="0">
                    <a:schemeClr val="dk1">
                      <a:alpha val="40000"/>
                    </a:schemeClr>
                  </a:outerShdw>
                </a:effectLst>
                <a:latin typeface="+mj-lt"/>
                <a:cs typeface="Times New Roman" panose="02020603050405020304" pitchFamily="18" charset="0"/>
                <a:sym typeface="Arial"/>
              </a:rPr>
              <a:t>x</a:t>
            </a:r>
            <a:endParaRPr lang="en-US" sz="3600" dirty="0">
              <a:ln w="0"/>
              <a:effectLst>
                <a:outerShdw blurRad="38100" dist="19050" dir="2700000" algn="tl" rotWithShape="0">
                  <a:schemeClr val="dk1">
                    <a:alpha val="40000"/>
                  </a:schemeClr>
                </a:outerShdw>
              </a:effectLst>
            </a:endParaRPr>
          </a:p>
        </p:txBody>
      </p:sp>
      <p:cxnSp>
        <p:nvCxnSpPr>
          <p:cNvPr id="16" name="Straight Connector 15">
            <a:extLst>
              <a:ext uri="{FF2B5EF4-FFF2-40B4-BE49-F238E27FC236}">
                <a16:creationId xmlns:a16="http://schemas.microsoft.com/office/drawing/2014/main" id="{A6CB1FFE-8714-A659-48C2-FAC560661383}"/>
              </a:ext>
            </a:extLst>
          </p:cNvPr>
          <p:cNvCxnSpPr/>
          <p:nvPr/>
        </p:nvCxnSpPr>
        <p:spPr>
          <a:xfrm>
            <a:off x="5412851" y="2409882"/>
            <a:ext cx="2073799" cy="0"/>
          </a:xfrm>
          <a:prstGeom prst="line">
            <a:avLst/>
          </a:prstGeom>
          <a:ln w="38100">
            <a:solidFill>
              <a:schemeClr val="tx1"/>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76061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80">
                                          <p:stCondLst>
                                            <p:cond delay="0"/>
                                          </p:stCondLst>
                                        </p:cTn>
                                        <p:tgtEl>
                                          <p:spTgt spid="20"/>
                                        </p:tgtEl>
                                      </p:cBhvr>
                                    </p:animEffect>
                                    <p:anim calcmode="lin" valueType="num">
                                      <p:cBhvr>
                                        <p:cTn id="5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1" dur="26">
                                          <p:stCondLst>
                                            <p:cond delay="650"/>
                                          </p:stCondLst>
                                        </p:cTn>
                                        <p:tgtEl>
                                          <p:spTgt spid="20"/>
                                        </p:tgtEl>
                                      </p:cBhvr>
                                      <p:to x="100000" y="60000"/>
                                    </p:animScale>
                                    <p:animScale>
                                      <p:cBhvr>
                                        <p:cTn id="62" dur="166" decel="50000">
                                          <p:stCondLst>
                                            <p:cond delay="676"/>
                                          </p:stCondLst>
                                        </p:cTn>
                                        <p:tgtEl>
                                          <p:spTgt spid="20"/>
                                        </p:tgtEl>
                                      </p:cBhvr>
                                      <p:to x="100000" y="100000"/>
                                    </p:animScale>
                                    <p:animScale>
                                      <p:cBhvr>
                                        <p:cTn id="63" dur="26">
                                          <p:stCondLst>
                                            <p:cond delay="1312"/>
                                          </p:stCondLst>
                                        </p:cTn>
                                        <p:tgtEl>
                                          <p:spTgt spid="20"/>
                                        </p:tgtEl>
                                      </p:cBhvr>
                                      <p:to x="100000" y="80000"/>
                                    </p:animScale>
                                    <p:animScale>
                                      <p:cBhvr>
                                        <p:cTn id="64" dur="166" decel="50000">
                                          <p:stCondLst>
                                            <p:cond delay="1338"/>
                                          </p:stCondLst>
                                        </p:cTn>
                                        <p:tgtEl>
                                          <p:spTgt spid="20"/>
                                        </p:tgtEl>
                                      </p:cBhvr>
                                      <p:to x="100000" y="100000"/>
                                    </p:animScale>
                                    <p:animScale>
                                      <p:cBhvr>
                                        <p:cTn id="65" dur="26">
                                          <p:stCondLst>
                                            <p:cond delay="1642"/>
                                          </p:stCondLst>
                                        </p:cTn>
                                        <p:tgtEl>
                                          <p:spTgt spid="20"/>
                                        </p:tgtEl>
                                      </p:cBhvr>
                                      <p:to x="100000" y="90000"/>
                                    </p:animScale>
                                    <p:animScale>
                                      <p:cBhvr>
                                        <p:cTn id="66" dur="166" decel="50000">
                                          <p:stCondLst>
                                            <p:cond delay="1668"/>
                                          </p:stCondLst>
                                        </p:cTn>
                                        <p:tgtEl>
                                          <p:spTgt spid="20"/>
                                        </p:tgtEl>
                                      </p:cBhvr>
                                      <p:to x="100000" y="100000"/>
                                    </p:animScale>
                                    <p:animScale>
                                      <p:cBhvr>
                                        <p:cTn id="67" dur="26">
                                          <p:stCondLst>
                                            <p:cond delay="1808"/>
                                          </p:stCondLst>
                                        </p:cTn>
                                        <p:tgtEl>
                                          <p:spTgt spid="20"/>
                                        </p:tgtEl>
                                      </p:cBhvr>
                                      <p:to x="100000" y="95000"/>
                                    </p:animScale>
                                    <p:animScale>
                                      <p:cBhvr>
                                        <p:cTn id="68" dur="166" decel="50000">
                                          <p:stCondLst>
                                            <p:cond delay="1834"/>
                                          </p:stCondLst>
                                        </p:cTn>
                                        <p:tgtEl>
                                          <p:spTgt spid="20"/>
                                        </p:tgtEl>
                                      </p:cBhvr>
                                      <p:to x="100000" y="100000"/>
                                    </p:animScale>
                                  </p:childTnLst>
                                  <p:subTnLst>
                                    <p:audio>
                                      <p:cMediaNode>
                                        <p:cTn display="0" masterRel="sameClick">
                                          <p:stCondLst>
                                            <p:cond evt="begin" delay="0">
                                              <p:tn val="53"/>
                                            </p:cond>
                                          </p:stCondLst>
                                          <p:endCondLst>
                                            <p:cond evt="onStopAudio" delay="0">
                                              <p:tgtEl>
                                                <p:sldTgt/>
                                              </p:tgtEl>
                                            </p:cond>
                                          </p:endCondLst>
                                        </p:cTn>
                                        <p:tgtEl>
                                          <p:sndTgt r:embed="rId2" name="ting.wav"/>
                                        </p:tgtEl>
                                      </p:cMediaNode>
                                    </p:audio>
                                  </p:subTnLst>
                                </p:cTn>
                              </p:par>
                              <p:par>
                                <p:cTn id="69" presetID="37" presetClass="path" presetSubtype="0" accel="50000" decel="50000" fill="hold" nodeType="withEffect">
                                  <p:stCondLst>
                                    <p:cond delay="0"/>
                                  </p:stCondLst>
                                  <p:childTnLst>
                                    <p:animMotion origin="layout" path="M -0.00026 -0.00093 C -0.04114 -0.00324 -0.19127 -0.04931 -0.25481 -0.06551 C -0.31823 -0.08148 -0.34153 -0.09885 -0.3819 -0.09746 C -0.42213 -0.09584 -0.46575 -0.08079 -0.49635 -0.05625 C -0.52682 -0.03172 -0.56354 0.02291 -0.56523 0.05 C -0.56692 0.07731 -0.5625 0.13518 -0.51927 0.18125 C -0.47604 0.22731 -0.35442 0.30139 -0.30664 0.32639 C -0.25911 0.35115 -0.25468 0.34768 -0.23385 0.33102 C -0.21367 0.31389 -0.19492 0.26759 -0.18554 0.22523 C -0.17565 0.18264 -0.19557 0.0699 -0.22747 0.05092 C -0.25937 0.03148 -0.35807 0.04051 -0.37773 0.11134 C -0.39739 0.1824 -0.29987 0.43379 -0.3457 0.47662 C -0.37786 0.46504 -0.40286 0.60972 -0.4345 0.59699 " pathEditMode="relative" rAng="0" ptsTypes="AAAAAAAAAAAAA">
                                      <p:cBhvr>
                                        <p:cTn id="70" dur="4500" fill="hold"/>
                                        <p:tgtEl>
                                          <p:spTgt spid="4"/>
                                        </p:tgtEl>
                                        <p:attrNameLst>
                                          <p:attrName>ppt_x</p:attrName>
                                          <p:attrName>ppt_y</p:attrName>
                                        </p:attrNameLst>
                                      </p:cBhvr>
                                      <p:rCtr x="-28268" y="2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p:bldP spid="20"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100000">
              <a:schemeClr val="accent6"/>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311" y="-360978"/>
            <a:ext cx="4315212" cy="437793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45148" y="3086293"/>
            <a:ext cx="9144793" cy="1457071"/>
          </a:xfrm>
          <a:prstGeom prst="rect">
            <a:avLst/>
          </a:prstGeom>
          <a:scene3d>
            <a:camera prst="perspectiveBelow"/>
            <a:lightRig rig="threePt" dir="t"/>
          </a:scene3d>
        </p:spPr>
      </p:pic>
      <p:sp>
        <p:nvSpPr>
          <p:cNvPr id="27" name="Flowchart: Terminator 26"/>
          <p:cNvSpPr/>
          <p:nvPr/>
        </p:nvSpPr>
        <p:spPr>
          <a:xfrm rot="5400000" flipH="1" flipV="1">
            <a:off x="4991463" y="-4060028"/>
            <a:ext cx="288759" cy="8328543"/>
          </a:xfrm>
          <a:prstGeom prst="flowChartTerminator">
            <a:avLst/>
          </a:prstGeom>
          <a:ln w="76200"/>
        </p:spPr>
        <p:style>
          <a:lnRef idx="2">
            <a:schemeClr val="accent4">
              <a:shade val="50000"/>
            </a:schemeClr>
          </a:lnRef>
          <a:fillRef idx="1">
            <a:schemeClr val="accent4"/>
          </a:fillRef>
          <a:effectRef idx="0">
            <a:schemeClr val="accent4"/>
          </a:effectRef>
          <a:fontRef idx="minor">
            <a:schemeClr val="lt1"/>
          </a:fontRef>
        </p:style>
        <p:txBody>
          <a:bodyPr lIns="91439" tIns="45719" rIns="91439" bIns="45719" rtlCol="0" anchor="ctr"/>
          <a:lstStyle/>
          <a:p>
            <a:pPr algn="ctr" defTabSz="914354"/>
            <a:endParaRPr lang="en-US" sz="1867" dirty="0">
              <a:solidFill>
                <a:prstClr val="white"/>
              </a:solidFill>
              <a:latin typeface="Calibri"/>
              <a:sym typeface="Arial"/>
            </a:endParaRPr>
          </a:p>
        </p:txBody>
      </p:sp>
      <p:sp>
        <p:nvSpPr>
          <p:cNvPr id="26" name="Cube 25"/>
          <p:cNvSpPr/>
          <p:nvPr/>
        </p:nvSpPr>
        <p:spPr>
          <a:xfrm rot="-5400000" flipH="1">
            <a:off x="3527859" y="-2046382"/>
            <a:ext cx="4074631" cy="9299241"/>
          </a:xfrm>
          <a:prstGeom prst="cube">
            <a:avLst>
              <a:gd name="adj" fmla="val 5654"/>
            </a:avLst>
          </a:prstGeom>
          <a:solidFill>
            <a:schemeClr val="bg1">
              <a:alpha val="89000"/>
            </a:schemeClr>
          </a:solidFill>
          <a:ln w="57150">
            <a:solidFill>
              <a:srgbClr val="7030A0"/>
            </a:solidFill>
            <a:prstDash val="sysDot"/>
          </a:ln>
        </p:spPr>
        <p:style>
          <a:lnRef idx="0">
            <a:scrgbClr r="0" g="0" b="0"/>
          </a:lnRef>
          <a:fillRef idx="0">
            <a:scrgbClr r="0" g="0" b="0"/>
          </a:fillRef>
          <a:effectRef idx="0">
            <a:scrgbClr r="0" g="0" b="0"/>
          </a:effectRef>
          <a:fontRef idx="minor">
            <a:schemeClr val="lt1"/>
          </a:fontRef>
        </p:style>
        <p:txBody>
          <a:bodyPr lIns="91439" tIns="45719" rIns="91439" bIns="45719" rtlCol="0" anchor="ctr"/>
          <a:lstStyle/>
          <a:p>
            <a:pPr algn="ctr" defTabSz="914354"/>
            <a:endParaRPr lang="en-US" sz="1867" dirty="0">
              <a:solidFill>
                <a:prstClr val="white"/>
              </a:solidFill>
              <a:latin typeface="Calibri"/>
              <a:sym typeface="Arial"/>
            </a:endParaRPr>
          </a:p>
        </p:txBody>
      </p:sp>
      <p:sp>
        <p:nvSpPr>
          <p:cNvPr id="28" name="Rectangle 27"/>
          <p:cNvSpPr/>
          <p:nvPr/>
        </p:nvSpPr>
        <p:spPr>
          <a:xfrm>
            <a:off x="4465258" y="710565"/>
            <a:ext cx="2492988" cy="1754324"/>
          </a:xfrm>
          <a:prstGeom prst="rect">
            <a:avLst/>
          </a:prstGeom>
          <a:noFill/>
        </p:spPr>
        <p:txBody>
          <a:bodyPr wrap="square" lIns="91439" tIns="45719" rIns="91439" bIns="45719">
            <a:spAutoFit/>
          </a:bodyPr>
          <a:lstStyle/>
          <a:p>
            <a:pPr algn="ctr" defTabSz="914354"/>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Arial"/>
              </a:rPr>
              <a:t>10 000 </a:t>
            </a:r>
          </a:p>
          <a:p>
            <a:pPr algn="ctr" defTabSz="914354"/>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Arial"/>
              </a:rPr>
              <a:t>         5</a:t>
            </a:r>
          </a:p>
        </p:txBody>
      </p:sp>
      <p:cxnSp>
        <p:nvCxnSpPr>
          <p:cNvPr id="29" name="Straight Connector 28"/>
          <p:cNvCxnSpPr>
            <a:cxnSpLocks/>
          </p:cNvCxnSpPr>
          <p:nvPr/>
        </p:nvCxnSpPr>
        <p:spPr>
          <a:xfrm flipH="1">
            <a:off x="2034167" y="166772"/>
            <a:ext cx="32847" cy="364861"/>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cxnSp>
        <p:nvCxnSpPr>
          <p:cNvPr id="30" name="Straight Connector 29"/>
          <p:cNvCxnSpPr>
            <a:cxnSpLocks/>
          </p:cNvCxnSpPr>
          <p:nvPr/>
        </p:nvCxnSpPr>
        <p:spPr>
          <a:xfrm>
            <a:off x="8390930" y="166773"/>
            <a:ext cx="5412" cy="336883"/>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pic>
        <p:nvPicPr>
          <p:cNvPr id="17" name="Picture 16">
            <a:extLst>
              <a:ext uri="{FF2B5EF4-FFF2-40B4-BE49-F238E27FC236}">
                <a16:creationId xmlns:a16="http://schemas.microsoft.com/office/drawing/2014/main" id="{257054B2-E058-72A2-4934-E9730ABE82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392" b="82095" l="22268" r="86763"/>
                    </a14:imgEffect>
                  </a14:imgLayer>
                </a14:imgProps>
              </a:ext>
            </a:extLst>
          </a:blip>
          <a:srcRect l="14206" t="2554" r="5175" b="9068"/>
          <a:stretch/>
        </p:blipFill>
        <p:spPr>
          <a:xfrm>
            <a:off x="9454412" y="-128521"/>
            <a:ext cx="2695014" cy="2628900"/>
          </a:xfrm>
          <a:prstGeom prst="rect">
            <a:avLst/>
          </a:prstGeom>
        </p:spPr>
      </p:pic>
      <p:cxnSp>
        <p:nvCxnSpPr>
          <p:cNvPr id="31" name="Straight Connector 30"/>
          <p:cNvCxnSpPr>
            <a:cxnSpLocks/>
          </p:cNvCxnSpPr>
          <p:nvPr/>
        </p:nvCxnSpPr>
        <p:spPr>
          <a:xfrm flipH="1">
            <a:off x="5244326" y="166773"/>
            <a:ext cx="1" cy="336883"/>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sp>
        <p:nvSpPr>
          <p:cNvPr id="32" name="Rectangle 31"/>
          <p:cNvSpPr/>
          <p:nvPr/>
        </p:nvSpPr>
        <p:spPr>
          <a:xfrm>
            <a:off x="4573827" y="2344741"/>
            <a:ext cx="2307041" cy="1015661"/>
          </a:xfrm>
          <a:prstGeom prst="rect">
            <a:avLst/>
          </a:prstGeom>
          <a:noFill/>
        </p:spPr>
        <p:txBody>
          <a:bodyPr wrap="square" lIns="91439" tIns="45719" rIns="91439" bIns="45719">
            <a:spAutoFit/>
          </a:bodyPr>
          <a:lstStyle/>
          <a:p>
            <a:pPr algn="ctr" defTabSz="914354"/>
            <a:r>
              <a:rPr lang="en-US" sz="6000" dirty="0">
                <a:ln w="0"/>
                <a:solidFill>
                  <a:srgbClr val="FF0000"/>
                </a:solidFill>
                <a:effectLst>
                  <a:outerShdw blurRad="38100" dist="19050" dir="2700000" algn="tl" rotWithShape="0">
                    <a:schemeClr val="dk1">
                      <a:alpha val="40000"/>
                    </a:schemeClr>
                  </a:outerShdw>
                </a:effectLst>
                <a:latin typeface="Calibri"/>
                <a:cs typeface="Arial"/>
                <a:sym typeface="Arial"/>
              </a:rPr>
              <a:t>50 000</a:t>
            </a:r>
          </a:p>
        </p:txBody>
      </p:sp>
      <p:cxnSp>
        <p:nvCxnSpPr>
          <p:cNvPr id="2" name="Straight Connector 1">
            <a:extLst>
              <a:ext uri="{FF2B5EF4-FFF2-40B4-BE49-F238E27FC236}">
                <a16:creationId xmlns:a16="http://schemas.microsoft.com/office/drawing/2014/main" id="{72638075-C82A-4187-4ADF-80565B2224AB}"/>
              </a:ext>
            </a:extLst>
          </p:cNvPr>
          <p:cNvCxnSpPr>
            <a:cxnSpLocks/>
          </p:cNvCxnSpPr>
          <p:nvPr/>
        </p:nvCxnSpPr>
        <p:spPr>
          <a:xfrm>
            <a:off x="4417642" y="2345830"/>
            <a:ext cx="2343958" cy="0"/>
          </a:xfrm>
          <a:prstGeom prst="line">
            <a:avLst/>
          </a:prstGeom>
          <a:ln w="38100">
            <a:solidFill>
              <a:schemeClr val="tx1"/>
            </a:solidFill>
          </a:ln>
        </p:spPr>
        <p:style>
          <a:lnRef idx="2">
            <a:schemeClr val="accent4"/>
          </a:lnRef>
          <a:fillRef idx="0">
            <a:schemeClr val="accent4"/>
          </a:fillRef>
          <a:effectRef idx="1">
            <a:schemeClr val="accent4"/>
          </a:effectRef>
          <a:fontRef idx="minor">
            <a:schemeClr val="tx1"/>
          </a:fontRef>
        </p:style>
      </p:cxnSp>
      <p:sp>
        <p:nvSpPr>
          <p:cNvPr id="9" name="TextBox 8">
            <a:extLst>
              <a:ext uri="{FF2B5EF4-FFF2-40B4-BE49-F238E27FC236}">
                <a16:creationId xmlns:a16="http://schemas.microsoft.com/office/drawing/2014/main" id="{0CA8725B-1616-F715-69A4-875E7ED3D0A7}"/>
              </a:ext>
            </a:extLst>
          </p:cNvPr>
          <p:cNvSpPr txBox="1"/>
          <p:nvPr/>
        </p:nvSpPr>
        <p:spPr>
          <a:xfrm>
            <a:off x="4074345" y="1422850"/>
            <a:ext cx="6140450" cy="584775"/>
          </a:xfrm>
          <a:prstGeom prst="rect">
            <a:avLst/>
          </a:prstGeom>
          <a:noFill/>
        </p:spPr>
        <p:txBody>
          <a:bodyPr wrap="square">
            <a:spAutoFit/>
          </a:bodyPr>
          <a:lstStyle/>
          <a:p>
            <a:r>
              <a:rPr lang="en-US" sz="3200" dirty="0">
                <a:ln w="0"/>
                <a:effectLst>
                  <a:outerShdw blurRad="38100" dist="19050" dir="2700000" algn="tl" rotWithShape="0">
                    <a:schemeClr val="dk1">
                      <a:alpha val="40000"/>
                    </a:schemeClr>
                  </a:outerShdw>
                </a:effectLst>
                <a:latin typeface="+mj-lt"/>
                <a:cs typeface="Times New Roman" panose="02020603050405020304" pitchFamily="18" charset="0"/>
                <a:sym typeface="Arial"/>
              </a:rPr>
              <a:t>x</a:t>
            </a:r>
            <a:endParaRPr lang="en-US" sz="3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1446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1000"/>
                                        <p:tgtEl>
                                          <p:spTgt spid="9">
                                            <p:txEl>
                                              <p:pRg st="0" end="0"/>
                                            </p:txEl>
                                          </p:spTgt>
                                        </p:tgtEl>
                                      </p:cBhvr>
                                    </p:animEffect>
                                    <p:anim calcmode="lin" valueType="num">
                                      <p:cBhvr>
                                        <p:cTn id="3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80">
                                          <p:stCondLst>
                                            <p:cond delay="0"/>
                                          </p:stCondLst>
                                        </p:cTn>
                                        <p:tgtEl>
                                          <p:spTgt spid="32"/>
                                        </p:tgtEl>
                                      </p:cBhvr>
                                    </p:animEffect>
                                    <p:anim calcmode="lin" valueType="num">
                                      <p:cBhvr>
                                        <p:cTn id="50"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55" dur="26">
                                          <p:stCondLst>
                                            <p:cond delay="650"/>
                                          </p:stCondLst>
                                        </p:cTn>
                                        <p:tgtEl>
                                          <p:spTgt spid="32"/>
                                        </p:tgtEl>
                                      </p:cBhvr>
                                      <p:to x="100000" y="60000"/>
                                    </p:animScale>
                                    <p:animScale>
                                      <p:cBhvr>
                                        <p:cTn id="56" dur="166" decel="50000">
                                          <p:stCondLst>
                                            <p:cond delay="676"/>
                                          </p:stCondLst>
                                        </p:cTn>
                                        <p:tgtEl>
                                          <p:spTgt spid="32"/>
                                        </p:tgtEl>
                                      </p:cBhvr>
                                      <p:to x="100000" y="100000"/>
                                    </p:animScale>
                                    <p:animScale>
                                      <p:cBhvr>
                                        <p:cTn id="57" dur="26">
                                          <p:stCondLst>
                                            <p:cond delay="1312"/>
                                          </p:stCondLst>
                                        </p:cTn>
                                        <p:tgtEl>
                                          <p:spTgt spid="32"/>
                                        </p:tgtEl>
                                      </p:cBhvr>
                                      <p:to x="100000" y="80000"/>
                                    </p:animScale>
                                    <p:animScale>
                                      <p:cBhvr>
                                        <p:cTn id="58" dur="166" decel="50000">
                                          <p:stCondLst>
                                            <p:cond delay="1338"/>
                                          </p:stCondLst>
                                        </p:cTn>
                                        <p:tgtEl>
                                          <p:spTgt spid="32"/>
                                        </p:tgtEl>
                                      </p:cBhvr>
                                      <p:to x="100000" y="100000"/>
                                    </p:animScale>
                                    <p:animScale>
                                      <p:cBhvr>
                                        <p:cTn id="59" dur="26">
                                          <p:stCondLst>
                                            <p:cond delay="1642"/>
                                          </p:stCondLst>
                                        </p:cTn>
                                        <p:tgtEl>
                                          <p:spTgt spid="32"/>
                                        </p:tgtEl>
                                      </p:cBhvr>
                                      <p:to x="100000" y="90000"/>
                                    </p:animScale>
                                    <p:animScale>
                                      <p:cBhvr>
                                        <p:cTn id="60" dur="166" decel="50000">
                                          <p:stCondLst>
                                            <p:cond delay="1668"/>
                                          </p:stCondLst>
                                        </p:cTn>
                                        <p:tgtEl>
                                          <p:spTgt spid="32"/>
                                        </p:tgtEl>
                                      </p:cBhvr>
                                      <p:to x="100000" y="100000"/>
                                    </p:animScale>
                                    <p:animScale>
                                      <p:cBhvr>
                                        <p:cTn id="61" dur="26">
                                          <p:stCondLst>
                                            <p:cond delay="1808"/>
                                          </p:stCondLst>
                                        </p:cTn>
                                        <p:tgtEl>
                                          <p:spTgt spid="32"/>
                                        </p:tgtEl>
                                      </p:cBhvr>
                                      <p:to x="100000" y="95000"/>
                                    </p:animScale>
                                    <p:animScale>
                                      <p:cBhvr>
                                        <p:cTn id="62" dur="166" decel="50000">
                                          <p:stCondLst>
                                            <p:cond delay="1834"/>
                                          </p:stCondLst>
                                        </p:cTn>
                                        <p:tgtEl>
                                          <p:spTgt spid="32"/>
                                        </p:tgtEl>
                                      </p:cBhvr>
                                      <p:to x="100000" y="100000"/>
                                    </p:animScale>
                                  </p:childTnLst>
                                  <p:subTnLst>
                                    <p:audio>
                                      <p:cMediaNode>
                                        <p:cTn display="0" masterRel="sameClick">
                                          <p:stCondLst>
                                            <p:cond evt="begin" delay="0">
                                              <p:tn val="47"/>
                                            </p:cond>
                                          </p:stCondLst>
                                          <p:endCondLst>
                                            <p:cond evt="onStopAudio" delay="0">
                                              <p:tgtEl>
                                                <p:sldTgt/>
                                              </p:tgtEl>
                                            </p:cond>
                                          </p:endCondLst>
                                        </p:cTn>
                                        <p:tgtEl>
                                          <p:sndTgt r:embed="rId2" name="ting.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8"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100000">
              <a:schemeClr val="accent6"/>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45148" y="3086293"/>
            <a:ext cx="9144793" cy="1457071"/>
          </a:xfrm>
          <a:prstGeom prst="rect">
            <a:avLst/>
          </a:prstGeom>
          <a:scene3d>
            <a:camera prst="perspectiveBelow"/>
            <a:lightRig rig="threePt" dir="t"/>
          </a:scene3d>
        </p:spPr>
      </p:pic>
      <p:sp>
        <p:nvSpPr>
          <p:cNvPr id="26" name="Cube 25"/>
          <p:cNvSpPr/>
          <p:nvPr/>
        </p:nvSpPr>
        <p:spPr>
          <a:xfrm rot="-5400000" flipH="1">
            <a:off x="4286413" y="-2143577"/>
            <a:ext cx="4074631" cy="9299241"/>
          </a:xfrm>
          <a:prstGeom prst="cube">
            <a:avLst>
              <a:gd name="adj" fmla="val 5654"/>
            </a:avLst>
          </a:prstGeom>
          <a:solidFill>
            <a:schemeClr val="bg1">
              <a:alpha val="84000"/>
            </a:schemeClr>
          </a:solidFill>
          <a:ln w="57150">
            <a:solidFill>
              <a:srgbClr val="7030A0"/>
            </a:solidFill>
            <a:prstDash val="sysDot"/>
          </a:ln>
        </p:spPr>
        <p:style>
          <a:lnRef idx="0">
            <a:scrgbClr r="0" g="0" b="0"/>
          </a:lnRef>
          <a:fillRef idx="0">
            <a:scrgbClr r="0" g="0" b="0"/>
          </a:fillRef>
          <a:effectRef idx="0">
            <a:scrgbClr r="0" g="0" b="0"/>
          </a:effectRef>
          <a:fontRef idx="minor">
            <a:schemeClr val="lt1"/>
          </a:fontRef>
        </p:style>
        <p:txBody>
          <a:bodyPr lIns="91439" tIns="45719" rIns="91439" bIns="45719" rtlCol="0" anchor="ctr"/>
          <a:lstStyle/>
          <a:p>
            <a:pPr algn="ctr" defTabSz="914354"/>
            <a:endParaRPr lang="en-US" sz="1867" dirty="0">
              <a:solidFill>
                <a:prstClr val="white"/>
              </a:solidFill>
              <a:latin typeface="Calibri"/>
              <a:sym typeface="Arial"/>
            </a:endParaRPr>
          </a:p>
        </p:txBody>
      </p:sp>
      <p:sp>
        <p:nvSpPr>
          <p:cNvPr id="27" name="Flowchart: Terminator 26"/>
          <p:cNvSpPr/>
          <p:nvPr/>
        </p:nvSpPr>
        <p:spPr>
          <a:xfrm rot="5400000" flipH="1" flipV="1">
            <a:off x="6179346" y="-4019892"/>
            <a:ext cx="288759" cy="8328543"/>
          </a:xfrm>
          <a:prstGeom prst="flowChartTerminator">
            <a:avLst/>
          </a:prstGeom>
          <a:ln w="76200"/>
        </p:spPr>
        <p:style>
          <a:lnRef idx="2">
            <a:schemeClr val="accent4">
              <a:shade val="50000"/>
            </a:schemeClr>
          </a:lnRef>
          <a:fillRef idx="1">
            <a:schemeClr val="accent4"/>
          </a:fillRef>
          <a:effectRef idx="0">
            <a:schemeClr val="accent4"/>
          </a:effectRef>
          <a:fontRef idx="minor">
            <a:schemeClr val="lt1"/>
          </a:fontRef>
        </p:style>
        <p:txBody>
          <a:bodyPr lIns="91439" tIns="45719" rIns="91439" bIns="45719" rtlCol="0" anchor="ctr"/>
          <a:lstStyle/>
          <a:p>
            <a:pPr algn="ctr" defTabSz="914354"/>
            <a:endParaRPr lang="en-US" sz="1867" dirty="0">
              <a:solidFill>
                <a:prstClr val="white"/>
              </a:solidFill>
              <a:latin typeface="Calibri"/>
              <a:sym typeface="Arial"/>
            </a:endParaRPr>
          </a:p>
        </p:txBody>
      </p:sp>
      <p:sp>
        <p:nvSpPr>
          <p:cNvPr id="29" name="Rectangle 28"/>
          <p:cNvSpPr/>
          <p:nvPr/>
        </p:nvSpPr>
        <p:spPr>
          <a:xfrm>
            <a:off x="5252186" y="750703"/>
            <a:ext cx="2523446" cy="1774971"/>
          </a:xfrm>
          <a:prstGeom prst="rect">
            <a:avLst/>
          </a:prstGeom>
          <a:noFill/>
        </p:spPr>
        <p:txBody>
          <a:bodyPr wrap="none" lIns="91439" tIns="45719" rIns="91439" bIns="45719">
            <a:spAutoFit/>
          </a:bodyPr>
          <a:lstStyle/>
          <a:p>
            <a:pPr algn="ctr" defTabSz="914354"/>
            <a:r>
              <a:rPr lang="en-US" sz="5467"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Arial"/>
              </a:rPr>
              <a:t>25 000 </a:t>
            </a:r>
          </a:p>
          <a:p>
            <a:pPr algn="ctr" defTabSz="914354"/>
            <a:r>
              <a:rPr lang="en-US" sz="5467"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Arial"/>
              </a:rPr>
              <a:t>        2</a:t>
            </a:r>
          </a:p>
        </p:txBody>
      </p:sp>
      <p:cxnSp>
        <p:nvCxnSpPr>
          <p:cNvPr id="31" name="Straight Connector 30"/>
          <p:cNvCxnSpPr/>
          <p:nvPr/>
        </p:nvCxnSpPr>
        <p:spPr>
          <a:xfrm flipH="1">
            <a:off x="3222046" y="206912"/>
            <a:ext cx="32847" cy="364861"/>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cxnSp>
        <p:nvCxnSpPr>
          <p:cNvPr id="32" name="Straight Connector 31"/>
          <p:cNvCxnSpPr/>
          <p:nvPr/>
        </p:nvCxnSpPr>
        <p:spPr>
          <a:xfrm>
            <a:off x="9578794" y="206909"/>
            <a:ext cx="5412" cy="336883"/>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cxnSp>
        <p:nvCxnSpPr>
          <p:cNvPr id="34" name="Straight Connector 33"/>
          <p:cNvCxnSpPr/>
          <p:nvPr/>
        </p:nvCxnSpPr>
        <p:spPr>
          <a:xfrm flipH="1">
            <a:off x="6432209" y="206909"/>
            <a:ext cx="1" cy="336883"/>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sp>
        <p:nvSpPr>
          <p:cNvPr id="35" name="Rectangle 34"/>
          <p:cNvSpPr/>
          <p:nvPr/>
        </p:nvSpPr>
        <p:spPr>
          <a:xfrm>
            <a:off x="5217271" y="2424681"/>
            <a:ext cx="2307040" cy="1015661"/>
          </a:xfrm>
          <a:prstGeom prst="rect">
            <a:avLst/>
          </a:prstGeom>
          <a:noFill/>
        </p:spPr>
        <p:txBody>
          <a:bodyPr wrap="none" lIns="91439" tIns="45719" rIns="91439" bIns="45719">
            <a:spAutoFit/>
          </a:bodyPr>
          <a:lstStyle/>
          <a:p>
            <a:pPr algn="ctr" defTabSz="914354"/>
            <a:r>
              <a:rPr lang="en-US" sz="6000" dirty="0">
                <a:ln w="0"/>
                <a:solidFill>
                  <a:srgbClr val="FF0000"/>
                </a:solidFill>
                <a:effectLst>
                  <a:outerShdw blurRad="38100" dist="19050" dir="2700000" algn="tl" rotWithShape="0">
                    <a:schemeClr val="dk1">
                      <a:alpha val="40000"/>
                    </a:schemeClr>
                  </a:outerShdw>
                </a:effectLst>
                <a:latin typeface="Calibri"/>
                <a:cs typeface="Arial"/>
                <a:sym typeface="Arial"/>
              </a:rPr>
              <a:t>50 000</a:t>
            </a:r>
          </a:p>
        </p:txBody>
      </p:sp>
      <p:cxnSp>
        <p:nvCxnSpPr>
          <p:cNvPr id="2" name="Straight Connector 1">
            <a:extLst>
              <a:ext uri="{FF2B5EF4-FFF2-40B4-BE49-F238E27FC236}">
                <a16:creationId xmlns:a16="http://schemas.microsoft.com/office/drawing/2014/main" id="{2D39AA45-9E09-1FE4-A05B-7797064969FF}"/>
              </a:ext>
            </a:extLst>
          </p:cNvPr>
          <p:cNvCxnSpPr>
            <a:cxnSpLocks/>
          </p:cNvCxnSpPr>
          <p:nvPr/>
        </p:nvCxnSpPr>
        <p:spPr>
          <a:xfrm>
            <a:off x="5133034" y="2494654"/>
            <a:ext cx="2343958" cy="0"/>
          </a:xfrm>
          <a:prstGeom prst="line">
            <a:avLst/>
          </a:prstGeom>
          <a:ln w="38100">
            <a:solidFill>
              <a:schemeClr val="tx1"/>
            </a:solidFill>
          </a:ln>
        </p:spPr>
        <p:style>
          <a:lnRef idx="2">
            <a:schemeClr val="accent4"/>
          </a:lnRef>
          <a:fillRef idx="0">
            <a:schemeClr val="accent4"/>
          </a:fillRef>
          <a:effectRef idx="1">
            <a:schemeClr val="accent4"/>
          </a:effectRef>
          <a:fontRef idx="minor">
            <a:schemeClr val="tx1"/>
          </a:fontRef>
        </p:style>
      </p:cxnSp>
      <p:sp>
        <p:nvSpPr>
          <p:cNvPr id="3" name="TextBox 2">
            <a:extLst>
              <a:ext uri="{FF2B5EF4-FFF2-40B4-BE49-F238E27FC236}">
                <a16:creationId xmlns:a16="http://schemas.microsoft.com/office/drawing/2014/main" id="{75A835EA-A475-32E0-54F7-D11D2FCE980D}"/>
              </a:ext>
            </a:extLst>
          </p:cNvPr>
          <p:cNvSpPr txBox="1"/>
          <p:nvPr/>
        </p:nvSpPr>
        <p:spPr>
          <a:xfrm>
            <a:off x="4832899" y="1571674"/>
            <a:ext cx="6140450" cy="584775"/>
          </a:xfrm>
          <a:prstGeom prst="rect">
            <a:avLst/>
          </a:prstGeom>
          <a:noFill/>
        </p:spPr>
        <p:txBody>
          <a:bodyPr wrap="square">
            <a:spAutoFit/>
          </a:bodyPr>
          <a:lstStyle/>
          <a:p>
            <a:r>
              <a:rPr lang="en-US" sz="3200" b="1" dirty="0">
                <a:ln w="0"/>
                <a:effectLst>
                  <a:outerShdw blurRad="38100" dist="19050" dir="2700000" algn="tl" rotWithShape="0">
                    <a:schemeClr val="dk1">
                      <a:alpha val="40000"/>
                    </a:schemeClr>
                  </a:outerShdw>
                </a:effectLst>
                <a:latin typeface="+mj-lt"/>
                <a:cs typeface="Times New Roman" panose="02020603050405020304" pitchFamily="18" charset="0"/>
                <a:sym typeface="Arial"/>
              </a:rPr>
              <a:t>x</a:t>
            </a:r>
            <a:endParaRPr lang="en-US" sz="32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5196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80">
                                          <p:stCondLst>
                                            <p:cond delay="0"/>
                                          </p:stCondLst>
                                        </p:cTn>
                                        <p:tgtEl>
                                          <p:spTgt spid="35"/>
                                        </p:tgtEl>
                                      </p:cBhvr>
                                    </p:animEffect>
                                    <p:anim calcmode="lin" valueType="num">
                                      <p:cBhvr>
                                        <p:cTn id="4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7" dur="26">
                                          <p:stCondLst>
                                            <p:cond delay="650"/>
                                          </p:stCondLst>
                                        </p:cTn>
                                        <p:tgtEl>
                                          <p:spTgt spid="35"/>
                                        </p:tgtEl>
                                      </p:cBhvr>
                                      <p:to x="100000" y="60000"/>
                                    </p:animScale>
                                    <p:animScale>
                                      <p:cBhvr>
                                        <p:cTn id="48" dur="166" decel="50000">
                                          <p:stCondLst>
                                            <p:cond delay="676"/>
                                          </p:stCondLst>
                                        </p:cTn>
                                        <p:tgtEl>
                                          <p:spTgt spid="35"/>
                                        </p:tgtEl>
                                      </p:cBhvr>
                                      <p:to x="100000" y="100000"/>
                                    </p:animScale>
                                    <p:animScale>
                                      <p:cBhvr>
                                        <p:cTn id="49" dur="26">
                                          <p:stCondLst>
                                            <p:cond delay="1312"/>
                                          </p:stCondLst>
                                        </p:cTn>
                                        <p:tgtEl>
                                          <p:spTgt spid="35"/>
                                        </p:tgtEl>
                                      </p:cBhvr>
                                      <p:to x="100000" y="80000"/>
                                    </p:animScale>
                                    <p:animScale>
                                      <p:cBhvr>
                                        <p:cTn id="50" dur="166" decel="50000">
                                          <p:stCondLst>
                                            <p:cond delay="1338"/>
                                          </p:stCondLst>
                                        </p:cTn>
                                        <p:tgtEl>
                                          <p:spTgt spid="35"/>
                                        </p:tgtEl>
                                      </p:cBhvr>
                                      <p:to x="100000" y="100000"/>
                                    </p:animScale>
                                    <p:animScale>
                                      <p:cBhvr>
                                        <p:cTn id="51" dur="26">
                                          <p:stCondLst>
                                            <p:cond delay="1642"/>
                                          </p:stCondLst>
                                        </p:cTn>
                                        <p:tgtEl>
                                          <p:spTgt spid="35"/>
                                        </p:tgtEl>
                                      </p:cBhvr>
                                      <p:to x="100000" y="90000"/>
                                    </p:animScale>
                                    <p:animScale>
                                      <p:cBhvr>
                                        <p:cTn id="52" dur="166" decel="50000">
                                          <p:stCondLst>
                                            <p:cond delay="1668"/>
                                          </p:stCondLst>
                                        </p:cTn>
                                        <p:tgtEl>
                                          <p:spTgt spid="35"/>
                                        </p:tgtEl>
                                      </p:cBhvr>
                                      <p:to x="100000" y="100000"/>
                                    </p:animScale>
                                    <p:animScale>
                                      <p:cBhvr>
                                        <p:cTn id="53" dur="26">
                                          <p:stCondLst>
                                            <p:cond delay="1808"/>
                                          </p:stCondLst>
                                        </p:cTn>
                                        <p:tgtEl>
                                          <p:spTgt spid="35"/>
                                        </p:tgtEl>
                                      </p:cBhvr>
                                      <p:to x="100000" y="95000"/>
                                    </p:animScale>
                                    <p:animScale>
                                      <p:cBhvr>
                                        <p:cTn id="54" dur="166" decel="50000">
                                          <p:stCondLst>
                                            <p:cond delay="1834"/>
                                          </p:stCondLst>
                                        </p:cTn>
                                        <p:tgtEl>
                                          <p:spTgt spid="35"/>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2"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6620E16-36EF-0FF2-8E34-A28691E72490}"/>
              </a:ext>
            </a:extLst>
          </p:cNvPr>
          <p:cNvSpPr/>
          <p:nvPr/>
        </p:nvSpPr>
        <p:spPr>
          <a:xfrm>
            <a:off x="1782907" y="522663"/>
            <a:ext cx="9178636" cy="426679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w="28575">
                <a:solidFill>
                  <a:prstClr val="black"/>
                </a:solid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EAF62E2-CE40-41C1-BD9F-D53B7B9D601F}"/>
              </a:ext>
            </a:extLst>
          </p:cNvPr>
          <p:cNvPicPr>
            <a:picLocks noChangeAspect="1"/>
          </p:cNvPicPr>
          <p:nvPr/>
        </p:nvPicPr>
        <p:blipFill>
          <a:blip r:embed="rId4"/>
          <a:stretch>
            <a:fillRect/>
          </a:stretch>
        </p:blipFill>
        <p:spPr>
          <a:xfrm>
            <a:off x="5022244" y="835118"/>
            <a:ext cx="2261812" cy="768163"/>
          </a:xfrm>
          <a:prstGeom prst="rect">
            <a:avLst/>
          </a:prstGeom>
        </p:spPr>
      </p:pic>
      <p:pic>
        <p:nvPicPr>
          <p:cNvPr id="6" name="Picture 5">
            <a:extLst>
              <a:ext uri="{FF2B5EF4-FFF2-40B4-BE49-F238E27FC236}">
                <a16:creationId xmlns:a16="http://schemas.microsoft.com/office/drawing/2014/main" id="{16CBAEA3-4D7C-0567-20CC-FDF2940880C5}"/>
              </a:ext>
            </a:extLst>
          </p:cNvPr>
          <p:cNvPicPr>
            <a:picLocks noChangeAspect="1"/>
          </p:cNvPicPr>
          <p:nvPr/>
        </p:nvPicPr>
        <p:blipFill>
          <a:blip r:embed="rId5"/>
          <a:stretch>
            <a:fillRect/>
          </a:stretch>
        </p:blipFill>
        <p:spPr>
          <a:xfrm>
            <a:off x="3174596" y="1381026"/>
            <a:ext cx="6395258" cy="2286198"/>
          </a:xfrm>
          <a:prstGeom prst="rect">
            <a:avLst/>
          </a:prstGeom>
        </p:spPr>
      </p:pic>
      <p:sp>
        <p:nvSpPr>
          <p:cNvPr id="8" name="TextBox 7">
            <a:extLst>
              <a:ext uri="{FF2B5EF4-FFF2-40B4-BE49-F238E27FC236}">
                <a16:creationId xmlns:a16="http://schemas.microsoft.com/office/drawing/2014/main" id="{37997624-8AC4-D84B-F901-3BDC60A565A1}"/>
              </a:ext>
            </a:extLst>
          </p:cNvPr>
          <p:cNvSpPr txBox="1"/>
          <p:nvPr/>
        </p:nvSpPr>
        <p:spPr>
          <a:xfrm>
            <a:off x="4291780" y="3480619"/>
            <a:ext cx="4542503"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3)-   Trang 96</a:t>
            </a:r>
          </a:p>
        </p:txBody>
      </p:sp>
    </p:spTree>
    <p:extLst>
      <p:ext uri="{BB962C8B-B14F-4D97-AF65-F5344CB8AC3E}">
        <p14:creationId xmlns:p14="http://schemas.microsoft.com/office/powerpoint/2010/main" val="185358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HẠM DUYÊN 1 - 9Slide.vn">
            <a:extLst>
              <a:ext uri="{FF2B5EF4-FFF2-40B4-BE49-F238E27FC236}">
                <a16:creationId xmlns:a16="http://schemas.microsoft.com/office/drawing/2014/main" id="{620945CE-C11B-BADD-26E8-BDCAB3A32E62}"/>
              </a:ext>
            </a:extLst>
          </p:cNvPr>
          <p:cNvPicPr>
            <a:picLocks noChangeAspect="1"/>
          </p:cNvPicPr>
          <p:nvPr/>
        </p:nvPicPr>
        <p:blipFill>
          <a:blip r:embed="rId2"/>
          <a:stretch>
            <a:fillRect/>
          </a:stretch>
        </p:blipFill>
        <p:spPr>
          <a:xfrm rot="1439959">
            <a:off x="5386896" y="1077277"/>
            <a:ext cx="2536156" cy="2572735"/>
          </a:xfrm>
          <a:prstGeom prst="rect">
            <a:avLst/>
          </a:prstGeom>
        </p:spPr>
      </p:pic>
      <p:grpSp>
        <p:nvGrpSpPr>
          <p:cNvPr id="2" name="PHẠM DUYÊN 2 - 9Slide.vn">
            <a:extLst>
              <a:ext uri="{FF2B5EF4-FFF2-40B4-BE49-F238E27FC236}">
                <a16:creationId xmlns:a16="http://schemas.microsoft.com/office/drawing/2014/main" id="{8015E300-C516-D4C7-2862-78405BC2FE8C}"/>
              </a:ext>
            </a:extLst>
          </p:cNvPr>
          <p:cNvGrpSpPr/>
          <p:nvPr/>
        </p:nvGrpSpPr>
        <p:grpSpPr>
          <a:xfrm>
            <a:off x="411413" y="414882"/>
            <a:ext cx="668922" cy="707886"/>
            <a:chOff x="638175" y="506578"/>
            <a:chExt cx="668922" cy="707886"/>
          </a:xfrm>
        </p:grpSpPr>
        <p:sp>
          <p:nvSpPr>
            <p:cNvPr id="3" name="PHẠM DUYÊN 1 - 9Slide.vn">
              <a:extLst>
                <a:ext uri="{FF2B5EF4-FFF2-40B4-BE49-F238E27FC236}">
                  <a16:creationId xmlns:a16="http://schemas.microsoft.com/office/drawing/2014/main" id="{48EB841D-754A-0D28-2C1C-8B37E8947BBB}"/>
                </a:ext>
              </a:extLst>
            </p:cNvPr>
            <p:cNvSpPr/>
            <p:nvPr/>
          </p:nvSpPr>
          <p:spPr>
            <a:xfrm>
              <a:off x="676988" y="571585"/>
              <a:ext cx="590719" cy="590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HẠM DUYÊN 2 - 9Slide.vn">
              <a:extLst>
                <a:ext uri="{FF2B5EF4-FFF2-40B4-BE49-F238E27FC236}">
                  <a16:creationId xmlns:a16="http://schemas.microsoft.com/office/drawing/2014/main" id="{0DF7C160-CD87-8FC7-6B49-3532F4016F2F}"/>
                </a:ext>
              </a:extLst>
            </p:cNvPr>
            <p:cNvSpPr/>
            <p:nvPr/>
          </p:nvSpPr>
          <p:spPr>
            <a:xfrm>
              <a:off x="638175" y="528010"/>
              <a:ext cx="668922" cy="668922"/>
            </a:xfrm>
            <a:prstGeom prst="ellipse">
              <a:avLst/>
            </a:prstGeom>
            <a:noFill/>
            <a:ln w="28575">
              <a:solidFill>
                <a:srgbClr val="C193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HẠM DUYÊN 3 - 9Slide.vn">
              <a:extLst>
                <a:ext uri="{FF2B5EF4-FFF2-40B4-BE49-F238E27FC236}">
                  <a16:creationId xmlns:a16="http://schemas.microsoft.com/office/drawing/2014/main" id="{25E7511C-052A-0092-7AF1-A523A723C01F}"/>
                </a:ext>
              </a:extLst>
            </p:cNvPr>
            <p:cNvSpPr txBox="1"/>
            <p:nvPr/>
          </p:nvSpPr>
          <p:spPr>
            <a:xfrm>
              <a:off x="773835" y="506578"/>
              <a:ext cx="368542"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grpSp>
      <p:grpSp>
        <p:nvGrpSpPr>
          <p:cNvPr id="6" name="PHẠM DUYÊN 3 - 9Slide.vn">
            <a:extLst>
              <a:ext uri="{FF2B5EF4-FFF2-40B4-BE49-F238E27FC236}">
                <a16:creationId xmlns:a16="http://schemas.microsoft.com/office/drawing/2014/main" id="{FC958D04-FD58-F3DD-887B-D05EA9A7DB43}"/>
              </a:ext>
            </a:extLst>
          </p:cNvPr>
          <p:cNvGrpSpPr/>
          <p:nvPr/>
        </p:nvGrpSpPr>
        <p:grpSpPr>
          <a:xfrm>
            <a:off x="1191584" y="422011"/>
            <a:ext cx="1198607" cy="783193"/>
            <a:chOff x="930039" y="409881"/>
            <a:chExt cx="1198607" cy="783193"/>
          </a:xfrm>
        </p:grpSpPr>
        <p:sp>
          <p:nvSpPr>
            <p:cNvPr id="7" name="Rectangle: Rounded Corners 6">
              <a:extLst>
                <a:ext uri="{FF2B5EF4-FFF2-40B4-BE49-F238E27FC236}">
                  <a16:creationId xmlns:a16="http://schemas.microsoft.com/office/drawing/2014/main" id="{80D8F306-64DA-65DD-3ACE-EFC35439E277}"/>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PHẠM DUYÊN 3 - 9Slide.vn">
              <a:extLst>
                <a:ext uri="{FF2B5EF4-FFF2-40B4-BE49-F238E27FC236}">
                  <a16:creationId xmlns:a16="http://schemas.microsoft.com/office/drawing/2014/main" id="{270CCFC1-B055-88D0-C848-A326ACEAADB6}"/>
                </a:ext>
              </a:extLst>
            </p:cNvPr>
            <p:cNvSpPr txBox="1"/>
            <p:nvPr/>
          </p:nvSpPr>
          <p:spPr>
            <a:xfrm>
              <a:off x="1647662" y="431313"/>
              <a:ext cx="480984" cy="748963"/>
            </a:xfrm>
            <a:prstGeom prst="roundRect">
              <a:avLst/>
            </a:prstGeom>
            <a:noFill/>
          </p:spPr>
          <p:txBody>
            <a:bodyPr wrap="none" rtlCol="0">
              <a:spAutoFit/>
            </a:bodyPr>
            <a:lstStyle/>
            <a:p>
              <a:pPr algn="ctr"/>
              <a:r>
                <a:rPr lang="en-US" sz="4000" b="1">
                  <a:solidFill>
                    <a:schemeClr val="tx1">
                      <a:lumMod val="65000"/>
                      <a:lumOff val="35000"/>
                    </a:schemeClr>
                  </a:solidFill>
                  <a:latin typeface="+mj-lt"/>
                </a:rPr>
                <a:t>?</a:t>
              </a:r>
            </a:p>
          </p:txBody>
        </p:sp>
        <p:sp>
          <p:nvSpPr>
            <p:cNvPr id="9" name="PHẠM DUYÊN 3 - 9Slide.vn">
              <a:extLst>
                <a:ext uri="{FF2B5EF4-FFF2-40B4-BE49-F238E27FC236}">
                  <a16:creationId xmlns:a16="http://schemas.microsoft.com/office/drawing/2014/main" id="{7F2FDD46-850A-BA80-75F0-9A1CE1933DAF}"/>
                </a:ext>
              </a:extLst>
            </p:cNvPr>
            <p:cNvSpPr txBox="1"/>
            <p:nvPr/>
          </p:nvSpPr>
          <p:spPr>
            <a:xfrm>
              <a:off x="930039" y="409881"/>
              <a:ext cx="840692" cy="783193"/>
            </a:xfrm>
            <a:prstGeom prst="roundRect">
              <a:avLst/>
            </a:prstGeom>
            <a:noFill/>
          </p:spPr>
          <p:txBody>
            <a:bodyPr wrap="none" rtlCol="0">
              <a:spAutoFit/>
            </a:bodyPr>
            <a:lstStyle/>
            <a:p>
              <a:pPr algn="ctr"/>
              <a:r>
                <a:rPr lang="en-US" sz="4000" b="1">
                  <a:solidFill>
                    <a:schemeClr val="tx1">
                      <a:lumMod val="65000"/>
                      <a:lumOff val="35000"/>
                    </a:schemeClr>
                  </a:solidFill>
                  <a:latin typeface="+mj-lt"/>
                </a:rPr>
                <a:t>Số</a:t>
              </a:r>
            </a:p>
          </p:txBody>
        </p:sp>
      </p:grpSp>
      <p:pic>
        <p:nvPicPr>
          <p:cNvPr id="24" name="PHẠM DUYÊN 4 - 9Slide.vn">
            <a:extLst>
              <a:ext uri="{FF2B5EF4-FFF2-40B4-BE49-F238E27FC236}">
                <a16:creationId xmlns:a16="http://schemas.microsoft.com/office/drawing/2014/main" id="{2B2EB658-71D0-4FE5-DB03-E33BFB698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80" y="1447800"/>
            <a:ext cx="3092170" cy="1903602"/>
          </a:xfrm>
          <a:prstGeom prst="rect">
            <a:avLst/>
          </a:prstGeom>
        </p:spPr>
      </p:pic>
      <p:pic>
        <p:nvPicPr>
          <p:cNvPr id="27" name="PHẠM DUYÊN 5 - 9Slide.vn">
            <a:extLst>
              <a:ext uri="{FF2B5EF4-FFF2-40B4-BE49-F238E27FC236}">
                <a16:creationId xmlns:a16="http://schemas.microsoft.com/office/drawing/2014/main" id="{06FA5202-60B5-FB2A-9165-2FD886BA76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0607"/>
          <a:stretch>
            <a:fillRect/>
          </a:stretch>
        </p:blipFill>
        <p:spPr>
          <a:xfrm>
            <a:off x="8801100" y="518648"/>
            <a:ext cx="2781300" cy="1538752"/>
          </a:xfrm>
          <a:prstGeom prst="rect">
            <a:avLst/>
          </a:prstGeom>
        </p:spPr>
      </p:pic>
      <p:sp>
        <p:nvSpPr>
          <p:cNvPr id="10" name="PHẠM DUYÊN 6 - 9Slide.vn">
            <a:extLst>
              <a:ext uri="{FF2B5EF4-FFF2-40B4-BE49-F238E27FC236}">
                <a16:creationId xmlns:a16="http://schemas.microsoft.com/office/drawing/2014/main" id="{ADAE3DDD-89F7-B6E2-2BF5-7B4A40C7F245}"/>
              </a:ext>
            </a:extLst>
          </p:cNvPr>
          <p:cNvSpPr txBox="1"/>
          <p:nvPr/>
        </p:nvSpPr>
        <p:spPr>
          <a:xfrm>
            <a:off x="402773" y="1976976"/>
            <a:ext cx="685800" cy="753476"/>
          </a:xfrm>
          <a:prstGeom prst="rect">
            <a:avLst/>
          </a:prstGeom>
          <a:noFill/>
        </p:spPr>
        <p:txBody>
          <a:bodyPr wrap="square" rtlCol="0">
            <a:spAutoFit/>
          </a:bodyPr>
          <a:lstStyle/>
          <a:p>
            <a:pPr>
              <a:lnSpc>
                <a:spcPct val="116000"/>
              </a:lnSpc>
            </a:pPr>
            <a:r>
              <a:rPr lang="en-US" sz="4000" b="1" spc="-100">
                <a:solidFill>
                  <a:schemeClr val="tx1">
                    <a:lumMod val="75000"/>
                    <a:lumOff val="25000"/>
                  </a:schemeClr>
                </a:solidFill>
              </a:rPr>
              <a:t>a)</a:t>
            </a:r>
            <a:endParaRPr lang="vi-VN" sz="4000" b="1" spc="-100">
              <a:solidFill>
                <a:schemeClr val="tx1">
                  <a:lumMod val="75000"/>
                  <a:lumOff val="25000"/>
                </a:schemeClr>
              </a:solidFill>
            </a:endParaRPr>
          </a:p>
        </p:txBody>
      </p:sp>
      <p:cxnSp>
        <p:nvCxnSpPr>
          <p:cNvPr id="12" name="PHẠM DUYÊN 7 - 9Slide.vn">
            <a:extLst>
              <a:ext uri="{FF2B5EF4-FFF2-40B4-BE49-F238E27FC236}">
                <a16:creationId xmlns:a16="http://schemas.microsoft.com/office/drawing/2014/main" id="{25B40213-3A7E-9A8B-01C8-DC854DCFC9D9}"/>
              </a:ext>
            </a:extLst>
          </p:cNvPr>
          <p:cNvCxnSpPr>
            <a:cxnSpLocks/>
          </p:cNvCxnSpPr>
          <p:nvPr/>
        </p:nvCxnSpPr>
        <p:spPr>
          <a:xfrm flipH="1">
            <a:off x="4026503" y="2363167"/>
            <a:ext cx="1375921" cy="0"/>
          </a:xfrm>
          <a:prstGeom prst="straightConnector1">
            <a:avLst/>
          </a:prstGeom>
          <a:noFill/>
          <a:ln w="57150" cap="rnd">
            <a:solidFill>
              <a:srgbClr val="F54D6D"/>
            </a:solidFill>
            <a:prstDash val="solid"/>
            <a:headEnd type="stealth"/>
            <a:tailEnd w="lg" len="lg"/>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mc:AlternateContent xmlns:mc="http://schemas.openxmlformats.org/markup-compatibility/2006" xmlns:a14="http://schemas.microsoft.com/office/drawing/2010/main">
        <mc:Choice Requires="a14">
          <p:sp>
            <p:nvSpPr>
              <p:cNvPr id="13" name="PHẠM DUYÊN 8 - 9Slide.vn">
                <a:extLst>
                  <a:ext uri="{FF2B5EF4-FFF2-40B4-BE49-F238E27FC236}">
                    <a16:creationId xmlns:a16="http://schemas.microsoft.com/office/drawing/2014/main" id="{2227CA9E-5416-FEB1-6D28-A122A71A2591}"/>
                  </a:ext>
                </a:extLst>
              </p:cNvPr>
              <p:cNvSpPr txBox="1"/>
              <p:nvPr/>
            </p:nvSpPr>
            <p:spPr>
              <a:xfrm>
                <a:off x="4153721" y="1752600"/>
                <a:ext cx="1040320" cy="646331"/>
              </a:xfrm>
              <a:prstGeom prst="rect">
                <a:avLst/>
              </a:prstGeom>
              <a:noFill/>
            </p:spPr>
            <p:txBody>
              <a:bodyPr wrap="square" rtlCol="0">
                <a:spAutoFit/>
              </a:bodyPr>
              <a:lstStyle/>
              <a:p>
                <a:pPr algn="ctr"/>
                <a14:m>
                  <m:oMath xmlns:m="http://schemas.openxmlformats.org/officeDocument/2006/math">
                    <m:r>
                      <a:rPr lang="en-US" sz="36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rPr>
                      <m:t>× </m:t>
                    </m:r>
                  </m:oMath>
                </a14:m>
                <a:r>
                  <a:rPr lang="en-US" sz="3600" b="1">
                    <a:solidFill>
                      <a:srgbClr val="FF000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3</a:t>
                </a:r>
              </a:p>
            </p:txBody>
          </p:sp>
        </mc:Choice>
        <mc:Fallback xmlns="">
          <p:sp>
            <p:nvSpPr>
              <p:cNvPr id="13" name="PHẠM DUYÊN 8 - 9Slide.vn">
                <a:extLst>
                  <a:ext uri="{FF2B5EF4-FFF2-40B4-BE49-F238E27FC236}">
                    <a16:creationId xmlns:a16="http://schemas.microsoft.com/office/drawing/2014/main" id="{2227CA9E-5416-FEB1-6D28-A122A71A2591}"/>
                  </a:ext>
                </a:extLst>
              </p:cNvPr>
              <p:cNvSpPr txBox="1">
                <a:spLocks noRot="1" noChangeAspect="1" noMove="1" noResize="1" noEditPoints="1" noAdjustHandles="1" noChangeArrowheads="1" noChangeShapeType="1" noTextEdit="1"/>
              </p:cNvSpPr>
              <p:nvPr/>
            </p:nvSpPr>
            <p:spPr>
              <a:xfrm>
                <a:off x="4153721" y="1752600"/>
                <a:ext cx="1040320" cy="646331"/>
              </a:xfrm>
              <a:prstGeom prst="rect">
                <a:avLst/>
              </a:prstGeom>
              <a:blipFill>
                <a:blip r:embed="rId6"/>
                <a:stretch>
                  <a:fillRect t="-16038" r="-12865" b="-40566"/>
                </a:stretch>
              </a:blipFill>
            </p:spPr>
            <p:txBody>
              <a:bodyPr/>
              <a:lstStyle/>
              <a:p>
                <a:r>
                  <a:rPr lang="en-US">
                    <a:noFill/>
                  </a:rPr>
                  <a:t> </a:t>
                </a:r>
              </a:p>
            </p:txBody>
          </p:sp>
        </mc:Fallback>
      </mc:AlternateContent>
      <p:sp>
        <p:nvSpPr>
          <p:cNvPr id="17" name="PHẠM DUYÊN 9 - 9Slide.vn">
            <a:extLst>
              <a:ext uri="{FF2B5EF4-FFF2-40B4-BE49-F238E27FC236}">
                <a16:creationId xmlns:a16="http://schemas.microsoft.com/office/drawing/2014/main" id="{240C8DA6-7BBB-21CF-B887-CF8071D9E037}"/>
              </a:ext>
            </a:extLst>
          </p:cNvPr>
          <p:cNvSpPr txBox="1"/>
          <p:nvPr/>
        </p:nvSpPr>
        <p:spPr>
          <a:xfrm>
            <a:off x="1659297" y="1986429"/>
            <a:ext cx="1699724" cy="753476"/>
          </a:xfrm>
          <a:prstGeom prst="rect">
            <a:avLst/>
          </a:prstGeom>
          <a:noFill/>
        </p:spPr>
        <p:txBody>
          <a:bodyPr wrap="square" rtlCol="0">
            <a:spAutoFit/>
          </a:bodyPr>
          <a:lstStyle/>
          <a:p>
            <a:pPr algn="ctr">
              <a:lnSpc>
                <a:spcPct val="116000"/>
              </a:lnSpc>
            </a:pPr>
            <a:r>
              <a:rPr lang="en-US" sz="4000" b="1" spc="-100">
                <a:solidFill>
                  <a:schemeClr val="tx1">
                    <a:lumMod val="75000"/>
                    <a:lumOff val="25000"/>
                  </a:schemeClr>
                </a:solidFill>
                <a:latin typeface="+mj-lt"/>
              </a:rPr>
              <a:t>15 000</a:t>
            </a:r>
            <a:endParaRPr lang="vi-VN" sz="4000" b="1" spc="-100">
              <a:solidFill>
                <a:schemeClr val="tx1">
                  <a:lumMod val="75000"/>
                  <a:lumOff val="25000"/>
                </a:schemeClr>
              </a:solidFill>
              <a:latin typeface="+mj-lt"/>
            </a:endParaRPr>
          </a:p>
        </p:txBody>
      </p:sp>
      <p:sp>
        <p:nvSpPr>
          <p:cNvPr id="18" name="PHẠM DUYÊN 10 - 9Slide.vn">
            <a:extLst>
              <a:ext uri="{FF2B5EF4-FFF2-40B4-BE49-F238E27FC236}">
                <a16:creationId xmlns:a16="http://schemas.microsoft.com/office/drawing/2014/main" id="{73AC0966-18C2-7607-965E-B68D12447CC2}"/>
              </a:ext>
            </a:extLst>
          </p:cNvPr>
          <p:cNvSpPr txBox="1"/>
          <p:nvPr/>
        </p:nvSpPr>
        <p:spPr>
          <a:xfrm>
            <a:off x="6341438" y="2004967"/>
            <a:ext cx="693844" cy="753476"/>
          </a:xfrm>
          <a:prstGeom prst="rect">
            <a:avLst/>
          </a:prstGeom>
          <a:noFill/>
        </p:spPr>
        <p:txBody>
          <a:bodyPr wrap="square" rtlCol="0">
            <a:spAutoFit/>
          </a:bodyPr>
          <a:lstStyle/>
          <a:p>
            <a:pPr algn="ctr">
              <a:lnSpc>
                <a:spcPct val="116000"/>
              </a:lnSpc>
            </a:pPr>
            <a:r>
              <a:rPr lang="en-US" sz="4000" b="1" spc="-100">
                <a:effectLst>
                  <a:outerShdw blurRad="38100" dist="38100" dir="2700000" algn="tl">
                    <a:srgbClr val="000000">
                      <a:alpha val="43137"/>
                    </a:srgbClr>
                  </a:outerShdw>
                </a:effectLst>
                <a:latin typeface="+mj-lt"/>
              </a:rPr>
              <a:t>?</a:t>
            </a:r>
            <a:endParaRPr lang="vi-VN" sz="4000" b="1" spc="-100">
              <a:effectLst>
                <a:outerShdw blurRad="38100" dist="38100" dir="2700000" algn="tl">
                  <a:srgbClr val="000000">
                    <a:alpha val="43137"/>
                  </a:srgbClr>
                </a:outerShdw>
              </a:effectLst>
              <a:latin typeface="+mj-lt"/>
            </a:endParaRPr>
          </a:p>
        </p:txBody>
      </p:sp>
      <p:sp>
        <p:nvSpPr>
          <p:cNvPr id="19" name="PHẠM DUYÊN 11 - 9Slide.vn">
            <a:extLst>
              <a:ext uri="{FF2B5EF4-FFF2-40B4-BE49-F238E27FC236}">
                <a16:creationId xmlns:a16="http://schemas.microsoft.com/office/drawing/2014/main" id="{07055807-F77F-00B3-42BE-33784EC56B0F}"/>
              </a:ext>
            </a:extLst>
          </p:cNvPr>
          <p:cNvSpPr txBox="1"/>
          <p:nvPr/>
        </p:nvSpPr>
        <p:spPr>
          <a:xfrm>
            <a:off x="9850915" y="990600"/>
            <a:ext cx="693844" cy="753476"/>
          </a:xfrm>
          <a:prstGeom prst="rect">
            <a:avLst/>
          </a:prstGeom>
          <a:noFill/>
        </p:spPr>
        <p:txBody>
          <a:bodyPr wrap="square" rtlCol="0">
            <a:spAutoFit/>
          </a:bodyPr>
          <a:lstStyle/>
          <a:p>
            <a:pPr algn="ctr">
              <a:lnSpc>
                <a:spcPct val="116000"/>
              </a:lnSpc>
            </a:pPr>
            <a:r>
              <a:rPr lang="en-US" sz="4000" b="1" spc="-100">
                <a:effectLst>
                  <a:outerShdw blurRad="38100" dist="38100" dir="2700000" algn="tl">
                    <a:srgbClr val="000000">
                      <a:alpha val="43137"/>
                    </a:srgbClr>
                  </a:outerShdw>
                </a:effectLst>
                <a:latin typeface="+mj-lt"/>
              </a:rPr>
              <a:t>?</a:t>
            </a:r>
            <a:endParaRPr lang="vi-VN" sz="4000" b="1" spc="-100">
              <a:effectLst>
                <a:outerShdw blurRad="38100" dist="38100" dir="2700000" algn="tl">
                  <a:srgbClr val="000000">
                    <a:alpha val="43137"/>
                  </a:srgbClr>
                </a:outerShdw>
              </a:effectLst>
              <a:latin typeface="+mj-lt"/>
            </a:endParaRPr>
          </a:p>
        </p:txBody>
      </p:sp>
      <p:cxnSp>
        <p:nvCxnSpPr>
          <p:cNvPr id="20" name="PHẠM DUYÊN 12 - 9Slide.vn">
            <a:extLst>
              <a:ext uri="{FF2B5EF4-FFF2-40B4-BE49-F238E27FC236}">
                <a16:creationId xmlns:a16="http://schemas.microsoft.com/office/drawing/2014/main" id="{401F985E-DD73-05E0-39B7-7F4AC50DCED9}"/>
              </a:ext>
            </a:extLst>
          </p:cNvPr>
          <p:cNvCxnSpPr>
            <a:cxnSpLocks/>
          </p:cNvCxnSpPr>
          <p:nvPr/>
        </p:nvCxnSpPr>
        <p:spPr>
          <a:xfrm flipH="1">
            <a:off x="7948470" y="2006082"/>
            <a:ext cx="1148051" cy="542325"/>
          </a:xfrm>
          <a:prstGeom prst="straightConnector1">
            <a:avLst/>
          </a:prstGeom>
          <a:noFill/>
          <a:ln w="57150" cap="rnd">
            <a:solidFill>
              <a:srgbClr val="F54D6D"/>
            </a:solidFill>
            <a:prstDash val="solid"/>
            <a:headEnd type="stealth"/>
            <a:tailEnd w="lg" len="lg"/>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mc:AlternateContent xmlns:mc="http://schemas.openxmlformats.org/markup-compatibility/2006" xmlns:a14="http://schemas.microsoft.com/office/drawing/2010/main">
        <mc:Choice Requires="a14">
          <p:sp>
            <p:nvSpPr>
              <p:cNvPr id="21" name="PHẠM DUYÊN 13 - 9Slide.vn">
                <a:extLst>
                  <a:ext uri="{FF2B5EF4-FFF2-40B4-BE49-F238E27FC236}">
                    <a16:creationId xmlns:a16="http://schemas.microsoft.com/office/drawing/2014/main" id="{4AB5C726-8685-0DCE-00D6-3C1E1731257A}"/>
                  </a:ext>
                </a:extLst>
              </p:cNvPr>
              <p:cNvSpPr txBox="1"/>
              <p:nvPr/>
            </p:nvSpPr>
            <p:spPr>
              <a:xfrm rot="20048445">
                <a:off x="7841260" y="1714969"/>
                <a:ext cx="1040320" cy="646331"/>
              </a:xfrm>
              <a:prstGeom prst="rect">
                <a:avLst/>
              </a:prstGeom>
              <a:noFill/>
            </p:spPr>
            <p:txBody>
              <a:bodyPr wrap="square" rtlCol="0">
                <a:spAutoFit/>
              </a:bodyPr>
              <a:lstStyle/>
              <a:p>
                <a:pPr algn="ctr"/>
                <a14:m>
                  <m:oMath xmlns:m="http://schemas.openxmlformats.org/officeDocument/2006/math">
                    <m:r>
                      <a:rPr lang="en-US" sz="36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rPr>
                      <m:t>× </m:t>
                    </m:r>
                  </m:oMath>
                </a14:m>
                <a:r>
                  <a:rPr lang="en-US" sz="3600" b="1">
                    <a:solidFill>
                      <a:srgbClr val="FF000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2</a:t>
                </a:r>
              </a:p>
            </p:txBody>
          </p:sp>
        </mc:Choice>
        <mc:Fallback xmlns="">
          <p:sp>
            <p:nvSpPr>
              <p:cNvPr id="21" name="PHẠM DUYÊN 13 - 9Slide.vn">
                <a:extLst>
                  <a:ext uri="{FF2B5EF4-FFF2-40B4-BE49-F238E27FC236}">
                    <a16:creationId xmlns:a16="http://schemas.microsoft.com/office/drawing/2014/main" id="{4AB5C726-8685-0DCE-00D6-3C1E1731257A}"/>
                  </a:ext>
                </a:extLst>
              </p:cNvPr>
              <p:cNvSpPr txBox="1">
                <a:spLocks noRot="1" noChangeAspect="1" noMove="1" noResize="1" noEditPoints="1" noAdjustHandles="1" noChangeArrowheads="1" noChangeShapeType="1" noTextEdit="1"/>
              </p:cNvSpPr>
              <p:nvPr/>
            </p:nvSpPr>
            <p:spPr>
              <a:xfrm rot="20048445">
                <a:off x="7841260" y="1714969"/>
                <a:ext cx="1040320" cy="646331"/>
              </a:xfrm>
              <a:prstGeom prst="rect">
                <a:avLst/>
              </a:prstGeom>
              <a:blipFill>
                <a:blip r:embed="rId7"/>
                <a:stretch>
                  <a:fillRect t="-13450" r="-18408" b="-8187"/>
                </a:stretch>
              </a:blipFill>
            </p:spPr>
            <p:txBody>
              <a:bodyPr/>
              <a:lstStyle/>
              <a:p>
                <a:r>
                  <a:rPr lang="en-US">
                    <a:noFill/>
                  </a:rPr>
                  <a:t> </a:t>
                </a:r>
              </a:p>
            </p:txBody>
          </p:sp>
        </mc:Fallback>
      </mc:AlternateContent>
      <p:sp>
        <p:nvSpPr>
          <p:cNvPr id="40" name="PHẠM DUYÊN 14 - 9Slide.vn">
            <a:extLst>
              <a:ext uri="{FF2B5EF4-FFF2-40B4-BE49-F238E27FC236}">
                <a16:creationId xmlns:a16="http://schemas.microsoft.com/office/drawing/2014/main" id="{328C20A6-6E4E-AEDC-4AC9-2B5692ECF529}"/>
              </a:ext>
            </a:extLst>
          </p:cNvPr>
          <p:cNvSpPr txBox="1"/>
          <p:nvPr/>
        </p:nvSpPr>
        <p:spPr>
          <a:xfrm>
            <a:off x="5740400" y="1976358"/>
            <a:ext cx="1915064" cy="748218"/>
          </a:xfrm>
          <a:prstGeom prst="rect">
            <a:avLst/>
          </a:prstGeom>
          <a:noFill/>
        </p:spPr>
        <p:txBody>
          <a:bodyPr wrap="square" rtlCol="0">
            <a:spAutoFit/>
          </a:bodyPr>
          <a:lstStyle/>
          <a:p>
            <a:pPr algn="ctr">
              <a:lnSpc>
                <a:spcPct val="116000"/>
              </a:lnSpc>
            </a:pPr>
            <a:r>
              <a:rPr lang="en-US" sz="4000" b="1" spc="-100" dirty="0">
                <a:solidFill>
                  <a:srgbClr val="002060"/>
                </a:solidFill>
                <a:latin typeface="+mj-lt"/>
              </a:rPr>
              <a:t>45 000</a:t>
            </a:r>
            <a:endParaRPr lang="vi-VN" sz="4000" b="1" spc="-100" dirty="0">
              <a:solidFill>
                <a:srgbClr val="002060"/>
              </a:solidFill>
              <a:latin typeface="+mj-lt"/>
            </a:endParaRPr>
          </a:p>
        </p:txBody>
      </p:sp>
      <p:sp>
        <p:nvSpPr>
          <p:cNvPr id="43" name="PHẠM DUYÊN 15 - 9Slide.vn">
            <a:extLst>
              <a:ext uri="{FF2B5EF4-FFF2-40B4-BE49-F238E27FC236}">
                <a16:creationId xmlns:a16="http://schemas.microsoft.com/office/drawing/2014/main" id="{D66EC40E-1F27-D237-D72C-034F2CB480BB}"/>
              </a:ext>
            </a:extLst>
          </p:cNvPr>
          <p:cNvSpPr txBox="1"/>
          <p:nvPr/>
        </p:nvSpPr>
        <p:spPr>
          <a:xfrm>
            <a:off x="9273746" y="1006061"/>
            <a:ext cx="1915064" cy="748218"/>
          </a:xfrm>
          <a:prstGeom prst="rect">
            <a:avLst/>
          </a:prstGeom>
          <a:noFill/>
        </p:spPr>
        <p:txBody>
          <a:bodyPr wrap="square" rtlCol="0">
            <a:spAutoFit/>
          </a:bodyPr>
          <a:lstStyle/>
          <a:p>
            <a:pPr algn="ctr">
              <a:lnSpc>
                <a:spcPct val="116000"/>
              </a:lnSpc>
            </a:pPr>
            <a:r>
              <a:rPr lang="en-US" sz="4000" b="1" spc="-100">
                <a:solidFill>
                  <a:srgbClr val="002060"/>
                </a:solidFill>
                <a:latin typeface="+mj-lt"/>
              </a:rPr>
              <a:t>90 000</a:t>
            </a:r>
            <a:endParaRPr lang="vi-VN" sz="4000" b="1" spc="-100">
              <a:solidFill>
                <a:srgbClr val="002060"/>
              </a:solidFill>
              <a:latin typeface="+mj-lt"/>
            </a:endParaRPr>
          </a:p>
        </p:txBody>
      </p:sp>
      <p:pic>
        <p:nvPicPr>
          <p:cNvPr id="47" name="PHẠM DUYÊN 16 - 9Slide.vn">
            <a:extLst>
              <a:ext uri="{FF2B5EF4-FFF2-40B4-BE49-F238E27FC236}">
                <a16:creationId xmlns:a16="http://schemas.microsoft.com/office/drawing/2014/main" id="{F6BB9139-FFC5-7F8C-0268-CECCFBDFE3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5057204" y="4029772"/>
            <a:ext cx="2627170" cy="2447228"/>
          </a:xfrm>
          <a:prstGeom prst="rect">
            <a:avLst/>
          </a:prstGeom>
        </p:spPr>
      </p:pic>
      <p:pic>
        <p:nvPicPr>
          <p:cNvPr id="48" name="PHẠM DUYÊN 17 - 9Slide.vn">
            <a:extLst>
              <a:ext uri="{FF2B5EF4-FFF2-40B4-BE49-F238E27FC236}">
                <a16:creationId xmlns:a16="http://schemas.microsoft.com/office/drawing/2014/main" id="{D733587E-3936-DCEA-822E-D91EB69F0A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0607"/>
          <a:stretch>
            <a:fillRect/>
          </a:stretch>
        </p:blipFill>
        <p:spPr>
          <a:xfrm>
            <a:off x="1245203" y="4038600"/>
            <a:ext cx="2781300" cy="1538752"/>
          </a:xfrm>
          <a:prstGeom prst="rect">
            <a:avLst/>
          </a:prstGeom>
        </p:spPr>
      </p:pic>
      <p:pic>
        <p:nvPicPr>
          <p:cNvPr id="49" name="PHẠM DUYÊN 18 - 9Slide.vn">
            <a:extLst>
              <a:ext uri="{FF2B5EF4-FFF2-40B4-BE49-F238E27FC236}">
                <a16:creationId xmlns:a16="http://schemas.microsoft.com/office/drawing/2014/main" id="{5506DA8D-6555-3B5F-BA7B-217F9F11C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794" y="4644687"/>
            <a:ext cx="3092170" cy="1903602"/>
          </a:xfrm>
          <a:prstGeom prst="rect">
            <a:avLst/>
          </a:prstGeom>
        </p:spPr>
      </p:pic>
      <p:sp>
        <p:nvSpPr>
          <p:cNvPr id="50" name="PHẠM DUYÊN 19 - 9Slide.vn">
            <a:extLst>
              <a:ext uri="{FF2B5EF4-FFF2-40B4-BE49-F238E27FC236}">
                <a16:creationId xmlns:a16="http://schemas.microsoft.com/office/drawing/2014/main" id="{FD7E7533-BD4B-DE54-9F84-E58B0F890C57}"/>
              </a:ext>
            </a:extLst>
          </p:cNvPr>
          <p:cNvSpPr txBox="1"/>
          <p:nvPr/>
        </p:nvSpPr>
        <p:spPr>
          <a:xfrm>
            <a:off x="402773" y="4630386"/>
            <a:ext cx="685800" cy="753476"/>
          </a:xfrm>
          <a:prstGeom prst="rect">
            <a:avLst/>
          </a:prstGeom>
          <a:noFill/>
        </p:spPr>
        <p:txBody>
          <a:bodyPr wrap="square" rtlCol="0">
            <a:spAutoFit/>
          </a:bodyPr>
          <a:lstStyle/>
          <a:p>
            <a:pPr>
              <a:lnSpc>
                <a:spcPct val="116000"/>
              </a:lnSpc>
            </a:pPr>
            <a:r>
              <a:rPr lang="en-US" sz="4000" b="1" spc="-100">
                <a:solidFill>
                  <a:schemeClr val="tx1">
                    <a:lumMod val="75000"/>
                    <a:lumOff val="25000"/>
                  </a:schemeClr>
                </a:solidFill>
              </a:rPr>
              <a:t>b)</a:t>
            </a:r>
            <a:endParaRPr lang="vi-VN" sz="4000" b="1" spc="-100">
              <a:solidFill>
                <a:schemeClr val="tx1">
                  <a:lumMod val="75000"/>
                  <a:lumOff val="25000"/>
                </a:schemeClr>
              </a:solidFill>
            </a:endParaRPr>
          </a:p>
        </p:txBody>
      </p:sp>
      <p:cxnSp>
        <p:nvCxnSpPr>
          <p:cNvPr id="51" name="PHẠM DUYÊN 20 - 9Slide.vn">
            <a:extLst>
              <a:ext uri="{FF2B5EF4-FFF2-40B4-BE49-F238E27FC236}">
                <a16:creationId xmlns:a16="http://schemas.microsoft.com/office/drawing/2014/main" id="{4DBDE083-19EF-4890-CF22-C8E6372134DC}"/>
              </a:ext>
            </a:extLst>
          </p:cNvPr>
          <p:cNvCxnSpPr>
            <a:cxnSpLocks/>
          </p:cNvCxnSpPr>
          <p:nvPr/>
        </p:nvCxnSpPr>
        <p:spPr>
          <a:xfrm flipH="1">
            <a:off x="4026503" y="4910301"/>
            <a:ext cx="1068011" cy="0"/>
          </a:xfrm>
          <a:prstGeom prst="straightConnector1">
            <a:avLst/>
          </a:prstGeom>
          <a:noFill/>
          <a:ln w="57150" cap="rnd">
            <a:solidFill>
              <a:srgbClr val="F54D6D"/>
            </a:solidFill>
            <a:prstDash val="solid"/>
            <a:headEnd type="stealth"/>
            <a:tailEnd w="lg" len="lg"/>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mc:AlternateContent xmlns:mc="http://schemas.openxmlformats.org/markup-compatibility/2006" xmlns:a14="http://schemas.microsoft.com/office/drawing/2010/main">
        <mc:Choice Requires="a14">
          <p:sp>
            <p:nvSpPr>
              <p:cNvPr id="52" name="PHẠM DUYÊN 21 - 9Slide.vn">
                <a:extLst>
                  <a:ext uri="{FF2B5EF4-FFF2-40B4-BE49-F238E27FC236}">
                    <a16:creationId xmlns:a16="http://schemas.microsoft.com/office/drawing/2014/main" id="{042528DA-A2AD-685D-9275-1773C9E0BD62}"/>
                  </a:ext>
                </a:extLst>
              </p:cNvPr>
              <p:cNvSpPr txBox="1"/>
              <p:nvPr/>
            </p:nvSpPr>
            <p:spPr>
              <a:xfrm>
                <a:off x="3988880" y="4267200"/>
                <a:ext cx="1040320" cy="646331"/>
              </a:xfrm>
              <a:prstGeom prst="rect">
                <a:avLst/>
              </a:prstGeom>
              <a:noFill/>
            </p:spPr>
            <p:txBody>
              <a:bodyPr wrap="square" rtlCol="0">
                <a:spAutoFit/>
              </a:bodyPr>
              <a:lstStyle/>
              <a:p>
                <a:pPr algn="ctr"/>
                <a14:m>
                  <m:oMath xmlns:m="http://schemas.openxmlformats.org/officeDocument/2006/math">
                    <m:r>
                      <a:rPr lang="en-US" sz="36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rPr>
                      <m:t>× </m:t>
                    </m:r>
                  </m:oMath>
                </a14:m>
                <a:r>
                  <a:rPr lang="en-US" sz="3600" b="1">
                    <a:solidFill>
                      <a:srgbClr val="FF000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2</a:t>
                </a:r>
              </a:p>
            </p:txBody>
          </p:sp>
        </mc:Choice>
        <mc:Fallback xmlns="">
          <p:sp>
            <p:nvSpPr>
              <p:cNvPr id="52" name="PHẠM DUYÊN 21 - 9Slide.vn">
                <a:extLst>
                  <a:ext uri="{FF2B5EF4-FFF2-40B4-BE49-F238E27FC236}">
                    <a16:creationId xmlns:a16="http://schemas.microsoft.com/office/drawing/2014/main" id="{042528DA-A2AD-685D-9275-1773C9E0BD62}"/>
                  </a:ext>
                </a:extLst>
              </p:cNvPr>
              <p:cNvSpPr txBox="1">
                <a:spLocks noRot="1" noChangeAspect="1" noMove="1" noResize="1" noEditPoints="1" noAdjustHandles="1" noChangeArrowheads="1" noChangeShapeType="1" noTextEdit="1"/>
              </p:cNvSpPr>
              <p:nvPr/>
            </p:nvSpPr>
            <p:spPr>
              <a:xfrm>
                <a:off x="3988880" y="4267200"/>
                <a:ext cx="1040320" cy="646331"/>
              </a:xfrm>
              <a:prstGeom prst="rect">
                <a:avLst/>
              </a:prstGeom>
              <a:blipFill>
                <a:blip r:embed="rId10"/>
                <a:stretch>
                  <a:fillRect t="-16038" r="-13450" b="-41509"/>
                </a:stretch>
              </a:blipFill>
            </p:spPr>
            <p:txBody>
              <a:bodyPr/>
              <a:lstStyle/>
              <a:p>
                <a:r>
                  <a:rPr lang="en-US">
                    <a:noFill/>
                  </a:rPr>
                  <a:t> </a:t>
                </a:r>
              </a:p>
            </p:txBody>
          </p:sp>
        </mc:Fallback>
      </mc:AlternateContent>
      <p:sp>
        <p:nvSpPr>
          <p:cNvPr id="53" name="PHẠM DUYÊN 22 - 9Slide.vn">
            <a:extLst>
              <a:ext uri="{FF2B5EF4-FFF2-40B4-BE49-F238E27FC236}">
                <a16:creationId xmlns:a16="http://schemas.microsoft.com/office/drawing/2014/main" id="{F5E2F0F1-5877-7F10-55D7-3F2F8E957EB1}"/>
              </a:ext>
            </a:extLst>
          </p:cNvPr>
          <p:cNvSpPr txBox="1"/>
          <p:nvPr/>
        </p:nvSpPr>
        <p:spPr>
          <a:xfrm>
            <a:off x="1957876" y="4533563"/>
            <a:ext cx="1699724" cy="753476"/>
          </a:xfrm>
          <a:prstGeom prst="rect">
            <a:avLst/>
          </a:prstGeom>
          <a:noFill/>
        </p:spPr>
        <p:txBody>
          <a:bodyPr wrap="square" rtlCol="0">
            <a:spAutoFit/>
          </a:bodyPr>
          <a:lstStyle/>
          <a:p>
            <a:pPr algn="ctr">
              <a:lnSpc>
                <a:spcPct val="116000"/>
              </a:lnSpc>
            </a:pPr>
            <a:r>
              <a:rPr lang="en-US" sz="4000" b="1" spc="-100" dirty="0">
                <a:solidFill>
                  <a:schemeClr val="tx1">
                    <a:lumMod val="75000"/>
                    <a:lumOff val="25000"/>
                  </a:schemeClr>
                </a:solidFill>
                <a:latin typeface="+mj-lt"/>
              </a:rPr>
              <a:t>15 000</a:t>
            </a:r>
            <a:endParaRPr lang="vi-VN" sz="4000" b="1" spc="-100" dirty="0">
              <a:solidFill>
                <a:schemeClr val="tx1">
                  <a:lumMod val="75000"/>
                  <a:lumOff val="25000"/>
                </a:schemeClr>
              </a:solidFill>
              <a:latin typeface="+mj-lt"/>
            </a:endParaRPr>
          </a:p>
        </p:txBody>
      </p:sp>
      <p:sp>
        <p:nvSpPr>
          <p:cNvPr id="54" name="PHẠM DUYÊN 23 - 9Slide.vn">
            <a:extLst>
              <a:ext uri="{FF2B5EF4-FFF2-40B4-BE49-F238E27FC236}">
                <a16:creationId xmlns:a16="http://schemas.microsoft.com/office/drawing/2014/main" id="{4E5B2DCC-69D2-BAA9-8D31-15CA4DDB88F9}"/>
              </a:ext>
            </a:extLst>
          </p:cNvPr>
          <p:cNvSpPr txBox="1"/>
          <p:nvPr/>
        </p:nvSpPr>
        <p:spPr>
          <a:xfrm>
            <a:off x="5956864" y="4497794"/>
            <a:ext cx="693844" cy="753476"/>
          </a:xfrm>
          <a:prstGeom prst="rect">
            <a:avLst/>
          </a:prstGeom>
          <a:noFill/>
        </p:spPr>
        <p:txBody>
          <a:bodyPr wrap="square" rtlCol="0">
            <a:spAutoFit/>
          </a:bodyPr>
          <a:lstStyle/>
          <a:p>
            <a:pPr algn="ctr">
              <a:lnSpc>
                <a:spcPct val="116000"/>
              </a:lnSpc>
            </a:pPr>
            <a:r>
              <a:rPr lang="en-US" sz="4000" b="1" spc="-100">
                <a:effectLst>
                  <a:outerShdw blurRad="38100" dist="38100" dir="2700000" algn="tl">
                    <a:srgbClr val="000000">
                      <a:alpha val="43137"/>
                    </a:srgbClr>
                  </a:outerShdw>
                </a:effectLst>
                <a:latin typeface="+mj-lt"/>
              </a:rPr>
              <a:t>?</a:t>
            </a:r>
            <a:endParaRPr lang="vi-VN" sz="4000" b="1" spc="-100">
              <a:effectLst>
                <a:outerShdw blurRad="38100" dist="38100" dir="2700000" algn="tl">
                  <a:srgbClr val="000000">
                    <a:alpha val="43137"/>
                  </a:srgbClr>
                </a:outerShdw>
              </a:effectLst>
              <a:latin typeface="+mj-lt"/>
            </a:endParaRPr>
          </a:p>
        </p:txBody>
      </p:sp>
      <p:cxnSp>
        <p:nvCxnSpPr>
          <p:cNvPr id="55" name="PHẠM DUYÊN 24 - 9Slide.vn">
            <a:extLst>
              <a:ext uri="{FF2B5EF4-FFF2-40B4-BE49-F238E27FC236}">
                <a16:creationId xmlns:a16="http://schemas.microsoft.com/office/drawing/2014/main" id="{B8856B3E-971E-443A-E6D3-2058D99A25CA}"/>
              </a:ext>
            </a:extLst>
          </p:cNvPr>
          <p:cNvCxnSpPr>
            <a:cxnSpLocks/>
          </p:cNvCxnSpPr>
          <p:nvPr/>
        </p:nvCxnSpPr>
        <p:spPr>
          <a:xfrm flipH="1" flipV="1">
            <a:off x="7715205" y="5114324"/>
            <a:ext cx="1169870" cy="400067"/>
          </a:xfrm>
          <a:prstGeom prst="straightConnector1">
            <a:avLst/>
          </a:prstGeom>
          <a:noFill/>
          <a:ln w="57150" cap="rnd">
            <a:solidFill>
              <a:srgbClr val="F54D6D"/>
            </a:solidFill>
            <a:prstDash val="solid"/>
            <a:headEnd type="stealth"/>
            <a:tailEnd w="lg" len="lg"/>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mc:AlternateContent xmlns:mc="http://schemas.openxmlformats.org/markup-compatibility/2006" xmlns:a14="http://schemas.microsoft.com/office/drawing/2010/main">
        <mc:Choice Requires="a14">
          <p:sp>
            <p:nvSpPr>
              <p:cNvPr id="56" name="PHẠM DUYÊN 25 - 9Slide.vn">
                <a:extLst>
                  <a:ext uri="{FF2B5EF4-FFF2-40B4-BE49-F238E27FC236}">
                    <a16:creationId xmlns:a16="http://schemas.microsoft.com/office/drawing/2014/main" id="{643A2356-00B5-094D-0AB8-100114E97A76}"/>
                  </a:ext>
                </a:extLst>
              </p:cNvPr>
              <p:cNvSpPr txBox="1"/>
              <p:nvPr/>
            </p:nvSpPr>
            <p:spPr>
              <a:xfrm rot="1013570">
                <a:off x="7808212" y="4669767"/>
                <a:ext cx="1040320" cy="646331"/>
              </a:xfrm>
              <a:prstGeom prst="rect">
                <a:avLst/>
              </a:prstGeom>
              <a:noFill/>
            </p:spPr>
            <p:txBody>
              <a:bodyPr wrap="square" rtlCol="0">
                <a:spAutoFit/>
              </a:bodyPr>
              <a:lstStyle/>
              <a:p>
                <a:pPr algn="ctr"/>
                <a14:m>
                  <m:oMath xmlns:m="http://schemas.openxmlformats.org/officeDocument/2006/math">
                    <m:r>
                      <a:rPr lang="en-US" sz="36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rPr>
                      <m:t>× </m:t>
                    </m:r>
                  </m:oMath>
                </a14:m>
                <a:r>
                  <a:rPr lang="en-US" sz="3600" b="1">
                    <a:solidFill>
                      <a:srgbClr val="FF000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3</a:t>
                </a:r>
              </a:p>
            </p:txBody>
          </p:sp>
        </mc:Choice>
        <mc:Fallback xmlns="">
          <p:sp>
            <p:nvSpPr>
              <p:cNvPr id="56" name="PHẠM DUYÊN 25 - 9Slide.vn">
                <a:extLst>
                  <a:ext uri="{FF2B5EF4-FFF2-40B4-BE49-F238E27FC236}">
                    <a16:creationId xmlns:a16="http://schemas.microsoft.com/office/drawing/2014/main" id="{643A2356-00B5-094D-0AB8-100114E97A76}"/>
                  </a:ext>
                </a:extLst>
              </p:cNvPr>
              <p:cNvSpPr txBox="1">
                <a:spLocks noRot="1" noChangeAspect="1" noMove="1" noResize="1" noEditPoints="1" noAdjustHandles="1" noChangeArrowheads="1" noChangeShapeType="1" noTextEdit="1"/>
              </p:cNvSpPr>
              <p:nvPr/>
            </p:nvSpPr>
            <p:spPr>
              <a:xfrm rot="1013570">
                <a:off x="7808212" y="4669767"/>
                <a:ext cx="1040320" cy="646331"/>
              </a:xfrm>
              <a:prstGeom prst="rect">
                <a:avLst/>
              </a:prstGeom>
              <a:blipFill>
                <a:blip r:embed="rId11"/>
                <a:stretch>
                  <a:fillRect r="-12308" b="-30263"/>
                </a:stretch>
              </a:blipFill>
            </p:spPr>
            <p:txBody>
              <a:bodyPr/>
              <a:lstStyle/>
              <a:p>
                <a:r>
                  <a:rPr lang="en-US">
                    <a:noFill/>
                  </a:rPr>
                  <a:t> </a:t>
                </a:r>
              </a:p>
            </p:txBody>
          </p:sp>
        </mc:Fallback>
      </mc:AlternateContent>
      <p:sp>
        <p:nvSpPr>
          <p:cNvPr id="57" name="PHẠM DUYÊN 26 - 9Slide.vn">
            <a:extLst>
              <a:ext uri="{FF2B5EF4-FFF2-40B4-BE49-F238E27FC236}">
                <a16:creationId xmlns:a16="http://schemas.microsoft.com/office/drawing/2014/main" id="{753A5261-21E6-B5D2-3674-33B370DDC751}"/>
              </a:ext>
            </a:extLst>
          </p:cNvPr>
          <p:cNvSpPr txBox="1"/>
          <p:nvPr/>
        </p:nvSpPr>
        <p:spPr>
          <a:xfrm>
            <a:off x="9906823" y="5256683"/>
            <a:ext cx="693844" cy="753476"/>
          </a:xfrm>
          <a:prstGeom prst="rect">
            <a:avLst/>
          </a:prstGeom>
          <a:noFill/>
        </p:spPr>
        <p:txBody>
          <a:bodyPr wrap="square" rtlCol="0">
            <a:spAutoFit/>
          </a:bodyPr>
          <a:lstStyle/>
          <a:p>
            <a:pPr algn="ctr">
              <a:lnSpc>
                <a:spcPct val="116000"/>
              </a:lnSpc>
            </a:pPr>
            <a:r>
              <a:rPr lang="en-US" sz="4000" b="1" spc="-100">
                <a:effectLst>
                  <a:outerShdw blurRad="38100" dist="38100" dir="2700000" algn="tl">
                    <a:srgbClr val="000000">
                      <a:alpha val="43137"/>
                    </a:srgbClr>
                  </a:outerShdw>
                </a:effectLst>
                <a:latin typeface="+mj-lt"/>
              </a:rPr>
              <a:t>?</a:t>
            </a:r>
            <a:endParaRPr lang="vi-VN" sz="4000" b="1" spc="-100">
              <a:effectLst>
                <a:outerShdw blurRad="38100" dist="38100" dir="2700000" algn="tl">
                  <a:srgbClr val="000000">
                    <a:alpha val="43137"/>
                  </a:srgbClr>
                </a:outerShdw>
              </a:effectLst>
              <a:latin typeface="+mj-lt"/>
            </a:endParaRPr>
          </a:p>
        </p:txBody>
      </p:sp>
      <p:sp>
        <p:nvSpPr>
          <p:cNvPr id="58" name="PHẠM DUYÊN 27 - 9Slide.vn">
            <a:extLst>
              <a:ext uri="{FF2B5EF4-FFF2-40B4-BE49-F238E27FC236}">
                <a16:creationId xmlns:a16="http://schemas.microsoft.com/office/drawing/2014/main" id="{00A659E0-BA50-E275-C604-125295BED1B0}"/>
              </a:ext>
            </a:extLst>
          </p:cNvPr>
          <p:cNvSpPr txBox="1"/>
          <p:nvPr/>
        </p:nvSpPr>
        <p:spPr>
          <a:xfrm>
            <a:off x="5336746" y="4536192"/>
            <a:ext cx="1915064" cy="748218"/>
          </a:xfrm>
          <a:prstGeom prst="rect">
            <a:avLst/>
          </a:prstGeom>
          <a:noFill/>
        </p:spPr>
        <p:txBody>
          <a:bodyPr wrap="square" rtlCol="0">
            <a:spAutoFit/>
          </a:bodyPr>
          <a:lstStyle/>
          <a:p>
            <a:pPr algn="ctr">
              <a:lnSpc>
                <a:spcPct val="116000"/>
              </a:lnSpc>
            </a:pPr>
            <a:r>
              <a:rPr lang="en-US" sz="4000" b="1" spc="-100" dirty="0">
                <a:solidFill>
                  <a:srgbClr val="002060"/>
                </a:solidFill>
                <a:latin typeface="+mj-lt"/>
              </a:rPr>
              <a:t>30 000</a:t>
            </a:r>
            <a:endParaRPr lang="vi-VN" sz="4000" b="1" spc="-100" dirty="0">
              <a:solidFill>
                <a:srgbClr val="002060"/>
              </a:solidFill>
              <a:latin typeface="+mj-lt"/>
            </a:endParaRPr>
          </a:p>
        </p:txBody>
      </p:sp>
      <p:sp>
        <p:nvSpPr>
          <p:cNvPr id="59" name="PHẠM DUYÊN 28 - 9Slide.vn">
            <a:extLst>
              <a:ext uri="{FF2B5EF4-FFF2-40B4-BE49-F238E27FC236}">
                <a16:creationId xmlns:a16="http://schemas.microsoft.com/office/drawing/2014/main" id="{E3848B73-01CD-893F-61A5-F26137B15B7D}"/>
              </a:ext>
            </a:extLst>
          </p:cNvPr>
          <p:cNvSpPr txBox="1"/>
          <p:nvPr/>
        </p:nvSpPr>
        <p:spPr>
          <a:xfrm>
            <a:off x="9299146" y="5235161"/>
            <a:ext cx="1915064" cy="748218"/>
          </a:xfrm>
          <a:prstGeom prst="rect">
            <a:avLst/>
          </a:prstGeom>
          <a:noFill/>
        </p:spPr>
        <p:txBody>
          <a:bodyPr wrap="square" rtlCol="0">
            <a:spAutoFit/>
          </a:bodyPr>
          <a:lstStyle/>
          <a:p>
            <a:pPr algn="ctr">
              <a:lnSpc>
                <a:spcPct val="116000"/>
              </a:lnSpc>
            </a:pPr>
            <a:r>
              <a:rPr lang="en-US" sz="4000" b="1" spc="-100">
                <a:solidFill>
                  <a:srgbClr val="002060"/>
                </a:solidFill>
                <a:latin typeface="+mj-lt"/>
              </a:rPr>
              <a:t>90 000</a:t>
            </a:r>
            <a:endParaRPr lang="vi-VN" sz="4000" b="1" spc="-100">
              <a:solidFill>
                <a:srgbClr val="002060"/>
              </a:solidFill>
              <a:latin typeface="+mj-lt"/>
            </a:endParaRPr>
          </a:p>
        </p:txBody>
      </p:sp>
      <p:sp>
        <p:nvSpPr>
          <p:cNvPr id="11" name="Cloud 10">
            <a:extLst>
              <a:ext uri="{FF2B5EF4-FFF2-40B4-BE49-F238E27FC236}">
                <a16:creationId xmlns:a16="http://schemas.microsoft.com/office/drawing/2014/main" id="{DAFDA418-7AB6-1E1D-04F6-1A05F663A227}"/>
              </a:ext>
            </a:extLst>
          </p:cNvPr>
          <p:cNvSpPr/>
          <p:nvPr/>
        </p:nvSpPr>
        <p:spPr>
          <a:xfrm>
            <a:off x="8583930" y="2846070"/>
            <a:ext cx="2781300" cy="1035361"/>
          </a:xfrm>
          <a:prstGeom prst="cloud">
            <a:avLst/>
          </a:prstGeom>
          <a:solidFill>
            <a:srgbClr val="EFF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0"/>
                <a:solidFill>
                  <a:schemeClr val="tx1"/>
                </a:solidFill>
                <a:effectLst>
                  <a:outerShdw blurRad="38100" dist="19050" dir="2700000" algn="tl" rotWithShape="0">
                    <a:schemeClr val="dk1">
                      <a:alpha val="40000"/>
                    </a:schemeClr>
                  </a:outerShdw>
                </a:effectLst>
              </a:rPr>
              <a:t>Làm</a:t>
            </a:r>
            <a:r>
              <a:rPr lang="en-US" sz="3600" dirty="0">
                <a:ln w="0"/>
                <a:solidFill>
                  <a:schemeClr val="tx1"/>
                </a:solidFill>
                <a:effectLst>
                  <a:outerShdw blurRad="38100" dist="19050" dir="2700000" algn="tl" rotWithShape="0">
                    <a:schemeClr val="dk1">
                      <a:alpha val="40000"/>
                    </a:schemeClr>
                  </a:outerShdw>
                </a:effectLst>
              </a:rPr>
              <a:t> SGK</a:t>
            </a:r>
          </a:p>
        </p:txBody>
      </p:sp>
    </p:spTree>
    <p:extLst>
      <p:ext uri="{BB962C8B-B14F-4D97-AF65-F5344CB8AC3E}">
        <p14:creationId xmlns:p14="http://schemas.microsoft.com/office/powerpoint/2010/main" val="5100036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1000"/>
                                        <p:tgtEl>
                                          <p:spTgt spid="46"/>
                                        </p:tgtEl>
                                      </p:cBhvr>
                                    </p:animEffect>
                                    <p:anim calcmode="lin" valueType="num">
                                      <p:cBhvr>
                                        <p:cTn id="56" dur="1000" fill="hold"/>
                                        <p:tgtEl>
                                          <p:spTgt spid="46"/>
                                        </p:tgtEl>
                                        <p:attrNameLst>
                                          <p:attrName>ppt_x</p:attrName>
                                        </p:attrNameLst>
                                      </p:cBhvr>
                                      <p:tavLst>
                                        <p:tav tm="0">
                                          <p:val>
                                            <p:strVal val="#ppt_x"/>
                                          </p:val>
                                        </p:tav>
                                        <p:tav tm="100000">
                                          <p:val>
                                            <p:strVal val="#ppt_x"/>
                                          </p:val>
                                        </p:tav>
                                      </p:tavLst>
                                    </p:anim>
                                    <p:anim calcmode="lin" valueType="num">
                                      <p:cBhvr>
                                        <p:cTn id="57" dur="1000" fill="hold"/>
                                        <p:tgtEl>
                                          <p:spTgt spid="4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1000"/>
                                        <p:tgtEl>
                                          <p:spTgt spid="50"/>
                                        </p:tgtEl>
                                      </p:cBhvr>
                                    </p:animEffect>
                                    <p:anim calcmode="lin" valueType="num">
                                      <p:cBhvr>
                                        <p:cTn id="66" dur="1000" fill="hold"/>
                                        <p:tgtEl>
                                          <p:spTgt spid="50"/>
                                        </p:tgtEl>
                                        <p:attrNameLst>
                                          <p:attrName>ppt_x</p:attrName>
                                        </p:attrNameLst>
                                      </p:cBhvr>
                                      <p:tavLst>
                                        <p:tav tm="0">
                                          <p:val>
                                            <p:strVal val="#ppt_x"/>
                                          </p:val>
                                        </p:tav>
                                        <p:tav tm="100000">
                                          <p:val>
                                            <p:strVal val="#ppt_x"/>
                                          </p:val>
                                        </p:tav>
                                      </p:tavLst>
                                    </p:anim>
                                    <p:anim calcmode="lin" valueType="num">
                                      <p:cBhvr>
                                        <p:cTn id="67" dur="1000" fill="hold"/>
                                        <p:tgtEl>
                                          <p:spTgt spid="5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1000"/>
                                        <p:tgtEl>
                                          <p:spTgt spid="51"/>
                                        </p:tgtEl>
                                      </p:cBhvr>
                                    </p:animEffect>
                                    <p:anim calcmode="lin" valueType="num">
                                      <p:cBhvr>
                                        <p:cTn id="71" dur="1000" fill="hold"/>
                                        <p:tgtEl>
                                          <p:spTgt spid="51"/>
                                        </p:tgtEl>
                                        <p:attrNameLst>
                                          <p:attrName>ppt_x</p:attrName>
                                        </p:attrNameLst>
                                      </p:cBhvr>
                                      <p:tavLst>
                                        <p:tav tm="0">
                                          <p:val>
                                            <p:strVal val="#ppt_x"/>
                                          </p:val>
                                        </p:tav>
                                        <p:tav tm="100000">
                                          <p:val>
                                            <p:strVal val="#ppt_x"/>
                                          </p:val>
                                        </p:tav>
                                      </p:tavLst>
                                    </p:anim>
                                    <p:anim calcmode="lin" valueType="num">
                                      <p:cBhvr>
                                        <p:cTn id="72" dur="1000" fill="hold"/>
                                        <p:tgtEl>
                                          <p:spTgt spid="51"/>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anim calcmode="lin" valueType="num">
                                      <p:cBhvr>
                                        <p:cTn id="76" dur="1000" fill="hold"/>
                                        <p:tgtEl>
                                          <p:spTgt spid="52"/>
                                        </p:tgtEl>
                                        <p:attrNameLst>
                                          <p:attrName>ppt_x</p:attrName>
                                        </p:attrNameLst>
                                      </p:cBhvr>
                                      <p:tavLst>
                                        <p:tav tm="0">
                                          <p:val>
                                            <p:strVal val="#ppt_x"/>
                                          </p:val>
                                        </p:tav>
                                        <p:tav tm="100000">
                                          <p:val>
                                            <p:strVal val="#ppt_x"/>
                                          </p:val>
                                        </p:tav>
                                      </p:tavLst>
                                    </p:anim>
                                    <p:anim calcmode="lin" valueType="num">
                                      <p:cBhvr>
                                        <p:cTn id="77" dur="1000" fill="hold"/>
                                        <p:tgtEl>
                                          <p:spTgt spid="52"/>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fade">
                                      <p:cBhvr>
                                        <p:cTn id="80" dur="1000"/>
                                        <p:tgtEl>
                                          <p:spTgt spid="53"/>
                                        </p:tgtEl>
                                      </p:cBhvr>
                                    </p:animEffect>
                                    <p:anim calcmode="lin" valueType="num">
                                      <p:cBhvr>
                                        <p:cTn id="81" dur="1000" fill="hold"/>
                                        <p:tgtEl>
                                          <p:spTgt spid="53"/>
                                        </p:tgtEl>
                                        <p:attrNameLst>
                                          <p:attrName>ppt_x</p:attrName>
                                        </p:attrNameLst>
                                      </p:cBhvr>
                                      <p:tavLst>
                                        <p:tav tm="0">
                                          <p:val>
                                            <p:strVal val="#ppt_x"/>
                                          </p:val>
                                        </p:tav>
                                        <p:tav tm="100000">
                                          <p:val>
                                            <p:strVal val="#ppt_x"/>
                                          </p:val>
                                        </p:tav>
                                      </p:tavLst>
                                    </p:anim>
                                    <p:anim calcmode="lin" valueType="num">
                                      <p:cBhvr>
                                        <p:cTn id="82" dur="1000" fill="hold"/>
                                        <p:tgtEl>
                                          <p:spTgt spid="53"/>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fade">
                                      <p:cBhvr>
                                        <p:cTn id="85" dur="1000"/>
                                        <p:tgtEl>
                                          <p:spTgt spid="54"/>
                                        </p:tgtEl>
                                      </p:cBhvr>
                                    </p:animEffect>
                                    <p:anim calcmode="lin" valueType="num">
                                      <p:cBhvr>
                                        <p:cTn id="86" dur="1000" fill="hold"/>
                                        <p:tgtEl>
                                          <p:spTgt spid="54"/>
                                        </p:tgtEl>
                                        <p:attrNameLst>
                                          <p:attrName>ppt_x</p:attrName>
                                        </p:attrNameLst>
                                      </p:cBhvr>
                                      <p:tavLst>
                                        <p:tav tm="0">
                                          <p:val>
                                            <p:strVal val="#ppt_x"/>
                                          </p:val>
                                        </p:tav>
                                        <p:tav tm="100000">
                                          <p:val>
                                            <p:strVal val="#ppt_x"/>
                                          </p:val>
                                        </p:tav>
                                      </p:tavLst>
                                    </p:anim>
                                    <p:anim calcmode="lin" valueType="num">
                                      <p:cBhvr>
                                        <p:cTn id="87" dur="1000" fill="hold"/>
                                        <p:tgtEl>
                                          <p:spTgt spid="54"/>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1000"/>
                                        <p:tgtEl>
                                          <p:spTgt spid="55"/>
                                        </p:tgtEl>
                                      </p:cBhvr>
                                    </p:animEffect>
                                    <p:anim calcmode="lin" valueType="num">
                                      <p:cBhvr>
                                        <p:cTn id="91" dur="1000" fill="hold"/>
                                        <p:tgtEl>
                                          <p:spTgt spid="55"/>
                                        </p:tgtEl>
                                        <p:attrNameLst>
                                          <p:attrName>ppt_x</p:attrName>
                                        </p:attrNameLst>
                                      </p:cBhvr>
                                      <p:tavLst>
                                        <p:tav tm="0">
                                          <p:val>
                                            <p:strVal val="#ppt_x"/>
                                          </p:val>
                                        </p:tav>
                                        <p:tav tm="100000">
                                          <p:val>
                                            <p:strVal val="#ppt_x"/>
                                          </p:val>
                                        </p:tav>
                                      </p:tavLst>
                                    </p:anim>
                                    <p:anim calcmode="lin" valueType="num">
                                      <p:cBhvr>
                                        <p:cTn id="92" dur="1000" fill="hold"/>
                                        <p:tgtEl>
                                          <p:spTgt spid="55"/>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fade">
                                      <p:cBhvr>
                                        <p:cTn id="95" dur="1000"/>
                                        <p:tgtEl>
                                          <p:spTgt spid="56"/>
                                        </p:tgtEl>
                                      </p:cBhvr>
                                    </p:animEffect>
                                    <p:anim calcmode="lin" valueType="num">
                                      <p:cBhvr>
                                        <p:cTn id="96" dur="1000" fill="hold"/>
                                        <p:tgtEl>
                                          <p:spTgt spid="56"/>
                                        </p:tgtEl>
                                        <p:attrNameLst>
                                          <p:attrName>ppt_x</p:attrName>
                                        </p:attrNameLst>
                                      </p:cBhvr>
                                      <p:tavLst>
                                        <p:tav tm="0">
                                          <p:val>
                                            <p:strVal val="#ppt_x"/>
                                          </p:val>
                                        </p:tav>
                                        <p:tav tm="100000">
                                          <p:val>
                                            <p:strVal val="#ppt_x"/>
                                          </p:val>
                                        </p:tav>
                                      </p:tavLst>
                                    </p:anim>
                                    <p:anim calcmode="lin" valueType="num">
                                      <p:cBhvr>
                                        <p:cTn id="97" dur="1000" fill="hold"/>
                                        <p:tgtEl>
                                          <p:spTgt spid="56"/>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fade">
                                      <p:cBhvr>
                                        <p:cTn id="100" dur="1000"/>
                                        <p:tgtEl>
                                          <p:spTgt spid="57"/>
                                        </p:tgtEl>
                                      </p:cBhvr>
                                    </p:animEffect>
                                    <p:anim calcmode="lin" valueType="num">
                                      <p:cBhvr>
                                        <p:cTn id="101" dur="1000" fill="hold"/>
                                        <p:tgtEl>
                                          <p:spTgt spid="57"/>
                                        </p:tgtEl>
                                        <p:attrNameLst>
                                          <p:attrName>ppt_x</p:attrName>
                                        </p:attrNameLst>
                                      </p:cBhvr>
                                      <p:tavLst>
                                        <p:tav tm="0">
                                          <p:val>
                                            <p:strVal val="#ppt_x"/>
                                          </p:val>
                                        </p:tav>
                                        <p:tav tm="100000">
                                          <p:val>
                                            <p:strVal val="#ppt_x"/>
                                          </p:val>
                                        </p:tav>
                                      </p:tavLst>
                                    </p:anim>
                                    <p:anim calcmode="lin" valueType="num">
                                      <p:cBhvr>
                                        <p:cTn id="102" dur="1000" fill="hold"/>
                                        <p:tgtEl>
                                          <p:spTgt spid="57"/>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47"/>
                                        </p:tgtEl>
                                        <p:attrNameLst>
                                          <p:attrName>style.visibility</p:attrName>
                                        </p:attrNameLst>
                                      </p:cBhvr>
                                      <p:to>
                                        <p:strVal val="visible"/>
                                      </p:to>
                                    </p:set>
                                    <p:animEffect transition="in" filter="fade">
                                      <p:cBhvr>
                                        <p:cTn id="105" dur="1000"/>
                                        <p:tgtEl>
                                          <p:spTgt spid="47"/>
                                        </p:tgtEl>
                                      </p:cBhvr>
                                    </p:animEffect>
                                    <p:anim calcmode="lin" valueType="num">
                                      <p:cBhvr>
                                        <p:cTn id="106" dur="1000" fill="hold"/>
                                        <p:tgtEl>
                                          <p:spTgt spid="47"/>
                                        </p:tgtEl>
                                        <p:attrNameLst>
                                          <p:attrName>ppt_x</p:attrName>
                                        </p:attrNameLst>
                                      </p:cBhvr>
                                      <p:tavLst>
                                        <p:tav tm="0">
                                          <p:val>
                                            <p:strVal val="#ppt_x"/>
                                          </p:val>
                                        </p:tav>
                                        <p:tav tm="100000">
                                          <p:val>
                                            <p:strVal val="#ppt_x"/>
                                          </p:val>
                                        </p:tav>
                                      </p:tavLst>
                                    </p:anim>
                                    <p:anim calcmode="lin" valueType="num">
                                      <p:cBhvr>
                                        <p:cTn id="107" dur="1000" fill="hold"/>
                                        <p:tgtEl>
                                          <p:spTgt spid="47"/>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fade">
                                      <p:cBhvr>
                                        <p:cTn id="110" dur="1000"/>
                                        <p:tgtEl>
                                          <p:spTgt spid="48"/>
                                        </p:tgtEl>
                                      </p:cBhvr>
                                    </p:animEffect>
                                    <p:anim calcmode="lin" valueType="num">
                                      <p:cBhvr>
                                        <p:cTn id="111" dur="1000" fill="hold"/>
                                        <p:tgtEl>
                                          <p:spTgt spid="48"/>
                                        </p:tgtEl>
                                        <p:attrNameLst>
                                          <p:attrName>ppt_x</p:attrName>
                                        </p:attrNameLst>
                                      </p:cBhvr>
                                      <p:tavLst>
                                        <p:tav tm="0">
                                          <p:val>
                                            <p:strVal val="#ppt_x"/>
                                          </p:val>
                                        </p:tav>
                                        <p:tav tm="100000">
                                          <p:val>
                                            <p:strVal val="#ppt_x"/>
                                          </p:val>
                                        </p:tav>
                                      </p:tavLst>
                                    </p:anim>
                                    <p:anim calcmode="lin" valueType="num">
                                      <p:cBhvr>
                                        <p:cTn id="112" dur="1000" fill="hold"/>
                                        <p:tgtEl>
                                          <p:spTgt spid="48"/>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fade">
                                      <p:cBhvr>
                                        <p:cTn id="115" dur="1000"/>
                                        <p:tgtEl>
                                          <p:spTgt spid="49"/>
                                        </p:tgtEl>
                                      </p:cBhvr>
                                    </p:animEffect>
                                    <p:anim calcmode="lin" valueType="num">
                                      <p:cBhvr>
                                        <p:cTn id="116" dur="1000" fill="hold"/>
                                        <p:tgtEl>
                                          <p:spTgt spid="49"/>
                                        </p:tgtEl>
                                        <p:attrNameLst>
                                          <p:attrName>ppt_x</p:attrName>
                                        </p:attrNameLst>
                                      </p:cBhvr>
                                      <p:tavLst>
                                        <p:tav tm="0">
                                          <p:val>
                                            <p:strVal val="#ppt_x"/>
                                          </p:val>
                                        </p:tav>
                                        <p:tav tm="100000">
                                          <p:val>
                                            <p:strVal val="#ppt_x"/>
                                          </p:val>
                                        </p:tav>
                                      </p:tavLst>
                                    </p:anim>
                                    <p:anim calcmode="lin" valueType="num">
                                      <p:cBhvr>
                                        <p:cTn id="11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1"/>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fade">
                                      <p:cBhvr>
                                        <p:cTn id="126" dur="1000"/>
                                        <p:tgtEl>
                                          <p:spTgt spid="40"/>
                                        </p:tgtEl>
                                      </p:cBhvr>
                                    </p:animEffect>
                                    <p:anim calcmode="lin" valueType="num">
                                      <p:cBhvr>
                                        <p:cTn id="127" dur="1000" fill="hold"/>
                                        <p:tgtEl>
                                          <p:spTgt spid="40"/>
                                        </p:tgtEl>
                                        <p:attrNameLst>
                                          <p:attrName>ppt_x</p:attrName>
                                        </p:attrNameLst>
                                      </p:cBhvr>
                                      <p:tavLst>
                                        <p:tav tm="0">
                                          <p:val>
                                            <p:strVal val="#ppt_x"/>
                                          </p:val>
                                        </p:tav>
                                        <p:tav tm="100000">
                                          <p:val>
                                            <p:strVal val="#ppt_x"/>
                                          </p:val>
                                        </p:tav>
                                      </p:tavLst>
                                    </p:anim>
                                    <p:anim calcmode="lin" valueType="num">
                                      <p:cBhvr>
                                        <p:cTn id="128" dur="1000" fill="hold"/>
                                        <p:tgtEl>
                                          <p:spTgt spid="40"/>
                                        </p:tgtEl>
                                        <p:attrNameLst>
                                          <p:attrName>ppt_y</p:attrName>
                                        </p:attrNameLst>
                                      </p:cBhvr>
                                      <p:tavLst>
                                        <p:tav tm="0">
                                          <p:val>
                                            <p:strVal val="#ppt_y+.1"/>
                                          </p:val>
                                        </p:tav>
                                        <p:tav tm="100000">
                                          <p:val>
                                            <p:strVal val="#ppt_y"/>
                                          </p:val>
                                        </p:tav>
                                      </p:tavLst>
                                    </p:anim>
                                  </p:childTnLst>
                                </p:cTn>
                              </p:par>
                              <p:par>
                                <p:cTn id="129" presetID="14" presetClass="exit" presetSubtype="10" fill="hold" grpId="1" nodeType="withEffect">
                                  <p:stCondLst>
                                    <p:cond delay="0"/>
                                  </p:stCondLst>
                                  <p:childTnLst>
                                    <p:animEffect transition="out" filter="randombar(horizontal)">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43"/>
                                        </p:tgtEl>
                                        <p:attrNameLst>
                                          <p:attrName>style.visibility</p:attrName>
                                        </p:attrNameLst>
                                      </p:cBhvr>
                                      <p:to>
                                        <p:strVal val="visible"/>
                                      </p:to>
                                    </p:set>
                                    <p:animEffect transition="in" filter="fade">
                                      <p:cBhvr>
                                        <p:cTn id="136" dur="1000"/>
                                        <p:tgtEl>
                                          <p:spTgt spid="43"/>
                                        </p:tgtEl>
                                      </p:cBhvr>
                                    </p:animEffect>
                                    <p:anim calcmode="lin" valueType="num">
                                      <p:cBhvr>
                                        <p:cTn id="137" dur="1000" fill="hold"/>
                                        <p:tgtEl>
                                          <p:spTgt spid="43"/>
                                        </p:tgtEl>
                                        <p:attrNameLst>
                                          <p:attrName>ppt_x</p:attrName>
                                        </p:attrNameLst>
                                      </p:cBhvr>
                                      <p:tavLst>
                                        <p:tav tm="0">
                                          <p:val>
                                            <p:strVal val="#ppt_x"/>
                                          </p:val>
                                        </p:tav>
                                        <p:tav tm="100000">
                                          <p:val>
                                            <p:strVal val="#ppt_x"/>
                                          </p:val>
                                        </p:tav>
                                      </p:tavLst>
                                    </p:anim>
                                    <p:anim calcmode="lin" valueType="num">
                                      <p:cBhvr>
                                        <p:cTn id="138" dur="1000" fill="hold"/>
                                        <p:tgtEl>
                                          <p:spTgt spid="43"/>
                                        </p:tgtEl>
                                        <p:attrNameLst>
                                          <p:attrName>ppt_y</p:attrName>
                                        </p:attrNameLst>
                                      </p:cBhvr>
                                      <p:tavLst>
                                        <p:tav tm="0">
                                          <p:val>
                                            <p:strVal val="#ppt_y+.1"/>
                                          </p:val>
                                        </p:tav>
                                        <p:tav tm="100000">
                                          <p:val>
                                            <p:strVal val="#ppt_y"/>
                                          </p:val>
                                        </p:tav>
                                      </p:tavLst>
                                    </p:anim>
                                  </p:childTnLst>
                                </p:cTn>
                              </p:par>
                              <p:par>
                                <p:cTn id="139" presetID="14" presetClass="exit" presetSubtype="10" fill="hold" grpId="1" nodeType="withEffect">
                                  <p:stCondLst>
                                    <p:cond delay="0"/>
                                  </p:stCondLst>
                                  <p:childTnLst>
                                    <p:animEffect transition="out" filter="randombar(horizontal)">
                                      <p:cBhvr>
                                        <p:cTn id="140" dur="500"/>
                                        <p:tgtEl>
                                          <p:spTgt spid="19"/>
                                        </p:tgtEl>
                                      </p:cBhvr>
                                    </p:animEffect>
                                    <p:set>
                                      <p:cBhvr>
                                        <p:cTn id="141" dur="1" fill="hold">
                                          <p:stCondLst>
                                            <p:cond delay="499"/>
                                          </p:stCondLst>
                                        </p:cTn>
                                        <p:tgtEl>
                                          <p:spTgt spid="19"/>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58"/>
                                        </p:tgtEl>
                                        <p:attrNameLst>
                                          <p:attrName>style.visibility</p:attrName>
                                        </p:attrNameLst>
                                      </p:cBhvr>
                                      <p:to>
                                        <p:strVal val="visible"/>
                                      </p:to>
                                    </p:set>
                                    <p:animEffect transition="in" filter="fade">
                                      <p:cBhvr>
                                        <p:cTn id="146" dur="1000"/>
                                        <p:tgtEl>
                                          <p:spTgt spid="58"/>
                                        </p:tgtEl>
                                      </p:cBhvr>
                                    </p:animEffect>
                                    <p:anim calcmode="lin" valueType="num">
                                      <p:cBhvr>
                                        <p:cTn id="147" dur="1000" fill="hold"/>
                                        <p:tgtEl>
                                          <p:spTgt spid="58"/>
                                        </p:tgtEl>
                                        <p:attrNameLst>
                                          <p:attrName>ppt_x</p:attrName>
                                        </p:attrNameLst>
                                      </p:cBhvr>
                                      <p:tavLst>
                                        <p:tav tm="0">
                                          <p:val>
                                            <p:strVal val="#ppt_x"/>
                                          </p:val>
                                        </p:tav>
                                        <p:tav tm="100000">
                                          <p:val>
                                            <p:strVal val="#ppt_x"/>
                                          </p:val>
                                        </p:tav>
                                      </p:tavLst>
                                    </p:anim>
                                    <p:anim calcmode="lin" valueType="num">
                                      <p:cBhvr>
                                        <p:cTn id="148" dur="1000" fill="hold"/>
                                        <p:tgtEl>
                                          <p:spTgt spid="58"/>
                                        </p:tgtEl>
                                        <p:attrNameLst>
                                          <p:attrName>ppt_y</p:attrName>
                                        </p:attrNameLst>
                                      </p:cBhvr>
                                      <p:tavLst>
                                        <p:tav tm="0">
                                          <p:val>
                                            <p:strVal val="#ppt_y+.1"/>
                                          </p:val>
                                        </p:tav>
                                        <p:tav tm="100000">
                                          <p:val>
                                            <p:strVal val="#ppt_y"/>
                                          </p:val>
                                        </p:tav>
                                      </p:tavLst>
                                    </p:anim>
                                  </p:childTnLst>
                                </p:cTn>
                              </p:par>
                              <p:par>
                                <p:cTn id="149" presetID="14" presetClass="exit" presetSubtype="10" fill="hold" grpId="1" nodeType="withEffect">
                                  <p:stCondLst>
                                    <p:cond delay="0"/>
                                  </p:stCondLst>
                                  <p:childTnLst>
                                    <p:animEffect transition="out" filter="randombar(horizontal)">
                                      <p:cBhvr>
                                        <p:cTn id="150" dur="500"/>
                                        <p:tgtEl>
                                          <p:spTgt spid="54"/>
                                        </p:tgtEl>
                                      </p:cBhvr>
                                    </p:animEffect>
                                    <p:set>
                                      <p:cBhvr>
                                        <p:cTn id="151" dur="1" fill="hold">
                                          <p:stCondLst>
                                            <p:cond delay="499"/>
                                          </p:stCondLst>
                                        </p:cTn>
                                        <p:tgtEl>
                                          <p:spTgt spid="54"/>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59"/>
                                        </p:tgtEl>
                                        <p:attrNameLst>
                                          <p:attrName>style.visibility</p:attrName>
                                        </p:attrNameLst>
                                      </p:cBhvr>
                                      <p:to>
                                        <p:strVal val="visible"/>
                                      </p:to>
                                    </p:set>
                                    <p:animEffect transition="in" filter="fade">
                                      <p:cBhvr>
                                        <p:cTn id="156" dur="1000"/>
                                        <p:tgtEl>
                                          <p:spTgt spid="59"/>
                                        </p:tgtEl>
                                      </p:cBhvr>
                                    </p:animEffect>
                                    <p:anim calcmode="lin" valueType="num">
                                      <p:cBhvr>
                                        <p:cTn id="157" dur="1000" fill="hold"/>
                                        <p:tgtEl>
                                          <p:spTgt spid="59"/>
                                        </p:tgtEl>
                                        <p:attrNameLst>
                                          <p:attrName>ppt_x</p:attrName>
                                        </p:attrNameLst>
                                      </p:cBhvr>
                                      <p:tavLst>
                                        <p:tav tm="0">
                                          <p:val>
                                            <p:strVal val="#ppt_x"/>
                                          </p:val>
                                        </p:tav>
                                        <p:tav tm="100000">
                                          <p:val>
                                            <p:strVal val="#ppt_x"/>
                                          </p:val>
                                        </p:tav>
                                      </p:tavLst>
                                    </p:anim>
                                    <p:anim calcmode="lin" valueType="num">
                                      <p:cBhvr>
                                        <p:cTn id="158" dur="1000" fill="hold"/>
                                        <p:tgtEl>
                                          <p:spTgt spid="59"/>
                                        </p:tgtEl>
                                        <p:attrNameLst>
                                          <p:attrName>ppt_y</p:attrName>
                                        </p:attrNameLst>
                                      </p:cBhvr>
                                      <p:tavLst>
                                        <p:tav tm="0">
                                          <p:val>
                                            <p:strVal val="#ppt_y+.1"/>
                                          </p:val>
                                        </p:tav>
                                        <p:tav tm="100000">
                                          <p:val>
                                            <p:strVal val="#ppt_y"/>
                                          </p:val>
                                        </p:tav>
                                      </p:tavLst>
                                    </p:anim>
                                  </p:childTnLst>
                                </p:cTn>
                              </p:par>
                              <p:par>
                                <p:cTn id="159" presetID="14" presetClass="exit" presetSubtype="10" fill="hold" grpId="1" nodeType="withEffect">
                                  <p:stCondLst>
                                    <p:cond delay="0"/>
                                  </p:stCondLst>
                                  <p:childTnLst>
                                    <p:animEffect transition="out" filter="randombar(horizontal)">
                                      <p:cBhvr>
                                        <p:cTn id="160" dur="500"/>
                                        <p:tgtEl>
                                          <p:spTgt spid="57"/>
                                        </p:tgtEl>
                                      </p:cBhvr>
                                    </p:animEffect>
                                    <p:set>
                                      <p:cBhvr>
                                        <p:cTn id="161"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P spid="18" grpId="0"/>
      <p:bldP spid="18" grpId="1"/>
      <p:bldP spid="19" grpId="0"/>
      <p:bldP spid="19" grpId="1"/>
      <p:bldP spid="21" grpId="0"/>
      <p:bldP spid="40" grpId="0"/>
      <p:bldP spid="43" grpId="0"/>
      <p:bldP spid="50" grpId="0"/>
      <p:bldP spid="52" grpId="0"/>
      <p:bldP spid="53" grpId="0"/>
      <p:bldP spid="54" grpId="0"/>
      <p:bldP spid="54" grpId="1"/>
      <p:bldP spid="56" grpId="0"/>
      <p:bldP spid="57" grpId="0"/>
      <p:bldP spid="57" grpId="1"/>
      <p:bldP spid="58" grpId="0"/>
      <p:bldP spid="59"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98F1B012-8278-DB6B-9F51-F7F865B9765F}"/>
              </a:ext>
            </a:extLst>
          </p:cNvPr>
          <p:cNvGrpSpPr/>
          <p:nvPr/>
        </p:nvGrpSpPr>
        <p:grpSpPr>
          <a:xfrm>
            <a:off x="399381" y="320965"/>
            <a:ext cx="668922" cy="707886"/>
            <a:chOff x="638175" y="506578"/>
            <a:chExt cx="668922" cy="707886"/>
          </a:xfrm>
        </p:grpSpPr>
        <p:sp>
          <p:nvSpPr>
            <p:cNvPr id="3" name="PHẠM DUYÊN 1 - 9Slide.vn">
              <a:extLst>
                <a:ext uri="{FF2B5EF4-FFF2-40B4-BE49-F238E27FC236}">
                  <a16:creationId xmlns:a16="http://schemas.microsoft.com/office/drawing/2014/main" id="{0D16077C-6F52-3608-9838-F85A2DDE5CE5}"/>
                </a:ext>
              </a:extLst>
            </p:cNvPr>
            <p:cNvSpPr/>
            <p:nvPr/>
          </p:nvSpPr>
          <p:spPr>
            <a:xfrm>
              <a:off x="676988" y="571585"/>
              <a:ext cx="590719" cy="590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PHẠM DUYÊN 2 - 9Slide.vn">
              <a:extLst>
                <a:ext uri="{FF2B5EF4-FFF2-40B4-BE49-F238E27FC236}">
                  <a16:creationId xmlns:a16="http://schemas.microsoft.com/office/drawing/2014/main" id="{CA611633-5FA8-9E74-F54B-B7F534E34F32}"/>
                </a:ext>
              </a:extLst>
            </p:cNvPr>
            <p:cNvSpPr/>
            <p:nvPr/>
          </p:nvSpPr>
          <p:spPr>
            <a:xfrm>
              <a:off x="638175" y="528010"/>
              <a:ext cx="668922" cy="668922"/>
            </a:xfrm>
            <a:prstGeom prst="ellipse">
              <a:avLst/>
            </a:prstGeom>
            <a:noFill/>
            <a:ln w="28575">
              <a:solidFill>
                <a:srgbClr val="C193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PHẠM DUYÊN 3 - 9Slide.vn">
              <a:extLst>
                <a:ext uri="{FF2B5EF4-FFF2-40B4-BE49-F238E27FC236}">
                  <a16:creationId xmlns:a16="http://schemas.microsoft.com/office/drawing/2014/main" id="{0FBCBE4F-EA70-A9F5-F269-EF3561787DF6}"/>
                </a:ext>
              </a:extLst>
            </p:cNvPr>
            <p:cNvSpPr txBox="1"/>
            <p:nvPr/>
          </p:nvSpPr>
          <p:spPr>
            <a:xfrm>
              <a:off x="773835" y="506578"/>
              <a:ext cx="368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a:t>
              </a:r>
            </a:p>
          </p:txBody>
        </p:sp>
      </p:grpSp>
      <p:sp>
        <p:nvSpPr>
          <p:cNvPr id="6" name="PHẠM DUYÊN 2 - 9Slide.vn">
            <a:extLst>
              <a:ext uri="{FF2B5EF4-FFF2-40B4-BE49-F238E27FC236}">
                <a16:creationId xmlns:a16="http://schemas.microsoft.com/office/drawing/2014/main" id="{21DA0805-6068-3F3C-D666-D30CBA0A73D9}"/>
              </a:ext>
            </a:extLst>
          </p:cNvPr>
          <p:cNvSpPr txBox="1"/>
          <p:nvPr/>
        </p:nvSpPr>
        <p:spPr>
          <a:xfrm>
            <a:off x="1211724" y="320965"/>
            <a:ext cx="60706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07" normalizeH="0" baseline="0" noProof="0" dirty="0">
                <a:ln>
                  <a:noFill/>
                </a:ln>
                <a:solidFill>
                  <a:srgbClr val="BA5F3F">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a) </a:t>
            </a:r>
            <a:r>
              <a:rPr kumimoji="0" lang="en-GB" sz="4000" b="1" i="0" u="none" strike="noStrike" kern="1200" cap="none" spc="107" normalizeH="0" baseline="0" noProof="0" dirty="0" err="1">
                <a:ln>
                  <a:noFill/>
                </a:ln>
                <a:solidFill>
                  <a:srgbClr val="BA5F3F">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Đặt</a:t>
            </a:r>
            <a:r>
              <a:rPr kumimoji="0" lang="en-GB" sz="4000" b="1" i="0" u="none" strike="noStrike" kern="1200" cap="none" spc="107" normalizeH="0" baseline="0" noProof="0" dirty="0">
                <a:ln>
                  <a:noFill/>
                </a:ln>
                <a:solidFill>
                  <a:srgbClr val="BA5F3F">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GB" sz="4000" b="1" i="0" u="none" strike="noStrike" kern="1200" cap="none" spc="107" normalizeH="0" baseline="0" noProof="0" dirty="0" err="1">
                <a:ln>
                  <a:noFill/>
                </a:ln>
                <a:solidFill>
                  <a:srgbClr val="BA5F3F">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tính</a:t>
            </a:r>
            <a:r>
              <a:rPr kumimoji="0" lang="en-GB" sz="4000" b="1" i="0" u="none" strike="noStrike" kern="1200" cap="none" spc="107" normalizeH="0" baseline="0" noProof="0" dirty="0">
                <a:ln>
                  <a:noFill/>
                </a:ln>
                <a:solidFill>
                  <a:srgbClr val="BA5F3F">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GB" sz="4000" b="1" i="0" u="none" strike="noStrike" kern="1200" cap="none" spc="107" normalizeH="0" baseline="0" noProof="0" dirty="0" err="1">
                <a:ln>
                  <a:noFill/>
                </a:ln>
                <a:solidFill>
                  <a:srgbClr val="BA5F3F">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rồi</a:t>
            </a:r>
            <a:r>
              <a:rPr kumimoji="0" lang="en-GB" sz="4000" b="1" i="0" u="none" strike="noStrike" kern="1200" cap="none" spc="107" normalizeH="0" baseline="0" noProof="0" dirty="0">
                <a:ln>
                  <a:noFill/>
                </a:ln>
                <a:solidFill>
                  <a:srgbClr val="BA5F3F">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GB" sz="4000" b="1" i="0" u="none" strike="noStrike" kern="1200" cap="none" spc="107" normalizeH="0" baseline="0" noProof="0" dirty="0" err="1">
                <a:ln>
                  <a:noFill/>
                </a:ln>
                <a:solidFill>
                  <a:srgbClr val="BA5F3F">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tính</a:t>
            </a:r>
            <a:r>
              <a:rPr kumimoji="0" lang="en-GB" sz="4000" b="1" i="0" u="none" strike="noStrike" kern="1200" cap="none" spc="107" normalizeH="0" baseline="0" noProof="0" dirty="0">
                <a:ln>
                  <a:noFill/>
                </a:ln>
                <a:solidFill>
                  <a:srgbClr val="BA5F3F">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en-US" sz="4000" b="1" i="0" u="none" strike="noStrike" kern="1200" cap="none" spc="107" normalizeH="0" baseline="0" noProof="0" dirty="0">
              <a:ln>
                <a:noFill/>
              </a:ln>
              <a:solidFill>
                <a:srgbClr val="BA5F3F">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PHẠM DUYÊN 3 - 9Slide.vn">
                <a:extLst>
                  <a:ext uri="{FF2B5EF4-FFF2-40B4-BE49-F238E27FC236}">
                    <a16:creationId xmlns:a16="http://schemas.microsoft.com/office/drawing/2014/main" id="{F18E801E-9698-F03C-6216-8424EE31E42A}"/>
                  </a:ext>
                </a:extLst>
              </p:cNvPr>
              <p:cNvSpPr txBox="1"/>
              <p:nvPr/>
            </p:nvSpPr>
            <p:spPr>
              <a:xfrm>
                <a:off x="2142375" y="1062997"/>
                <a:ext cx="26019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0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31 624 </a:t>
                </a:r>
                <a14:m>
                  <m:oMath xmlns:m="http://schemas.openxmlformats.org/officeDocument/2006/math">
                    <m:r>
                      <a:rPr kumimoji="0" lang="en-US" sz="4000" b="1" i="1" u="none" strike="noStrike" kern="1200" cap="none" spc="-10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4000" b="1" i="0" u="none" strike="noStrike" kern="1200" cap="none" spc="-10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3</a:t>
                </a:r>
              </a:p>
            </p:txBody>
          </p:sp>
        </mc:Choice>
        <mc:Fallback xmlns="">
          <p:sp>
            <p:nvSpPr>
              <p:cNvPr id="7" name="PHẠM DUYÊN 3 - 9Slide.vn">
                <a:extLst>
                  <a:ext uri="{FF2B5EF4-FFF2-40B4-BE49-F238E27FC236}">
                    <a16:creationId xmlns:a16="http://schemas.microsoft.com/office/drawing/2014/main" id="{F18E801E-9698-F03C-6216-8424EE31E42A}"/>
                  </a:ext>
                </a:extLst>
              </p:cNvPr>
              <p:cNvSpPr txBox="1">
                <a:spLocks noRot="1" noChangeAspect="1" noMove="1" noResize="1" noEditPoints="1" noAdjustHandles="1" noChangeArrowheads="1" noChangeShapeType="1" noTextEdit="1"/>
              </p:cNvSpPr>
              <p:nvPr/>
            </p:nvSpPr>
            <p:spPr>
              <a:xfrm>
                <a:off x="2142375" y="1062997"/>
                <a:ext cx="2601932" cy="707886"/>
              </a:xfrm>
              <a:prstGeom prst="rect">
                <a:avLst/>
              </a:prstGeom>
              <a:blipFill>
                <a:blip r:embed="rId2"/>
                <a:stretch>
                  <a:fillRect l="-7026" t="-15517" r="-7260" b="-36207"/>
                </a:stretch>
              </a:blipFill>
            </p:spPr>
            <p:txBody>
              <a:bodyPr/>
              <a:lstStyle/>
              <a:p>
                <a:r>
                  <a:rPr lang="en-US">
                    <a:noFill/>
                  </a:rPr>
                  <a:t> </a:t>
                </a:r>
              </a:p>
            </p:txBody>
          </p:sp>
        </mc:Fallback>
      </mc:AlternateContent>
      <p:sp>
        <p:nvSpPr>
          <p:cNvPr id="8" name="PHẠM DUYÊN 4 - 9Slide.vn">
            <a:extLst>
              <a:ext uri="{FF2B5EF4-FFF2-40B4-BE49-F238E27FC236}">
                <a16:creationId xmlns:a16="http://schemas.microsoft.com/office/drawing/2014/main" id="{FE9C80C1-12D3-D537-6028-F07130BB665E}"/>
              </a:ext>
            </a:extLst>
          </p:cNvPr>
          <p:cNvSpPr/>
          <p:nvPr/>
        </p:nvSpPr>
        <p:spPr>
          <a:xfrm>
            <a:off x="2021914" y="1062610"/>
            <a:ext cx="2842854" cy="708660"/>
          </a:xfrm>
          <a:prstGeom prst="roundRect">
            <a:avLst>
              <a:gd name="adj" fmla="val 14511"/>
            </a:avLst>
          </a:prstGeom>
          <a:noFill/>
          <a:ln w="12700">
            <a:solidFill>
              <a:schemeClr val="accent1">
                <a:lumMod val="40000"/>
                <a:lumOff val="60000"/>
              </a:schemeClr>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PHẠM DUYÊN 3 - 9Slide.vn">
                <a:extLst>
                  <a:ext uri="{FF2B5EF4-FFF2-40B4-BE49-F238E27FC236}">
                    <a16:creationId xmlns:a16="http://schemas.microsoft.com/office/drawing/2014/main" id="{A3203270-14DE-7DD1-5054-5223EACF43C2}"/>
                  </a:ext>
                </a:extLst>
              </p:cNvPr>
              <p:cNvSpPr txBox="1"/>
              <p:nvPr/>
            </p:nvSpPr>
            <p:spPr>
              <a:xfrm>
                <a:off x="7095375" y="1062997"/>
                <a:ext cx="26019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0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15 041 </a:t>
                </a:r>
                <a14:m>
                  <m:oMath xmlns:m="http://schemas.openxmlformats.org/officeDocument/2006/math">
                    <m:r>
                      <a:rPr kumimoji="0" lang="en-US" sz="4000" b="1" i="1" u="none" strike="noStrike" kern="1200" cap="none" spc="-10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4000" b="1" i="0" u="none" strike="noStrike" kern="1200" cap="none" spc="-10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5</a:t>
                </a:r>
              </a:p>
            </p:txBody>
          </p:sp>
        </mc:Choice>
        <mc:Fallback xmlns="">
          <p:sp>
            <p:nvSpPr>
              <p:cNvPr id="11" name="PHẠM DUYÊN 3 - 9Slide.vn">
                <a:extLst>
                  <a:ext uri="{FF2B5EF4-FFF2-40B4-BE49-F238E27FC236}">
                    <a16:creationId xmlns:a16="http://schemas.microsoft.com/office/drawing/2014/main" id="{A3203270-14DE-7DD1-5054-5223EACF43C2}"/>
                  </a:ext>
                </a:extLst>
              </p:cNvPr>
              <p:cNvSpPr txBox="1">
                <a:spLocks noRot="1" noChangeAspect="1" noMove="1" noResize="1" noEditPoints="1" noAdjustHandles="1" noChangeArrowheads="1" noChangeShapeType="1" noTextEdit="1"/>
              </p:cNvSpPr>
              <p:nvPr/>
            </p:nvSpPr>
            <p:spPr>
              <a:xfrm>
                <a:off x="7095375" y="1062997"/>
                <a:ext cx="2601932" cy="707886"/>
              </a:xfrm>
              <a:prstGeom prst="rect">
                <a:avLst/>
              </a:prstGeom>
              <a:blipFill>
                <a:blip r:embed="rId3"/>
                <a:stretch>
                  <a:fillRect l="-7026" t="-15517" r="-7260" b="-36207"/>
                </a:stretch>
              </a:blipFill>
            </p:spPr>
            <p:txBody>
              <a:bodyPr/>
              <a:lstStyle/>
              <a:p>
                <a:r>
                  <a:rPr lang="en-US">
                    <a:noFill/>
                  </a:rPr>
                  <a:t> </a:t>
                </a:r>
              </a:p>
            </p:txBody>
          </p:sp>
        </mc:Fallback>
      </mc:AlternateContent>
      <p:sp>
        <p:nvSpPr>
          <p:cNvPr id="12" name="PHẠM DUYÊN 4 - 9Slide.vn">
            <a:extLst>
              <a:ext uri="{FF2B5EF4-FFF2-40B4-BE49-F238E27FC236}">
                <a16:creationId xmlns:a16="http://schemas.microsoft.com/office/drawing/2014/main" id="{A0E8C631-8325-2254-DF19-CC652FD2E5F4}"/>
              </a:ext>
            </a:extLst>
          </p:cNvPr>
          <p:cNvSpPr/>
          <p:nvPr/>
        </p:nvSpPr>
        <p:spPr>
          <a:xfrm>
            <a:off x="6974914" y="1062610"/>
            <a:ext cx="2842854" cy="708660"/>
          </a:xfrm>
          <a:prstGeom prst="roundRect">
            <a:avLst>
              <a:gd name="adj" fmla="val 14511"/>
            </a:avLst>
          </a:prstGeom>
          <a:noFill/>
          <a:ln w="12700">
            <a:solidFill>
              <a:schemeClr val="accent1">
                <a:lumMod val="40000"/>
                <a:lumOff val="60000"/>
              </a:schemeClr>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grpSp>
        <p:nvGrpSpPr>
          <p:cNvPr id="15" name="PHẠM DUYÊN 3 - 9Slide.vn">
            <a:extLst>
              <a:ext uri="{FF2B5EF4-FFF2-40B4-BE49-F238E27FC236}">
                <a16:creationId xmlns:a16="http://schemas.microsoft.com/office/drawing/2014/main" id="{9650430C-0DFF-4FFF-24BE-3820DD6AAF80}"/>
              </a:ext>
            </a:extLst>
          </p:cNvPr>
          <p:cNvGrpSpPr/>
          <p:nvPr/>
        </p:nvGrpSpPr>
        <p:grpSpPr>
          <a:xfrm>
            <a:off x="2118824" y="1833298"/>
            <a:ext cx="2691364" cy="1496405"/>
            <a:chOff x="1244567" y="3763394"/>
            <a:chExt cx="4037046" cy="2244607"/>
          </a:xfrm>
        </p:grpSpPr>
        <p:sp>
          <p:nvSpPr>
            <p:cNvPr id="16" name="PHẠM DUYÊN 3 - 9Slide.vn">
              <a:extLst>
                <a:ext uri="{FF2B5EF4-FFF2-40B4-BE49-F238E27FC236}">
                  <a16:creationId xmlns:a16="http://schemas.microsoft.com/office/drawing/2014/main" id="{0877B989-865F-CD99-B588-CA20C7C69C18}"/>
                </a:ext>
              </a:extLst>
            </p:cNvPr>
            <p:cNvSpPr txBox="1"/>
            <p:nvPr/>
          </p:nvSpPr>
          <p:spPr>
            <a:xfrm>
              <a:off x="2611455" y="3763394"/>
              <a:ext cx="578450"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17" name="PHẠM DUYÊN 5 - 9Slide.vn">
                  <a:extLst>
                    <a:ext uri="{FF2B5EF4-FFF2-40B4-BE49-F238E27FC236}">
                      <a16:creationId xmlns:a16="http://schemas.microsoft.com/office/drawing/2014/main" id="{7375A8C9-CB3B-2F1A-E298-AD558FD5812E}"/>
                    </a:ext>
                  </a:extLst>
                </p:cNvPr>
                <p:cNvSpPr txBox="1"/>
                <p:nvPr/>
              </p:nvSpPr>
              <p:spPr>
                <a:xfrm>
                  <a:off x="1244567" y="4325202"/>
                  <a:ext cx="692276"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400" b="1" i="1" u="none" strike="noStrike" kern="1200" cap="none" spc="0" normalizeH="0" baseline="0" noProof="0" smtClean="0">
                            <a:ln>
                              <a:noFill/>
                            </a:ln>
                            <a:solidFill>
                              <a:srgbClr val="AE4B24"/>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4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mc:Choice>
          <mc:Fallback xmlns="">
            <p:sp>
              <p:nvSpPr>
                <p:cNvPr id="65" name="PHẠM DUYÊN 5 - 9Slide.vn">
                  <a:extLst>
                    <a:ext uri="{FF2B5EF4-FFF2-40B4-BE49-F238E27FC236}">
                      <a16:creationId xmlns:a16="http://schemas.microsoft.com/office/drawing/2014/main" id="{155D1F32-3C84-916D-4DE6-C72C0250D0A3}"/>
                    </a:ext>
                  </a:extLst>
                </p:cNvPr>
                <p:cNvSpPr txBox="1">
                  <a:spLocks noRot="1" noChangeAspect="1" noMove="1" noResize="1" noEditPoints="1" noAdjustHandles="1" noChangeArrowheads="1" noChangeShapeType="1" noTextEdit="1"/>
                </p:cNvSpPr>
                <p:nvPr/>
              </p:nvSpPr>
              <p:spPr>
                <a:xfrm>
                  <a:off x="1244567" y="4325202"/>
                  <a:ext cx="692276" cy="1154161"/>
                </a:xfrm>
                <a:prstGeom prst="rect">
                  <a:avLst/>
                </a:prstGeom>
                <a:blipFill>
                  <a:blip r:embed="rId5"/>
                  <a:stretch>
                    <a:fillRect/>
                  </a:stretch>
                </a:blipFill>
              </p:spPr>
              <p:txBody>
                <a:bodyPr/>
                <a:lstStyle/>
                <a:p>
                  <a:r>
                    <a:rPr lang="en-US">
                      <a:noFill/>
                    </a:rPr>
                    <a:t> </a:t>
                  </a:r>
                </a:p>
              </p:txBody>
            </p:sp>
          </mc:Fallback>
        </mc:AlternateContent>
        <p:cxnSp>
          <p:nvCxnSpPr>
            <p:cNvPr id="18" name="PHẠM DUYÊN 6 - 9Slide.vn">
              <a:extLst>
                <a:ext uri="{FF2B5EF4-FFF2-40B4-BE49-F238E27FC236}">
                  <a16:creationId xmlns:a16="http://schemas.microsoft.com/office/drawing/2014/main" id="{9F3CAF43-D1BF-40D0-216C-5F6A5EC7B91B}"/>
                </a:ext>
              </a:extLst>
            </p:cNvPr>
            <p:cNvCxnSpPr>
              <a:cxnSpLocks/>
            </p:cNvCxnSpPr>
            <p:nvPr/>
          </p:nvCxnSpPr>
          <p:spPr>
            <a:xfrm>
              <a:off x="1316004" y="5905500"/>
              <a:ext cx="3965609" cy="0"/>
            </a:xfrm>
            <a:prstGeom prst="line">
              <a:avLst/>
            </a:prstGeom>
            <a:ln w="34925"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sp>
          <p:nvSpPr>
            <p:cNvPr id="19" name="PHẠM DUYÊN 7 - 9Slide.vn">
              <a:extLst>
                <a:ext uri="{FF2B5EF4-FFF2-40B4-BE49-F238E27FC236}">
                  <a16:creationId xmlns:a16="http://schemas.microsoft.com/office/drawing/2014/main" id="{844D31AE-05A9-E416-67E7-3E6C692FB252}"/>
                </a:ext>
              </a:extLst>
            </p:cNvPr>
            <p:cNvSpPr txBox="1"/>
            <p:nvPr/>
          </p:nvSpPr>
          <p:spPr>
            <a:xfrm>
              <a:off x="3292544" y="3763394"/>
              <a:ext cx="561260"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rPr>
                <a:t>6</a:t>
              </a:r>
            </a:p>
          </p:txBody>
        </p:sp>
        <p:sp>
          <p:nvSpPr>
            <p:cNvPr id="20" name="PHẠM DUYÊN 9 - 9Slide.vn">
              <a:extLst>
                <a:ext uri="{FF2B5EF4-FFF2-40B4-BE49-F238E27FC236}">
                  <a16:creationId xmlns:a16="http://schemas.microsoft.com/office/drawing/2014/main" id="{18E3836B-321D-B6F5-4AEE-0B89FEFEF23A}"/>
                </a:ext>
              </a:extLst>
            </p:cNvPr>
            <p:cNvSpPr txBox="1"/>
            <p:nvPr/>
          </p:nvSpPr>
          <p:spPr>
            <a:xfrm>
              <a:off x="3956443" y="3763394"/>
              <a:ext cx="561260"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rPr>
                <a:t>2</a:t>
              </a:r>
            </a:p>
          </p:txBody>
        </p:sp>
        <p:sp>
          <p:nvSpPr>
            <p:cNvPr id="21" name="PHẠM DUYÊN 11 - 9Slide.vn">
              <a:extLst>
                <a:ext uri="{FF2B5EF4-FFF2-40B4-BE49-F238E27FC236}">
                  <a16:creationId xmlns:a16="http://schemas.microsoft.com/office/drawing/2014/main" id="{FA7C8BF0-018B-9146-04C9-6E0CB91F355B}"/>
                </a:ext>
              </a:extLst>
            </p:cNvPr>
            <p:cNvSpPr txBox="1"/>
            <p:nvPr/>
          </p:nvSpPr>
          <p:spPr>
            <a:xfrm>
              <a:off x="4620339" y="3763394"/>
              <a:ext cx="561260"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rPr>
                <a:t>4</a:t>
              </a:r>
            </a:p>
          </p:txBody>
        </p:sp>
        <p:sp>
          <p:nvSpPr>
            <p:cNvPr id="22" name="PHẠM DUYÊN 12 - 9Slide.vn">
              <a:extLst>
                <a:ext uri="{FF2B5EF4-FFF2-40B4-BE49-F238E27FC236}">
                  <a16:creationId xmlns:a16="http://schemas.microsoft.com/office/drawing/2014/main" id="{D5DB90E5-9D18-343B-365B-F396163F9B74}"/>
                </a:ext>
              </a:extLst>
            </p:cNvPr>
            <p:cNvSpPr txBox="1"/>
            <p:nvPr/>
          </p:nvSpPr>
          <p:spPr>
            <a:xfrm>
              <a:off x="4620340" y="4853840"/>
              <a:ext cx="561260"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rPr>
                <a:t>3</a:t>
              </a:r>
            </a:p>
          </p:txBody>
        </p:sp>
        <p:sp>
          <p:nvSpPr>
            <p:cNvPr id="23" name="PHẠM DUYÊN 3 - 9Slide.vn">
              <a:extLst>
                <a:ext uri="{FF2B5EF4-FFF2-40B4-BE49-F238E27FC236}">
                  <a16:creationId xmlns:a16="http://schemas.microsoft.com/office/drawing/2014/main" id="{9B3FAFD8-6328-D2A5-4D6C-5220B2B1ECED}"/>
                </a:ext>
              </a:extLst>
            </p:cNvPr>
            <p:cNvSpPr txBox="1"/>
            <p:nvPr/>
          </p:nvSpPr>
          <p:spPr>
            <a:xfrm>
              <a:off x="1930367" y="3763394"/>
              <a:ext cx="578450"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rPr>
                <a:t>3</a:t>
              </a:r>
            </a:p>
          </p:txBody>
        </p:sp>
      </p:grpSp>
      <p:sp>
        <p:nvSpPr>
          <p:cNvPr id="24" name="PHẠM DUYÊN 4 - 9Slide.vn">
            <a:extLst>
              <a:ext uri="{FF2B5EF4-FFF2-40B4-BE49-F238E27FC236}">
                <a16:creationId xmlns:a16="http://schemas.microsoft.com/office/drawing/2014/main" id="{72B13DB1-4AD9-323F-E29F-E317BF12A625}"/>
              </a:ext>
            </a:extLst>
          </p:cNvPr>
          <p:cNvSpPr txBox="1"/>
          <p:nvPr/>
        </p:nvSpPr>
        <p:spPr>
          <a:xfrm>
            <a:off x="4369340" y="3326238"/>
            <a:ext cx="37417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2</a:t>
            </a:r>
          </a:p>
        </p:txBody>
      </p:sp>
      <p:sp>
        <p:nvSpPr>
          <p:cNvPr id="25" name="PHẠM DUYÊN 5 - 9Slide.vn">
            <a:extLst>
              <a:ext uri="{FF2B5EF4-FFF2-40B4-BE49-F238E27FC236}">
                <a16:creationId xmlns:a16="http://schemas.microsoft.com/office/drawing/2014/main" id="{54F0A066-FB7F-7287-3941-54B3170183CD}"/>
              </a:ext>
            </a:extLst>
          </p:cNvPr>
          <p:cNvSpPr txBox="1"/>
          <p:nvPr/>
        </p:nvSpPr>
        <p:spPr>
          <a:xfrm>
            <a:off x="3929247" y="3326238"/>
            <a:ext cx="37417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7</a:t>
            </a:r>
          </a:p>
        </p:txBody>
      </p:sp>
      <p:sp>
        <p:nvSpPr>
          <p:cNvPr id="26" name="PHẠM DUYÊN 6 - 9Slide.vn">
            <a:extLst>
              <a:ext uri="{FF2B5EF4-FFF2-40B4-BE49-F238E27FC236}">
                <a16:creationId xmlns:a16="http://schemas.microsoft.com/office/drawing/2014/main" id="{CC9C7BEF-10C6-14A2-96B1-E549F6E938C6}"/>
              </a:ext>
            </a:extLst>
          </p:cNvPr>
          <p:cNvSpPr txBox="1"/>
          <p:nvPr/>
        </p:nvSpPr>
        <p:spPr>
          <a:xfrm>
            <a:off x="3489155" y="3326238"/>
            <a:ext cx="37417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8</a:t>
            </a:r>
          </a:p>
        </p:txBody>
      </p:sp>
      <p:sp>
        <p:nvSpPr>
          <p:cNvPr id="27" name="PHẠM DUYÊN 7 - 9Slide.vn">
            <a:extLst>
              <a:ext uri="{FF2B5EF4-FFF2-40B4-BE49-F238E27FC236}">
                <a16:creationId xmlns:a16="http://schemas.microsoft.com/office/drawing/2014/main" id="{3E9240FD-8F76-9060-B7F3-8FE13662CA13}"/>
              </a:ext>
            </a:extLst>
          </p:cNvPr>
          <p:cNvSpPr txBox="1"/>
          <p:nvPr/>
        </p:nvSpPr>
        <p:spPr>
          <a:xfrm>
            <a:off x="3037603" y="3326238"/>
            <a:ext cx="3856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4</a:t>
            </a:r>
          </a:p>
        </p:txBody>
      </p:sp>
      <p:sp>
        <p:nvSpPr>
          <p:cNvPr id="29" name="PHẠM DUYÊN 7 - 9Slide.vn">
            <a:extLst>
              <a:ext uri="{FF2B5EF4-FFF2-40B4-BE49-F238E27FC236}">
                <a16:creationId xmlns:a16="http://schemas.microsoft.com/office/drawing/2014/main" id="{17D4859D-9370-4F01-E58C-DFD5F15BAFDF}"/>
              </a:ext>
            </a:extLst>
          </p:cNvPr>
          <p:cNvSpPr txBox="1"/>
          <p:nvPr/>
        </p:nvSpPr>
        <p:spPr>
          <a:xfrm>
            <a:off x="2586051" y="3326238"/>
            <a:ext cx="3856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9</a:t>
            </a:r>
          </a:p>
        </p:txBody>
      </p:sp>
      <p:grpSp>
        <p:nvGrpSpPr>
          <p:cNvPr id="31" name="PHẠM DUYÊN 3 - 9Slide.vn">
            <a:extLst>
              <a:ext uri="{FF2B5EF4-FFF2-40B4-BE49-F238E27FC236}">
                <a16:creationId xmlns:a16="http://schemas.microsoft.com/office/drawing/2014/main" id="{CE3BF90B-A75D-5561-6FD4-24C6F07C2632}"/>
              </a:ext>
            </a:extLst>
          </p:cNvPr>
          <p:cNvGrpSpPr/>
          <p:nvPr/>
        </p:nvGrpSpPr>
        <p:grpSpPr>
          <a:xfrm>
            <a:off x="7051568" y="1833298"/>
            <a:ext cx="2691364" cy="1496405"/>
            <a:chOff x="1244567" y="3763394"/>
            <a:chExt cx="4037046" cy="2244607"/>
          </a:xfrm>
        </p:grpSpPr>
        <p:sp>
          <p:nvSpPr>
            <p:cNvPr id="32" name="PHẠM DUYÊN 3 - 9Slide.vn">
              <a:extLst>
                <a:ext uri="{FF2B5EF4-FFF2-40B4-BE49-F238E27FC236}">
                  <a16:creationId xmlns:a16="http://schemas.microsoft.com/office/drawing/2014/main" id="{0E98F43F-702C-F93A-58B2-B03147D7B7F9}"/>
                </a:ext>
              </a:extLst>
            </p:cNvPr>
            <p:cNvSpPr txBox="1"/>
            <p:nvPr/>
          </p:nvSpPr>
          <p:spPr>
            <a:xfrm>
              <a:off x="2611455" y="3763394"/>
              <a:ext cx="578450"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rPr>
                <a:t>5</a:t>
              </a:r>
            </a:p>
          </p:txBody>
        </p:sp>
        <mc:AlternateContent xmlns:mc="http://schemas.openxmlformats.org/markup-compatibility/2006" xmlns:a14="http://schemas.microsoft.com/office/drawing/2010/main">
          <mc:Choice Requires="a14">
            <p:sp>
              <p:nvSpPr>
                <p:cNvPr id="33" name="PHẠM DUYÊN 5 - 9Slide.vn">
                  <a:extLst>
                    <a:ext uri="{FF2B5EF4-FFF2-40B4-BE49-F238E27FC236}">
                      <a16:creationId xmlns:a16="http://schemas.microsoft.com/office/drawing/2014/main" id="{CA1A4C74-6CEE-F0B9-2529-7D801B457E7B}"/>
                    </a:ext>
                  </a:extLst>
                </p:cNvPr>
                <p:cNvSpPr txBox="1"/>
                <p:nvPr/>
              </p:nvSpPr>
              <p:spPr>
                <a:xfrm>
                  <a:off x="1244567" y="4325202"/>
                  <a:ext cx="692276"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400" b="1" i="1" u="none" strike="noStrike" kern="1200" cap="none" spc="0" normalizeH="0" baseline="0" noProof="0" smtClean="0">
                            <a:ln>
                              <a:noFill/>
                            </a:ln>
                            <a:solidFill>
                              <a:srgbClr val="AE4B24"/>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4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mc:Choice>
          <mc:Fallback xmlns="">
            <p:sp>
              <p:nvSpPr>
                <p:cNvPr id="84" name="PHẠM DUYÊN 5 - 9Slide.vn">
                  <a:extLst>
                    <a:ext uri="{FF2B5EF4-FFF2-40B4-BE49-F238E27FC236}">
                      <a16:creationId xmlns:a16="http://schemas.microsoft.com/office/drawing/2014/main" id="{5F7F6200-B1D6-8DA2-8EF1-9C186CCF87AF}"/>
                    </a:ext>
                  </a:extLst>
                </p:cNvPr>
                <p:cNvSpPr txBox="1">
                  <a:spLocks noRot="1" noChangeAspect="1" noMove="1" noResize="1" noEditPoints="1" noAdjustHandles="1" noChangeArrowheads="1" noChangeShapeType="1" noTextEdit="1"/>
                </p:cNvSpPr>
                <p:nvPr/>
              </p:nvSpPr>
              <p:spPr>
                <a:xfrm>
                  <a:off x="1244567" y="4325202"/>
                  <a:ext cx="692276" cy="1154161"/>
                </a:xfrm>
                <a:prstGeom prst="rect">
                  <a:avLst/>
                </a:prstGeom>
                <a:blipFill>
                  <a:blip r:embed="rId6"/>
                  <a:stretch>
                    <a:fillRect/>
                  </a:stretch>
                </a:blipFill>
              </p:spPr>
              <p:txBody>
                <a:bodyPr/>
                <a:lstStyle/>
                <a:p>
                  <a:r>
                    <a:rPr lang="en-US">
                      <a:noFill/>
                    </a:rPr>
                    <a:t> </a:t>
                  </a:r>
                </a:p>
              </p:txBody>
            </p:sp>
          </mc:Fallback>
        </mc:AlternateContent>
        <p:cxnSp>
          <p:nvCxnSpPr>
            <p:cNvPr id="34" name="PHẠM DUYÊN 6 - 9Slide.vn">
              <a:extLst>
                <a:ext uri="{FF2B5EF4-FFF2-40B4-BE49-F238E27FC236}">
                  <a16:creationId xmlns:a16="http://schemas.microsoft.com/office/drawing/2014/main" id="{262A9583-019F-5F61-CB02-E3178C18E47A}"/>
                </a:ext>
              </a:extLst>
            </p:cNvPr>
            <p:cNvCxnSpPr>
              <a:cxnSpLocks/>
            </p:cNvCxnSpPr>
            <p:nvPr/>
          </p:nvCxnSpPr>
          <p:spPr>
            <a:xfrm>
              <a:off x="1316004" y="5905500"/>
              <a:ext cx="3965609" cy="0"/>
            </a:xfrm>
            <a:prstGeom prst="line">
              <a:avLst/>
            </a:prstGeom>
            <a:ln w="34925"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sp>
          <p:nvSpPr>
            <p:cNvPr id="35" name="PHẠM DUYÊN 7 - 9Slide.vn">
              <a:extLst>
                <a:ext uri="{FF2B5EF4-FFF2-40B4-BE49-F238E27FC236}">
                  <a16:creationId xmlns:a16="http://schemas.microsoft.com/office/drawing/2014/main" id="{4F95E2C9-8D4D-5D76-2A49-DBACCB8038D2}"/>
                </a:ext>
              </a:extLst>
            </p:cNvPr>
            <p:cNvSpPr txBox="1"/>
            <p:nvPr/>
          </p:nvSpPr>
          <p:spPr>
            <a:xfrm>
              <a:off x="3292544" y="3763394"/>
              <a:ext cx="561260"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rPr>
                <a:t>0</a:t>
              </a:r>
            </a:p>
          </p:txBody>
        </p:sp>
        <p:sp>
          <p:nvSpPr>
            <p:cNvPr id="36" name="PHẠM DUYÊN 9 - 9Slide.vn">
              <a:extLst>
                <a:ext uri="{FF2B5EF4-FFF2-40B4-BE49-F238E27FC236}">
                  <a16:creationId xmlns:a16="http://schemas.microsoft.com/office/drawing/2014/main" id="{23A34CE1-85C0-2F5E-0E87-CE397F12EAF6}"/>
                </a:ext>
              </a:extLst>
            </p:cNvPr>
            <p:cNvSpPr txBox="1"/>
            <p:nvPr/>
          </p:nvSpPr>
          <p:spPr>
            <a:xfrm>
              <a:off x="3956443" y="3763394"/>
              <a:ext cx="561260"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rPr>
                <a:t>4</a:t>
              </a:r>
            </a:p>
          </p:txBody>
        </p:sp>
        <p:sp>
          <p:nvSpPr>
            <p:cNvPr id="37" name="PHẠM DUYÊN 11 - 9Slide.vn">
              <a:extLst>
                <a:ext uri="{FF2B5EF4-FFF2-40B4-BE49-F238E27FC236}">
                  <a16:creationId xmlns:a16="http://schemas.microsoft.com/office/drawing/2014/main" id="{9312488D-0ED0-33B4-CBF5-14B0412EB078}"/>
                </a:ext>
              </a:extLst>
            </p:cNvPr>
            <p:cNvSpPr txBox="1"/>
            <p:nvPr/>
          </p:nvSpPr>
          <p:spPr>
            <a:xfrm>
              <a:off x="4620339" y="3763394"/>
              <a:ext cx="561260"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rPr>
                <a:t>1</a:t>
              </a:r>
            </a:p>
          </p:txBody>
        </p:sp>
        <p:sp>
          <p:nvSpPr>
            <p:cNvPr id="38" name="PHẠM DUYÊN 12 - 9Slide.vn">
              <a:extLst>
                <a:ext uri="{FF2B5EF4-FFF2-40B4-BE49-F238E27FC236}">
                  <a16:creationId xmlns:a16="http://schemas.microsoft.com/office/drawing/2014/main" id="{AA23DFAC-F70D-B3A1-3E00-E51D1FF574AE}"/>
                </a:ext>
              </a:extLst>
            </p:cNvPr>
            <p:cNvSpPr txBox="1"/>
            <p:nvPr/>
          </p:nvSpPr>
          <p:spPr>
            <a:xfrm>
              <a:off x="4620340" y="4853840"/>
              <a:ext cx="561260"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rPr>
                <a:t>5</a:t>
              </a:r>
            </a:p>
          </p:txBody>
        </p:sp>
        <p:sp>
          <p:nvSpPr>
            <p:cNvPr id="39" name="PHẠM DUYÊN 3 - 9Slide.vn">
              <a:extLst>
                <a:ext uri="{FF2B5EF4-FFF2-40B4-BE49-F238E27FC236}">
                  <a16:creationId xmlns:a16="http://schemas.microsoft.com/office/drawing/2014/main" id="{1C28D0C1-F28B-9103-41E3-3679C6B5EF06}"/>
                </a:ext>
              </a:extLst>
            </p:cNvPr>
            <p:cNvSpPr txBox="1"/>
            <p:nvPr/>
          </p:nvSpPr>
          <p:spPr>
            <a:xfrm>
              <a:off x="1930367" y="3763394"/>
              <a:ext cx="578450" cy="1154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Cambria" panose="02040503050406030204" pitchFamily="18" charset="0"/>
                  <a:cs typeface="Arial" panose="020B0604020202020204" pitchFamily="34" charset="0"/>
                </a:rPr>
                <a:t>1</a:t>
              </a:r>
            </a:p>
          </p:txBody>
        </p:sp>
      </p:grpSp>
      <p:sp>
        <p:nvSpPr>
          <p:cNvPr id="40" name="PHẠM DUYÊN 4 - 9Slide.vn">
            <a:extLst>
              <a:ext uri="{FF2B5EF4-FFF2-40B4-BE49-F238E27FC236}">
                <a16:creationId xmlns:a16="http://schemas.microsoft.com/office/drawing/2014/main" id="{6CB1B140-DFB4-3AD2-AAE1-2B030DDCC4A9}"/>
              </a:ext>
            </a:extLst>
          </p:cNvPr>
          <p:cNvSpPr txBox="1"/>
          <p:nvPr/>
        </p:nvSpPr>
        <p:spPr>
          <a:xfrm>
            <a:off x="9302084" y="3326238"/>
            <a:ext cx="37417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5</a:t>
            </a:r>
          </a:p>
        </p:txBody>
      </p:sp>
      <p:sp>
        <p:nvSpPr>
          <p:cNvPr id="41" name="PHẠM DUYÊN 5 - 9Slide.vn">
            <a:extLst>
              <a:ext uri="{FF2B5EF4-FFF2-40B4-BE49-F238E27FC236}">
                <a16:creationId xmlns:a16="http://schemas.microsoft.com/office/drawing/2014/main" id="{0348CC23-BD32-60D0-6F06-F37668389CA8}"/>
              </a:ext>
            </a:extLst>
          </p:cNvPr>
          <p:cNvSpPr txBox="1"/>
          <p:nvPr/>
        </p:nvSpPr>
        <p:spPr>
          <a:xfrm>
            <a:off x="8861991" y="3326238"/>
            <a:ext cx="37417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0</a:t>
            </a:r>
          </a:p>
        </p:txBody>
      </p:sp>
      <p:sp>
        <p:nvSpPr>
          <p:cNvPr id="42" name="PHẠM DUYÊN 6 - 9Slide.vn">
            <a:extLst>
              <a:ext uri="{FF2B5EF4-FFF2-40B4-BE49-F238E27FC236}">
                <a16:creationId xmlns:a16="http://schemas.microsoft.com/office/drawing/2014/main" id="{3F410B1D-04BC-1BC4-9D0A-8098EEF44ABC}"/>
              </a:ext>
            </a:extLst>
          </p:cNvPr>
          <p:cNvSpPr txBox="1"/>
          <p:nvPr/>
        </p:nvSpPr>
        <p:spPr>
          <a:xfrm>
            <a:off x="8421899" y="3326238"/>
            <a:ext cx="37417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2</a:t>
            </a:r>
          </a:p>
        </p:txBody>
      </p:sp>
      <p:sp>
        <p:nvSpPr>
          <p:cNvPr id="43" name="PHẠM DUYÊN 7 - 9Slide.vn">
            <a:extLst>
              <a:ext uri="{FF2B5EF4-FFF2-40B4-BE49-F238E27FC236}">
                <a16:creationId xmlns:a16="http://schemas.microsoft.com/office/drawing/2014/main" id="{E163DB28-F1AB-CD0D-B874-1D059F8F3816}"/>
              </a:ext>
            </a:extLst>
          </p:cNvPr>
          <p:cNvSpPr txBox="1"/>
          <p:nvPr/>
        </p:nvSpPr>
        <p:spPr>
          <a:xfrm>
            <a:off x="7970347" y="3326238"/>
            <a:ext cx="3856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5</a:t>
            </a:r>
          </a:p>
        </p:txBody>
      </p:sp>
      <p:sp>
        <p:nvSpPr>
          <p:cNvPr id="45" name="PHẠM DUYÊN 7 - 9Slide.vn">
            <a:extLst>
              <a:ext uri="{FF2B5EF4-FFF2-40B4-BE49-F238E27FC236}">
                <a16:creationId xmlns:a16="http://schemas.microsoft.com/office/drawing/2014/main" id="{74AF6E2F-30F2-8CC1-C1B3-8816E06132C7}"/>
              </a:ext>
            </a:extLst>
          </p:cNvPr>
          <p:cNvSpPr txBox="1"/>
          <p:nvPr/>
        </p:nvSpPr>
        <p:spPr>
          <a:xfrm>
            <a:off x="7518795" y="3326238"/>
            <a:ext cx="3856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7</a:t>
            </a:r>
          </a:p>
        </p:txBody>
      </p:sp>
      <p:sp>
        <p:nvSpPr>
          <p:cNvPr id="9" name="PHẠM DUYÊN 2 - 9Slide.vn">
            <a:extLst>
              <a:ext uri="{FF2B5EF4-FFF2-40B4-BE49-F238E27FC236}">
                <a16:creationId xmlns:a16="http://schemas.microsoft.com/office/drawing/2014/main" id="{1B220E0E-A79F-69CD-FCC9-AA304D370CB6}"/>
              </a:ext>
            </a:extLst>
          </p:cNvPr>
          <p:cNvSpPr txBox="1"/>
          <p:nvPr/>
        </p:nvSpPr>
        <p:spPr>
          <a:xfrm>
            <a:off x="1095436" y="3968077"/>
            <a:ext cx="90489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07" normalizeH="0" baseline="0" noProof="0" dirty="0">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b) </a:t>
            </a:r>
            <a:r>
              <a:rPr kumimoji="0" lang="en-GB" sz="4000" b="1" i="0" u="none" strike="noStrike" kern="1200" cap="none" spc="107" normalizeH="0" baseline="0" noProof="0" dirty="0" err="1">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Tính</a:t>
            </a:r>
            <a:r>
              <a:rPr kumimoji="0" lang="en-GB" sz="4000" b="1" i="0" u="none" strike="noStrike" kern="1200" cap="none" spc="107" normalizeH="0" baseline="0" noProof="0" dirty="0">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 </a:t>
            </a:r>
            <a:r>
              <a:rPr kumimoji="0" lang="en-GB" sz="4000" b="1" i="0" u="none" strike="noStrike" kern="1200" cap="none" spc="107" normalizeH="0" baseline="0" noProof="0" dirty="0" err="1">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giá</a:t>
            </a:r>
            <a:r>
              <a:rPr kumimoji="0" lang="en-GB" sz="4000" b="1" i="0" u="none" strike="noStrike" kern="1200" cap="none" spc="107" normalizeH="0" baseline="0" noProof="0" dirty="0">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 </a:t>
            </a:r>
            <a:r>
              <a:rPr kumimoji="0" lang="en-GB" sz="4000" b="1" i="0" u="none" strike="noStrike" kern="1200" cap="none" spc="107" normalizeH="0" baseline="0" noProof="0" dirty="0" err="1">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trị</a:t>
            </a:r>
            <a:r>
              <a:rPr kumimoji="0" lang="en-GB" sz="4000" b="1" i="0" u="none" strike="noStrike" kern="1200" cap="none" spc="107" normalizeH="0" baseline="0" noProof="0" dirty="0">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 </a:t>
            </a:r>
            <a:r>
              <a:rPr kumimoji="0" lang="en-GB" sz="4000" b="1" i="0" u="none" strike="noStrike" kern="1200" cap="none" spc="107" normalizeH="0" baseline="0" noProof="0" dirty="0" err="1">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của</a:t>
            </a:r>
            <a:r>
              <a:rPr kumimoji="0" lang="en-GB" sz="4000" b="1" i="0" u="none" strike="noStrike" kern="1200" cap="none" spc="107" normalizeH="0" baseline="0" noProof="0" dirty="0">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 </a:t>
            </a:r>
            <a:r>
              <a:rPr kumimoji="0" lang="en-GB" sz="4000" b="1" i="0" u="none" strike="noStrike" kern="1200" cap="none" spc="107" normalizeH="0" baseline="0" noProof="0" dirty="0" err="1">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biểu</a:t>
            </a:r>
            <a:r>
              <a:rPr kumimoji="0" lang="en-GB" sz="4000" b="1" i="0" u="none" strike="noStrike" kern="1200" cap="none" spc="107" normalizeH="0" baseline="0" noProof="0" dirty="0">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 </a:t>
            </a:r>
            <a:r>
              <a:rPr kumimoji="0" lang="en-GB" sz="4000" b="1" i="0" u="none" strike="noStrike" kern="1200" cap="none" spc="107" normalizeH="0" baseline="0" noProof="0" dirty="0" err="1">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thức</a:t>
            </a:r>
            <a:r>
              <a:rPr kumimoji="0" lang="en-GB" sz="4000" b="1" i="0" u="none" strike="noStrike" kern="1200" cap="none" spc="107" normalizeH="0" baseline="0" noProof="0" dirty="0">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107" normalizeH="0" baseline="0" noProof="0" dirty="0">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endParaRPr>
          </a:p>
        </p:txBody>
      </p:sp>
      <mc:AlternateContent xmlns:mc="http://schemas.openxmlformats.org/markup-compatibility/2006" xmlns:a14="http://schemas.microsoft.com/office/drawing/2010/main">
        <mc:Choice Requires="a14">
          <p:sp>
            <p:nvSpPr>
              <p:cNvPr id="10" name="PHẠM DUYÊN 3 - 9Slide.vn">
                <a:extLst>
                  <a:ext uri="{FF2B5EF4-FFF2-40B4-BE49-F238E27FC236}">
                    <a16:creationId xmlns:a16="http://schemas.microsoft.com/office/drawing/2014/main" id="{25F18376-DA62-65B6-3125-BB325286283B}"/>
                  </a:ext>
                </a:extLst>
              </p:cNvPr>
              <p:cNvSpPr txBox="1"/>
              <p:nvPr/>
            </p:nvSpPr>
            <p:spPr>
              <a:xfrm>
                <a:off x="1428295" y="4742873"/>
                <a:ext cx="5405647"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00" normalizeH="0" baseline="0" noProof="0" dirty="0">
                    <a:ln>
                      <a:noFill/>
                    </a:ln>
                    <a:solidFill>
                      <a:srgbClr val="002060"/>
                    </a:solidFill>
                    <a:effectLst/>
                    <a:uLnTx/>
                    <a:uFillTx/>
                    <a:latin typeface="Arial" panose="020B0604020202020204" pitchFamily="34" charset="0"/>
                    <a:cs typeface="Arial" panose="020B0604020202020204" pitchFamily="34" charset="0"/>
                  </a:rPr>
                  <a:t>26 745 + 12 071 </a:t>
                </a:r>
                <a14:m>
                  <m:oMath xmlns:m="http://schemas.openxmlformats.org/officeDocument/2006/math">
                    <m:r>
                      <a:rPr kumimoji="0" lang="en-US" sz="4400" b="1" i="0" u="none" strike="noStrike" kern="1200" cap="none" spc="-10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Arial" panose="020B0604020202020204" pitchFamily="34" charset="0"/>
                      </a:rPr>
                      <m:t> </m:t>
                    </m:r>
                    <m:r>
                      <a:rPr kumimoji="0" lang="en-US" sz="4400" b="1" i="1" u="none" strike="noStrike" kern="1200" cap="none" spc="-10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Arial" panose="020B0604020202020204" pitchFamily="34" charset="0"/>
                      </a:rPr>
                      <m:t>× </m:t>
                    </m:r>
                  </m:oMath>
                </a14:m>
                <a:r>
                  <a:rPr kumimoji="0" lang="en-US" sz="4400" b="1" i="0" u="none" strike="noStrike" kern="1200" cap="none" spc="-100" normalizeH="0" baseline="0" noProof="0" dirty="0">
                    <a:ln>
                      <a:noFill/>
                    </a:ln>
                    <a:solidFill>
                      <a:srgbClr val="002060"/>
                    </a:solidFill>
                    <a:effectLst/>
                    <a:uLnTx/>
                    <a:uFillTx/>
                    <a:latin typeface="Arial" panose="020B0604020202020204" pitchFamily="34" charset="0"/>
                    <a:cs typeface="Arial" panose="020B0604020202020204" pitchFamily="34" charset="0"/>
                  </a:rPr>
                  <a:t> 6</a:t>
                </a:r>
              </a:p>
            </p:txBody>
          </p:sp>
        </mc:Choice>
        <mc:Fallback xmlns="">
          <p:sp>
            <p:nvSpPr>
              <p:cNvPr id="10" name="PHẠM DUYÊN 3 - 9Slide.vn">
                <a:extLst>
                  <a:ext uri="{FF2B5EF4-FFF2-40B4-BE49-F238E27FC236}">
                    <a16:creationId xmlns:a16="http://schemas.microsoft.com/office/drawing/2014/main" id="{25F18376-DA62-65B6-3125-BB325286283B}"/>
                  </a:ext>
                </a:extLst>
              </p:cNvPr>
              <p:cNvSpPr txBox="1">
                <a:spLocks noRot="1" noChangeAspect="1" noMove="1" noResize="1" noEditPoints="1" noAdjustHandles="1" noChangeArrowheads="1" noChangeShapeType="1" noTextEdit="1"/>
              </p:cNvSpPr>
              <p:nvPr/>
            </p:nvSpPr>
            <p:spPr>
              <a:xfrm>
                <a:off x="1428295" y="4742873"/>
                <a:ext cx="5405647" cy="784830"/>
              </a:xfrm>
              <a:prstGeom prst="rect">
                <a:avLst/>
              </a:prstGeom>
              <a:blipFill>
                <a:blip r:embed="rId7"/>
                <a:stretch>
                  <a:fillRect l="-4510" t="-16279" r="-1691" b="-33333"/>
                </a:stretch>
              </a:blipFill>
            </p:spPr>
            <p:txBody>
              <a:bodyPr/>
              <a:lstStyle/>
              <a:p>
                <a:r>
                  <a:rPr lang="en-US">
                    <a:noFill/>
                  </a:rPr>
                  <a:t> </a:t>
                </a:r>
              </a:p>
            </p:txBody>
          </p:sp>
        </mc:Fallback>
      </mc:AlternateContent>
      <p:sp>
        <p:nvSpPr>
          <p:cNvPr id="13" name="PHẠM DUYÊN 4 - 9Slide.vn">
            <a:extLst>
              <a:ext uri="{FF2B5EF4-FFF2-40B4-BE49-F238E27FC236}">
                <a16:creationId xmlns:a16="http://schemas.microsoft.com/office/drawing/2014/main" id="{A37772DB-9810-9BA0-E3A7-1FBA711B6DB2}"/>
              </a:ext>
            </a:extLst>
          </p:cNvPr>
          <p:cNvSpPr txBox="1"/>
          <p:nvPr/>
        </p:nvSpPr>
        <p:spPr>
          <a:xfrm>
            <a:off x="6657819" y="4645968"/>
            <a:ext cx="50206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00" normalizeH="0" baseline="0" noProof="0" dirty="0">
                <a:ln>
                  <a:noFill/>
                </a:ln>
                <a:solidFill>
                  <a:srgbClr val="BA5F3F">
                    <a:lumMod val="50000"/>
                  </a:srgbClr>
                </a:solidFill>
                <a:effectLst/>
                <a:uLnTx/>
                <a:uFillTx/>
                <a:latin typeface="Arial" panose="020B0604020202020204" pitchFamily="34" charset="0"/>
                <a:cs typeface="Arial" panose="020B0604020202020204" pitchFamily="34" charset="0"/>
              </a:rPr>
              <a:t>=</a:t>
            </a:r>
          </a:p>
        </p:txBody>
      </p:sp>
      <p:sp>
        <p:nvSpPr>
          <p:cNvPr id="14" name="PHẠM DUYÊN 5 - 9Slide.vn">
            <a:extLst>
              <a:ext uri="{FF2B5EF4-FFF2-40B4-BE49-F238E27FC236}">
                <a16:creationId xmlns:a16="http://schemas.microsoft.com/office/drawing/2014/main" id="{409F9D4F-21EB-8931-2FBA-616C98309F3E}"/>
              </a:ext>
            </a:extLst>
          </p:cNvPr>
          <p:cNvSpPr/>
          <p:nvPr/>
        </p:nvSpPr>
        <p:spPr>
          <a:xfrm rot="5400000" flipH="1">
            <a:off x="5099768" y="4292627"/>
            <a:ext cx="123571" cy="2470150"/>
          </a:xfrm>
          <a:prstGeom prst="leftBrace">
            <a:avLst>
              <a:gd name="adj1" fmla="val 83421"/>
              <a:gd name="adj2" fmla="val 50000"/>
            </a:avLst>
          </a:prstGeom>
          <a:ln w="19050" cap="rnd">
            <a:solidFill>
              <a:schemeClr val="accent1"/>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7" name="PHẠM DUYÊN 6 - 9Slide.vn">
            <a:extLst>
              <a:ext uri="{FF2B5EF4-FFF2-40B4-BE49-F238E27FC236}">
                <a16:creationId xmlns:a16="http://schemas.microsoft.com/office/drawing/2014/main" id="{3963530D-2682-E730-79A0-5EF707840F2B}"/>
              </a:ext>
            </a:extLst>
          </p:cNvPr>
          <p:cNvSpPr txBox="1"/>
          <p:nvPr/>
        </p:nvSpPr>
        <p:spPr>
          <a:xfrm>
            <a:off x="7328208" y="4730191"/>
            <a:ext cx="2342308"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0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26 745 +</a:t>
            </a:r>
            <a:endParaRPr kumimoji="0" lang="en-US" sz="4400" b="0" i="0" u="none" strike="noStrike" kern="1200" cap="none" spc="-8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
        <p:nvSpPr>
          <p:cNvPr id="48" name="PHẠM DUYÊN 7 - 9Slide.vn">
            <a:extLst>
              <a:ext uri="{FF2B5EF4-FFF2-40B4-BE49-F238E27FC236}">
                <a16:creationId xmlns:a16="http://schemas.microsoft.com/office/drawing/2014/main" id="{ADA21880-B4B6-445A-520A-DB88A9745087}"/>
              </a:ext>
            </a:extLst>
          </p:cNvPr>
          <p:cNvSpPr txBox="1"/>
          <p:nvPr/>
        </p:nvSpPr>
        <p:spPr>
          <a:xfrm>
            <a:off x="6917466" y="5466535"/>
            <a:ext cx="2489784"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00" normalizeH="0" baseline="0" noProof="0" dirty="0">
                <a:ln>
                  <a:noFill/>
                </a:ln>
                <a:solidFill>
                  <a:srgbClr val="BA5F3F">
                    <a:lumMod val="50000"/>
                  </a:srgbClr>
                </a:solidFill>
                <a:effectLst/>
                <a:uLnTx/>
                <a:uFillTx/>
                <a:latin typeface="Arial" panose="020B0604020202020204" pitchFamily="34" charset="0"/>
                <a:cs typeface="Arial" panose="020B0604020202020204" pitchFamily="34" charset="0"/>
              </a:rPr>
              <a:t>=</a:t>
            </a:r>
            <a:r>
              <a:rPr kumimoji="0" lang="en-US" sz="4400" b="1" i="0" u="none" strike="noStrike" kern="1200" cap="none" spc="-100" normalizeH="0" baseline="0" noProof="0" dirty="0">
                <a:ln>
                  <a:noFill/>
                </a:ln>
                <a:solidFill>
                  <a:srgbClr val="F2464E">
                    <a:lumMod val="75000"/>
                  </a:srgbClr>
                </a:solidFill>
                <a:effectLst/>
                <a:uLnTx/>
                <a:uFillTx/>
                <a:latin typeface="Arial" panose="020B0604020202020204" pitchFamily="34" charset="0"/>
                <a:cs typeface="Arial" panose="020B0604020202020204" pitchFamily="34" charset="0"/>
              </a:rPr>
              <a:t>  </a:t>
            </a:r>
            <a:r>
              <a:rPr kumimoji="0" lang="en-US" sz="4400" b="1" i="0" u="none" strike="noStrike" kern="1200" cap="none" spc="-100" normalizeH="0" baseline="0" noProof="0" dirty="0">
                <a:ln>
                  <a:noFill/>
                </a:ln>
                <a:solidFill>
                  <a:srgbClr val="F2464E"/>
                </a:solidFill>
                <a:effectLst/>
                <a:uLnTx/>
                <a:uFillTx/>
                <a:latin typeface="Arial" panose="020B0604020202020204" pitchFamily="34" charset="0"/>
                <a:cs typeface="Arial" panose="020B0604020202020204" pitchFamily="34" charset="0"/>
              </a:rPr>
              <a:t>99 171</a:t>
            </a:r>
          </a:p>
        </p:txBody>
      </p:sp>
      <p:sp>
        <p:nvSpPr>
          <p:cNvPr id="49" name="PHẠM DUYÊN 8 - 9Slide.vn">
            <a:extLst>
              <a:ext uri="{FF2B5EF4-FFF2-40B4-BE49-F238E27FC236}">
                <a16:creationId xmlns:a16="http://schemas.microsoft.com/office/drawing/2014/main" id="{5E0C0128-29F0-0E3F-5E1D-A0B801A42438}"/>
              </a:ext>
            </a:extLst>
          </p:cNvPr>
          <p:cNvSpPr txBox="1"/>
          <p:nvPr/>
        </p:nvSpPr>
        <p:spPr>
          <a:xfrm>
            <a:off x="9555403" y="4730191"/>
            <a:ext cx="1871025"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00" normalizeH="0" baseline="0" noProof="0" dirty="0">
                <a:ln>
                  <a:noFill/>
                </a:ln>
                <a:effectLst/>
                <a:uLnTx/>
                <a:uFillTx/>
                <a:latin typeface="Arial" panose="020B0604020202020204" pitchFamily="34" charset="0"/>
                <a:cs typeface="Arial" panose="020B0604020202020204" pitchFamily="34" charset="0"/>
              </a:rPr>
              <a:t>72 426</a:t>
            </a:r>
          </a:p>
        </p:txBody>
      </p:sp>
      <p:sp>
        <p:nvSpPr>
          <p:cNvPr id="50" name="Cloud 49">
            <a:extLst>
              <a:ext uri="{FF2B5EF4-FFF2-40B4-BE49-F238E27FC236}">
                <a16:creationId xmlns:a16="http://schemas.microsoft.com/office/drawing/2014/main" id="{E78763F8-EBB6-524A-9F89-DEE831751545}"/>
              </a:ext>
            </a:extLst>
          </p:cNvPr>
          <p:cNvSpPr/>
          <p:nvPr/>
        </p:nvSpPr>
        <p:spPr>
          <a:xfrm>
            <a:off x="7960125" y="242401"/>
            <a:ext cx="3934284" cy="767283"/>
          </a:xfrm>
          <a:prstGeom prst="cloud">
            <a:avLst/>
          </a:prstGeom>
          <a:solidFill>
            <a:srgbClr val="EFFBFF"/>
          </a:solidFill>
          <a:ln>
            <a:solidFill>
              <a:srgbClr val="5BD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0"/>
                <a:solidFill>
                  <a:schemeClr val="tx1"/>
                </a:solidFill>
                <a:effectLst>
                  <a:outerShdw blurRad="38100" dist="19050" dir="2700000" algn="tl" rotWithShape="0">
                    <a:schemeClr val="dk1">
                      <a:alpha val="40000"/>
                    </a:schemeClr>
                  </a:outerShdw>
                </a:effectLst>
              </a:rPr>
              <a:t>Làm</a:t>
            </a:r>
            <a:r>
              <a:rPr lang="en-US" sz="3600" dirty="0">
                <a:ln w="0"/>
                <a:solidFill>
                  <a:schemeClr val="tx1"/>
                </a:solidFill>
                <a:effectLst>
                  <a:outerShdw blurRad="38100" dist="19050" dir="2700000" algn="tl" rotWithShape="0">
                    <a:schemeClr val="dk1">
                      <a:alpha val="40000"/>
                    </a:schemeClr>
                  </a:outerShdw>
                </a:effectLst>
              </a:rPr>
              <a:t> </a:t>
            </a:r>
            <a:r>
              <a:rPr lang="en-US" sz="3600" dirty="0" err="1">
                <a:ln w="0"/>
                <a:solidFill>
                  <a:schemeClr val="tx1"/>
                </a:solidFill>
                <a:effectLst>
                  <a:outerShdw blurRad="38100" dist="19050" dir="2700000" algn="tl" rotWithShape="0">
                    <a:schemeClr val="dk1">
                      <a:alpha val="40000"/>
                    </a:schemeClr>
                  </a:outerShdw>
                </a:effectLst>
              </a:rPr>
              <a:t>vở</a:t>
            </a:r>
            <a:r>
              <a:rPr lang="en-US" sz="3600" dirty="0">
                <a:ln w="0"/>
                <a:solidFill>
                  <a:schemeClr val="tx1"/>
                </a:solidFill>
                <a:effectLst>
                  <a:outerShdw blurRad="38100" dist="19050" dir="2700000" algn="tl" rotWithShape="0">
                    <a:schemeClr val="dk1">
                      <a:alpha val="40000"/>
                    </a:schemeClr>
                  </a:outerShdw>
                </a:effectLst>
              </a:rPr>
              <a:t> </a:t>
            </a:r>
            <a:r>
              <a:rPr lang="en-US" sz="3600" dirty="0" err="1">
                <a:ln w="0"/>
                <a:solidFill>
                  <a:schemeClr val="tx1"/>
                </a:solidFill>
                <a:effectLst>
                  <a:outerShdw blurRad="38100" dist="19050" dir="2700000" algn="tl" rotWithShape="0">
                    <a:schemeClr val="dk1">
                      <a:alpha val="40000"/>
                    </a:schemeClr>
                  </a:outerShdw>
                </a:effectLst>
              </a:rPr>
              <a:t>ghi</a:t>
            </a:r>
            <a:endParaRPr lang="en-US" sz="36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081648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1000"/>
                                        <p:tgtEl>
                                          <p:spTgt spid="9"/>
                                        </p:tgtEl>
                                      </p:cBhvr>
                                    </p:animEffect>
                                  </p:childTnLst>
                                </p:cTn>
                              </p:par>
                            </p:childTnLst>
                          </p:cTn>
                        </p:par>
                        <p:par>
                          <p:cTn id="31" fill="hold">
                            <p:stCondLst>
                              <p:cond delay="1000"/>
                            </p:stCondLst>
                            <p:childTnLst>
                              <p:par>
                                <p:cTn id="32" presetID="14"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anim calcmode="lin" valueType="num">
                                      <p:cBhvr>
                                        <p:cTn id="71" dur="1000" fill="hold"/>
                                        <p:tgtEl>
                                          <p:spTgt spid="27"/>
                                        </p:tgtEl>
                                        <p:attrNameLst>
                                          <p:attrName>ppt_x</p:attrName>
                                        </p:attrNameLst>
                                      </p:cBhvr>
                                      <p:tavLst>
                                        <p:tav tm="0">
                                          <p:val>
                                            <p:strVal val="#ppt_x"/>
                                          </p:val>
                                        </p:tav>
                                        <p:tav tm="100000">
                                          <p:val>
                                            <p:strVal val="#ppt_x"/>
                                          </p:val>
                                        </p:tav>
                                      </p:tavLst>
                                    </p:anim>
                                    <p:anim calcmode="lin" valueType="num">
                                      <p:cBhvr>
                                        <p:cTn id="72" dur="1000" fill="hold"/>
                                        <p:tgtEl>
                                          <p:spTgt spid="27"/>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1000"/>
                                        <p:tgtEl>
                                          <p:spTgt spid="40"/>
                                        </p:tgtEl>
                                      </p:cBhvr>
                                    </p:animEffect>
                                    <p:anim calcmode="lin" valueType="num">
                                      <p:cBhvr>
                                        <p:cTn id="83" dur="1000" fill="hold"/>
                                        <p:tgtEl>
                                          <p:spTgt spid="40"/>
                                        </p:tgtEl>
                                        <p:attrNameLst>
                                          <p:attrName>ppt_x</p:attrName>
                                        </p:attrNameLst>
                                      </p:cBhvr>
                                      <p:tavLst>
                                        <p:tav tm="0">
                                          <p:val>
                                            <p:strVal val="#ppt_x"/>
                                          </p:val>
                                        </p:tav>
                                        <p:tav tm="100000">
                                          <p:val>
                                            <p:strVal val="#ppt_x"/>
                                          </p:val>
                                        </p:tav>
                                      </p:tavLst>
                                    </p:anim>
                                    <p:anim calcmode="lin" valueType="num">
                                      <p:cBhvr>
                                        <p:cTn id="84" dur="1000" fill="hold"/>
                                        <p:tgtEl>
                                          <p:spTgt spid="40"/>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1000"/>
                                        <p:tgtEl>
                                          <p:spTgt spid="41"/>
                                        </p:tgtEl>
                                      </p:cBhvr>
                                    </p:animEffect>
                                    <p:anim calcmode="lin" valueType="num">
                                      <p:cBhvr>
                                        <p:cTn id="88" dur="1000" fill="hold"/>
                                        <p:tgtEl>
                                          <p:spTgt spid="41"/>
                                        </p:tgtEl>
                                        <p:attrNameLst>
                                          <p:attrName>ppt_x</p:attrName>
                                        </p:attrNameLst>
                                      </p:cBhvr>
                                      <p:tavLst>
                                        <p:tav tm="0">
                                          <p:val>
                                            <p:strVal val="#ppt_x"/>
                                          </p:val>
                                        </p:tav>
                                        <p:tav tm="100000">
                                          <p:val>
                                            <p:strVal val="#ppt_x"/>
                                          </p:val>
                                        </p:tav>
                                      </p:tavLst>
                                    </p:anim>
                                    <p:anim calcmode="lin" valueType="num">
                                      <p:cBhvr>
                                        <p:cTn id="89" dur="1000" fill="hold"/>
                                        <p:tgtEl>
                                          <p:spTgt spid="41"/>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1000"/>
                                        <p:tgtEl>
                                          <p:spTgt spid="42"/>
                                        </p:tgtEl>
                                      </p:cBhvr>
                                    </p:animEffect>
                                    <p:anim calcmode="lin" valueType="num">
                                      <p:cBhvr>
                                        <p:cTn id="93" dur="1000" fill="hold"/>
                                        <p:tgtEl>
                                          <p:spTgt spid="42"/>
                                        </p:tgtEl>
                                        <p:attrNameLst>
                                          <p:attrName>ppt_x</p:attrName>
                                        </p:attrNameLst>
                                      </p:cBhvr>
                                      <p:tavLst>
                                        <p:tav tm="0">
                                          <p:val>
                                            <p:strVal val="#ppt_x"/>
                                          </p:val>
                                        </p:tav>
                                        <p:tav tm="100000">
                                          <p:val>
                                            <p:strVal val="#ppt_x"/>
                                          </p:val>
                                        </p:tav>
                                      </p:tavLst>
                                    </p:anim>
                                    <p:anim calcmode="lin" valueType="num">
                                      <p:cBhvr>
                                        <p:cTn id="94" dur="1000" fill="hold"/>
                                        <p:tgtEl>
                                          <p:spTgt spid="42"/>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1000"/>
                                        <p:tgtEl>
                                          <p:spTgt spid="43"/>
                                        </p:tgtEl>
                                      </p:cBhvr>
                                    </p:animEffect>
                                    <p:anim calcmode="lin" valueType="num">
                                      <p:cBhvr>
                                        <p:cTn id="98" dur="1000" fill="hold"/>
                                        <p:tgtEl>
                                          <p:spTgt spid="43"/>
                                        </p:tgtEl>
                                        <p:attrNameLst>
                                          <p:attrName>ppt_x</p:attrName>
                                        </p:attrNameLst>
                                      </p:cBhvr>
                                      <p:tavLst>
                                        <p:tav tm="0">
                                          <p:val>
                                            <p:strVal val="#ppt_x"/>
                                          </p:val>
                                        </p:tav>
                                        <p:tav tm="100000">
                                          <p:val>
                                            <p:strVal val="#ppt_x"/>
                                          </p:val>
                                        </p:tav>
                                      </p:tavLst>
                                    </p:anim>
                                    <p:anim calcmode="lin" valueType="num">
                                      <p:cBhvr>
                                        <p:cTn id="99" dur="1000" fill="hold"/>
                                        <p:tgtEl>
                                          <p:spTgt spid="43"/>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1000"/>
                                        <p:tgtEl>
                                          <p:spTgt spid="45"/>
                                        </p:tgtEl>
                                      </p:cBhvr>
                                    </p:animEffect>
                                    <p:anim calcmode="lin" valueType="num">
                                      <p:cBhvr>
                                        <p:cTn id="103" dur="1000" fill="hold"/>
                                        <p:tgtEl>
                                          <p:spTgt spid="45"/>
                                        </p:tgtEl>
                                        <p:attrNameLst>
                                          <p:attrName>ppt_x</p:attrName>
                                        </p:attrNameLst>
                                      </p:cBhvr>
                                      <p:tavLst>
                                        <p:tav tm="0">
                                          <p:val>
                                            <p:strVal val="#ppt_x"/>
                                          </p:val>
                                        </p:tav>
                                        <p:tav tm="100000">
                                          <p:val>
                                            <p:strVal val="#ppt_x"/>
                                          </p:val>
                                        </p:tav>
                                      </p:tavLst>
                                    </p:anim>
                                    <p:anim calcmode="lin" valueType="num">
                                      <p:cBhvr>
                                        <p:cTn id="10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6" presetClass="entr" presetSubtype="37" fill="hold" grpId="0" nodeType="click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barn(outVertical)">
                                      <p:cBhvr>
                                        <p:cTn id="109" dur="500"/>
                                        <p:tgtEl>
                                          <p:spTgt spid="14"/>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13"/>
                                        </p:tgtEl>
                                        <p:attrNameLst>
                                          <p:attrName>style.visibility</p:attrName>
                                        </p:attrNameLst>
                                      </p:cBhvr>
                                      <p:to>
                                        <p:strVal val="visible"/>
                                      </p:to>
                                    </p:set>
                                    <p:animEffect transition="in" filter="randombar(horizontal)">
                                      <p:cBhvr>
                                        <p:cTn id="114" dur="500"/>
                                        <p:tgtEl>
                                          <p:spTgt spid="13"/>
                                        </p:tgtEl>
                                      </p:cBhvr>
                                    </p:animEffect>
                                  </p:childTnLst>
                                </p:cTn>
                              </p:par>
                              <p:par>
                                <p:cTn id="115" presetID="14" presetClass="entr" presetSubtype="10" fill="hold" grpId="0" nodeType="withEffect">
                                  <p:stCondLst>
                                    <p:cond delay="0"/>
                                  </p:stCondLst>
                                  <p:childTnLst>
                                    <p:set>
                                      <p:cBhvr>
                                        <p:cTn id="116" dur="1" fill="hold">
                                          <p:stCondLst>
                                            <p:cond delay="0"/>
                                          </p:stCondLst>
                                        </p:cTn>
                                        <p:tgtEl>
                                          <p:spTgt spid="47"/>
                                        </p:tgtEl>
                                        <p:attrNameLst>
                                          <p:attrName>style.visibility</p:attrName>
                                        </p:attrNameLst>
                                      </p:cBhvr>
                                      <p:to>
                                        <p:strVal val="visible"/>
                                      </p:to>
                                    </p:set>
                                    <p:animEffect transition="in" filter="randombar(horizontal)">
                                      <p:cBhvr>
                                        <p:cTn id="117" dur="500"/>
                                        <p:tgtEl>
                                          <p:spTgt spid="47"/>
                                        </p:tgtEl>
                                      </p:cBhvr>
                                    </p:animEffect>
                                  </p:childTnLst>
                                </p:cTn>
                              </p:par>
                              <p:par>
                                <p:cTn id="118" presetID="14" presetClass="entr" presetSubtype="10" fill="hold" grpId="0" nodeType="with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randombar(horizontal)">
                                      <p:cBhvr>
                                        <p:cTn id="120" dur="500"/>
                                        <p:tgtEl>
                                          <p:spTgt spid="49"/>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randombar(horizontal)">
                                      <p:cBhvr>
                                        <p:cTn id="1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1" grpId="0"/>
      <p:bldP spid="12" grpId="0" animBg="1"/>
      <p:bldP spid="24" grpId="0"/>
      <p:bldP spid="25" grpId="0"/>
      <p:bldP spid="26" grpId="0"/>
      <p:bldP spid="27" grpId="0"/>
      <p:bldP spid="29" grpId="0"/>
      <p:bldP spid="40" grpId="0"/>
      <p:bldP spid="41" grpId="0"/>
      <p:bldP spid="42" grpId="0"/>
      <p:bldP spid="43" grpId="0"/>
      <p:bldP spid="45" grpId="0"/>
      <p:bldP spid="9" grpId="0"/>
      <p:bldP spid="10" grpId="0"/>
      <p:bldP spid="13" grpId="0"/>
      <p:bldP spid="14" grpId="0" animBg="1"/>
      <p:bldP spid="47" grpId="0"/>
      <p:bldP spid="48" grpId="0"/>
      <p:bldP spid="49" grpId="0"/>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HẠM DUYÊN 4 - 9Slide.vn">
            <a:extLst>
              <a:ext uri="{FF2B5EF4-FFF2-40B4-BE49-F238E27FC236}">
                <a16:creationId xmlns:a16="http://schemas.microsoft.com/office/drawing/2014/main" id="{421D7F8D-8DF2-BE8D-C777-373313572D59}"/>
              </a:ext>
            </a:extLst>
          </p:cNvPr>
          <p:cNvSpPr txBox="1"/>
          <p:nvPr/>
        </p:nvSpPr>
        <p:spPr>
          <a:xfrm>
            <a:off x="380718" y="213660"/>
            <a:ext cx="11403216" cy="1959575"/>
          </a:xfrm>
          <a:prstGeom prst="rect">
            <a:avLst/>
          </a:prstGeom>
          <a:noFill/>
        </p:spPr>
        <p:txBody>
          <a:bodyPr wrap="square" rtlCol="0">
            <a:spAutoFit/>
          </a:bodyPr>
          <a:lstStyle/>
          <a:p>
            <a:pPr marL="0" marR="0" lvl="0" indent="798513" algn="just" defTabSz="914400" rtl="0" eaLnBrk="1" fontAlgn="auto" latinLnBrk="0" hangingPunct="1">
              <a:lnSpc>
                <a:spcPct val="109000"/>
              </a:lnSpc>
              <a:spcBef>
                <a:spcPts val="0"/>
              </a:spcBef>
              <a:spcAft>
                <a:spcPts val="0"/>
              </a:spcAft>
              <a:buClrTx/>
              <a:buSzTx/>
              <a:buFontTx/>
              <a:buNone/>
              <a:tabLst/>
              <a:defRPr/>
            </a:pPr>
            <a:r>
              <a:rPr kumimoji="0" lang="vi-VN" sz="3800" b="0" i="0" u="none" strike="noStrike" kern="1200" cap="none" spc="-93" normalizeH="0" baseline="0" noProof="0">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Việt mua 6 quyển vở, mỗi quyển giá 6 000 đồng. Việt đưa cô bán hàng tờ 100 000 đồng. Hỏi cô bán hàng phải trả lại cho Việt bao nhiêu tiền?</a:t>
            </a:r>
            <a:endParaRPr kumimoji="0" lang="en-US" sz="3800" b="0" i="0" u="none" strike="noStrike" kern="1200" cap="none" spc="-93" normalizeH="0" baseline="0" noProof="0">
              <a:ln>
                <a:noFill/>
              </a:ln>
              <a:solidFill>
                <a:srgbClr val="BA5F3F">
                  <a:lumMod val="50000"/>
                </a:srgbClr>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endParaRPr>
          </a:p>
        </p:txBody>
      </p:sp>
      <p:grpSp>
        <p:nvGrpSpPr>
          <p:cNvPr id="2" name="PHẠM DUYÊN 3 - 9Slide.vn">
            <a:extLst>
              <a:ext uri="{FF2B5EF4-FFF2-40B4-BE49-F238E27FC236}">
                <a16:creationId xmlns:a16="http://schemas.microsoft.com/office/drawing/2014/main" id="{6820B9F7-DD25-5100-5A6E-05AF05ED1488}"/>
              </a:ext>
            </a:extLst>
          </p:cNvPr>
          <p:cNvGrpSpPr/>
          <p:nvPr/>
        </p:nvGrpSpPr>
        <p:grpSpPr>
          <a:xfrm>
            <a:off x="411413" y="174242"/>
            <a:ext cx="668922" cy="707886"/>
            <a:chOff x="638175" y="506578"/>
            <a:chExt cx="668922" cy="707886"/>
          </a:xfrm>
        </p:grpSpPr>
        <p:sp>
          <p:nvSpPr>
            <p:cNvPr id="3" name="PHẠM DUYÊN 1 - 9Slide.vn">
              <a:extLst>
                <a:ext uri="{FF2B5EF4-FFF2-40B4-BE49-F238E27FC236}">
                  <a16:creationId xmlns:a16="http://schemas.microsoft.com/office/drawing/2014/main" id="{14F69605-AB33-0292-AA91-227E3D9E6412}"/>
                </a:ext>
              </a:extLst>
            </p:cNvPr>
            <p:cNvSpPr/>
            <p:nvPr/>
          </p:nvSpPr>
          <p:spPr>
            <a:xfrm>
              <a:off x="676988" y="571585"/>
              <a:ext cx="590719" cy="590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Sofia Pro Soft"/>
                <a:ea typeface="+mn-ea"/>
                <a:cs typeface="+mn-cs"/>
              </a:endParaRPr>
            </a:p>
          </p:txBody>
        </p:sp>
        <p:sp>
          <p:nvSpPr>
            <p:cNvPr id="4" name="PHẠM DUYÊN 2 - 9Slide.vn">
              <a:extLst>
                <a:ext uri="{FF2B5EF4-FFF2-40B4-BE49-F238E27FC236}">
                  <a16:creationId xmlns:a16="http://schemas.microsoft.com/office/drawing/2014/main" id="{9409F1B7-496A-F83E-9A62-4756EDDF4C03}"/>
                </a:ext>
              </a:extLst>
            </p:cNvPr>
            <p:cNvSpPr/>
            <p:nvPr/>
          </p:nvSpPr>
          <p:spPr>
            <a:xfrm>
              <a:off x="638175" y="528010"/>
              <a:ext cx="668922" cy="668922"/>
            </a:xfrm>
            <a:prstGeom prst="ellipse">
              <a:avLst/>
            </a:prstGeom>
            <a:noFill/>
            <a:ln w="28575">
              <a:solidFill>
                <a:srgbClr val="C193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a:ea typeface="+mn-ea"/>
                <a:cs typeface="+mn-cs"/>
              </a:endParaRPr>
            </a:p>
          </p:txBody>
        </p:sp>
        <p:sp>
          <p:nvSpPr>
            <p:cNvPr id="5" name="PHẠM DUYÊN 3 - 9Slide.vn">
              <a:extLst>
                <a:ext uri="{FF2B5EF4-FFF2-40B4-BE49-F238E27FC236}">
                  <a16:creationId xmlns:a16="http://schemas.microsoft.com/office/drawing/2014/main" id="{33641A03-E6C1-60BF-D00B-4346B1A4B19F}"/>
                </a:ext>
              </a:extLst>
            </p:cNvPr>
            <p:cNvSpPr txBox="1"/>
            <p:nvPr/>
          </p:nvSpPr>
          <p:spPr>
            <a:xfrm>
              <a:off x="773835" y="506578"/>
              <a:ext cx="368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7" name="PHẠM DUYÊN 4 - 9Slide.vn">
            <a:extLst>
              <a:ext uri="{FF2B5EF4-FFF2-40B4-BE49-F238E27FC236}">
                <a16:creationId xmlns:a16="http://schemas.microsoft.com/office/drawing/2014/main" id="{6C7CE73A-1789-2B28-AD11-5D6C2AAD883C}"/>
              </a:ext>
            </a:extLst>
          </p:cNvPr>
          <p:cNvSpPr txBox="1">
            <a:spLocks noChangeAspect="1"/>
          </p:cNvSpPr>
          <p:nvPr>
            <p:custDataLst>
              <p:tags r:id="rId1"/>
            </p:custDataLst>
          </p:nvPr>
        </p:nvSpPr>
        <p:spPr>
          <a:xfrm>
            <a:off x="547075" y="5284659"/>
            <a:ext cx="1626786" cy="578882"/>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9Slide03 Sofia Pro Soft"/>
                <a:ea typeface="+mn-ea"/>
                <a:cs typeface="+mn-cs"/>
              </a:rPr>
              <a:t>Trả lại:</a:t>
            </a:r>
            <a:endParaRPr kumimoji="0" lang="vi-VN" sz="2800" b="0" i="0" u="none" strike="noStrike" kern="1200" cap="none" spc="-40" normalizeH="0" baseline="0" noProof="0">
              <a:ln>
                <a:noFill/>
              </a:ln>
              <a:solidFill>
                <a:prstClr val="black">
                  <a:lumMod val="75000"/>
                  <a:lumOff val="25000"/>
                </a:prstClr>
              </a:solidFill>
              <a:effectLst/>
              <a:uLnTx/>
              <a:uFillTx/>
              <a:latin typeface="#9Slide03 Sofia Pro Soft"/>
              <a:ea typeface="+mn-ea"/>
              <a:cs typeface="+mn-cs"/>
            </a:endParaRPr>
          </a:p>
        </p:txBody>
      </p:sp>
      <p:sp>
        <p:nvSpPr>
          <p:cNvPr id="8" name="PHẠM DUYÊN 5 - 9Slide.vn">
            <a:extLst>
              <a:ext uri="{FF2B5EF4-FFF2-40B4-BE49-F238E27FC236}">
                <a16:creationId xmlns:a16="http://schemas.microsoft.com/office/drawing/2014/main" id="{328EF178-A86C-87B1-0344-C8FEB22F8F12}"/>
              </a:ext>
            </a:extLst>
          </p:cNvPr>
          <p:cNvSpPr txBox="1"/>
          <p:nvPr/>
        </p:nvSpPr>
        <p:spPr>
          <a:xfrm>
            <a:off x="1307085" y="2619198"/>
            <a:ext cx="157286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a:ln>
                  <a:noFill/>
                </a:ln>
                <a:solidFill>
                  <a:srgbClr val="002060"/>
                </a:solidFill>
                <a:effectLst/>
                <a:uLnTx/>
                <a:uFillTx/>
                <a:latin typeface="#9Slide03 Sofia Pro Soft Bold"/>
                <a:ea typeface="+mn-ea"/>
                <a:cs typeface="+mn-cs"/>
              </a:rPr>
              <a:t>Tóm tắt</a:t>
            </a:r>
          </a:p>
        </p:txBody>
      </p:sp>
      <p:sp>
        <p:nvSpPr>
          <p:cNvPr id="9" name="PHẠM DUYÊN 7 - 9Slide.vn">
            <a:extLst>
              <a:ext uri="{FF2B5EF4-FFF2-40B4-BE49-F238E27FC236}">
                <a16:creationId xmlns:a16="http://schemas.microsoft.com/office/drawing/2014/main" id="{C55D65FF-A8D3-3811-A525-8C0AB172DBE7}"/>
              </a:ext>
            </a:extLst>
          </p:cNvPr>
          <p:cNvSpPr txBox="1">
            <a:spLocks noChangeAspect="1"/>
          </p:cNvSpPr>
          <p:nvPr>
            <p:custDataLst>
              <p:tags r:id="rId2"/>
            </p:custDataLst>
          </p:nvPr>
        </p:nvSpPr>
        <p:spPr>
          <a:xfrm>
            <a:off x="2011935" y="5284659"/>
            <a:ext cx="2059349" cy="578882"/>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40" normalizeH="0" baseline="0" noProof="0" dirty="0">
                <a:ln>
                  <a:noFill/>
                </a:ln>
                <a:solidFill>
                  <a:srgbClr val="F2464E"/>
                </a:solidFill>
                <a:effectLst/>
                <a:uLnTx/>
                <a:uFillTx/>
                <a:latin typeface="#9Slide03 Sofia Pro Soft Bold"/>
                <a:ea typeface="+mn-ea"/>
                <a:cs typeface="+mn-cs"/>
              </a:rPr>
              <a:t>...</a:t>
            </a:r>
            <a:r>
              <a:rPr kumimoji="0" lang="en-US" sz="2800" b="0" i="0" u="none" strike="noStrike" kern="1200" cap="none" spc="-40" normalizeH="0" baseline="0" noProof="0" dirty="0">
                <a:ln>
                  <a:noFill/>
                </a:ln>
                <a:solidFill>
                  <a:prstClr val="black">
                    <a:lumMod val="75000"/>
                    <a:lumOff val="25000"/>
                  </a:prstClr>
                </a:solidFill>
                <a:effectLst/>
                <a:uLnTx/>
                <a:uFillTx/>
                <a:latin typeface="#9Slide03 Sofia Pro Soft"/>
                <a:ea typeface="+mn-ea"/>
                <a:cs typeface="+mn-cs"/>
              </a:rPr>
              <a:t> </a:t>
            </a:r>
            <a:r>
              <a:rPr kumimoji="0" lang="en-US" sz="2800" b="0" i="0" u="none" strike="noStrike" kern="1200" cap="none" spc="-40" normalizeH="0" baseline="0" noProof="0" dirty="0" err="1">
                <a:ln>
                  <a:noFill/>
                </a:ln>
                <a:solidFill>
                  <a:prstClr val="black">
                    <a:lumMod val="75000"/>
                    <a:lumOff val="25000"/>
                  </a:prstClr>
                </a:solidFill>
                <a:effectLst/>
                <a:uLnTx/>
                <a:uFillTx/>
                <a:latin typeface="#9Slide03 Sofia Pro Soft"/>
                <a:ea typeface="+mn-ea"/>
                <a:cs typeface="+mn-cs"/>
              </a:rPr>
              <a:t>đồng</a:t>
            </a:r>
            <a:r>
              <a:rPr kumimoji="0" lang="en-US" sz="2800" b="0" i="0" u="none" strike="noStrike" kern="1200" cap="none" spc="-40" normalizeH="0" baseline="0" noProof="0" dirty="0">
                <a:ln>
                  <a:noFill/>
                </a:ln>
                <a:solidFill>
                  <a:prstClr val="black">
                    <a:lumMod val="75000"/>
                    <a:lumOff val="25000"/>
                  </a:prstClr>
                </a:solidFill>
                <a:effectLst/>
                <a:uLnTx/>
                <a:uFillTx/>
                <a:latin typeface="#9Slide03 Sofia Pro Soft"/>
                <a:ea typeface="+mn-ea"/>
                <a:cs typeface="+mn-cs"/>
              </a:rPr>
              <a:t>?</a:t>
            </a:r>
            <a:endParaRPr kumimoji="0" lang="vi-VN" sz="2800" b="0" i="0" u="none" strike="noStrike" kern="1200" cap="none" spc="-40" normalizeH="0" baseline="0" noProof="0" dirty="0">
              <a:ln>
                <a:noFill/>
              </a:ln>
              <a:solidFill>
                <a:prstClr val="black">
                  <a:lumMod val="75000"/>
                  <a:lumOff val="25000"/>
                </a:prstClr>
              </a:solidFill>
              <a:effectLst/>
              <a:uLnTx/>
              <a:uFillTx/>
              <a:latin typeface="#9Slide03 Sofia Pro Soft"/>
              <a:ea typeface="+mn-ea"/>
              <a:cs typeface="+mn-cs"/>
            </a:endParaRPr>
          </a:p>
        </p:txBody>
      </p:sp>
      <p:sp>
        <p:nvSpPr>
          <p:cNvPr id="13" name="PHẠM DUYÊN 8 - 9Slide.vn">
            <a:extLst>
              <a:ext uri="{FF2B5EF4-FFF2-40B4-BE49-F238E27FC236}">
                <a16:creationId xmlns:a16="http://schemas.microsoft.com/office/drawing/2014/main" id="{12261ED7-3C78-560F-BF74-61AB4DA93F36}"/>
              </a:ext>
            </a:extLst>
          </p:cNvPr>
          <p:cNvSpPr txBox="1">
            <a:spLocks noChangeAspect="1"/>
          </p:cNvSpPr>
          <p:nvPr>
            <p:custDataLst>
              <p:tags r:id="rId3"/>
            </p:custDataLst>
          </p:nvPr>
        </p:nvSpPr>
        <p:spPr>
          <a:xfrm>
            <a:off x="547074" y="4021851"/>
            <a:ext cx="2671620" cy="578882"/>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9Slide03 Sofia Pro Soft"/>
                <a:ea typeface="+mn-ea"/>
                <a:cs typeface="+mn-cs"/>
              </a:rPr>
              <a:t>Mỗi quyển:</a:t>
            </a:r>
            <a:endParaRPr kumimoji="0" lang="vi-VN" sz="2800" b="0" i="0" u="none" strike="noStrike" kern="1200" cap="none" spc="-100" normalizeH="0" baseline="0" noProof="0">
              <a:ln>
                <a:noFill/>
              </a:ln>
              <a:solidFill>
                <a:prstClr val="black">
                  <a:lumMod val="75000"/>
                  <a:lumOff val="25000"/>
                </a:prstClr>
              </a:solidFill>
              <a:effectLst/>
              <a:uLnTx/>
              <a:uFillTx/>
              <a:latin typeface="#9Slide03 Sofia Pro Soft"/>
              <a:ea typeface="+mn-ea"/>
              <a:cs typeface="+mn-cs"/>
            </a:endParaRPr>
          </a:p>
        </p:txBody>
      </p:sp>
      <p:sp>
        <p:nvSpPr>
          <p:cNvPr id="29" name="PHẠM DUYÊN 9 - 9Slide.vn">
            <a:extLst>
              <a:ext uri="{FF2B5EF4-FFF2-40B4-BE49-F238E27FC236}">
                <a16:creationId xmlns:a16="http://schemas.microsoft.com/office/drawing/2014/main" id="{EC8D816E-D5EF-47C0-7D5F-9D44D5416749}"/>
              </a:ext>
            </a:extLst>
          </p:cNvPr>
          <p:cNvSpPr txBox="1">
            <a:spLocks noChangeAspect="1"/>
          </p:cNvSpPr>
          <p:nvPr>
            <p:custDataLst>
              <p:tags r:id="rId4"/>
            </p:custDataLst>
          </p:nvPr>
        </p:nvSpPr>
        <p:spPr>
          <a:xfrm>
            <a:off x="2697735" y="4021851"/>
            <a:ext cx="2495550" cy="578882"/>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9Slide03 Sofia Pro Soft Bold"/>
                <a:ea typeface="+mn-ea"/>
                <a:cs typeface="+mn-cs"/>
              </a:rPr>
              <a:t>6 000</a:t>
            </a:r>
            <a:r>
              <a:rPr kumimoji="0" lang="vi-VN" sz="2800" b="0" i="0" u="none" strike="noStrike" kern="1200" cap="none" spc="0" normalizeH="0" baseline="0" noProof="0">
                <a:ln>
                  <a:noFill/>
                </a:ln>
                <a:solidFill>
                  <a:prstClr val="black"/>
                </a:solidFill>
                <a:effectLst/>
                <a:uLnTx/>
                <a:uFillTx/>
                <a:latin typeface="#9Slide03 Sofia Pro Soft"/>
                <a:ea typeface="+mn-ea"/>
                <a:cs typeface="+mn-cs"/>
              </a:rPr>
              <a:t> đồng</a:t>
            </a:r>
            <a:endParaRPr kumimoji="0" lang="en-US" sz="2800" b="0" i="0" u="none" strike="noStrike" kern="1200" cap="none" spc="-100" normalizeH="0" baseline="0" noProof="0">
              <a:ln>
                <a:noFill/>
              </a:ln>
              <a:solidFill>
                <a:prstClr val="black">
                  <a:lumMod val="75000"/>
                  <a:lumOff val="25000"/>
                </a:prstClr>
              </a:solidFill>
              <a:effectLst/>
              <a:uLnTx/>
              <a:uFillTx/>
              <a:latin typeface="#9Slide03 Sofia Pro Soft"/>
              <a:ea typeface="+mn-ea"/>
              <a:cs typeface="+mn-cs"/>
            </a:endParaRPr>
          </a:p>
        </p:txBody>
      </p:sp>
      <p:sp>
        <p:nvSpPr>
          <p:cNvPr id="30" name="PHẠM DUYÊN 10 - 9Slide.vn">
            <a:extLst>
              <a:ext uri="{FF2B5EF4-FFF2-40B4-BE49-F238E27FC236}">
                <a16:creationId xmlns:a16="http://schemas.microsoft.com/office/drawing/2014/main" id="{C8BEC579-4091-8D5E-17C3-C0205F30ABAE}"/>
              </a:ext>
            </a:extLst>
          </p:cNvPr>
          <p:cNvSpPr txBox="1">
            <a:spLocks noChangeAspect="1"/>
          </p:cNvSpPr>
          <p:nvPr>
            <p:custDataLst>
              <p:tags r:id="rId5"/>
            </p:custDataLst>
          </p:nvPr>
        </p:nvSpPr>
        <p:spPr>
          <a:xfrm>
            <a:off x="547074" y="4653255"/>
            <a:ext cx="3048001" cy="578882"/>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9Slide03 Sofia Pro Soft"/>
                <a:ea typeface="+mn-ea"/>
                <a:cs typeface="+mn-cs"/>
              </a:rPr>
              <a:t>Đưa:</a:t>
            </a:r>
            <a:endParaRPr kumimoji="0" lang="vi-VN" sz="2800" b="0" i="0" u="none" strike="noStrike" kern="1200" cap="none" spc="-100" normalizeH="0" baseline="0" noProof="0">
              <a:ln>
                <a:noFill/>
              </a:ln>
              <a:solidFill>
                <a:prstClr val="black">
                  <a:lumMod val="75000"/>
                  <a:lumOff val="25000"/>
                </a:prstClr>
              </a:solidFill>
              <a:effectLst/>
              <a:uLnTx/>
              <a:uFillTx/>
              <a:latin typeface="#9Slide03 Sofia Pro Soft"/>
              <a:ea typeface="+mn-ea"/>
              <a:cs typeface="+mn-cs"/>
            </a:endParaRPr>
          </a:p>
        </p:txBody>
      </p:sp>
      <p:sp>
        <p:nvSpPr>
          <p:cNvPr id="31" name="PHẠM DUYÊN 11 - 9Slide.vn">
            <a:extLst>
              <a:ext uri="{FF2B5EF4-FFF2-40B4-BE49-F238E27FC236}">
                <a16:creationId xmlns:a16="http://schemas.microsoft.com/office/drawing/2014/main" id="{E20C9890-4468-02F0-41AA-526B62AB00C1}"/>
              </a:ext>
            </a:extLst>
          </p:cNvPr>
          <p:cNvSpPr txBox="1">
            <a:spLocks noChangeAspect="1"/>
          </p:cNvSpPr>
          <p:nvPr>
            <p:custDataLst>
              <p:tags r:id="rId6"/>
            </p:custDataLst>
          </p:nvPr>
        </p:nvSpPr>
        <p:spPr>
          <a:xfrm>
            <a:off x="1688085" y="4653255"/>
            <a:ext cx="2906829" cy="578882"/>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9Slide03 Sofia Pro Soft Bold"/>
                <a:ea typeface="+mn-ea"/>
                <a:cs typeface="+mn-cs"/>
              </a:rPr>
              <a:t>100 000</a:t>
            </a:r>
            <a:r>
              <a:rPr kumimoji="0" lang="vi-VN" sz="2800" b="0" i="0" u="none" strike="noStrike" kern="1200" cap="none" spc="0" normalizeH="0" baseline="0" noProof="0">
                <a:ln>
                  <a:noFill/>
                </a:ln>
                <a:solidFill>
                  <a:prstClr val="black"/>
                </a:solidFill>
                <a:effectLst/>
                <a:uLnTx/>
                <a:uFillTx/>
                <a:latin typeface="#9Slide03 Sofia Pro Soft"/>
                <a:ea typeface="+mn-ea"/>
                <a:cs typeface="+mn-cs"/>
              </a:rPr>
              <a:t> đồng</a:t>
            </a:r>
            <a:endParaRPr kumimoji="0" lang="en-US" sz="2800" b="0" i="0" u="none" strike="noStrike" kern="1200" cap="none" spc="-100" normalizeH="0" baseline="0" noProof="0">
              <a:ln>
                <a:noFill/>
              </a:ln>
              <a:solidFill>
                <a:prstClr val="black">
                  <a:lumMod val="75000"/>
                  <a:lumOff val="25000"/>
                </a:prstClr>
              </a:solidFill>
              <a:effectLst/>
              <a:uLnTx/>
              <a:uFillTx/>
              <a:latin typeface="#9Slide03 Sofia Pro Soft"/>
              <a:ea typeface="+mn-ea"/>
              <a:cs typeface="+mn-cs"/>
            </a:endParaRPr>
          </a:p>
        </p:txBody>
      </p:sp>
      <p:sp>
        <p:nvSpPr>
          <p:cNvPr id="32" name="PHẠM DUYÊN 8 - 9Slide.vn">
            <a:extLst>
              <a:ext uri="{FF2B5EF4-FFF2-40B4-BE49-F238E27FC236}">
                <a16:creationId xmlns:a16="http://schemas.microsoft.com/office/drawing/2014/main" id="{A47AE7DE-735A-C4C2-0519-403679C5B1FB}"/>
              </a:ext>
            </a:extLst>
          </p:cNvPr>
          <p:cNvSpPr txBox="1">
            <a:spLocks noChangeAspect="1"/>
          </p:cNvSpPr>
          <p:nvPr>
            <p:custDataLst>
              <p:tags r:id="rId7"/>
            </p:custDataLst>
          </p:nvPr>
        </p:nvSpPr>
        <p:spPr>
          <a:xfrm>
            <a:off x="547073" y="3390447"/>
            <a:ext cx="3655612" cy="578882"/>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9Slide03 Sofia Pro Soft"/>
                <a:ea typeface="+mn-ea"/>
                <a:cs typeface="+mn-cs"/>
              </a:rPr>
              <a:t>Mua:</a:t>
            </a:r>
            <a:r>
              <a:rPr kumimoji="0" lang="vi-VN" sz="2800" b="0" i="0" u="none" strike="noStrike" kern="1200" cap="none" spc="0" normalizeH="0" baseline="0" noProof="0">
                <a:ln>
                  <a:noFill/>
                </a:ln>
                <a:solidFill>
                  <a:prstClr val="black"/>
                </a:solidFill>
                <a:effectLst/>
                <a:uLnTx/>
                <a:uFillTx/>
                <a:latin typeface="#9Slide03 Sofia Pro Soft Bold"/>
                <a:ea typeface="+mn-ea"/>
                <a:cs typeface="+mn-cs"/>
              </a:rPr>
              <a:t> 6</a:t>
            </a:r>
            <a:r>
              <a:rPr kumimoji="0" lang="vi-VN" sz="2800" b="0" i="0" u="none" strike="noStrike" kern="1200" cap="none" spc="0" normalizeH="0" baseline="0" noProof="0">
                <a:ln>
                  <a:noFill/>
                </a:ln>
                <a:solidFill>
                  <a:prstClr val="black"/>
                </a:solidFill>
                <a:effectLst/>
                <a:uLnTx/>
                <a:uFillTx/>
                <a:latin typeface="#9Slide03 Sofia Pro Soft"/>
                <a:ea typeface="+mn-ea"/>
                <a:cs typeface="+mn-cs"/>
              </a:rPr>
              <a:t> quyển vở</a:t>
            </a:r>
          </a:p>
        </p:txBody>
      </p:sp>
      <p:cxnSp>
        <p:nvCxnSpPr>
          <p:cNvPr id="10" name="Straight Connector 9">
            <a:extLst>
              <a:ext uri="{FF2B5EF4-FFF2-40B4-BE49-F238E27FC236}">
                <a16:creationId xmlns:a16="http://schemas.microsoft.com/office/drawing/2014/main" id="{5765C4F0-E77A-7FB8-2196-F6E7D6DAC9BB}"/>
              </a:ext>
            </a:extLst>
          </p:cNvPr>
          <p:cNvCxnSpPr>
            <a:cxnSpLocks/>
          </p:cNvCxnSpPr>
          <p:nvPr/>
        </p:nvCxnSpPr>
        <p:spPr>
          <a:xfrm>
            <a:off x="3324727" y="830830"/>
            <a:ext cx="24108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AD00E12-5A96-F9D7-BCF2-D83A4FBADBD8}"/>
              </a:ext>
            </a:extLst>
          </p:cNvPr>
          <p:cNvCxnSpPr>
            <a:cxnSpLocks/>
          </p:cNvCxnSpPr>
          <p:nvPr/>
        </p:nvCxnSpPr>
        <p:spPr>
          <a:xfrm>
            <a:off x="6082326" y="829968"/>
            <a:ext cx="57016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D3FD687-5CB0-8206-3D15-7DA1469D50FA}"/>
              </a:ext>
            </a:extLst>
          </p:cNvPr>
          <p:cNvCxnSpPr>
            <a:cxnSpLocks/>
          </p:cNvCxnSpPr>
          <p:nvPr/>
        </p:nvCxnSpPr>
        <p:spPr>
          <a:xfrm>
            <a:off x="1463182" y="1479673"/>
            <a:ext cx="74699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8C4CEB-D2CF-F6C8-8C24-C1C2D5056CDF}"/>
              </a:ext>
            </a:extLst>
          </p:cNvPr>
          <p:cNvCxnSpPr>
            <a:cxnSpLocks/>
          </p:cNvCxnSpPr>
          <p:nvPr/>
        </p:nvCxnSpPr>
        <p:spPr>
          <a:xfrm>
            <a:off x="2532476" y="2148969"/>
            <a:ext cx="610619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PHẠM DUYÊN 3 - 9Slide.vn">
            <a:extLst>
              <a:ext uri="{FF2B5EF4-FFF2-40B4-BE49-F238E27FC236}">
                <a16:creationId xmlns:a16="http://schemas.microsoft.com/office/drawing/2014/main" id="{E76249DB-0468-80BD-9E1C-250498065FD1}"/>
              </a:ext>
            </a:extLst>
          </p:cNvPr>
          <p:cNvSpPr/>
          <p:nvPr/>
        </p:nvSpPr>
        <p:spPr>
          <a:xfrm>
            <a:off x="4862988" y="2947333"/>
            <a:ext cx="6921500" cy="3550890"/>
          </a:xfrm>
          <a:custGeom>
            <a:avLst/>
            <a:gdLst>
              <a:gd name="connsiteX0" fmla="*/ 0 w 5172633"/>
              <a:gd name="connsiteY0" fmla="*/ 0 h 3165640"/>
              <a:gd name="connsiteX1" fmla="*/ 5172633 w 5172633"/>
              <a:gd name="connsiteY1" fmla="*/ 0 h 3165640"/>
              <a:gd name="connsiteX2" fmla="*/ 5172633 w 5172633"/>
              <a:gd name="connsiteY2" fmla="*/ 3165640 h 3165640"/>
              <a:gd name="connsiteX3" fmla="*/ 0 w 5172633"/>
              <a:gd name="connsiteY3" fmla="*/ 3165640 h 3165640"/>
              <a:gd name="connsiteX4" fmla="*/ 0 w 5172633"/>
              <a:gd name="connsiteY4" fmla="*/ 0 h 3165640"/>
              <a:gd name="connsiteX0" fmla="*/ 0 w 5172633"/>
              <a:gd name="connsiteY0" fmla="*/ 201 h 3165841"/>
              <a:gd name="connsiteX1" fmla="*/ 2626041 w 5172633"/>
              <a:gd name="connsiteY1" fmla="*/ 46548 h 3165841"/>
              <a:gd name="connsiteX2" fmla="*/ 5172633 w 5172633"/>
              <a:gd name="connsiteY2" fmla="*/ 201 h 3165841"/>
              <a:gd name="connsiteX3" fmla="*/ 5172633 w 5172633"/>
              <a:gd name="connsiteY3" fmla="*/ 3165841 h 3165841"/>
              <a:gd name="connsiteX4" fmla="*/ 0 w 5172633"/>
              <a:gd name="connsiteY4" fmla="*/ 3165841 h 3165841"/>
              <a:gd name="connsiteX5" fmla="*/ 0 w 5172633"/>
              <a:gd name="connsiteY5" fmla="*/ 201 h 3165841"/>
              <a:gd name="connsiteX0" fmla="*/ 0 w 5172633"/>
              <a:gd name="connsiteY0" fmla="*/ 201 h 3165841"/>
              <a:gd name="connsiteX1" fmla="*/ 2626041 w 5172633"/>
              <a:gd name="connsiteY1" fmla="*/ 46548 h 3165841"/>
              <a:gd name="connsiteX2" fmla="*/ 5172633 w 5172633"/>
              <a:gd name="connsiteY2" fmla="*/ 201 h 3165841"/>
              <a:gd name="connsiteX3" fmla="*/ 5078955 w 5172633"/>
              <a:gd name="connsiteY3" fmla="*/ 1425406 h 3165841"/>
              <a:gd name="connsiteX4" fmla="*/ 5172633 w 5172633"/>
              <a:gd name="connsiteY4" fmla="*/ 3165841 h 3165841"/>
              <a:gd name="connsiteX5" fmla="*/ 0 w 5172633"/>
              <a:gd name="connsiteY5" fmla="*/ 3165841 h 3165841"/>
              <a:gd name="connsiteX6" fmla="*/ 0 w 5172633"/>
              <a:gd name="connsiteY6" fmla="*/ 201 h 3165841"/>
              <a:gd name="connsiteX0" fmla="*/ 0 w 5172633"/>
              <a:gd name="connsiteY0" fmla="*/ 201 h 3165843"/>
              <a:gd name="connsiteX1" fmla="*/ 2626041 w 5172633"/>
              <a:gd name="connsiteY1" fmla="*/ 46548 h 3165843"/>
              <a:gd name="connsiteX2" fmla="*/ 5172633 w 5172633"/>
              <a:gd name="connsiteY2" fmla="*/ 201 h 3165843"/>
              <a:gd name="connsiteX3" fmla="*/ 5078955 w 5172633"/>
              <a:gd name="connsiteY3" fmla="*/ 1425406 h 3165843"/>
              <a:gd name="connsiteX4" fmla="*/ 5172633 w 5172633"/>
              <a:gd name="connsiteY4" fmla="*/ 3165841 h 3165843"/>
              <a:gd name="connsiteX5" fmla="*/ 2538955 w 5172633"/>
              <a:gd name="connsiteY5" fmla="*/ 3109063 h 3165843"/>
              <a:gd name="connsiteX6" fmla="*/ 0 w 5172633"/>
              <a:gd name="connsiteY6" fmla="*/ 3165841 h 3165843"/>
              <a:gd name="connsiteX7" fmla="*/ 0 w 5172633"/>
              <a:gd name="connsiteY7" fmla="*/ 201 h 3165843"/>
              <a:gd name="connsiteX0" fmla="*/ 202 w 5172835"/>
              <a:gd name="connsiteY0" fmla="*/ 201 h 3165843"/>
              <a:gd name="connsiteX1" fmla="*/ 2626243 w 5172835"/>
              <a:gd name="connsiteY1" fmla="*/ 46548 h 3165843"/>
              <a:gd name="connsiteX2" fmla="*/ 5172835 w 5172835"/>
              <a:gd name="connsiteY2" fmla="*/ 201 h 3165843"/>
              <a:gd name="connsiteX3" fmla="*/ 5079157 w 5172835"/>
              <a:gd name="connsiteY3" fmla="*/ 1425406 h 3165843"/>
              <a:gd name="connsiteX4" fmla="*/ 5172835 w 5172835"/>
              <a:gd name="connsiteY4" fmla="*/ 3165841 h 3165843"/>
              <a:gd name="connsiteX5" fmla="*/ 2539157 w 5172835"/>
              <a:gd name="connsiteY5" fmla="*/ 3109063 h 3165843"/>
              <a:gd name="connsiteX6" fmla="*/ 202 w 5172835"/>
              <a:gd name="connsiteY6" fmla="*/ 3165841 h 3165843"/>
              <a:gd name="connsiteX7" fmla="*/ 86243 w 5172835"/>
              <a:gd name="connsiteY7" fmla="*/ 1512492 h 3165843"/>
              <a:gd name="connsiteX8" fmla="*/ 202 w 5172835"/>
              <a:gd name="connsiteY8" fmla="*/ 201 h 3165843"/>
              <a:gd name="connsiteX0" fmla="*/ 557 w 5173190"/>
              <a:gd name="connsiteY0" fmla="*/ 201 h 3165843"/>
              <a:gd name="connsiteX1" fmla="*/ 2626598 w 5173190"/>
              <a:gd name="connsiteY1" fmla="*/ 46548 h 3165843"/>
              <a:gd name="connsiteX2" fmla="*/ 5173190 w 5173190"/>
              <a:gd name="connsiteY2" fmla="*/ 201 h 3165843"/>
              <a:gd name="connsiteX3" fmla="*/ 5079512 w 5173190"/>
              <a:gd name="connsiteY3" fmla="*/ 1425406 h 3165843"/>
              <a:gd name="connsiteX4" fmla="*/ 5173190 w 5173190"/>
              <a:gd name="connsiteY4" fmla="*/ 3165841 h 3165843"/>
              <a:gd name="connsiteX5" fmla="*/ 2539512 w 5173190"/>
              <a:gd name="connsiteY5" fmla="*/ 3109063 h 3165843"/>
              <a:gd name="connsiteX6" fmla="*/ 557 w 5173190"/>
              <a:gd name="connsiteY6" fmla="*/ 3165841 h 3165843"/>
              <a:gd name="connsiteX7" fmla="*/ 22993 w 5173190"/>
              <a:gd name="connsiteY7" fmla="*/ 1501962 h 3165843"/>
              <a:gd name="connsiteX8" fmla="*/ 557 w 5173190"/>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079291 w 5172969"/>
              <a:gd name="connsiteY3" fmla="*/ 1425406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103143 w 5172969"/>
              <a:gd name="connsiteY3" fmla="*/ 1435938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2969" h="3165843">
                <a:moveTo>
                  <a:pt x="336" y="201"/>
                </a:moveTo>
                <a:cubicBezTo>
                  <a:pt x="851492" y="-3702"/>
                  <a:pt x="1775221" y="50451"/>
                  <a:pt x="2626377" y="46548"/>
                </a:cubicBezTo>
                <a:lnTo>
                  <a:pt x="5172969" y="201"/>
                </a:lnTo>
                <a:cubicBezTo>
                  <a:pt x="5165933" y="480107"/>
                  <a:pt x="5110179" y="956032"/>
                  <a:pt x="5103143" y="1435938"/>
                </a:cubicBezTo>
                <a:lnTo>
                  <a:pt x="5172969" y="3165841"/>
                </a:lnTo>
                <a:cubicBezTo>
                  <a:pt x="4295076" y="3166267"/>
                  <a:pt x="3417184" y="3108637"/>
                  <a:pt x="2539291" y="3109063"/>
                </a:cubicBezTo>
                <a:lnTo>
                  <a:pt x="336" y="3165841"/>
                </a:lnTo>
                <a:cubicBezTo>
                  <a:pt x="-4850" y="2600210"/>
                  <a:pt x="51809" y="2067593"/>
                  <a:pt x="46623" y="1501962"/>
                </a:cubicBezTo>
                <a:cubicBezTo>
                  <a:pt x="17943" y="997865"/>
                  <a:pt x="29016" y="504298"/>
                  <a:pt x="336" y="201"/>
                </a:cubicBezTo>
                <a:close/>
              </a:path>
            </a:pathLst>
          </a:custGeom>
          <a:solidFill>
            <a:srgbClr val="EF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3 Sofia Pro Soft"/>
              <a:ea typeface="+mn-ea"/>
              <a:cs typeface="+mn-cs"/>
            </a:endParaRPr>
          </a:p>
        </p:txBody>
      </p:sp>
      <p:sp>
        <p:nvSpPr>
          <p:cNvPr id="20" name="PHẠM DUYÊN 5 - 9Slide.vn">
            <a:extLst>
              <a:ext uri="{FF2B5EF4-FFF2-40B4-BE49-F238E27FC236}">
                <a16:creationId xmlns:a16="http://schemas.microsoft.com/office/drawing/2014/main" id="{AC0F3A36-1D52-A3BD-8903-7395C363294D}"/>
              </a:ext>
            </a:extLst>
          </p:cNvPr>
          <p:cNvSpPr txBox="1"/>
          <p:nvPr/>
        </p:nvSpPr>
        <p:spPr>
          <a:xfrm>
            <a:off x="7486301" y="2301001"/>
            <a:ext cx="17828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a:ln>
                  <a:noFill/>
                </a:ln>
                <a:solidFill>
                  <a:srgbClr val="F2464E"/>
                </a:solidFill>
                <a:effectLst/>
                <a:uLnTx/>
                <a:uFillTx/>
                <a:latin typeface="#9Slide03 Sofia Pro Soft Bold"/>
                <a:ea typeface="+mn-ea"/>
                <a:cs typeface="+mn-cs"/>
              </a:rPr>
              <a:t>Bài giải</a:t>
            </a:r>
          </a:p>
        </p:txBody>
      </p:sp>
      <p:sp>
        <p:nvSpPr>
          <p:cNvPr id="21" name="PHẠM DUYÊN 8 - 9Slide.vn">
            <a:extLst>
              <a:ext uri="{FF2B5EF4-FFF2-40B4-BE49-F238E27FC236}">
                <a16:creationId xmlns:a16="http://schemas.microsoft.com/office/drawing/2014/main" id="{9486BC98-EFBC-029D-FBD2-661F9A356F8D}"/>
              </a:ext>
            </a:extLst>
          </p:cNvPr>
          <p:cNvSpPr txBox="1"/>
          <p:nvPr/>
        </p:nvSpPr>
        <p:spPr>
          <a:xfrm>
            <a:off x="5091588" y="3030183"/>
            <a:ext cx="6529469"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40" normalizeH="0" baseline="0" noProof="0">
                <a:ln>
                  <a:noFill/>
                </a:ln>
                <a:solidFill>
                  <a:prstClr val="black">
                    <a:lumMod val="85000"/>
                    <a:lumOff val="15000"/>
                  </a:prstClr>
                </a:solidFill>
                <a:effectLst/>
                <a:uLnTx/>
                <a:uFillTx/>
                <a:latin typeface="#9Slide03 Sofia Pro Soft"/>
                <a:ea typeface="+mn-ea"/>
                <a:cs typeface="+mn-cs"/>
              </a:rPr>
              <a:t>Việt mua vở hết số tiền là:</a:t>
            </a:r>
          </a:p>
        </p:txBody>
      </p:sp>
      <p:sp>
        <p:nvSpPr>
          <p:cNvPr id="22" name="PHẠM DUYÊN 11 - 9Slide.vn">
            <a:extLst>
              <a:ext uri="{FF2B5EF4-FFF2-40B4-BE49-F238E27FC236}">
                <a16:creationId xmlns:a16="http://schemas.microsoft.com/office/drawing/2014/main" id="{049BB651-8A07-F552-F4CD-B3A07C1A2E51}"/>
              </a:ext>
            </a:extLst>
          </p:cNvPr>
          <p:cNvSpPr txBox="1"/>
          <p:nvPr/>
        </p:nvSpPr>
        <p:spPr>
          <a:xfrm>
            <a:off x="7223376" y="5748606"/>
            <a:ext cx="1633653"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40" normalizeH="0" baseline="0" noProof="0">
                <a:ln>
                  <a:noFill/>
                </a:ln>
                <a:solidFill>
                  <a:prstClr val="black">
                    <a:lumMod val="85000"/>
                    <a:lumOff val="15000"/>
                  </a:prstClr>
                </a:solidFill>
                <a:effectLst/>
                <a:uLnTx/>
                <a:uFillTx/>
                <a:latin typeface="#9Slide03 Sofia Pro Soft"/>
                <a:ea typeface="+mn-ea"/>
                <a:cs typeface="+mn-cs"/>
              </a:rPr>
              <a:t>Đáp số:</a:t>
            </a:r>
            <a:endParaRPr kumimoji="0" lang="vi-VN" sz="3200" b="0" i="0" u="none" strike="noStrike" kern="1200" cap="none" spc="-140" normalizeH="0" baseline="0" noProof="0">
              <a:ln>
                <a:noFill/>
              </a:ln>
              <a:solidFill>
                <a:prstClr val="black">
                  <a:lumMod val="85000"/>
                  <a:lumOff val="15000"/>
                </a:prstClr>
              </a:solidFill>
              <a:effectLst/>
              <a:uLnTx/>
              <a:uFillTx/>
              <a:latin typeface="#9Slide03 Sofia Pro Soft"/>
              <a:ea typeface="+mn-ea"/>
              <a:cs typeface="+mn-cs"/>
            </a:endParaRPr>
          </a:p>
        </p:txBody>
      </p:sp>
      <p:sp>
        <p:nvSpPr>
          <p:cNvPr id="23" name="PHẠM DUYÊN 12 - 9Slide.vn">
            <a:extLst>
              <a:ext uri="{FF2B5EF4-FFF2-40B4-BE49-F238E27FC236}">
                <a16:creationId xmlns:a16="http://schemas.microsoft.com/office/drawing/2014/main" id="{497A2FA2-BAAC-272E-1EEB-D1A06673E77E}"/>
              </a:ext>
            </a:extLst>
          </p:cNvPr>
          <p:cNvSpPr txBox="1"/>
          <p:nvPr/>
        </p:nvSpPr>
        <p:spPr>
          <a:xfrm>
            <a:off x="8745347" y="5748606"/>
            <a:ext cx="2878579"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40" normalizeH="0" baseline="0" noProof="0">
                <a:ln>
                  <a:noFill/>
                </a:ln>
                <a:solidFill>
                  <a:srgbClr val="FF0000"/>
                </a:solidFill>
                <a:effectLst/>
                <a:uLnTx/>
                <a:uFillTx/>
                <a:latin typeface="#9Slide03 Sofia Pro Soft Bold"/>
                <a:ea typeface="+mn-ea"/>
                <a:cs typeface="+mn-cs"/>
              </a:rPr>
              <a:t>64 000</a:t>
            </a:r>
            <a:r>
              <a:rPr kumimoji="0" lang="en-US" sz="3200" b="0" i="0" u="none" strike="noStrike" kern="1200" cap="none" spc="-40" normalizeH="0" baseline="0" noProof="0">
                <a:ln>
                  <a:noFill/>
                </a:ln>
                <a:solidFill>
                  <a:srgbClr val="333333"/>
                </a:solidFill>
                <a:effectLst/>
                <a:uLnTx/>
                <a:uFillTx/>
                <a:latin typeface="#9Slide03 Sofia Pro Soft"/>
                <a:ea typeface="+mn-ea"/>
                <a:cs typeface="+mn-cs"/>
              </a:rPr>
              <a:t> đồng</a:t>
            </a:r>
            <a:endParaRPr kumimoji="0" lang="vi-VN" sz="3200" b="0" i="0" u="none" strike="noStrike" kern="1200" cap="none" spc="-40" normalizeH="0" baseline="0" noProof="0">
              <a:ln>
                <a:noFill/>
              </a:ln>
              <a:solidFill>
                <a:srgbClr val="333333"/>
              </a:solidFill>
              <a:effectLst/>
              <a:uLnTx/>
              <a:uFillTx/>
              <a:latin typeface="#9Slide03 Sofia Pro Soft"/>
              <a:ea typeface="+mn-ea"/>
              <a:cs typeface="+mn-cs"/>
            </a:endParaRPr>
          </a:p>
        </p:txBody>
      </p:sp>
      <mc:AlternateContent xmlns:mc="http://schemas.openxmlformats.org/markup-compatibility/2006" xmlns:a14="http://schemas.microsoft.com/office/drawing/2010/main">
        <mc:Choice Requires="a14">
          <p:sp>
            <p:nvSpPr>
              <p:cNvPr id="24" name="PHẠM DUYÊN 9 - 9Slide.vn">
                <a:extLst>
                  <a:ext uri="{FF2B5EF4-FFF2-40B4-BE49-F238E27FC236}">
                    <a16:creationId xmlns:a16="http://schemas.microsoft.com/office/drawing/2014/main" id="{07E1DCD7-9CF4-F398-E316-8485FD23DB38}"/>
                  </a:ext>
                </a:extLst>
              </p:cNvPr>
              <p:cNvSpPr txBox="1"/>
              <p:nvPr/>
            </p:nvSpPr>
            <p:spPr>
              <a:xfrm>
                <a:off x="5548788" y="3743298"/>
                <a:ext cx="60961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9Slide03 Sofia Pro Soft Bold"/>
                    <a:ea typeface="+mn-ea"/>
                    <a:cs typeface="+mn-cs"/>
                  </a:rPr>
                  <a:t>6 000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200" b="0" i="0" u="none" strike="noStrike" kern="1200" cap="none" spc="0" normalizeH="0" baseline="0" noProof="0" dirty="0">
                    <a:ln>
                      <a:noFill/>
                    </a:ln>
                    <a:solidFill>
                      <a:srgbClr val="333333"/>
                    </a:solidFill>
                    <a:effectLst/>
                    <a:uLnTx/>
                    <a:uFillTx/>
                    <a:latin typeface="#9Slide03 Sofia Pro Soft Bold"/>
                    <a:ea typeface="+mn-ea"/>
                    <a:cs typeface="+mn-cs"/>
                  </a:rPr>
                  <a:t> 6 =</a:t>
                </a:r>
                <a:r>
                  <a:rPr kumimoji="0" lang="en-US" sz="3200" b="0" i="0" u="none" strike="noStrike" kern="1200" cap="none" spc="0" normalizeH="0" baseline="0" noProof="0" dirty="0">
                    <a:ln>
                      <a:noFill/>
                    </a:ln>
                    <a:solidFill>
                      <a:prstClr val="black">
                        <a:lumMod val="75000"/>
                        <a:lumOff val="25000"/>
                      </a:prstClr>
                    </a:solidFill>
                    <a:effectLst/>
                    <a:uLnTx/>
                    <a:uFillTx/>
                    <a:latin typeface="#9Slide03 Sofia Pro Soft"/>
                    <a:ea typeface="+mn-ea"/>
                    <a:cs typeface="+mn-cs"/>
                  </a:rPr>
                  <a:t>  </a:t>
                </a:r>
                <a:r>
                  <a:rPr lang="en-US" sz="3200" noProof="0" dirty="0">
                    <a:solidFill>
                      <a:srgbClr val="FF0000"/>
                    </a:solidFill>
                    <a:latin typeface="#9Slide03 Sofia Pro Soft Bold"/>
                  </a:rPr>
                  <a:t>36 000 </a:t>
                </a:r>
                <a:r>
                  <a:rPr kumimoji="0" lang="en-US" sz="3200" b="0" i="0" u="none" strike="noStrike" kern="1200" cap="none" spc="0" normalizeH="0" baseline="0" noProof="0" dirty="0">
                    <a:ln>
                      <a:noFill/>
                    </a:ln>
                    <a:solidFill>
                      <a:prstClr val="black">
                        <a:lumMod val="75000"/>
                        <a:lumOff val="25000"/>
                      </a:prstClr>
                    </a:solidFill>
                    <a:effectLst/>
                    <a:uLnTx/>
                    <a:uFillTx/>
                    <a:latin typeface="#9Slide03 Sofia Pro Soft"/>
                    <a:ea typeface="+mn-ea"/>
                    <a:cs typeface="+mn-cs"/>
                  </a:rPr>
                  <a:t>(</a:t>
                </a:r>
                <a:r>
                  <a:rPr kumimoji="0" lang="vi-VN" sz="3200" b="0" i="0" u="none" strike="noStrike" kern="1200" cap="none" spc="0" normalizeH="0" baseline="0" noProof="0" dirty="0">
                    <a:ln>
                      <a:noFill/>
                    </a:ln>
                    <a:solidFill>
                      <a:prstClr val="black"/>
                    </a:solidFill>
                    <a:effectLst/>
                    <a:uLnTx/>
                    <a:uFillTx/>
                    <a:latin typeface="#9Slide03 Sofia Pro Soft"/>
                    <a:ea typeface="+mn-ea"/>
                    <a:cs typeface="+mn-cs"/>
                  </a:rPr>
                  <a:t>đồng</a:t>
                </a:r>
                <a:r>
                  <a:rPr kumimoji="0" lang="en-US" sz="3200" b="0" i="0" u="none" strike="noStrike" kern="1200" cap="none" spc="0" normalizeH="0" baseline="0" noProof="0" dirty="0">
                    <a:ln>
                      <a:noFill/>
                    </a:ln>
                    <a:solidFill>
                      <a:prstClr val="black">
                        <a:lumMod val="75000"/>
                        <a:lumOff val="25000"/>
                      </a:prstClr>
                    </a:solidFill>
                    <a:effectLst/>
                    <a:uLnTx/>
                    <a:uFillTx/>
                    <a:latin typeface="#9Slide03 Sofia Pro Soft"/>
                    <a:ea typeface="+mn-ea"/>
                    <a:cs typeface="+mn-cs"/>
                  </a:rPr>
                  <a:t>)</a:t>
                </a:r>
              </a:p>
            </p:txBody>
          </p:sp>
        </mc:Choice>
        <mc:Fallback xmlns="">
          <p:sp>
            <p:nvSpPr>
              <p:cNvPr id="24" name="PHẠM DUYÊN 9 - 9Slide.vn">
                <a:extLst>
                  <a:ext uri="{FF2B5EF4-FFF2-40B4-BE49-F238E27FC236}">
                    <a16:creationId xmlns:a16="http://schemas.microsoft.com/office/drawing/2014/main" id="{07E1DCD7-9CF4-F398-E316-8485FD23DB38}"/>
                  </a:ext>
                </a:extLst>
              </p:cNvPr>
              <p:cNvSpPr txBox="1">
                <a:spLocks noRot="1" noChangeAspect="1" noMove="1" noResize="1" noEditPoints="1" noAdjustHandles="1" noChangeArrowheads="1" noChangeShapeType="1" noTextEdit="1"/>
              </p:cNvSpPr>
              <p:nvPr/>
            </p:nvSpPr>
            <p:spPr>
              <a:xfrm>
                <a:off x="5548788" y="3743298"/>
                <a:ext cx="6096138" cy="584775"/>
              </a:xfrm>
              <a:prstGeom prst="rect">
                <a:avLst/>
              </a:prstGeom>
              <a:blipFill>
                <a:blip r:embed="rId9"/>
                <a:stretch>
                  <a:fillRect l="-2500" t="-12500" b="-34375"/>
                </a:stretch>
              </a:blipFill>
            </p:spPr>
            <p:txBody>
              <a:bodyPr/>
              <a:lstStyle/>
              <a:p>
                <a:r>
                  <a:rPr lang="en-US">
                    <a:noFill/>
                  </a:rPr>
                  <a:t> </a:t>
                </a:r>
              </a:p>
            </p:txBody>
          </p:sp>
        </mc:Fallback>
      </mc:AlternateContent>
      <p:sp>
        <p:nvSpPr>
          <p:cNvPr id="28" name="PHẠM DUYÊN 8 - 9Slide.vn">
            <a:extLst>
              <a:ext uri="{FF2B5EF4-FFF2-40B4-BE49-F238E27FC236}">
                <a16:creationId xmlns:a16="http://schemas.microsoft.com/office/drawing/2014/main" id="{B23EEEA7-B3A8-1C25-9EDC-BE7D2EF271DF}"/>
              </a:ext>
            </a:extLst>
          </p:cNvPr>
          <p:cNvSpPr txBox="1"/>
          <p:nvPr/>
        </p:nvSpPr>
        <p:spPr>
          <a:xfrm>
            <a:off x="5091588" y="4403499"/>
            <a:ext cx="6529469"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40" normalizeH="0" baseline="0" noProof="0">
                <a:ln>
                  <a:noFill/>
                </a:ln>
                <a:solidFill>
                  <a:prstClr val="black">
                    <a:lumMod val="85000"/>
                    <a:lumOff val="15000"/>
                  </a:prstClr>
                </a:solidFill>
                <a:effectLst/>
                <a:uLnTx/>
                <a:uFillTx/>
                <a:latin typeface="#9Slide03 Sofia Pro Soft"/>
                <a:ea typeface="+mn-ea"/>
                <a:cs typeface="+mn-cs"/>
              </a:rPr>
              <a:t>Cửa hàng trả lại cho Việt số tiền là:</a:t>
            </a:r>
          </a:p>
        </p:txBody>
      </p:sp>
      <p:sp>
        <p:nvSpPr>
          <p:cNvPr id="33" name="PHẠM DUYÊN 9 - 9Slide.vn">
            <a:extLst>
              <a:ext uri="{FF2B5EF4-FFF2-40B4-BE49-F238E27FC236}">
                <a16:creationId xmlns:a16="http://schemas.microsoft.com/office/drawing/2014/main" id="{96551434-9F0D-5C6A-9591-E8C1770857B9}"/>
              </a:ext>
            </a:extLst>
          </p:cNvPr>
          <p:cNvSpPr txBox="1"/>
          <p:nvPr/>
        </p:nvSpPr>
        <p:spPr>
          <a:xfrm>
            <a:off x="5548788" y="5076020"/>
            <a:ext cx="62624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20" normalizeH="0" baseline="0" noProof="0" dirty="0">
                <a:ln>
                  <a:noFill/>
                </a:ln>
                <a:solidFill>
                  <a:srgbClr val="333333"/>
                </a:solidFill>
                <a:effectLst/>
                <a:uLnTx/>
                <a:uFillTx/>
                <a:latin typeface="#9Slide03 Sofia Pro Soft Bold"/>
                <a:ea typeface="+mn-ea"/>
                <a:cs typeface="+mn-cs"/>
              </a:rPr>
              <a:t>100 000</a:t>
            </a:r>
            <a:r>
              <a:rPr kumimoji="0" lang="en-US" sz="3200" b="1" i="0" u="none" strike="noStrike" kern="1200" cap="none" spc="-120" normalizeH="0" baseline="0" noProof="0" dirty="0">
                <a:ln>
                  <a:noFill/>
                </a:ln>
                <a:solidFill>
                  <a:srgbClr val="333333"/>
                </a:solidFill>
                <a:effectLst/>
                <a:uLnTx/>
                <a:uFillTx/>
                <a:latin typeface="#9Slide03 Sofia Pro Soft Bold"/>
                <a:ea typeface="+mn-ea"/>
                <a:cs typeface="+mn-cs"/>
              </a:rPr>
              <a:t> </a:t>
            </a:r>
            <a:r>
              <a:rPr kumimoji="0" lang="en-US" sz="3200" b="1" i="0" u="none" strike="noStrike" kern="1200" cap="none" spc="-12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t>
            </a:r>
            <a:r>
              <a:rPr kumimoji="0" lang="en-US" sz="3200" b="0" i="0" u="none" strike="noStrike" kern="1200" cap="none" spc="-120" normalizeH="0" baseline="0" noProof="0" dirty="0">
                <a:ln>
                  <a:noFill/>
                </a:ln>
                <a:solidFill>
                  <a:srgbClr val="333333"/>
                </a:solidFill>
                <a:effectLst/>
                <a:uLnTx/>
                <a:uFillTx/>
                <a:latin typeface="#9Slide03 Sofia Pro Soft Bold"/>
                <a:ea typeface="+mn-ea"/>
                <a:cs typeface="+mn-cs"/>
              </a:rPr>
              <a:t> 36 000 =</a:t>
            </a:r>
            <a:r>
              <a:rPr kumimoji="0" lang="en-US" sz="3200" b="0" i="0" u="none" strike="noStrike" kern="1200" cap="none" spc="-120" normalizeH="0" baseline="0" noProof="0" dirty="0">
                <a:ln>
                  <a:noFill/>
                </a:ln>
                <a:solidFill>
                  <a:prstClr val="black">
                    <a:lumMod val="75000"/>
                    <a:lumOff val="25000"/>
                  </a:prstClr>
                </a:solidFill>
                <a:effectLst/>
                <a:uLnTx/>
                <a:uFillTx/>
                <a:latin typeface="#9Slide03 Sofia Pro Soft"/>
                <a:ea typeface="+mn-ea"/>
                <a:cs typeface="+mn-cs"/>
              </a:rPr>
              <a:t>  </a:t>
            </a:r>
            <a:r>
              <a:rPr kumimoji="0" lang="en-US" sz="3200" b="0" i="0" u="none" strike="noStrike" kern="1200" cap="none" spc="-120" normalizeH="0" baseline="0" noProof="0" dirty="0">
                <a:ln>
                  <a:noFill/>
                </a:ln>
                <a:solidFill>
                  <a:srgbClr val="FF0000"/>
                </a:solidFill>
                <a:effectLst/>
                <a:uLnTx/>
                <a:uFillTx/>
                <a:latin typeface="#9Slide03 Sofia Pro Soft"/>
                <a:ea typeface="+mn-ea"/>
                <a:cs typeface="+mn-cs"/>
              </a:rPr>
              <a:t>64</a:t>
            </a:r>
            <a:r>
              <a:rPr kumimoji="0" lang="en-US" sz="3200" b="0" i="0" u="none" strike="noStrike" kern="1200" cap="none" spc="-120" normalizeH="0" noProof="0" dirty="0">
                <a:ln>
                  <a:noFill/>
                </a:ln>
                <a:solidFill>
                  <a:srgbClr val="FF0000"/>
                </a:solidFill>
                <a:effectLst/>
                <a:uLnTx/>
                <a:uFillTx/>
                <a:latin typeface="#9Slide03 Sofia Pro Soft"/>
                <a:ea typeface="+mn-ea"/>
                <a:cs typeface="+mn-cs"/>
              </a:rPr>
              <a:t> 000</a:t>
            </a:r>
            <a:r>
              <a:rPr kumimoji="0" lang="en-US" sz="3200" b="0" i="0" u="none" strike="noStrike" kern="1200" cap="none" spc="-120" normalizeH="0" baseline="0" noProof="0" dirty="0">
                <a:ln>
                  <a:noFill/>
                </a:ln>
                <a:solidFill>
                  <a:srgbClr val="FF0000"/>
                </a:solidFill>
                <a:effectLst/>
                <a:uLnTx/>
                <a:uFillTx/>
                <a:latin typeface="#9Slide03 Sofia Pro Soft"/>
                <a:ea typeface="+mn-ea"/>
                <a:cs typeface="+mn-cs"/>
              </a:rPr>
              <a:t>  </a:t>
            </a:r>
            <a:r>
              <a:rPr kumimoji="0" lang="en-US" sz="3200" b="0" i="0" u="none" strike="noStrike" kern="1200" cap="none" spc="-120" normalizeH="0" baseline="0" noProof="0" dirty="0">
                <a:ln>
                  <a:noFill/>
                </a:ln>
                <a:solidFill>
                  <a:prstClr val="black">
                    <a:lumMod val="75000"/>
                    <a:lumOff val="25000"/>
                  </a:prstClr>
                </a:solidFill>
                <a:effectLst/>
                <a:uLnTx/>
                <a:uFillTx/>
                <a:latin typeface="#9Slide03 Sofia Pro Soft"/>
                <a:ea typeface="+mn-ea"/>
                <a:cs typeface="+mn-cs"/>
              </a:rPr>
              <a:t>(</a:t>
            </a:r>
            <a:r>
              <a:rPr kumimoji="0" lang="vi-VN" sz="3200" b="0" i="0" u="none" strike="noStrike" kern="1200" cap="none" spc="0" normalizeH="0" baseline="0" noProof="0" dirty="0">
                <a:ln>
                  <a:noFill/>
                </a:ln>
                <a:solidFill>
                  <a:prstClr val="black"/>
                </a:solidFill>
                <a:effectLst/>
                <a:uLnTx/>
                <a:uFillTx/>
                <a:latin typeface="#9Slide03 Sofia Pro Soft"/>
                <a:ea typeface="+mn-ea"/>
                <a:cs typeface="+mn-cs"/>
              </a:rPr>
              <a:t>đồng</a:t>
            </a:r>
            <a:r>
              <a:rPr kumimoji="0" lang="en-US" sz="3200" b="0" i="0" u="none" strike="noStrike" kern="1200" cap="none" spc="-120" normalizeH="0" baseline="0" noProof="0" dirty="0">
                <a:ln>
                  <a:noFill/>
                </a:ln>
                <a:solidFill>
                  <a:prstClr val="black">
                    <a:lumMod val="75000"/>
                    <a:lumOff val="25000"/>
                  </a:prstClr>
                </a:solidFill>
                <a:effectLst/>
                <a:uLnTx/>
                <a:uFillTx/>
                <a:latin typeface="#9Slide03 Sofia Pro Soft"/>
                <a:ea typeface="+mn-ea"/>
                <a:cs typeface="+mn-cs"/>
              </a:rPr>
              <a:t>)</a:t>
            </a:r>
          </a:p>
        </p:txBody>
      </p:sp>
      <p:sp>
        <p:nvSpPr>
          <p:cNvPr id="38" name="Cloud 37">
            <a:extLst>
              <a:ext uri="{FF2B5EF4-FFF2-40B4-BE49-F238E27FC236}">
                <a16:creationId xmlns:a16="http://schemas.microsoft.com/office/drawing/2014/main" id="{518F79BA-5A74-2D69-429B-DE02D562FC8E}"/>
              </a:ext>
            </a:extLst>
          </p:cNvPr>
          <p:cNvSpPr/>
          <p:nvPr/>
        </p:nvSpPr>
        <p:spPr>
          <a:xfrm>
            <a:off x="8638674" y="1649921"/>
            <a:ext cx="3511965" cy="720001"/>
          </a:xfrm>
          <a:prstGeom prst="cloud">
            <a:avLst/>
          </a:prstGeom>
          <a:solidFill>
            <a:srgbClr val="EFFBFF"/>
          </a:solidFill>
          <a:ln>
            <a:solidFill>
              <a:srgbClr val="5BD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chemeClr val="tx1"/>
                </a:solidFill>
                <a:effectLst>
                  <a:outerShdw blurRad="38100" dist="19050" dir="2700000" algn="tl" rotWithShape="0">
                    <a:schemeClr val="dk1">
                      <a:alpha val="40000"/>
                    </a:schemeClr>
                  </a:outerShdw>
                </a:effectLst>
              </a:rPr>
              <a:t>Làm</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vở</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ghi</a:t>
            </a:r>
            <a:endParaRPr lang="en-US"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101060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300"/>
                                  </p:stCondLst>
                                  <p:childTnLst>
                                    <p:set>
                                      <p:cBhvr>
                                        <p:cTn id="14" dur="1" fill="hold">
                                          <p:stCondLst>
                                            <p:cond delay="999"/>
                                          </p:stCondLst>
                                        </p:cTn>
                                        <p:tgtEl>
                                          <p:spTgt spid="12"/>
                                        </p:tgtEl>
                                        <p:attrNameLst>
                                          <p:attrName>style.visibility</p:attrName>
                                        </p:attrNameLst>
                                      </p:cBhvr>
                                      <p:to>
                                        <p:strVal val="visible"/>
                                      </p:to>
                                    </p:set>
                                  </p:childTnLst>
                                </p:cTn>
                              </p:par>
                            </p:childTnLst>
                          </p:cTn>
                        </p:par>
                        <p:par>
                          <p:cTn id="15" fill="hold">
                            <p:stCondLst>
                              <p:cond delay="1300"/>
                            </p:stCondLst>
                            <p:childTnLst>
                              <p:par>
                                <p:cTn id="16" presetID="1" presetClass="entr" presetSubtype="0" fill="hold" nodeType="afterEffect">
                                  <p:stCondLst>
                                    <p:cond delay="0"/>
                                  </p:stCondLst>
                                  <p:childTnLst>
                                    <p:set>
                                      <p:cBhvr>
                                        <p:cTn id="17" dur="1" fill="hold">
                                          <p:stCondLst>
                                            <p:cond delay="999"/>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750"/>
                                        <p:tgtEl>
                                          <p:spTgt spid="8"/>
                                        </p:tgtEl>
                                        <p:attrNameLst>
                                          <p:attrName>ppt_x</p:attrName>
                                        </p:attrNameLst>
                                      </p:cBhvr>
                                      <p:tavLst>
                                        <p:tav tm="0">
                                          <p:val>
                                            <p:strVal val="#ppt_x+#ppt_w*1.125000"/>
                                          </p:val>
                                        </p:tav>
                                        <p:tav tm="100000">
                                          <p:val>
                                            <p:strVal val="#ppt_x"/>
                                          </p:val>
                                        </p:tav>
                                      </p:tavLst>
                                    </p:anim>
                                    <p:animEffect transition="in" filter="wipe(left)">
                                      <p:cBhvr>
                                        <p:cTn id="27" dur="75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anim calcmode="lin" valueType="num">
                                      <p:cBhvr>
                                        <p:cTn id="61" dur="1000" fill="hold"/>
                                        <p:tgtEl>
                                          <p:spTgt spid="31"/>
                                        </p:tgtEl>
                                        <p:attrNameLst>
                                          <p:attrName>ppt_x</p:attrName>
                                        </p:attrNameLst>
                                      </p:cBhvr>
                                      <p:tavLst>
                                        <p:tav tm="0">
                                          <p:val>
                                            <p:strVal val="#ppt_x"/>
                                          </p:val>
                                        </p:tav>
                                        <p:tav tm="100000">
                                          <p:val>
                                            <p:strVal val="#ppt_x"/>
                                          </p:val>
                                        </p:tav>
                                      </p:tavLst>
                                    </p:anim>
                                    <p:anim calcmode="lin" valueType="num">
                                      <p:cBhvr>
                                        <p:cTn id="6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anim calcmode="lin" valueType="num">
                                      <p:cBhvr>
                                        <p:cTn id="68" dur="1000" fill="hold"/>
                                        <p:tgtEl>
                                          <p:spTgt spid="7"/>
                                        </p:tgtEl>
                                        <p:attrNameLst>
                                          <p:attrName>ppt_x</p:attrName>
                                        </p:attrNameLst>
                                      </p:cBhvr>
                                      <p:tavLst>
                                        <p:tav tm="0">
                                          <p:val>
                                            <p:strVal val="#ppt_x"/>
                                          </p:val>
                                        </p:tav>
                                        <p:tav tm="100000">
                                          <p:val>
                                            <p:strVal val="#ppt_x"/>
                                          </p:val>
                                        </p:tav>
                                      </p:tavLst>
                                    </p:anim>
                                    <p:anim calcmode="lin" valueType="num">
                                      <p:cBhvr>
                                        <p:cTn id="6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2" presetClass="entr" presetSubtype="2"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750"/>
                                        <p:tgtEl>
                                          <p:spTgt spid="20"/>
                                        </p:tgtEl>
                                        <p:attrNameLst>
                                          <p:attrName>ppt_x</p:attrName>
                                        </p:attrNameLst>
                                      </p:cBhvr>
                                      <p:tavLst>
                                        <p:tav tm="0">
                                          <p:val>
                                            <p:strVal val="#ppt_x+#ppt_w*1.125000"/>
                                          </p:val>
                                        </p:tav>
                                        <p:tav tm="100000">
                                          <p:val>
                                            <p:strVal val="#ppt_x"/>
                                          </p:val>
                                        </p:tav>
                                      </p:tavLst>
                                    </p:anim>
                                    <p:animEffect transition="in" filter="wipe(left)">
                                      <p:cBhvr>
                                        <p:cTn id="86" dur="75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randombar(horizont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2" presetClass="entr" presetSubtype="2"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additive="base">
                                        <p:cTn id="96" dur="750"/>
                                        <p:tgtEl>
                                          <p:spTgt spid="21"/>
                                        </p:tgtEl>
                                        <p:attrNameLst>
                                          <p:attrName>ppt_x</p:attrName>
                                        </p:attrNameLst>
                                      </p:cBhvr>
                                      <p:tavLst>
                                        <p:tav tm="0">
                                          <p:val>
                                            <p:strVal val="#ppt_x+#ppt_w*1.125000"/>
                                          </p:val>
                                        </p:tav>
                                        <p:tav tm="100000">
                                          <p:val>
                                            <p:strVal val="#ppt_x"/>
                                          </p:val>
                                        </p:tav>
                                      </p:tavLst>
                                    </p:anim>
                                    <p:animEffect transition="in" filter="wipe(left)">
                                      <p:cBhvr>
                                        <p:cTn id="97" dur="75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12" presetClass="entr" presetSubtype="2"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1250"/>
                                        <p:tgtEl>
                                          <p:spTgt spid="24"/>
                                        </p:tgtEl>
                                        <p:attrNameLst>
                                          <p:attrName>ppt_x</p:attrName>
                                        </p:attrNameLst>
                                      </p:cBhvr>
                                      <p:tavLst>
                                        <p:tav tm="0">
                                          <p:val>
                                            <p:strVal val="#ppt_x+#ppt_w*1.125000"/>
                                          </p:val>
                                        </p:tav>
                                        <p:tav tm="100000">
                                          <p:val>
                                            <p:strVal val="#ppt_x"/>
                                          </p:val>
                                        </p:tav>
                                      </p:tavLst>
                                    </p:anim>
                                    <p:animEffect transition="in" filter="wipe(left)">
                                      <p:cBhvr>
                                        <p:cTn id="103" dur="1250"/>
                                        <p:tgtEl>
                                          <p:spTgt spid="24"/>
                                        </p:tgtEl>
                                      </p:cBhvr>
                                    </p:animEffect>
                                  </p:childTnLst>
                                </p:cTn>
                              </p:par>
                            </p:childTnLst>
                          </p:cTn>
                        </p:par>
                      </p:childTnLst>
                    </p:cTn>
                  </p:par>
                  <p:par>
                    <p:cTn id="104" fill="hold">
                      <p:stCondLst>
                        <p:cond delay="indefinite"/>
                      </p:stCondLst>
                      <p:childTnLst>
                        <p:par>
                          <p:cTn id="105" fill="hold">
                            <p:stCondLst>
                              <p:cond delay="0"/>
                            </p:stCondLst>
                            <p:childTnLst>
                              <p:par>
                                <p:cTn id="106" presetID="12" presetClass="entr" presetSubtype="2" fill="hold" grpId="0" nodeType="clickEffect">
                                  <p:stCondLst>
                                    <p:cond delay="0"/>
                                  </p:stCondLst>
                                  <p:childTnLst>
                                    <p:set>
                                      <p:cBhvr>
                                        <p:cTn id="107" dur="1" fill="hold">
                                          <p:stCondLst>
                                            <p:cond delay="0"/>
                                          </p:stCondLst>
                                        </p:cTn>
                                        <p:tgtEl>
                                          <p:spTgt spid="28"/>
                                        </p:tgtEl>
                                        <p:attrNameLst>
                                          <p:attrName>style.visibility</p:attrName>
                                        </p:attrNameLst>
                                      </p:cBhvr>
                                      <p:to>
                                        <p:strVal val="visible"/>
                                      </p:to>
                                    </p:set>
                                    <p:anim calcmode="lin" valueType="num">
                                      <p:cBhvr additive="base">
                                        <p:cTn id="108" dur="750"/>
                                        <p:tgtEl>
                                          <p:spTgt spid="28"/>
                                        </p:tgtEl>
                                        <p:attrNameLst>
                                          <p:attrName>ppt_x</p:attrName>
                                        </p:attrNameLst>
                                      </p:cBhvr>
                                      <p:tavLst>
                                        <p:tav tm="0">
                                          <p:val>
                                            <p:strVal val="#ppt_x+#ppt_w*1.125000"/>
                                          </p:val>
                                        </p:tav>
                                        <p:tav tm="100000">
                                          <p:val>
                                            <p:strVal val="#ppt_x"/>
                                          </p:val>
                                        </p:tav>
                                      </p:tavLst>
                                    </p:anim>
                                    <p:animEffect transition="in" filter="wipe(left)">
                                      <p:cBhvr>
                                        <p:cTn id="109" dur="750"/>
                                        <p:tgtEl>
                                          <p:spTgt spid="28"/>
                                        </p:tgtEl>
                                      </p:cBhvr>
                                    </p:animEffect>
                                  </p:childTnLst>
                                </p:cTn>
                              </p:par>
                            </p:childTnLst>
                          </p:cTn>
                        </p:par>
                      </p:childTnLst>
                    </p:cTn>
                  </p:par>
                  <p:par>
                    <p:cTn id="110" fill="hold">
                      <p:stCondLst>
                        <p:cond delay="indefinite"/>
                      </p:stCondLst>
                      <p:childTnLst>
                        <p:par>
                          <p:cTn id="111" fill="hold">
                            <p:stCondLst>
                              <p:cond delay="0"/>
                            </p:stCondLst>
                            <p:childTnLst>
                              <p:par>
                                <p:cTn id="112" presetID="12" presetClass="entr" presetSubtype="2" fill="hold" grpId="0" nodeType="clickEffect">
                                  <p:stCondLst>
                                    <p:cond delay="0"/>
                                  </p:stCondLst>
                                  <p:childTnLst>
                                    <p:set>
                                      <p:cBhvr>
                                        <p:cTn id="113" dur="1" fill="hold">
                                          <p:stCondLst>
                                            <p:cond delay="0"/>
                                          </p:stCondLst>
                                        </p:cTn>
                                        <p:tgtEl>
                                          <p:spTgt spid="33"/>
                                        </p:tgtEl>
                                        <p:attrNameLst>
                                          <p:attrName>style.visibility</p:attrName>
                                        </p:attrNameLst>
                                      </p:cBhvr>
                                      <p:to>
                                        <p:strVal val="visible"/>
                                      </p:to>
                                    </p:set>
                                    <p:anim calcmode="lin" valueType="num">
                                      <p:cBhvr additive="base">
                                        <p:cTn id="114" dur="1250"/>
                                        <p:tgtEl>
                                          <p:spTgt spid="33"/>
                                        </p:tgtEl>
                                        <p:attrNameLst>
                                          <p:attrName>ppt_x</p:attrName>
                                        </p:attrNameLst>
                                      </p:cBhvr>
                                      <p:tavLst>
                                        <p:tav tm="0">
                                          <p:val>
                                            <p:strVal val="#ppt_x+#ppt_w*1.125000"/>
                                          </p:val>
                                        </p:tav>
                                        <p:tav tm="100000">
                                          <p:val>
                                            <p:strVal val="#ppt_x"/>
                                          </p:val>
                                        </p:tav>
                                      </p:tavLst>
                                    </p:anim>
                                    <p:animEffect transition="in" filter="wipe(left)">
                                      <p:cBhvr>
                                        <p:cTn id="115" dur="1250"/>
                                        <p:tgtEl>
                                          <p:spTgt spid="33"/>
                                        </p:tgtEl>
                                      </p:cBhvr>
                                    </p:animEffect>
                                  </p:childTnLst>
                                </p:cTn>
                              </p:par>
                            </p:childTnLst>
                          </p:cTn>
                        </p:par>
                      </p:childTnLst>
                    </p:cTn>
                  </p:par>
                  <p:par>
                    <p:cTn id="116" fill="hold">
                      <p:stCondLst>
                        <p:cond delay="indefinite"/>
                      </p:stCondLst>
                      <p:childTnLst>
                        <p:par>
                          <p:cTn id="117" fill="hold">
                            <p:stCondLst>
                              <p:cond delay="0"/>
                            </p:stCondLst>
                            <p:childTnLst>
                              <p:par>
                                <p:cTn id="118" presetID="12" presetClass="entr" presetSubtype="2"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 calcmode="lin" valueType="num">
                                      <p:cBhvr additive="base">
                                        <p:cTn id="120" dur="750"/>
                                        <p:tgtEl>
                                          <p:spTgt spid="22"/>
                                        </p:tgtEl>
                                        <p:attrNameLst>
                                          <p:attrName>ppt_x</p:attrName>
                                        </p:attrNameLst>
                                      </p:cBhvr>
                                      <p:tavLst>
                                        <p:tav tm="0">
                                          <p:val>
                                            <p:strVal val="#ppt_x+#ppt_w*1.125000"/>
                                          </p:val>
                                        </p:tav>
                                        <p:tav tm="100000">
                                          <p:val>
                                            <p:strVal val="#ppt_x"/>
                                          </p:val>
                                        </p:tav>
                                      </p:tavLst>
                                    </p:anim>
                                    <p:animEffect transition="in" filter="wipe(left)">
                                      <p:cBhvr>
                                        <p:cTn id="121" dur="750"/>
                                        <p:tgtEl>
                                          <p:spTgt spid="22"/>
                                        </p:tgtEl>
                                      </p:cBhvr>
                                    </p:animEffect>
                                  </p:childTnLst>
                                </p:cTn>
                              </p:par>
                            </p:childTnLst>
                          </p:cTn>
                        </p:par>
                      </p:childTnLst>
                    </p:cTn>
                  </p:par>
                  <p:par>
                    <p:cTn id="122" fill="hold">
                      <p:stCondLst>
                        <p:cond delay="indefinite"/>
                      </p:stCondLst>
                      <p:childTnLst>
                        <p:par>
                          <p:cTn id="123" fill="hold">
                            <p:stCondLst>
                              <p:cond delay="0"/>
                            </p:stCondLst>
                            <p:childTnLst>
                              <p:par>
                                <p:cTn id="124" presetID="12" presetClass="entr" presetSubtype="2" fill="hold" grpId="0" nodeType="clickEffect">
                                  <p:stCondLst>
                                    <p:cond delay="0"/>
                                  </p:stCondLst>
                                  <p:childTnLst>
                                    <p:set>
                                      <p:cBhvr>
                                        <p:cTn id="125" dur="1" fill="hold">
                                          <p:stCondLst>
                                            <p:cond delay="0"/>
                                          </p:stCondLst>
                                        </p:cTn>
                                        <p:tgtEl>
                                          <p:spTgt spid="23"/>
                                        </p:tgtEl>
                                        <p:attrNameLst>
                                          <p:attrName>style.visibility</p:attrName>
                                        </p:attrNameLst>
                                      </p:cBhvr>
                                      <p:to>
                                        <p:strVal val="visible"/>
                                      </p:to>
                                    </p:set>
                                    <p:anim calcmode="lin" valueType="num">
                                      <p:cBhvr additive="base">
                                        <p:cTn id="126" dur="750"/>
                                        <p:tgtEl>
                                          <p:spTgt spid="23"/>
                                        </p:tgtEl>
                                        <p:attrNameLst>
                                          <p:attrName>ppt_x</p:attrName>
                                        </p:attrNameLst>
                                      </p:cBhvr>
                                      <p:tavLst>
                                        <p:tav tm="0">
                                          <p:val>
                                            <p:strVal val="#ppt_x+#ppt_w*1.125000"/>
                                          </p:val>
                                        </p:tav>
                                        <p:tav tm="100000">
                                          <p:val>
                                            <p:strVal val="#ppt_x"/>
                                          </p:val>
                                        </p:tav>
                                      </p:tavLst>
                                    </p:anim>
                                    <p:animEffect transition="in" filter="wipe(left)">
                                      <p:cBhvr>
                                        <p:cTn id="127"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7" grpId="0" animBg="1"/>
      <p:bldP spid="8" grpId="0"/>
      <p:bldP spid="9" grpId="0" animBg="1"/>
      <p:bldP spid="13" grpId="0" animBg="1"/>
      <p:bldP spid="29" grpId="0" animBg="1"/>
      <p:bldP spid="30" grpId="0" animBg="1"/>
      <p:bldP spid="31" grpId="0" animBg="1"/>
      <p:bldP spid="32" grpId="0" animBg="1"/>
      <p:bldP spid="19" grpId="0" animBg="1"/>
      <p:bldP spid="20" grpId="0"/>
      <p:bldP spid="21" grpId="0"/>
      <p:bldP spid="22" grpId="0"/>
      <p:bldP spid="23" grpId="0"/>
      <p:bldP spid="24" grpId="0"/>
      <p:bldP spid="28" grpId="0"/>
      <p:bldP spid="33"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HẠM DUYÊN 1 - 9Slide.vn">
            <a:extLst>
              <a:ext uri="{FF2B5EF4-FFF2-40B4-BE49-F238E27FC236}">
                <a16:creationId xmlns:a16="http://schemas.microsoft.com/office/drawing/2014/main" id="{8260C2AD-3E52-05E5-0983-4856773F67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3847" y="3580199"/>
            <a:ext cx="5532709" cy="3092895"/>
          </a:xfrm>
          <a:prstGeom prst="roundRect">
            <a:avLst>
              <a:gd name="adj" fmla="val 7749"/>
            </a:avLst>
          </a:prstGeom>
          <a:effectLst>
            <a:softEdge rad="127000"/>
          </a:effectLst>
        </p:spPr>
      </p:pic>
      <p:grpSp>
        <p:nvGrpSpPr>
          <p:cNvPr id="2" name="PHẠM DUYÊN 2 - 9Slide.vn">
            <a:extLst>
              <a:ext uri="{FF2B5EF4-FFF2-40B4-BE49-F238E27FC236}">
                <a16:creationId xmlns:a16="http://schemas.microsoft.com/office/drawing/2014/main" id="{6820B9F7-DD25-5100-5A6E-05AF05ED1488}"/>
              </a:ext>
            </a:extLst>
          </p:cNvPr>
          <p:cNvGrpSpPr/>
          <p:nvPr/>
        </p:nvGrpSpPr>
        <p:grpSpPr>
          <a:xfrm>
            <a:off x="170286" y="220572"/>
            <a:ext cx="668922" cy="707886"/>
            <a:chOff x="638175" y="506578"/>
            <a:chExt cx="668922" cy="707886"/>
          </a:xfrm>
        </p:grpSpPr>
        <p:sp>
          <p:nvSpPr>
            <p:cNvPr id="3" name="PHẠM DUYÊN 1 - 9Slide.vn">
              <a:extLst>
                <a:ext uri="{FF2B5EF4-FFF2-40B4-BE49-F238E27FC236}">
                  <a16:creationId xmlns:a16="http://schemas.microsoft.com/office/drawing/2014/main" id="{14F69605-AB33-0292-AA91-227E3D9E6412}"/>
                </a:ext>
              </a:extLst>
            </p:cNvPr>
            <p:cNvSpPr/>
            <p:nvPr/>
          </p:nvSpPr>
          <p:spPr>
            <a:xfrm>
              <a:off x="676988" y="571585"/>
              <a:ext cx="590719" cy="590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 name="PHẠM DUYÊN 2 - 9Slide.vn">
              <a:extLst>
                <a:ext uri="{FF2B5EF4-FFF2-40B4-BE49-F238E27FC236}">
                  <a16:creationId xmlns:a16="http://schemas.microsoft.com/office/drawing/2014/main" id="{9409F1B7-496A-F83E-9A62-4756EDDF4C03}"/>
                </a:ext>
              </a:extLst>
            </p:cNvPr>
            <p:cNvSpPr/>
            <p:nvPr/>
          </p:nvSpPr>
          <p:spPr>
            <a:xfrm>
              <a:off x="638175" y="528010"/>
              <a:ext cx="668922" cy="668922"/>
            </a:xfrm>
            <a:prstGeom prst="ellipse">
              <a:avLst/>
            </a:prstGeom>
            <a:noFill/>
            <a:ln w="28575">
              <a:solidFill>
                <a:srgbClr val="C193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PHẠM DUYÊN 3 - 9Slide.vn">
              <a:extLst>
                <a:ext uri="{FF2B5EF4-FFF2-40B4-BE49-F238E27FC236}">
                  <a16:creationId xmlns:a16="http://schemas.microsoft.com/office/drawing/2014/main" id="{33641A03-E6C1-60BF-D00B-4346B1A4B19F}"/>
                </a:ext>
              </a:extLst>
            </p:cNvPr>
            <p:cNvSpPr txBox="1"/>
            <p:nvPr/>
          </p:nvSpPr>
          <p:spPr>
            <a:xfrm>
              <a:off x="773835" y="506578"/>
              <a:ext cx="368542" cy="707886"/>
            </a:xfrm>
            <a:prstGeom prst="rect">
              <a:avLst/>
            </a:prstGeom>
            <a:noFill/>
          </p:spPr>
          <p:txBody>
            <a:bodyPr wrap="square" rtlCol="0">
              <a:spAutoFit/>
            </a:bodyPr>
            <a:lstStyle/>
            <a:p>
              <a:pPr algn="ctr"/>
              <a:r>
                <a:rPr lang="en-US" sz="4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6" name="PHẠM DUYÊN 3 - 9Slide.vn">
            <a:extLst>
              <a:ext uri="{FF2B5EF4-FFF2-40B4-BE49-F238E27FC236}">
                <a16:creationId xmlns:a16="http://schemas.microsoft.com/office/drawing/2014/main" id="{D53FA152-A9E3-A5F8-B4F0-D2627B58CA38}"/>
              </a:ext>
            </a:extLst>
          </p:cNvPr>
          <p:cNvSpPr txBox="1"/>
          <p:nvPr/>
        </p:nvSpPr>
        <p:spPr>
          <a:xfrm>
            <a:off x="305946" y="182504"/>
            <a:ext cx="11403216" cy="2596993"/>
          </a:xfrm>
          <a:prstGeom prst="rect">
            <a:avLst/>
          </a:prstGeom>
          <a:noFill/>
        </p:spPr>
        <p:txBody>
          <a:bodyPr wrap="square" rtlCol="0">
            <a:spAutoFit/>
          </a:bodyPr>
          <a:lstStyle/>
          <a:p>
            <a:pPr indent="798513" algn="just">
              <a:lnSpc>
                <a:spcPct val="109000"/>
              </a:lnSpc>
            </a:pPr>
            <a:r>
              <a:rPr lang="vi-VN" sz="3800" spc="-93"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Trong một trại ươm cây giống có hai vườn ươm, mỗi vườn có 14 000 cây giống. Trong một trại ươm khác có 15 000 cây giống. Hỏi cả hai trại ươm đó có bao nhiêu cây giống?</a:t>
            </a:r>
            <a:endParaRPr lang="en-US" sz="3800" spc="-93"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PHẠM DUYÊN 4 - 9Slide.vn">
            <a:extLst>
              <a:ext uri="{FF2B5EF4-FFF2-40B4-BE49-F238E27FC236}">
                <a16:creationId xmlns:a16="http://schemas.microsoft.com/office/drawing/2014/main" id="{C684AD37-2D88-0642-8F2E-415E0C0C7DD9}"/>
              </a:ext>
            </a:extLst>
          </p:cNvPr>
          <p:cNvSpPr txBox="1">
            <a:spLocks noChangeAspect="1"/>
          </p:cNvSpPr>
          <p:nvPr>
            <p:custDataLst>
              <p:tags r:id="rId1"/>
            </p:custDataLst>
          </p:nvPr>
        </p:nvSpPr>
        <p:spPr>
          <a:xfrm>
            <a:off x="305946" y="5285536"/>
            <a:ext cx="4108397" cy="646986"/>
          </a:xfrm>
          <a:prstGeom prst="roundRect">
            <a:avLst/>
          </a:prstGeom>
          <a:solidFill>
            <a:scrgbClr r="0" g="0" b="0">
              <a:alpha val="0"/>
            </a:scrgbClr>
          </a:solidFill>
        </p:spPr>
        <p:txBody>
          <a:bodyPr wrap="square" rtlCol="0">
            <a:spAutoFit/>
          </a:bodyPr>
          <a:lstStyle/>
          <a:p>
            <a:r>
              <a:rPr lang="en-US" sz="3200" spc="-100">
                <a:solidFill>
                  <a:schemeClr val="tx1">
                    <a:lumMod val="75000"/>
                    <a:lumOff val="25000"/>
                  </a:schemeClr>
                </a:solidFill>
                <a:latin typeface="Times New Roman" panose="02020603050405020304" pitchFamily="18" charset="0"/>
                <a:cs typeface="Times New Roman" panose="02020603050405020304" pitchFamily="18" charset="0"/>
              </a:rPr>
              <a:t>Cả hai trạm ươm có:</a:t>
            </a:r>
            <a:endParaRPr lang="vi-VN" sz="3200" spc="-4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9" name="PHẠM DUYÊN 5 - 9Slide.vn">
            <a:extLst>
              <a:ext uri="{FF2B5EF4-FFF2-40B4-BE49-F238E27FC236}">
                <a16:creationId xmlns:a16="http://schemas.microsoft.com/office/drawing/2014/main" id="{EA39F5AE-FBA8-8A95-3E14-93E956A4C723}"/>
              </a:ext>
            </a:extLst>
          </p:cNvPr>
          <p:cNvSpPr txBox="1"/>
          <p:nvPr/>
        </p:nvSpPr>
        <p:spPr>
          <a:xfrm>
            <a:off x="3162017" y="2779497"/>
            <a:ext cx="1633781" cy="646331"/>
          </a:xfrm>
          <a:prstGeom prst="rect">
            <a:avLst/>
          </a:prstGeom>
          <a:noFill/>
        </p:spPr>
        <p:txBody>
          <a:bodyPr wrap="none" rtlCol="0">
            <a:spAutoFit/>
          </a:bodyPr>
          <a:lstStyle/>
          <a:p>
            <a:r>
              <a:rPr lang="en-US" sz="3600" u="sng">
                <a:solidFill>
                  <a:schemeClr val="accent5"/>
                </a:solidFill>
                <a:latin typeface="Times New Roman" panose="02020603050405020304" pitchFamily="18" charset="0"/>
                <a:cs typeface="Times New Roman" panose="02020603050405020304" pitchFamily="18" charset="0"/>
              </a:rPr>
              <a:t>Tóm tắt</a:t>
            </a:r>
          </a:p>
        </p:txBody>
      </p:sp>
      <p:sp>
        <p:nvSpPr>
          <p:cNvPr id="10" name="PHẠM DUYÊN 6 - 9Slide.vn">
            <a:extLst>
              <a:ext uri="{FF2B5EF4-FFF2-40B4-BE49-F238E27FC236}">
                <a16:creationId xmlns:a16="http://schemas.microsoft.com/office/drawing/2014/main" id="{90BB75E1-E47A-DF81-F4DC-D672F4529606}"/>
              </a:ext>
            </a:extLst>
          </p:cNvPr>
          <p:cNvSpPr txBox="1">
            <a:spLocks noChangeAspect="1"/>
          </p:cNvSpPr>
          <p:nvPr>
            <p:custDataLst>
              <p:tags r:id="rId2"/>
            </p:custDataLst>
          </p:nvPr>
        </p:nvSpPr>
        <p:spPr>
          <a:xfrm>
            <a:off x="3961598" y="5285536"/>
            <a:ext cx="2973749" cy="646986"/>
          </a:xfrm>
          <a:prstGeom prst="roundRect">
            <a:avLst/>
          </a:prstGeom>
          <a:solidFill>
            <a:scrgbClr r="0" g="0" b="0">
              <a:alpha val="0"/>
            </a:scrgbClr>
          </a:solidFill>
        </p:spPr>
        <p:txBody>
          <a:bodyPr wrap="square" rtlCol="0">
            <a:spAutoFit/>
          </a:bodyPr>
          <a:lstStyle/>
          <a:p>
            <a:r>
              <a:rPr lang="en-US" sz="3200" spc="-40" dirty="0">
                <a:latin typeface="Times New Roman" panose="02020603050405020304" pitchFamily="18" charset="0"/>
                <a:cs typeface="Times New Roman" panose="02020603050405020304" pitchFamily="18" charset="0"/>
              </a:rPr>
              <a:t>... </a:t>
            </a:r>
            <a:r>
              <a:rPr lang="en-US" sz="3200" spc="27"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3200" spc="27"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spc="27" dirty="0" err="1">
                <a:latin typeface="Times New Roman" panose="02020603050405020304" pitchFamily="18" charset="0"/>
                <a:ea typeface="Arial-Rounded" panose="020B0500000000000000" pitchFamily="34" charset="0"/>
                <a:cs typeface="Times New Roman" panose="02020603050405020304" pitchFamily="18" charset="0"/>
              </a:rPr>
              <a:t>giống</a:t>
            </a:r>
            <a:r>
              <a:rPr lang="en-US" sz="3200" spc="-40" baseline="30000" dirty="0">
                <a:latin typeface="Times New Roman" panose="02020603050405020304" pitchFamily="18" charset="0"/>
                <a:cs typeface="Times New Roman" panose="02020603050405020304" pitchFamily="18" charset="0"/>
              </a:rPr>
              <a:t> </a:t>
            </a:r>
            <a:r>
              <a:rPr lang="en-US" sz="3200" spc="-40" dirty="0">
                <a:latin typeface="Times New Roman" panose="02020603050405020304" pitchFamily="18" charset="0"/>
                <a:cs typeface="Times New Roman" panose="02020603050405020304" pitchFamily="18" charset="0"/>
              </a:rPr>
              <a:t>?</a:t>
            </a:r>
            <a:endParaRPr lang="vi-VN" sz="3200" spc="-40" dirty="0">
              <a:latin typeface="Times New Roman" panose="02020603050405020304" pitchFamily="18" charset="0"/>
              <a:cs typeface="Times New Roman" panose="02020603050405020304" pitchFamily="18" charset="0"/>
            </a:endParaRPr>
          </a:p>
        </p:txBody>
      </p:sp>
      <p:sp>
        <p:nvSpPr>
          <p:cNvPr id="11" name="PHẠM DUYÊN 7 - 9Slide.vn">
            <a:extLst>
              <a:ext uri="{FF2B5EF4-FFF2-40B4-BE49-F238E27FC236}">
                <a16:creationId xmlns:a16="http://schemas.microsoft.com/office/drawing/2014/main" id="{F6133A10-DEA8-40C2-6B03-84F9E6C41C8F}"/>
              </a:ext>
            </a:extLst>
          </p:cNvPr>
          <p:cNvSpPr txBox="1">
            <a:spLocks noChangeAspect="1"/>
          </p:cNvSpPr>
          <p:nvPr>
            <p:custDataLst>
              <p:tags r:id="rId3"/>
            </p:custDataLst>
          </p:nvPr>
        </p:nvSpPr>
        <p:spPr>
          <a:xfrm>
            <a:off x="305947" y="3425828"/>
            <a:ext cx="2743200" cy="646986"/>
          </a:xfrm>
          <a:prstGeom prst="roundRect">
            <a:avLst/>
          </a:prstGeom>
          <a:solidFill>
            <a:scrgbClr r="0" g="0" b="0">
              <a:alpha val="0"/>
            </a:scrgbClr>
          </a:solidFill>
        </p:spPr>
        <p:txBody>
          <a:bodyPr wrap="square" rtlCol="0">
            <a:spAutoFit/>
          </a:bodyPr>
          <a:lstStyle/>
          <a:p>
            <a:r>
              <a:rPr lang="en-US" sz="3200" dirty="0">
                <a:solidFill>
                  <a:srgbClr val="333333"/>
                </a:solidFill>
                <a:latin typeface="Times New Roman" panose="02020603050405020304" pitchFamily="18" charset="0"/>
                <a:cs typeface="Times New Roman" panose="02020603050405020304" pitchFamily="18" charset="0"/>
              </a:rPr>
              <a:t>1 </a:t>
            </a:r>
            <a:r>
              <a:rPr lang="en-US" sz="3200" dirty="0" err="1">
                <a:solidFill>
                  <a:srgbClr val="333333"/>
                </a:solidFill>
                <a:latin typeface="Times New Roman" panose="02020603050405020304" pitchFamily="18" charset="0"/>
                <a:cs typeface="Times New Roman" panose="02020603050405020304" pitchFamily="18" charset="0"/>
              </a:rPr>
              <a:t>trại</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ươm</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có</a:t>
            </a:r>
            <a:r>
              <a:rPr lang="en-US" sz="3200" dirty="0">
                <a:solidFill>
                  <a:srgbClr val="333333"/>
                </a:solidFill>
                <a:latin typeface="Times New Roman" panose="02020603050405020304" pitchFamily="18" charset="0"/>
                <a:cs typeface="Times New Roman" panose="02020603050405020304" pitchFamily="18" charset="0"/>
              </a:rPr>
              <a:t>:</a:t>
            </a:r>
            <a:endParaRPr lang="vi-VN" sz="3200" spc="-1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2" name="PHẠM DUYÊN 8 - 9Slide.vn">
            <a:extLst>
              <a:ext uri="{FF2B5EF4-FFF2-40B4-BE49-F238E27FC236}">
                <a16:creationId xmlns:a16="http://schemas.microsoft.com/office/drawing/2014/main" id="{577C103C-A662-5FE1-5FFA-098E6E871127}"/>
              </a:ext>
            </a:extLst>
          </p:cNvPr>
          <p:cNvSpPr txBox="1">
            <a:spLocks noChangeAspect="1"/>
          </p:cNvSpPr>
          <p:nvPr>
            <p:custDataLst>
              <p:tags r:id="rId4"/>
            </p:custDataLst>
          </p:nvPr>
        </p:nvSpPr>
        <p:spPr>
          <a:xfrm>
            <a:off x="2896747" y="4022728"/>
            <a:ext cx="2766870" cy="646986"/>
          </a:xfrm>
          <a:prstGeom prst="roundRect">
            <a:avLst/>
          </a:prstGeom>
          <a:solidFill>
            <a:scrgbClr r="0" g="0" b="0">
              <a:alpha val="0"/>
            </a:scrgbClr>
          </a:solidFill>
        </p:spPr>
        <p:txBody>
          <a:bodyPr wrap="square" rtlCol="0">
            <a:spAutoFit/>
          </a:bodyPr>
          <a:lstStyle/>
          <a:p>
            <a:r>
              <a:rPr lang="en-US" sz="3200">
                <a:solidFill>
                  <a:srgbClr val="333333"/>
                </a:solidFill>
                <a:latin typeface="Times New Roman" panose="02020603050405020304" pitchFamily="18" charset="0"/>
                <a:cs typeface="Times New Roman" panose="02020603050405020304" pitchFamily="18" charset="0"/>
              </a:rPr>
              <a:t>2 vườn ươm:</a:t>
            </a:r>
          </a:p>
        </p:txBody>
      </p:sp>
      <p:sp>
        <p:nvSpPr>
          <p:cNvPr id="13" name="PHẠM DUYÊN 9 - 9Slide.vn">
            <a:extLst>
              <a:ext uri="{FF2B5EF4-FFF2-40B4-BE49-F238E27FC236}">
                <a16:creationId xmlns:a16="http://schemas.microsoft.com/office/drawing/2014/main" id="{F90EB599-AA15-598E-E6C5-64219FB440AF}"/>
              </a:ext>
            </a:extLst>
          </p:cNvPr>
          <p:cNvSpPr txBox="1">
            <a:spLocks noChangeAspect="1"/>
          </p:cNvSpPr>
          <p:nvPr>
            <p:custDataLst>
              <p:tags r:id="rId5"/>
            </p:custDataLst>
          </p:nvPr>
        </p:nvSpPr>
        <p:spPr>
          <a:xfrm>
            <a:off x="305947" y="4654132"/>
            <a:ext cx="3352800" cy="646986"/>
          </a:xfrm>
          <a:prstGeom prst="roundRect">
            <a:avLst/>
          </a:prstGeom>
          <a:solidFill>
            <a:scrgbClr r="0" g="0" b="0">
              <a:alpha val="0"/>
            </a:scrgbClr>
          </a:solidFill>
        </p:spPr>
        <p:txBody>
          <a:bodyPr wrap="square" rtlCol="0">
            <a:spAutoFit/>
          </a:bodyPr>
          <a:lstStyle/>
          <a:p>
            <a:r>
              <a:rPr lang="en-US" sz="3200">
                <a:solidFill>
                  <a:srgbClr val="333333"/>
                </a:solidFill>
                <a:latin typeface="Times New Roman" panose="02020603050405020304" pitchFamily="18" charset="0"/>
                <a:cs typeface="Times New Roman" panose="02020603050405020304" pitchFamily="18" charset="0"/>
              </a:rPr>
              <a:t>1 trại ươm khác:</a:t>
            </a:r>
            <a:endParaRPr lang="vi-VN" sz="3200" spc="-1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PHẠM DUYÊN 10 - 9Slide.vn">
            <a:extLst>
              <a:ext uri="{FF2B5EF4-FFF2-40B4-BE49-F238E27FC236}">
                <a16:creationId xmlns:a16="http://schemas.microsoft.com/office/drawing/2014/main" id="{6A6FA10F-B2B4-8FBE-9E84-D57D85A17800}"/>
              </a:ext>
            </a:extLst>
          </p:cNvPr>
          <p:cNvSpPr txBox="1">
            <a:spLocks noChangeAspect="1"/>
          </p:cNvSpPr>
          <p:nvPr>
            <p:custDataLst>
              <p:tags r:id="rId6"/>
            </p:custDataLst>
          </p:nvPr>
        </p:nvSpPr>
        <p:spPr>
          <a:xfrm>
            <a:off x="3406477" y="4654132"/>
            <a:ext cx="2766870" cy="646986"/>
          </a:xfrm>
          <a:prstGeom prst="roundRect">
            <a:avLst/>
          </a:prstGeom>
          <a:solidFill>
            <a:scrgbClr r="0" g="0" b="0">
              <a:alpha val="0"/>
            </a:scrgbClr>
          </a:solidFill>
        </p:spPr>
        <p:txBody>
          <a:bodyPr wrap="square" rtlCol="0">
            <a:spAutoFit/>
          </a:bodyPr>
          <a:lstStyle/>
          <a:p>
            <a:r>
              <a:rPr lang="en-US" sz="3200" dirty="0">
                <a:solidFill>
                  <a:srgbClr val="333333"/>
                </a:solidFill>
                <a:latin typeface="Times New Roman" panose="02020603050405020304" pitchFamily="18" charset="0"/>
                <a:cs typeface="Times New Roman" panose="02020603050405020304" pitchFamily="18" charset="0"/>
              </a:rPr>
              <a:t>15 000 </a:t>
            </a:r>
            <a:r>
              <a:rPr lang="en-US" sz="3200" spc="27" dirty="0" err="1">
                <a:solidFill>
                  <a:schemeClr val="tx1">
                    <a:lumMod val="75000"/>
                    <a:lumOff val="25000"/>
                  </a:schemeClr>
                </a:solidFill>
                <a:latin typeface="Times New Roman" panose="02020603050405020304" pitchFamily="18" charset="0"/>
                <a:ea typeface="Arial-Rounded" panose="020B0500000000000000" pitchFamily="34" charset="0"/>
                <a:cs typeface="Times New Roman" panose="02020603050405020304" pitchFamily="18" charset="0"/>
              </a:rPr>
              <a:t>cây</a:t>
            </a:r>
            <a:endParaRPr lang="en-US" sz="3200" spc="27" dirty="0">
              <a:solidFill>
                <a:schemeClr val="tx1">
                  <a:lumMod val="75000"/>
                  <a:lumOff val="2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PHẠM DUYÊN 11 - 9Slide.vn">
            <a:extLst>
              <a:ext uri="{FF2B5EF4-FFF2-40B4-BE49-F238E27FC236}">
                <a16:creationId xmlns:a16="http://schemas.microsoft.com/office/drawing/2014/main" id="{B10F4553-4AD9-41C9-B90E-374486D10001}"/>
              </a:ext>
            </a:extLst>
          </p:cNvPr>
          <p:cNvSpPr txBox="1">
            <a:spLocks noChangeAspect="1"/>
          </p:cNvSpPr>
          <p:nvPr>
            <p:custDataLst>
              <p:tags r:id="rId7"/>
            </p:custDataLst>
          </p:nvPr>
        </p:nvSpPr>
        <p:spPr>
          <a:xfrm>
            <a:off x="2896747" y="3425828"/>
            <a:ext cx="2766870" cy="646986"/>
          </a:xfrm>
          <a:prstGeom prst="roundRect">
            <a:avLst/>
          </a:prstGeom>
          <a:solidFill>
            <a:scrgbClr r="0" g="0" b="0">
              <a:alpha val="0"/>
            </a:scrgbClr>
          </a:solidFill>
        </p:spPr>
        <p:txBody>
          <a:bodyPr wrap="square" rtlCol="0">
            <a:spAutoFit/>
          </a:bodyPr>
          <a:lstStyle/>
          <a:p>
            <a:r>
              <a:rPr lang="en-US" sz="3200">
                <a:solidFill>
                  <a:srgbClr val="333333"/>
                </a:solidFill>
                <a:latin typeface="Times New Roman" panose="02020603050405020304" pitchFamily="18" charset="0"/>
                <a:cs typeface="Times New Roman" panose="02020603050405020304" pitchFamily="18" charset="0"/>
              </a:rPr>
              <a:t>1 vườn ươm:</a:t>
            </a:r>
          </a:p>
        </p:txBody>
      </p:sp>
      <p:sp>
        <p:nvSpPr>
          <p:cNvPr id="16" name="PHẠM DUYÊN 12 - 9Slide.vn">
            <a:extLst>
              <a:ext uri="{FF2B5EF4-FFF2-40B4-BE49-F238E27FC236}">
                <a16:creationId xmlns:a16="http://schemas.microsoft.com/office/drawing/2014/main" id="{E4BD36E9-1F01-2B01-E3CF-7C9CF761DB03}"/>
              </a:ext>
            </a:extLst>
          </p:cNvPr>
          <p:cNvSpPr txBox="1">
            <a:spLocks noChangeAspect="1"/>
          </p:cNvSpPr>
          <p:nvPr>
            <p:custDataLst>
              <p:tags r:id="rId8"/>
            </p:custDataLst>
          </p:nvPr>
        </p:nvSpPr>
        <p:spPr>
          <a:xfrm>
            <a:off x="5220847" y="4022728"/>
            <a:ext cx="2766870" cy="646986"/>
          </a:xfrm>
          <a:prstGeom prst="roundRect">
            <a:avLst/>
          </a:prstGeom>
          <a:solidFill>
            <a:scrgbClr r="0" g="0" b="0">
              <a:alpha val="0"/>
            </a:scrgbClr>
          </a:solidFill>
        </p:spPr>
        <p:txBody>
          <a:bodyPr wrap="square" rtlCol="0">
            <a:spAutoFit/>
          </a:bodyPr>
          <a:lstStyle/>
          <a:p>
            <a:r>
              <a:rPr lang="en-US" sz="3200" spc="-40" dirty="0">
                <a:latin typeface="Times New Roman" panose="02020603050405020304" pitchFamily="18" charset="0"/>
                <a:cs typeface="Times New Roman" panose="02020603050405020304" pitchFamily="18" charset="0"/>
              </a:rPr>
              <a:t>... </a:t>
            </a:r>
            <a:r>
              <a:rPr lang="en-US" sz="3200" spc="27"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3200" spc="-40" baseline="30000" dirty="0">
                <a:latin typeface="Times New Roman" panose="02020603050405020304" pitchFamily="18" charset="0"/>
                <a:cs typeface="Times New Roman" panose="02020603050405020304" pitchFamily="18" charset="0"/>
              </a:rPr>
              <a:t> </a:t>
            </a:r>
            <a:r>
              <a:rPr lang="en-US" sz="3200" spc="-40" dirty="0">
                <a:latin typeface="Times New Roman" panose="02020603050405020304" pitchFamily="18" charset="0"/>
                <a:cs typeface="Times New Roman" panose="02020603050405020304" pitchFamily="18" charset="0"/>
              </a:rPr>
              <a:t>?</a:t>
            </a:r>
            <a:endParaRPr lang="vi-VN" sz="3200" spc="-40" dirty="0">
              <a:latin typeface="Times New Roman" panose="02020603050405020304" pitchFamily="18" charset="0"/>
              <a:cs typeface="Times New Roman" panose="02020603050405020304" pitchFamily="18" charset="0"/>
            </a:endParaRPr>
          </a:p>
        </p:txBody>
      </p:sp>
      <p:sp>
        <p:nvSpPr>
          <p:cNvPr id="17" name="PHẠM DUYÊN 13 - 9Slide.vn">
            <a:extLst>
              <a:ext uri="{FF2B5EF4-FFF2-40B4-BE49-F238E27FC236}">
                <a16:creationId xmlns:a16="http://schemas.microsoft.com/office/drawing/2014/main" id="{E0B8D5D6-EFF9-642F-A691-9E7944556DA4}"/>
              </a:ext>
            </a:extLst>
          </p:cNvPr>
          <p:cNvSpPr txBox="1">
            <a:spLocks noChangeAspect="1"/>
          </p:cNvSpPr>
          <p:nvPr>
            <p:custDataLst>
              <p:tags r:id="rId9"/>
            </p:custDataLst>
          </p:nvPr>
        </p:nvSpPr>
        <p:spPr>
          <a:xfrm>
            <a:off x="5220847" y="3425828"/>
            <a:ext cx="2766870" cy="646986"/>
          </a:xfrm>
          <a:prstGeom prst="roundRect">
            <a:avLst/>
          </a:prstGeom>
          <a:solidFill>
            <a:scrgbClr r="0" g="0" b="0">
              <a:alpha val="0"/>
            </a:scrgbClr>
          </a:solidFill>
        </p:spPr>
        <p:txBody>
          <a:bodyPr wrap="square" rtlCol="0">
            <a:spAutoFit/>
          </a:bodyPr>
          <a:lstStyle/>
          <a:p>
            <a:r>
              <a:rPr lang="en-US" sz="3200" dirty="0">
                <a:solidFill>
                  <a:srgbClr val="333333"/>
                </a:solidFill>
                <a:latin typeface="Times New Roman" panose="02020603050405020304" pitchFamily="18" charset="0"/>
                <a:cs typeface="Times New Roman" panose="02020603050405020304" pitchFamily="18" charset="0"/>
              </a:rPr>
              <a:t>14 000 </a:t>
            </a:r>
            <a:r>
              <a:rPr lang="en-US" sz="3200" spc="27" dirty="0" err="1">
                <a:solidFill>
                  <a:schemeClr val="tx1">
                    <a:lumMod val="75000"/>
                    <a:lumOff val="25000"/>
                  </a:schemeClr>
                </a:solidFill>
                <a:latin typeface="Times New Roman" panose="02020603050405020304" pitchFamily="18" charset="0"/>
                <a:ea typeface="Arial-Rounded" panose="020B0500000000000000" pitchFamily="34" charset="0"/>
                <a:cs typeface="Times New Roman" panose="02020603050405020304" pitchFamily="18" charset="0"/>
              </a:rPr>
              <a:t>cây</a:t>
            </a:r>
            <a:endParaRPr lang="en-US" sz="3200" spc="27" dirty="0">
              <a:solidFill>
                <a:schemeClr val="tx1">
                  <a:lumMod val="75000"/>
                  <a:lumOff val="2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loud 17">
            <a:extLst>
              <a:ext uri="{FF2B5EF4-FFF2-40B4-BE49-F238E27FC236}">
                <a16:creationId xmlns:a16="http://schemas.microsoft.com/office/drawing/2014/main" id="{082A56F5-7901-9EF7-7F4E-43A4444944A2}"/>
              </a:ext>
            </a:extLst>
          </p:cNvPr>
          <p:cNvSpPr/>
          <p:nvPr/>
        </p:nvSpPr>
        <p:spPr>
          <a:xfrm>
            <a:off x="7616603" y="2513520"/>
            <a:ext cx="3608070" cy="1035361"/>
          </a:xfrm>
          <a:prstGeom prst="cloud">
            <a:avLst/>
          </a:prstGeom>
          <a:solidFill>
            <a:srgbClr val="EFF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Làm</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vở</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ghi</a:t>
            </a:r>
            <a:endPar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04B7E132-CF14-F8CB-F32F-2015329075AE}"/>
              </a:ext>
            </a:extLst>
          </p:cNvPr>
          <p:cNvCxnSpPr>
            <a:cxnSpLocks/>
          </p:cNvCxnSpPr>
          <p:nvPr/>
        </p:nvCxnSpPr>
        <p:spPr>
          <a:xfrm>
            <a:off x="8399647" y="849878"/>
            <a:ext cx="30875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68F34DC-B0E0-AF62-53B9-C61A029D482C}"/>
              </a:ext>
            </a:extLst>
          </p:cNvPr>
          <p:cNvCxnSpPr>
            <a:cxnSpLocks/>
          </p:cNvCxnSpPr>
          <p:nvPr/>
        </p:nvCxnSpPr>
        <p:spPr>
          <a:xfrm>
            <a:off x="467227" y="1409948"/>
            <a:ext cx="519639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F72C9FA-C94F-48A9-29DB-9D7161FBF024}"/>
              </a:ext>
            </a:extLst>
          </p:cNvPr>
          <p:cNvCxnSpPr>
            <a:cxnSpLocks/>
          </p:cNvCxnSpPr>
          <p:nvPr/>
        </p:nvCxnSpPr>
        <p:spPr>
          <a:xfrm>
            <a:off x="3609722" y="2066258"/>
            <a:ext cx="32067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2572E7-9026-4869-E05B-9B5EF1669BBB}"/>
              </a:ext>
            </a:extLst>
          </p:cNvPr>
          <p:cNvCxnSpPr>
            <a:cxnSpLocks/>
          </p:cNvCxnSpPr>
          <p:nvPr/>
        </p:nvCxnSpPr>
        <p:spPr>
          <a:xfrm>
            <a:off x="8794735" y="1494016"/>
            <a:ext cx="27952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DB818E-A40B-3DDD-F4C9-34619FAA9A7A}"/>
              </a:ext>
            </a:extLst>
          </p:cNvPr>
          <p:cNvCxnSpPr>
            <a:cxnSpLocks/>
          </p:cNvCxnSpPr>
          <p:nvPr/>
        </p:nvCxnSpPr>
        <p:spPr>
          <a:xfrm>
            <a:off x="366732" y="2058144"/>
            <a:ext cx="10734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4A0E74E-E58A-3781-1955-6CA2E3349E29}"/>
              </a:ext>
            </a:extLst>
          </p:cNvPr>
          <p:cNvCxnSpPr>
            <a:cxnSpLocks/>
          </p:cNvCxnSpPr>
          <p:nvPr/>
        </p:nvCxnSpPr>
        <p:spPr>
          <a:xfrm>
            <a:off x="7987717" y="2066258"/>
            <a:ext cx="32067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BA776FE-A1FB-82DF-2276-514E97037855}"/>
              </a:ext>
            </a:extLst>
          </p:cNvPr>
          <p:cNvCxnSpPr>
            <a:cxnSpLocks/>
          </p:cNvCxnSpPr>
          <p:nvPr/>
        </p:nvCxnSpPr>
        <p:spPr>
          <a:xfrm>
            <a:off x="467227" y="2738579"/>
            <a:ext cx="7863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2724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2" presetClass="entr" presetSubtype="2"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750"/>
                                        <p:tgtEl>
                                          <p:spTgt spid="9"/>
                                        </p:tgtEl>
                                        <p:attrNameLst>
                                          <p:attrName>ppt_x</p:attrName>
                                        </p:attrNameLst>
                                      </p:cBhvr>
                                      <p:tavLst>
                                        <p:tav tm="0">
                                          <p:val>
                                            <p:strVal val="#ppt_x+#ppt_w*1.125000"/>
                                          </p:val>
                                        </p:tav>
                                        <p:tav tm="100000">
                                          <p:val>
                                            <p:strVal val="#ppt_x"/>
                                          </p:val>
                                        </p:tav>
                                      </p:tavLst>
                                    </p:anim>
                                    <p:animEffect transition="in" filter="wipe(left)">
                                      <p:cBhvr>
                                        <p:cTn id="36" dur="75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1000"/>
                                        <p:tgtEl>
                                          <p:spTgt spid="16"/>
                                        </p:tgtEl>
                                      </p:cBhvr>
                                    </p:animEffect>
                                    <p:anim calcmode="lin" valueType="num">
                                      <p:cBhvr>
                                        <p:cTn id="77" dur="1000" fill="hold"/>
                                        <p:tgtEl>
                                          <p:spTgt spid="16"/>
                                        </p:tgtEl>
                                        <p:attrNameLst>
                                          <p:attrName>ppt_x</p:attrName>
                                        </p:attrNameLst>
                                      </p:cBhvr>
                                      <p:tavLst>
                                        <p:tav tm="0">
                                          <p:val>
                                            <p:strVal val="#ppt_x"/>
                                          </p:val>
                                        </p:tav>
                                        <p:tav tm="100000">
                                          <p:val>
                                            <p:strVal val="#ppt_x"/>
                                          </p:val>
                                        </p:tav>
                                      </p:tavLst>
                                    </p:anim>
                                    <p:anim calcmode="lin" valueType="num">
                                      <p:cBhvr>
                                        <p:cTn id="78" dur="1000" fill="hold"/>
                                        <p:tgtEl>
                                          <p:spTgt spid="16"/>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1000"/>
                                        <p:tgtEl>
                                          <p:spTgt spid="17"/>
                                        </p:tgtEl>
                                      </p:cBhvr>
                                    </p:animEffect>
                                    <p:anim calcmode="lin" valueType="num">
                                      <p:cBhvr>
                                        <p:cTn id="82" dur="1000" fill="hold"/>
                                        <p:tgtEl>
                                          <p:spTgt spid="17"/>
                                        </p:tgtEl>
                                        <p:attrNameLst>
                                          <p:attrName>ppt_x</p:attrName>
                                        </p:attrNameLst>
                                      </p:cBhvr>
                                      <p:tavLst>
                                        <p:tav tm="0">
                                          <p:val>
                                            <p:strVal val="#ppt_x"/>
                                          </p:val>
                                        </p:tav>
                                        <p:tav tm="100000">
                                          <p:val>
                                            <p:strVal val="#ppt_x"/>
                                          </p:val>
                                        </p:tav>
                                      </p:tavLst>
                                    </p:anim>
                                    <p:anim calcmode="lin" valueType="num">
                                      <p:cBhvr>
                                        <p:cTn id="8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FILL" val="a1"/>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24.xml><?xml version="1.0" encoding="utf-8"?>
<p:tagLst xmlns:a="http://schemas.openxmlformats.org/drawingml/2006/main" xmlns:r="http://schemas.openxmlformats.org/officeDocument/2006/relationships" xmlns:p="http://schemas.openxmlformats.org/presentationml/2006/main">
  <p:tag name="FILL" val="a1"/>
</p:tagLst>
</file>

<file path=ppt/tags/tag25.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TotalTime>
  <Words>506</Words>
  <Application>Microsoft Office PowerPoint</Application>
  <PresentationFormat>Widescreen</PresentationFormat>
  <Paragraphs>123</Paragraphs>
  <Slides>10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#9Slide03 Sofia Pro Soft</vt:lpstr>
      <vt:lpstr>#9Slide03 Sofia Pro Soft Bold</vt:lpstr>
      <vt:lpstr>Arial</vt:lpstr>
      <vt:lpstr>Arial-Rounded</vt:lpstr>
      <vt:lpstr>Calibri</vt:lpstr>
      <vt:lpstr>Calibri Light</vt:lpstr>
      <vt:lpstr>Cambria</vt:lpstr>
      <vt:lpstr>Cambria Math</vt:lpstr>
      <vt:lpstr>等线</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36</cp:revision>
  <dcterms:created xsi:type="dcterms:W3CDTF">2023-02-05T22:30:11Z</dcterms:created>
  <dcterms:modified xsi:type="dcterms:W3CDTF">2025-04-29T08:52:15Z</dcterms:modified>
</cp:coreProperties>
</file>