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sldIdLst>
    <p:sldId id="451" r:id="rId2"/>
    <p:sldId id="343" r:id="rId3"/>
    <p:sldId id="358" r:id="rId4"/>
    <p:sldId id="452" r:id="rId5"/>
    <p:sldId id="453" r:id="rId6"/>
    <p:sldId id="339" r:id="rId7"/>
    <p:sldId id="340" r:id="rId8"/>
    <p:sldId id="342" r:id="rId9"/>
    <p:sldId id="454" r:id="rId10"/>
    <p:sldId id="344" r:id="rId11"/>
    <p:sldId id="455" r:id="rId12"/>
    <p:sldId id="463" r:id="rId13"/>
    <p:sldId id="457" r:id="rId14"/>
    <p:sldId id="458" r:id="rId15"/>
    <p:sldId id="459" r:id="rId16"/>
    <p:sldId id="461" r:id="rId17"/>
    <p:sldId id="464" r:id="rId18"/>
    <p:sldId id="32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17" Type="http://schemas.openxmlformats.org/officeDocument/2006/relationships/image" Target="../media/image6.png"/><Relationship Id="rId2" Type="http://schemas.openxmlformats.org/officeDocument/2006/relationships/image" Target="../media/image2.png"/><Relationship Id="rId1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15" Type="http://schemas.openxmlformats.org/officeDocument/2006/relationships/image" Target="../media/image34.svg"/><Relationship Id="rId4" Type="http://schemas.openxmlformats.org/officeDocument/2006/relationships/image" Target="../media/image4.png"/><Relationship Id="rId22" Type="http://schemas.openxmlformats.org/officeDocument/2006/relationships/image" Target="../media/image41.svg"/></Relationships>
</file>

<file path=ppt/slideLayouts/_rels/slideLayout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.png"/><Relationship Id="rId3" Type="http://schemas.openxmlformats.org/officeDocument/2006/relationships/image" Target="../media/image3.png"/><Relationship Id="rId17" Type="http://schemas.openxmlformats.org/officeDocument/2006/relationships/image" Target="../media/image5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22" Type="http://schemas.openxmlformats.org/officeDocument/2006/relationships/image" Target="../media/image54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png"/><Relationship Id="rId18" Type="http://schemas.openxmlformats.org/officeDocument/2006/relationships/image" Target="../media/image13.png"/><Relationship Id="rId26" Type="http://schemas.openxmlformats.org/officeDocument/2006/relationships/image" Target="../media/image17.png"/><Relationship Id="rId3" Type="http://schemas.openxmlformats.org/officeDocument/2006/relationships/image" Target="../media/image47.svg"/><Relationship Id="rId21" Type="http://schemas.openxmlformats.org/officeDocument/2006/relationships/image" Target="../media/image6.png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52.svg"/><Relationship Id="rId25" Type="http://schemas.openxmlformats.org/officeDocument/2006/relationships/image" Target="../media/image16.png"/><Relationship Id="rId2" Type="http://schemas.openxmlformats.org/officeDocument/2006/relationships/image" Target="../media/image8.png"/><Relationship Id="rId16" Type="http://schemas.openxmlformats.org/officeDocument/2006/relationships/image" Target="../media/image7.png"/><Relationship Id="rId20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8.svg"/><Relationship Id="rId11" Type="http://schemas.openxmlformats.org/officeDocument/2006/relationships/image" Target="../media/image50.svg"/><Relationship Id="rId24" Type="http://schemas.openxmlformats.org/officeDocument/2006/relationships/image" Target="../media/image55.svg"/><Relationship Id="rId5" Type="http://schemas.openxmlformats.org/officeDocument/2006/relationships/image" Target="../media/image9.png"/><Relationship Id="rId15" Type="http://schemas.openxmlformats.org/officeDocument/2006/relationships/image" Target="../media/image51.svg"/><Relationship Id="rId23" Type="http://schemas.openxmlformats.org/officeDocument/2006/relationships/image" Target="../media/image15.png"/><Relationship Id="rId10" Type="http://schemas.openxmlformats.org/officeDocument/2006/relationships/image" Target="../media/image11.png"/><Relationship Id="rId19" Type="http://schemas.openxmlformats.org/officeDocument/2006/relationships/image" Target="../media/image53.svg"/><Relationship Id="rId4" Type="http://schemas.openxmlformats.org/officeDocument/2006/relationships/image" Target="../media/image2.png"/><Relationship Id="rId9" Type="http://schemas.openxmlformats.org/officeDocument/2006/relationships/image" Target="../media/image49.svg"/><Relationship Id="rId14" Type="http://schemas.openxmlformats.org/officeDocument/2006/relationships/image" Target="../media/image4.png"/><Relationship Id="rId22" Type="http://schemas.openxmlformats.org/officeDocument/2006/relationships/image" Target="../media/image54.svg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HẠM DUYÊN 3 - 9Slide.vn">
            <a:extLst>
              <a:ext uri="{FF2B5EF4-FFF2-40B4-BE49-F238E27FC236}">
                <a16:creationId xmlns:a16="http://schemas.microsoft.com/office/drawing/2014/main" id="{F2361E2B-30B8-DA40-0C4B-F71614456A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17025" y="3757003"/>
            <a:ext cx="2369999" cy="1564199"/>
          </a:xfrm>
          <a:prstGeom prst="rect">
            <a:avLst/>
          </a:prstGeom>
        </p:spPr>
      </p:pic>
      <p:pic>
        <p:nvPicPr>
          <p:cNvPr id="14" name="PHẠM DUYÊN 11 - 9Slide.vn">
            <a:extLst>
              <a:ext uri="{FF2B5EF4-FFF2-40B4-BE49-F238E27FC236}">
                <a16:creationId xmlns:a16="http://schemas.microsoft.com/office/drawing/2014/main" id="{0566652A-7582-DAD1-23F2-02F984E5EA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19252" y="685802"/>
            <a:ext cx="309347" cy="309347"/>
          </a:xfrm>
          <a:prstGeom prst="rect">
            <a:avLst/>
          </a:prstGeom>
        </p:spPr>
      </p:pic>
      <p:pic>
        <p:nvPicPr>
          <p:cNvPr id="20" name="PHẠM DUYÊN 14 - 9Slide.vn">
            <a:extLst>
              <a:ext uri="{FF2B5EF4-FFF2-40B4-BE49-F238E27FC236}">
                <a16:creationId xmlns:a16="http://schemas.microsoft.com/office/drawing/2014/main" id="{9E385C06-F9CC-C515-E3AB-E89AEAADA3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745383" y="0"/>
            <a:ext cx="1320053" cy="585774"/>
          </a:xfrm>
          <a:prstGeom prst="rect">
            <a:avLst/>
          </a:prstGeom>
        </p:spPr>
      </p:pic>
      <p:pic>
        <p:nvPicPr>
          <p:cNvPr id="21" name="PHẠM DUYÊN 15 - 9Slide.vn">
            <a:extLst>
              <a:ext uri="{FF2B5EF4-FFF2-40B4-BE49-F238E27FC236}">
                <a16:creationId xmlns:a16="http://schemas.microsoft.com/office/drawing/2014/main" id="{8DA879F8-0A86-3320-226A-84FCB7BF28FF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b="37554"/>
          <a:stretch/>
        </p:blipFill>
        <p:spPr>
          <a:xfrm>
            <a:off x="6096000" y="6698862"/>
            <a:ext cx="254840" cy="159138"/>
          </a:xfrm>
          <a:prstGeom prst="rect">
            <a:avLst/>
          </a:prstGeom>
        </p:spPr>
      </p:pic>
      <p:pic>
        <p:nvPicPr>
          <p:cNvPr id="25" name="PHẠM DUYÊN 19 - 9Slide.vn">
            <a:extLst>
              <a:ext uri="{FF2B5EF4-FFF2-40B4-BE49-F238E27FC236}">
                <a16:creationId xmlns:a16="http://schemas.microsoft.com/office/drawing/2014/main" id="{D16B673B-BE0E-6299-45FC-69AFD3C6008E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>
            <a:off x="10231418" y="5321202"/>
            <a:ext cx="596506" cy="59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226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HẠM DUYÊN 3 - 9Slide.vn">
            <a:extLst>
              <a:ext uri="{FF2B5EF4-FFF2-40B4-BE49-F238E27FC236}">
                <a16:creationId xmlns:a16="http://schemas.microsoft.com/office/drawing/2014/main" id="{C9F0610C-ACC8-073D-B443-3CE67A916F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17025" y="3757003"/>
            <a:ext cx="2369999" cy="1564199"/>
          </a:xfrm>
          <a:prstGeom prst="rect">
            <a:avLst/>
          </a:prstGeom>
        </p:spPr>
      </p:pic>
      <p:pic>
        <p:nvPicPr>
          <p:cNvPr id="15" name="PHẠM DUYÊN 12 - 9Slide.vn">
            <a:extLst>
              <a:ext uri="{FF2B5EF4-FFF2-40B4-BE49-F238E27FC236}">
                <a16:creationId xmlns:a16="http://schemas.microsoft.com/office/drawing/2014/main" id="{B194F0BC-F009-F262-1B52-0E83A2D79B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529671" y="2847558"/>
            <a:ext cx="328001" cy="328001"/>
          </a:xfrm>
          <a:prstGeom prst="rect">
            <a:avLst/>
          </a:prstGeom>
        </p:spPr>
      </p:pic>
      <p:pic>
        <p:nvPicPr>
          <p:cNvPr id="18" name="PHẠM DUYÊN 13 - 9Slide.vn">
            <a:extLst>
              <a:ext uri="{FF2B5EF4-FFF2-40B4-BE49-F238E27FC236}">
                <a16:creationId xmlns:a16="http://schemas.microsoft.com/office/drawing/2014/main" id="{9A10A812-2A2D-66CC-6E8F-AA6EA13DC5D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728599" y="4394356"/>
            <a:ext cx="372315" cy="372315"/>
          </a:xfrm>
          <a:prstGeom prst="rect">
            <a:avLst/>
          </a:prstGeom>
        </p:spPr>
      </p:pic>
      <p:pic>
        <p:nvPicPr>
          <p:cNvPr id="22" name="PHẠM DUYÊN 15 - 9Slide.vn">
            <a:extLst>
              <a:ext uri="{FF2B5EF4-FFF2-40B4-BE49-F238E27FC236}">
                <a16:creationId xmlns:a16="http://schemas.microsoft.com/office/drawing/2014/main" id="{1CE351AB-B01D-4037-3104-61FDC396CA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7554"/>
          <a:stretch/>
        </p:blipFill>
        <p:spPr>
          <a:xfrm>
            <a:off x="6096000" y="6698862"/>
            <a:ext cx="254840" cy="159138"/>
          </a:xfrm>
          <a:prstGeom prst="rect">
            <a:avLst/>
          </a:prstGeom>
        </p:spPr>
      </p:pic>
      <p:pic>
        <p:nvPicPr>
          <p:cNvPr id="23" name="PHẠM DUYÊN 16 - 9Slide.vn">
            <a:extLst>
              <a:ext uri="{FF2B5EF4-FFF2-40B4-BE49-F238E27FC236}">
                <a16:creationId xmlns:a16="http://schemas.microsoft.com/office/drawing/2014/main" id="{00E2786D-8532-76DE-51AD-EC9A7E2CE84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7813419" y="6000745"/>
            <a:ext cx="792137" cy="790157"/>
          </a:xfrm>
          <a:prstGeom prst="rect">
            <a:avLst/>
          </a:prstGeom>
        </p:spPr>
      </p:pic>
      <p:pic>
        <p:nvPicPr>
          <p:cNvPr id="26" name="PHẠM DUYÊN 19 - 9Slide.vn">
            <a:extLst>
              <a:ext uri="{FF2B5EF4-FFF2-40B4-BE49-F238E27FC236}">
                <a16:creationId xmlns:a16="http://schemas.microsoft.com/office/drawing/2014/main" id="{CF40E9C9-1860-77CE-07E9-380BDC5AED25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>
            <a:off x="10231418" y="5321202"/>
            <a:ext cx="596506" cy="591286"/>
          </a:xfrm>
          <a:prstGeom prst="rect">
            <a:avLst/>
          </a:prstGeom>
        </p:spPr>
      </p:pic>
      <p:pic>
        <p:nvPicPr>
          <p:cNvPr id="27" name="PHẠM DUYÊN 20 - 9Slide.vn">
            <a:extLst>
              <a:ext uri="{FF2B5EF4-FFF2-40B4-BE49-F238E27FC236}">
                <a16:creationId xmlns:a16="http://schemas.microsoft.com/office/drawing/2014/main" id="{5497C728-74EE-4F0A-958D-FF4D3642110A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10892027">
            <a:off x="10901888" y="5876558"/>
            <a:ext cx="596506" cy="59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190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HẠM DUYÊN 2 - 9Slide.vn">
            <a:extLst>
              <a:ext uri="{FF2B5EF4-FFF2-40B4-BE49-F238E27FC236}">
                <a16:creationId xmlns:a16="http://schemas.microsoft.com/office/drawing/2014/main" id="{50693628-A743-FFC6-4B12-991763B682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61506"/>
          <a:stretch/>
        </p:blipFill>
        <p:spPr>
          <a:xfrm>
            <a:off x="0" y="2512126"/>
            <a:ext cx="685800" cy="1781588"/>
          </a:xfrm>
          <a:prstGeom prst="rect">
            <a:avLst/>
          </a:prstGeom>
        </p:spPr>
      </p:pic>
      <p:pic>
        <p:nvPicPr>
          <p:cNvPr id="9" name="PHẠM DUYÊN 3 - 9Slide.vn">
            <a:extLst>
              <a:ext uri="{FF2B5EF4-FFF2-40B4-BE49-F238E27FC236}">
                <a16:creationId xmlns:a16="http://schemas.microsoft.com/office/drawing/2014/main" id="{06310FDF-3474-98D1-63E4-F79C506436E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17025" y="3757003"/>
            <a:ext cx="2369999" cy="1564199"/>
          </a:xfrm>
          <a:prstGeom prst="rect">
            <a:avLst/>
          </a:prstGeom>
        </p:spPr>
      </p:pic>
      <p:pic>
        <p:nvPicPr>
          <p:cNvPr id="10" name="PHẠM DUYÊN 4 - 9Slide.vn">
            <a:extLst>
              <a:ext uri="{FF2B5EF4-FFF2-40B4-BE49-F238E27FC236}">
                <a16:creationId xmlns:a16="http://schemas.microsoft.com/office/drawing/2014/main" id="{E32E698D-0302-0CA1-9CAB-61DD6CBE6F0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357714" y="4482652"/>
            <a:ext cx="2216211" cy="2216211"/>
          </a:xfrm>
          <a:prstGeom prst="rect">
            <a:avLst/>
          </a:prstGeom>
        </p:spPr>
      </p:pic>
      <p:pic>
        <p:nvPicPr>
          <p:cNvPr id="11" name="PHẠM DUYÊN 5 - 9Slide.vn">
            <a:extLst>
              <a:ext uri="{FF2B5EF4-FFF2-40B4-BE49-F238E27FC236}">
                <a16:creationId xmlns:a16="http://schemas.microsoft.com/office/drawing/2014/main" id="{6AFF6328-3947-269E-3862-31FBE48DD3A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403432" y="5180770"/>
            <a:ext cx="819974" cy="819974"/>
          </a:xfrm>
          <a:prstGeom prst="rect">
            <a:avLst/>
          </a:prstGeom>
        </p:spPr>
      </p:pic>
      <p:pic>
        <p:nvPicPr>
          <p:cNvPr id="12" name="PHẠM DUYÊN 6 - 9Slide.vn">
            <a:extLst>
              <a:ext uri="{FF2B5EF4-FFF2-40B4-BE49-F238E27FC236}">
                <a16:creationId xmlns:a16="http://schemas.microsoft.com/office/drawing/2014/main" id="{948BB340-06BA-1D2F-362F-56D70F5835A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49223"/>
          <a:stretch/>
        </p:blipFill>
        <p:spPr>
          <a:xfrm>
            <a:off x="3213446" y="6040230"/>
            <a:ext cx="1774935" cy="830474"/>
          </a:xfrm>
          <a:prstGeom prst="rect">
            <a:avLst/>
          </a:prstGeom>
        </p:spPr>
      </p:pic>
      <p:pic>
        <p:nvPicPr>
          <p:cNvPr id="13" name="PHẠM DUYÊN 7 - 9Slide.vn">
            <a:extLst>
              <a:ext uri="{FF2B5EF4-FFF2-40B4-BE49-F238E27FC236}">
                <a16:creationId xmlns:a16="http://schemas.microsoft.com/office/drawing/2014/main" id="{161B61B2-33EC-9B8B-A840-1AE2DFED318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9885716" y="4914086"/>
            <a:ext cx="1943914" cy="1943914"/>
          </a:xfrm>
          <a:prstGeom prst="rect">
            <a:avLst/>
          </a:prstGeom>
        </p:spPr>
      </p:pic>
      <p:pic>
        <p:nvPicPr>
          <p:cNvPr id="14" name="PHẠM DUYÊN 8 - 9Slide.vn">
            <a:extLst>
              <a:ext uri="{FF2B5EF4-FFF2-40B4-BE49-F238E27FC236}">
                <a16:creationId xmlns:a16="http://schemas.microsoft.com/office/drawing/2014/main" id="{D47373D5-6F83-AC26-8B4D-541F3A23EC3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0241" t="22278"/>
          <a:stretch/>
        </p:blipFill>
        <p:spPr>
          <a:xfrm>
            <a:off x="0" y="0"/>
            <a:ext cx="1254490" cy="1222467"/>
          </a:xfrm>
          <a:prstGeom prst="rect">
            <a:avLst/>
          </a:prstGeom>
        </p:spPr>
      </p:pic>
      <p:pic>
        <p:nvPicPr>
          <p:cNvPr id="15" name="PHẠM DUYÊN 9 - 9Slide.vn">
            <a:extLst>
              <a:ext uri="{FF2B5EF4-FFF2-40B4-BE49-F238E27FC236}">
                <a16:creationId xmlns:a16="http://schemas.microsoft.com/office/drawing/2014/main" id="{181C9BFF-2021-7523-7C0F-669803EF249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6597"/>
          <a:stretch/>
        </p:blipFill>
        <p:spPr>
          <a:xfrm>
            <a:off x="6096001" y="-12704"/>
            <a:ext cx="618695" cy="516006"/>
          </a:xfrm>
          <a:prstGeom prst="rect">
            <a:avLst/>
          </a:prstGeom>
        </p:spPr>
      </p:pic>
      <p:pic>
        <p:nvPicPr>
          <p:cNvPr id="16" name="PHẠM DUYÊN 10 - 9Slide.vn">
            <a:extLst>
              <a:ext uri="{FF2B5EF4-FFF2-40B4-BE49-F238E27FC236}">
                <a16:creationId xmlns:a16="http://schemas.microsoft.com/office/drawing/2014/main" id="{5ABD8227-A54E-C995-DFED-686FC5AD0BEE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976291" y="1721958"/>
            <a:ext cx="909424" cy="909424"/>
          </a:xfrm>
          <a:prstGeom prst="rect">
            <a:avLst/>
          </a:prstGeom>
        </p:spPr>
      </p:pic>
      <p:pic>
        <p:nvPicPr>
          <p:cNvPr id="17" name="PHẠM DUYÊN 11 - 9Slide.vn">
            <a:extLst>
              <a:ext uri="{FF2B5EF4-FFF2-40B4-BE49-F238E27FC236}">
                <a16:creationId xmlns:a16="http://schemas.microsoft.com/office/drawing/2014/main" id="{0A6BE589-456D-5035-E4B2-57B6BA9E877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419252" y="685802"/>
            <a:ext cx="309347" cy="309347"/>
          </a:xfrm>
          <a:prstGeom prst="rect">
            <a:avLst/>
          </a:prstGeom>
        </p:spPr>
      </p:pic>
      <p:pic>
        <p:nvPicPr>
          <p:cNvPr id="18" name="PHẠM DUYÊN 12 - 9Slide.vn">
            <a:extLst>
              <a:ext uri="{FF2B5EF4-FFF2-40B4-BE49-F238E27FC236}">
                <a16:creationId xmlns:a16="http://schemas.microsoft.com/office/drawing/2014/main" id="{2710A681-B764-FE70-968B-015D65AC3B9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529671" y="2847558"/>
            <a:ext cx="328001" cy="328001"/>
          </a:xfrm>
          <a:prstGeom prst="rect">
            <a:avLst/>
          </a:prstGeom>
        </p:spPr>
      </p:pic>
      <p:pic>
        <p:nvPicPr>
          <p:cNvPr id="19" name="PHẠM DUYÊN 13 - 9Slide.vn">
            <a:extLst>
              <a:ext uri="{FF2B5EF4-FFF2-40B4-BE49-F238E27FC236}">
                <a16:creationId xmlns:a16="http://schemas.microsoft.com/office/drawing/2014/main" id="{C3330ECB-293B-42ED-8873-93C7AA9A627C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728599" y="4394356"/>
            <a:ext cx="372315" cy="372315"/>
          </a:xfrm>
          <a:prstGeom prst="rect">
            <a:avLst/>
          </a:prstGeom>
        </p:spPr>
      </p:pic>
      <p:pic>
        <p:nvPicPr>
          <p:cNvPr id="20" name="PHẠM DUYÊN 14 - 9Slide.vn">
            <a:extLst>
              <a:ext uri="{FF2B5EF4-FFF2-40B4-BE49-F238E27FC236}">
                <a16:creationId xmlns:a16="http://schemas.microsoft.com/office/drawing/2014/main" id="{65431347-6698-12B4-E207-811CE3485AD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745383" y="0"/>
            <a:ext cx="1320053" cy="585774"/>
          </a:xfrm>
          <a:prstGeom prst="rect">
            <a:avLst/>
          </a:prstGeom>
        </p:spPr>
      </p:pic>
      <p:pic>
        <p:nvPicPr>
          <p:cNvPr id="21" name="PHẠM DUYÊN 15 - 9Slide.vn">
            <a:extLst>
              <a:ext uri="{FF2B5EF4-FFF2-40B4-BE49-F238E27FC236}">
                <a16:creationId xmlns:a16="http://schemas.microsoft.com/office/drawing/2014/main" id="{1BA51A4D-D0E6-D069-0770-4C7BA58211F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37554"/>
          <a:stretch/>
        </p:blipFill>
        <p:spPr>
          <a:xfrm>
            <a:off x="6096000" y="6698862"/>
            <a:ext cx="254840" cy="159138"/>
          </a:xfrm>
          <a:prstGeom prst="rect">
            <a:avLst/>
          </a:prstGeom>
        </p:spPr>
      </p:pic>
      <p:pic>
        <p:nvPicPr>
          <p:cNvPr id="22" name="PHẠM DUYÊN 16 - 9Slide.vn">
            <a:extLst>
              <a:ext uri="{FF2B5EF4-FFF2-40B4-BE49-F238E27FC236}">
                <a16:creationId xmlns:a16="http://schemas.microsoft.com/office/drawing/2014/main" id="{74E69540-0BF8-A1A6-E85A-627EC0DD0789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7813419" y="6000745"/>
            <a:ext cx="792137" cy="790157"/>
          </a:xfrm>
          <a:prstGeom prst="rect">
            <a:avLst/>
          </a:prstGeom>
        </p:spPr>
      </p:pic>
      <p:pic>
        <p:nvPicPr>
          <p:cNvPr id="23" name="PHẠM DUYÊN 17 - 9Slide.vn">
            <a:extLst>
              <a:ext uri="{FF2B5EF4-FFF2-40B4-BE49-F238E27FC236}">
                <a16:creationId xmlns:a16="http://schemas.microsoft.com/office/drawing/2014/main" id="{C6D00EE8-2ACA-59E4-93E9-8C41D06E246B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1626275" y="2191578"/>
            <a:ext cx="539005" cy="693253"/>
          </a:xfrm>
          <a:prstGeom prst="rect">
            <a:avLst/>
          </a:prstGeom>
        </p:spPr>
      </p:pic>
      <p:pic>
        <p:nvPicPr>
          <p:cNvPr id="24" name="PHẠM DUYÊN 18 - 9Slide.vn">
            <a:extLst>
              <a:ext uri="{FF2B5EF4-FFF2-40B4-BE49-F238E27FC236}">
                <a16:creationId xmlns:a16="http://schemas.microsoft.com/office/drawing/2014/main" id="{C1FF5BD0-3A30-92AC-346D-09048CCF2602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9140717" y="349944"/>
            <a:ext cx="744999" cy="745846"/>
          </a:xfrm>
          <a:prstGeom prst="rect">
            <a:avLst/>
          </a:prstGeom>
        </p:spPr>
      </p:pic>
      <p:pic>
        <p:nvPicPr>
          <p:cNvPr id="25" name="PHẠM DUYÊN 19 - 9Slide.vn">
            <a:extLst>
              <a:ext uri="{FF2B5EF4-FFF2-40B4-BE49-F238E27FC236}">
                <a16:creationId xmlns:a16="http://schemas.microsoft.com/office/drawing/2014/main" id="{8CCE7CE8-35A4-1016-2947-5CE2AD365CC0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>
            <a:off x="10231418" y="5321202"/>
            <a:ext cx="596506" cy="591286"/>
          </a:xfrm>
          <a:prstGeom prst="rect">
            <a:avLst/>
          </a:prstGeom>
        </p:spPr>
      </p:pic>
      <p:pic>
        <p:nvPicPr>
          <p:cNvPr id="26" name="PHẠM DUYÊN 20 - 9Slide.vn">
            <a:extLst>
              <a:ext uri="{FF2B5EF4-FFF2-40B4-BE49-F238E27FC236}">
                <a16:creationId xmlns:a16="http://schemas.microsoft.com/office/drawing/2014/main" id="{E28F9C2D-E346-0D46-7E85-7FEA2C7BF30A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10892027">
            <a:off x="10901888" y="5876558"/>
            <a:ext cx="596506" cy="591286"/>
          </a:xfrm>
          <a:prstGeom prst="rect">
            <a:avLst/>
          </a:prstGeom>
        </p:spPr>
      </p:pic>
      <p:pic>
        <p:nvPicPr>
          <p:cNvPr id="27" name="PHẠM DUYÊN 21 - 9Slide.vn">
            <a:extLst>
              <a:ext uri="{FF2B5EF4-FFF2-40B4-BE49-F238E27FC236}">
                <a16:creationId xmlns:a16="http://schemas.microsoft.com/office/drawing/2014/main" id="{58D30C16-2FF9-D724-9830-5D6C66A87F2B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>
            <a:off x="402405" y="240416"/>
            <a:ext cx="982051" cy="982051"/>
          </a:xfrm>
          <a:prstGeom prst="rect">
            <a:avLst/>
          </a:prstGeom>
        </p:spPr>
      </p:pic>
      <p:pic>
        <p:nvPicPr>
          <p:cNvPr id="28" name="PHẠM DUYÊN 22 - 9Slide.vn">
            <a:extLst>
              <a:ext uri="{FF2B5EF4-FFF2-40B4-BE49-F238E27FC236}">
                <a16:creationId xmlns:a16="http://schemas.microsoft.com/office/drawing/2014/main" id="{8BD22114-F778-0C49-153F-B869EB14E810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39767"/>
          <a:stretch/>
        </p:blipFill>
        <p:spPr>
          <a:xfrm>
            <a:off x="10857672" y="1"/>
            <a:ext cx="1320054" cy="2191577"/>
          </a:xfrm>
          <a:prstGeom prst="rect">
            <a:avLst/>
          </a:prstGeom>
        </p:spPr>
      </p:pic>
      <p:pic>
        <p:nvPicPr>
          <p:cNvPr id="29" name="PHẠM DUYÊN 23 - 9Slide.vn">
            <a:extLst>
              <a:ext uri="{FF2B5EF4-FFF2-40B4-BE49-F238E27FC236}">
                <a16:creationId xmlns:a16="http://schemas.microsoft.com/office/drawing/2014/main" id="{BB45F087-853D-6D9F-7ACF-A758D7FC0542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l="20120"/>
          <a:stretch/>
        </p:blipFill>
        <p:spPr>
          <a:xfrm>
            <a:off x="-1796" y="5034542"/>
            <a:ext cx="1143609" cy="1361281"/>
          </a:xfrm>
          <a:prstGeom prst="rect">
            <a:avLst/>
          </a:prstGeom>
        </p:spPr>
      </p:pic>
      <p:sp>
        <p:nvSpPr>
          <p:cNvPr id="31" name="PHẠM DUYÊN 25 - 9Slide.vn">
            <a:extLst>
              <a:ext uri="{FF2B5EF4-FFF2-40B4-BE49-F238E27FC236}">
                <a16:creationId xmlns:a16="http://schemas.microsoft.com/office/drawing/2014/main" id="{DBA9A3DB-1D43-AEBC-C5A5-30B5D169A2B0}"/>
              </a:ext>
            </a:extLst>
          </p:cNvPr>
          <p:cNvSpPr/>
          <p:nvPr/>
        </p:nvSpPr>
        <p:spPr>
          <a:xfrm>
            <a:off x="298617" y="243038"/>
            <a:ext cx="11594769" cy="6371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8381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HẠM DUYÊN 8 - 9Slide.vn">
            <a:extLst>
              <a:ext uri="{FF2B5EF4-FFF2-40B4-BE49-F238E27FC236}">
                <a16:creationId xmlns:a16="http://schemas.microsoft.com/office/drawing/2014/main" id="{8DCE6C0D-E80F-F8CA-86FF-A9CF4D0164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538192" y="4213594"/>
            <a:ext cx="968008" cy="968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66596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7743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91738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5596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HẠM DUYÊN 3 - 9Slide.vn">
            <a:extLst>
              <a:ext uri="{FF2B5EF4-FFF2-40B4-BE49-F238E27FC236}">
                <a16:creationId xmlns:a16="http://schemas.microsoft.com/office/drawing/2014/main" id="{BFA89F6B-A281-4870-8F7D-4A2B8E7FD5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90582" y="13534722"/>
            <a:ext cx="810838" cy="859611"/>
          </a:xfrm>
          <a:prstGeom prst="rect">
            <a:avLst/>
          </a:prstGeom>
        </p:spPr>
      </p:pic>
      <p:pic>
        <p:nvPicPr>
          <p:cNvPr id="56" name="PHẠM DUYÊN 5 - 9Slide.vn">
            <a:extLst>
              <a:ext uri="{FF2B5EF4-FFF2-40B4-BE49-F238E27FC236}">
                <a16:creationId xmlns:a16="http://schemas.microsoft.com/office/drawing/2014/main" id="{6C4BEABF-662B-474F-9BAB-EA1B821D52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90582" y="-7536332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7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image" Target="../media/image23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10" Type="http://schemas.openxmlformats.org/officeDocument/2006/relationships/image" Target="../media/image23.PNG"/><Relationship Id="rId4" Type="http://schemas.openxmlformats.org/officeDocument/2006/relationships/tags" Target="../tags/tag14.xml"/><Relationship Id="rId9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10" Type="http://schemas.openxmlformats.org/officeDocument/2006/relationships/image" Target="../media/image23.PNG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7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3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HẠM DUYÊN 1 - 9Slide.vn">
            <a:extLst>
              <a:ext uri="{FF2B5EF4-FFF2-40B4-BE49-F238E27FC236}">
                <a16:creationId xmlns:a16="http://schemas.microsoft.com/office/drawing/2014/main" id="{D8FBC78B-0AAE-988D-417C-878D7714E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25500"/>
            <a:ext cx="2876574" cy="2411674"/>
          </a:xfrm>
          <a:prstGeom prst="rect">
            <a:avLst/>
          </a:prstGeom>
        </p:spPr>
      </p:pic>
      <p:pic>
        <p:nvPicPr>
          <p:cNvPr id="15" name="PHẠM DUYÊN 2 - 9Slide.vn">
            <a:extLst>
              <a:ext uri="{FF2B5EF4-FFF2-40B4-BE49-F238E27FC236}">
                <a16:creationId xmlns:a16="http://schemas.microsoft.com/office/drawing/2014/main" id="{0825C538-64E7-4B72-9B55-4D261CAFD0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676"/>
          <a:stretch/>
        </p:blipFill>
        <p:spPr>
          <a:xfrm>
            <a:off x="3656628" y="1069580"/>
            <a:ext cx="8535372" cy="2359420"/>
          </a:xfrm>
          <a:prstGeom prst="rect">
            <a:avLst/>
          </a:prstGeom>
          <a:effectLst/>
        </p:spPr>
      </p:pic>
      <p:pic>
        <p:nvPicPr>
          <p:cNvPr id="16" name="PHẠM DUYÊN 3 - 9Slide.vn">
            <a:extLst>
              <a:ext uri="{FF2B5EF4-FFF2-40B4-BE49-F238E27FC236}">
                <a16:creationId xmlns:a16="http://schemas.microsoft.com/office/drawing/2014/main" id="{9AFC0852-73E9-9582-0B61-B7CA8E894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700" y="2985607"/>
            <a:ext cx="9118600" cy="1097564"/>
          </a:xfrm>
          <a:prstGeom prst="rect">
            <a:avLst/>
          </a:prstGeom>
        </p:spPr>
      </p:pic>
      <p:pic>
        <p:nvPicPr>
          <p:cNvPr id="17" name="PHẠM DUYÊN 4 - 9Slide.vn">
            <a:extLst>
              <a:ext uri="{FF2B5EF4-FFF2-40B4-BE49-F238E27FC236}">
                <a16:creationId xmlns:a16="http://schemas.microsoft.com/office/drawing/2014/main" id="{DCB09D0B-7CF8-4042-937F-9135A25083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9800" y="450825"/>
            <a:ext cx="1963286" cy="546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5DF1AA-FA95-9B4B-8F89-8D407E336E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660" y="-2261078"/>
            <a:ext cx="3157966" cy="17052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82B02E-8B91-3C11-98AD-2648138F15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376" y="6858000"/>
            <a:ext cx="3155765" cy="17052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5C1B76-C93B-C165-3CEB-CEC6B0C5CC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5228" y="2214569"/>
            <a:ext cx="2784320" cy="17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152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9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1EA84347-5952-3E71-0029-286706532033}"/>
              </a:ext>
            </a:extLst>
          </p:cNvPr>
          <p:cNvGrpSpPr/>
          <p:nvPr/>
        </p:nvGrpSpPr>
        <p:grpSpPr>
          <a:xfrm>
            <a:off x="651934" y="524347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C8A453F-2467-3116-BD98-EC5C35F013F4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46944F1-26F3-F065-9337-1B641C437A5E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147E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2406DE6-914E-CB53-D8C5-AA49F31B3E8E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AB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088A99-47F3-A372-498C-C3F66D73F8CE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26520651-B8C0-17B1-16F7-E057CC1CA721}"/>
              </a:ext>
            </a:extLst>
          </p:cNvPr>
          <p:cNvSpPr txBox="1"/>
          <p:nvPr/>
        </p:nvSpPr>
        <p:spPr>
          <a:xfrm>
            <a:off x="1522324" y="526246"/>
            <a:ext cx="161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107" normalizeH="0" baseline="0" noProof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Tính.</a:t>
            </a:r>
            <a:endParaRPr kumimoji="0" lang="en-US" sz="4000" b="0" i="0" u="none" strike="noStrike" kern="1200" cap="none" spc="107" normalizeH="0" baseline="0" noProof="0" dirty="0">
              <a:ln>
                <a:noFill/>
              </a:ln>
              <a:solidFill>
                <a:srgbClr val="116B7D"/>
              </a:solidFill>
              <a:effectLst/>
              <a:uLnTx/>
              <a:uFillTx/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59" name="PHẠM DUYÊN 3 - 9Slide.vn">
            <a:extLst>
              <a:ext uri="{FF2B5EF4-FFF2-40B4-BE49-F238E27FC236}">
                <a16:creationId xmlns:a16="http://schemas.microsoft.com/office/drawing/2014/main" id="{B88AF344-9F42-3BEA-3723-66A20F8FD616}"/>
              </a:ext>
            </a:extLst>
          </p:cNvPr>
          <p:cNvGrpSpPr/>
          <p:nvPr/>
        </p:nvGrpSpPr>
        <p:grpSpPr>
          <a:xfrm>
            <a:off x="1076325" y="1593850"/>
            <a:ext cx="2733675" cy="1369405"/>
            <a:chOff x="1181100" y="3953894"/>
            <a:chExt cx="4100513" cy="2054107"/>
          </a:xfrm>
        </p:grpSpPr>
        <p:sp>
          <p:nvSpPr>
            <p:cNvPr id="60" name="PHẠM DUYÊN 3 - 9Slide.vn">
              <a:extLst>
                <a:ext uri="{FF2B5EF4-FFF2-40B4-BE49-F238E27FC236}">
                  <a16:creationId xmlns:a16="http://schemas.microsoft.com/office/drawing/2014/main" id="{AF2BCC31-DC1B-9678-23B7-B06BB58D856A}"/>
                </a:ext>
              </a:extLst>
            </p:cNvPr>
            <p:cNvSpPr txBox="1"/>
            <p:nvPr/>
          </p:nvSpPr>
          <p:spPr>
            <a:xfrm>
              <a:off x="2628530" y="3953894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62" name="PHẠM DUYÊN 5 - 9Slide.vn">
              <a:extLst>
                <a:ext uri="{FF2B5EF4-FFF2-40B4-BE49-F238E27FC236}">
                  <a16:creationId xmlns:a16="http://schemas.microsoft.com/office/drawing/2014/main" id="{75D77FB9-6BA0-EDF3-7E9A-8B5EA3C06363}"/>
                </a:ext>
              </a:extLst>
            </p:cNvPr>
            <p:cNvSpPr txBox="1"/>
            <p:nvPr/>
          </p:nvSpPr>
          <p:spPr>
            <a:xfrm>
              <a:off x="1181100" y="4325202"/>
              <a:ext cx="692276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+</a:t>
              </a:r>
            </a:p>
          </p:txBody>
        </p:sp>
        <p:cxnSp>
          <p:nvCxnSpPr>
            <p:cNvPr id="63" name="PHẠM DUYÊN 6 - 9Slide.vn">
              <a:extLst>
                <a:ext uri="{FF2B5EF4-FFF2-40B4-BE49-F238E27FC236}">
                  <a16:creationId xmlns:a16="http://schemas.microsoft.com/office/drawing/2014/main" id="{F732AF7B-C60F-07B2-126A-EACF91A33A91}"/>
                </a:ext>
              </a:extLst>
            </p:cNvPr>
            <p:cNvCxnSpPr>
              <a:cxnSpLocks/>
            </p:cNvCxnSpPr>
            <p:nvPr/>
          </p:nvCxnSpPr>
          <p:spPr>
            <a:xfrm>
              <a:off x="1462088" y="5905500"/>
              <a:ext cx="3819525" cy="0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PHẠM DUYÊN 7 - 9Slide.vn">
              <a:extLst>
                <a:ext uri="{FF2B5EF4-FFF2-40B4-BE49-F238E27FC236}">
                  <a16:creationId xmlns:a16="http://schemas.microsoft.com/office/drawing/2014/main" id="{280B1B07-7695-EFAB-35AB-6A9ADCDCCB8B}"/>
                </a:ext>
              </a:extLst>
            </p:cNvPr>
            <p:cNvSpPr txBox="1"/>
            <p:nvPr/>
          </p:nvSpPr>
          <p:spPr>
            <a:xfrm>
              <a:off x="3303926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65" name="PHẠM DUYÊN 8 - 9Slide.vn">
              <a:extLst>
                <a:ext uri="{FF2B5EF4-FFF2-40B4-BE49-F238E27FC236}">
                  <a16:creationId xmlns:a16="http://schemas.microsoft.com/office/drawing/2014/main" id="{D122BFC9-6C09-16E3-7344-5E43FEDDC5D3}"/>
                </a:ext>
              </a:extLst>
            </p:cNvPr>
            <p:cNvSpPr txBox="1"/>
            <p:nvPr/>
          </p:nvSpPr>
          <p:spPr>
            <a:xfrm>
              <a:off x="3303926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66" name="PHẠM DUYÊN 9 - 9Slide.vn">
              <a:extLst>
                <a:ext uri="{FF2B5EF4-FFF2-40B4-BE49-F238E27FC236}">
                  <a16:creationId xmlns:a16="http://schemas.microsoft.com/office/drawing/2014/main" id="{8E25A69C-18EC-3F2D-F2C7-DE0227C18725}"/>
                </a:ext>
              </a:extLst>
            </p:cNvPr>
            <p:cNvSpPr txBox="1"/>
            <p:nvPr/>
          </p:nvSpPr>
          <p:spPr>
            <a:xfrm>
              <a:off x="3962132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67" name="PHẠM DUYÊN 10 - 9Slide.vn">
              <a:extLst>
                <a:ext uri="{FF2B5EF4-FFF2-40B4-BE49-F238E27FC236}">
                  <a16:creationId xmlns:a16="http://schemas.microsoft.com/office/drawing/2014/main" id="{5712B198-C917-4B51-0560-07806580043B}"/>
                </a:ext>
              </a:extLst>
            </p:cNvPr>
            <p:cNvSpPr txBox="1"/>
            <p:nvPr/>
          </p:nvSpPr>
          <p:spPr>
            <a:xfrm>
              <a:off x="3962132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68" name="PHẠM DUYÊN 11 - 9Slide.vn">
              <a:extLst>
                <a:ext uri="{FF2B5EF4-FFF2-40B4-BE49-F238E27FC236}">
                  <a16:creationId xmlns:a16="http://schemas.microsoft.com/office/drawing/2014/main" id="{6EEDC3BF-FC24-1A8A-AC26-BA80B80577B1}"/>
                </a:ext>
              </a:extLst>
            </p:cNvPr>
            <p:cNvSpPr txBox="1"/>
            <p:nvPr/>
          </p:nvSpPr>
          <p:spPr>
            <a:xfrm>
              <a:off x="4620339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69" name="PHẠM DUYÊN 12 - 9Slide.vn">
              <a:extLst>
                <a:ext uri="{FF2B5EF4-FFF2-40B4-BE49-F238E27FC236}">
                  <a16:creationId xmlns:a16="http://schemas.microsoft.com/office/drawing/2014/main" id="{E2EC069F-485F-3833-F839-581FE1A1E0BE}"/>
                </a:ext>
              </a:extLst>
            </p:cNvPr>
            <p:cNvSpPr txBox="1"/>
            <p:nvPr/>
          </p:nvSpPr>
          <p:spPr>
            <a:xfrm>
              <a:off x="4620339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8" name="PHẠM DUYÊN 3 - 9Slide.vn">
              <a:extLst>
                <a:ext uri="{FF2B5EF4-FFF2-40B4-BE49-F238E27FC236}">
                  <a16:creationId xmlns:a16="http://schemas.microsoft.com/office/drawing/2014/main" id="{A816AC96-23C2-C4E9-934C-47718C94F6BE}"/>
                </a:ext>
              </a:extLst>
            </p:cNvPr>
            <p:cNvSpPr txBox="1"/>
            <p:nvPr/>
          </p:nvSpPr>
          <p:spPr>
            <a:xfrm>
              <a:off x="1953134" y="3953894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8</a:t>
              </a:r>
            </a:p>
          </p:txBody>
        </p:sp>
      </p:grpSp>
      <p:sp>
        <p:nvSpPr>
          <p:cNvPr id="70" name="PHẠM DUYÊN 4 - 9Slide.vn">
            <a:extLst>
              <a:ext uri="{FF2B5EF4-FFF2-40B4-BE49-F238E27FC236}">
                <a16:creationId xmlns:a16="http://schemas.microsoft.com/office/drawing/2014/main" id="{C39DB5E0-CE94-0B76-B80D-C63ABC240816}"/>
              </a:ext>
            </a:extLst>
          </p:cNvPr>
          <p:cNvSpPr txBox="1"/>
          <p:nvPr/>
        </p:nvSpPr>
        <p:spPr>
          <a:xfrm>
            <a:off x="3369152" y="2958004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2" name="PHẠM DUYÊN 5 - 9Slide.vn">
            <a:extLst>
              <a:ext uri="{FF2B5EF4-FFF2-40B4-BE49-F238E27FC236}">
                <a16:creationId xmlns:a16="http://schemas.microsoft.com/office/drawing/2014/main" id="{3206109B-64A7-E003-EADD-F45A8B022EBA}"/>
              </a:ext>
            </a:extLst>
          </p:cNvPr>
          <p:cNvSpPr txBox="1"/>
          <p:nvPr/>
        </p:nvSpPr>
        <p:spPr>
          <a:xfrm>
            <a:off x="2929103" y="2958599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3" name="PHẠM DUYÊN 6 - 9Slide.vn">
            <a:extLst>
              <a:ext uri="{FF2B5EF4-FFF2-40B4-BE49-F238E27FC236}">
                <a16:creationId xmlns:a16="http://schemas.microsoft.com/office/drawing/2014/main" id="{5502494E-5D47-0358-8C81-2FD772B8AC04}"/>
              </a:ext>
            </a:extLst>
          </p:cNvPr>
          <p:cNvSpPr txBox="1"/>
          <p:nvPr/>
        </p:nvSpPr>
        <p:spPr>
          <a:xfrm>
            <a:off x="2489056" y="2959194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4" name="PHẠM DUYÊN 7 - 9Slide.vn">
            <a:extLst>
              <a:ext uri="{FF2B5EF4-FFF2-40B4-BE49-F238E27FC236}">
                <a16:creationId xmlns:a16="http://schemas.microsoft.com/office/drawing/2014/main" id="{3A1ABBCB-2EB6-D4F9-BFD2-A4E495310021}"/>
              </a:ext>
            </a:extLst>
          </p:cNvPr>
          <p:cNvSpPr txBox="1"/>
          <p:nvPr/>
        </p:nvSpPr>
        <p:spPr>
          <a:xfrm>
            <a:off x="2037549" y="2959790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" name="PHẠM DUYÊN 7 - 9Slide.vn">
            <a:extLst>
              <a:ext uri="{FF2B5EF4-FFF2-40B4-BE49-F238E27FC236}">
                <a16:creationId xmlns:a16="http://schemas.microsoft.com/office/drawing/2014/main" id="{CF66FC21-8E70-EF26-BEDA-1F2ACAD4BFF3}"/>
              </a:ext>
            </a:extLst>
          </p:cNvPr>
          <p:cNvSpPr txBox="1"/>
          <p:nvPr/>
        </p:nvSpPr>
        <p:spPr>
          <a:xfrm>
            <a:off x="1586042" y="2957409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</a:t>
            </a:r>
          </a:p>
        </p:txBody>
      </p:sp>
      <p:grpSp>
        <p:nvGrpSpPr>
          <p:cNvPr id="12" name="PHẠM DUYÊN 3 - 9Slide.vn">
            <a:extLst>
              <a:ext uri="{FF2B5EF4-FFF2-40B4-BE49-F238E27FC236}">
                <a16:creationId xmlns:a16="http://schemas.microsoft.com/office/drawing/2014/main" id="{C3DE6C19-2305-81A1-BA59-C430DF8D1727}"/>
              </a:ext>
            </a:extLst>
          </p:cNvPr>
          <p:cNvGrpSpPr/>
          <p:nvPr/>
        </p:nvGrpSpPr>
        <p:grpSpPr>
          <a:xfrm>
            <a:off x="4772025" y="1593850"/>
            <a:ext cx="2733675" cy="1369405"/>
            <a:chOff x="1181100" y="3953894"/>
            <a:chExt cx="4100513" cy="2054107"/>
          </a:xfrm>
        </p:grpSpPr>
        <p:sp>
          <p:nvSpPr>
            <p:cNvPr id="13" name="PHẠM DUYÊN 3 - 9Slide.vn">
              <a:extLst>
                <a:ext uri="{FF2B5EF4-FFF2-40B4-BE49-F238E27FC236}">
                  <a16:creationId xmlns:a16="http://schemas.microsoft.com/office/drawing/2014/main" id="{3BFA61ED-EC27-CD7A-7388-AA5147EED907}"/>
                </a:ext>
              </a:extLst>
            </p:cNvPr>
            <p:cNvSpPr txBox="1"/>
            <p:nvPr/>
          </p:nvSpPr>
          <p:spPr>
            <a:xfrm>
              <a:off x="2628530" y="3953894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4" name="PHẠM DUYÊN 4 - 9Slide.vn">
              <a:extLst>
                <a:ext uri="{FF2B5EF4-FFF2-40B4-BE49-F238E27FC236}">
                  <a16:creationId xmlns:a16="http://schemas.microsoft.com/office/drawing/2014/main" id="{D4FA2769-01D3-286F-5EF3-A50FE07FEC50}"/>
                </a:ext>
              </a:extLst>
            </p:cNvPr>
            <p:cNvSpPr txBox="1"/>
            <p:nvPr/>
          </p:nvSpPr>
          <p:spPr>
            <a:xfrm>
              <a:off x="2628530" y="4853840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5" name="PHẠM DUYÊN 5 - 9Slide.vn">
              <a:extLst>
                <a:ext uri="{FF2B5EF4-FFF2-40B4-BE49-F238E27FC236}">
                  <a16:creationId xmlns:a16="http://schemas.microsoft.com/office/drawing/2014/main" id="{75FFEA43-6791-6BB3-C3AD-F1FE2E3035A6}"/>
                </a:ext>
              </a:extLst>
            </p:cNvPr>
            <p:cNvSpPr txBox="1"/>
            <p:nvPr/>
          </p:nvSpPr>
          <p:spPr>
            <a:xfrm>
              <a:off x="1181100" y="4325202"/>
              <a:ext cx="692276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+</a:t>
              </a:r>
            </a:p>
          </p:txBody>
        </p:sp>
        <p:cxnSp>
          <p:nvCxnSpPr>
            <p:cNvPr id="16" name="PHẠM DUYÊN 6 - 9Slide.vn">
              <a:extLst>
                <a:ext uri="{FF2B5EF4-FFF2-40B4-BE49-F238E27FC236}">
                  <a16:creationId xmlns:a16="http://schemas.microsoft.com/office/drawing/2014/main" id="{29CC911F-E340-E242-DFE8-E2901AC9FB78}"/>
                </a:ext>
              </a:extLst>
            </p:cNvPr>
            <p:cNvCxnSpPr>
              <a:cxnSpLocks/>
            </p:cNvCxnSpPr>
            <p:nvPr/>
          </p:nvCxnSpPr>
          <p:spPr>
            <a:xfrm>
              <a:off x="1462088" y="5905500"/>
              <a:ext cx="3819525" cy="0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PHẠM DUYÊN 7 - 9Slide.vn">
              <a:extLst>
                <a:ext uri="{FF2B5EF4-FFF2-40B4-BE49-F238E27FC236}">
                  <a16:creationId xmlns:a16="http://schemas.microsoft.com/office/drawing/2014/main" id="{FC657771-1449-8F97-A186-201F8AD7737E}"/>
                </a:ext>
              </a:extLst>
            </p:cNvPr>
            <p:cNvSpPr txBox="1"/>
            <p:nvPr/>
          </p:nvSpPr>
          <p:spPr>
            <a:xfrm>
              <a:off x="3303926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8" name="PHẠM DUYÊN 8 - 9Slide.vn">
              <a:extLst>
                <a:ext uri="{FF2B5EF4-FFF2-40B4-BE49-F238E27FC236}">
                  <a16:creationId xmlns:a16="http://schemas.microsoft.com/office/drawing/2014/main" id="{E7E56952-4307-FD13-4441-4748BC75F034}"/>
                </a:ext>
              </a:extLst>
            </p:cNvPr>
            <p:cNvSpPr txBox="1"/>
            <p:nvPr/>
          </p:nvSpPr>
          <p:spPr>
            <a:xfrm>
              <a:off x="3303926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9" name="PHẠM DUYÊN 9 - 9Slide.vn">
              <a:extLst>
                <a:ext uri="{FF2B5EF4-FFF2-40B4-BE49-F238E27FC236}">
                  <a16:creationId xmlns:a16="http://schemas.microsoft.com/office/drawing/2014/main" id="{5C2B1B08-A0D6-15C0-8BA3-1E5B57211110}"/>
                </a:ext>
              </a:extLst>
            </p:cNvPr>
            <p:cNvSpPr txBox="1"/>
            <p:nvPr/>
          </p:nvSpPr>
          <p:spPr>
            <a:xfrm>
              <a:off x="3962132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0" name="PHẠM DUYÊN 10 - 9Slide.vn">
              <a:extLst>
                <a:ext uri="{FF2B5EF4-FFF2-40B4-BE49-F238E27FC236}">
                  <a16:creationId xmlns:a16="http://schemas.microsoft.com/office/drawing/2014/main" id="{6D717A4E-AD37-5FB5-DAA8-70C9E2D43D16}"/>
                </a:ext>
              </a:extLst>
            </p:cNvPr>
            <p:cNvSpPr txBox="1"/>
            <p:nvPr/>
          </p:nvSpPr>
          <p:spPr>
            <a:xfrm>
              <a:off x="3962132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1" name="PHẠM DUYÊN 11 - 9Slide.vn">
              <a:extLst>
                <a:ext uri="{FF2B5EF4-FFF2-40B4-BE49-F238E27FC236}">
                  <a16:creationId xmlns:a16="http://schemas.microsoft.com/office/drawing/2014/main" id="{2791A948-BB7E-F174-EFE0-38547DC2588E}"/>
                </a:ext>
              </a:extLst>
            </p:cNvPr>
            <p:cNvSpPr txBox="1"/>
            <p:nvPr/>
          </p:nvSpPr>
          <p:spPr>
            <a:xfrm>
              <a:off x="4620339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2" name="PHẠM DUYÊN 12 - 9Slide.vn">
              <a:extLst>
                <a:ext uri="{FF2B5EF4-FFF2-40B4-BE49-F238E27FC236}">
                  <a16:creationId xmlns:a16="http://schemas.microsoft.com/office/drawing/2014/main" id="{49BFF4DE-789E-C0BB-D25F-D5BE2D3A1DD5}"/>
                </a:ext>
              </a:extLst>
            </p:cNvPr>
            <p:cNvSpPr txBox="1"/>
            <p:nvPr/>
          </p:nvSpPr>
          <p:spPr>
            <a:xfrm>
              <a:off x="4620339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3" name="PHẠM DUYÊN 3 - 9Slide.vn">
              <a:extLst>
                <a:ext uri="{FF2B5EF4-FFF2-40B4-BE49-F238E27FC236}">
                  <a16:creationId xmlns:a16="http://schemas.microsoft.com/office/drawing/2014/main" id="{1B0E249A-BA8E-93BB-EF8E-CB83CFC58AB3}"/>
                </a:ext>
              </a:extLst>
            </p:cNvPr>
            <p:cNvSpPr txBox="1"/>
            <p:nvPr/>
          </p:nvSpPr>
          <p:spPr>
            <a:xfrm>
              <a:off x="1953134" y="3953894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9</a:t>
              </a:r>
            </a:p>
          </p:txBody>
        </p:sp>
      </p:grpSp>
      <p:sp>
        <p:nvSpPr>
          <p:cNvPr id="25" name="PHẠM DUYÊN 4 - 9Slide.vn">
            <a:extLst>
              <a:ext uri="{FF2B5EF4-FFF2-40B4-BE49-F238E27FC236}">
                <a16:creationId xmlns:a16="http://schemas.microsoft.com/office/drawing/2014/main" id="{9B793E22-19BD-21A9-DEA0-1BF28363F80D}"/>
              </a:ext>
            </a:extLst>
          </p:cNvPr>
          <p:cNvSpPr txBox="1"/>
          <p:nvPr/>
        </p:nvSpPr>
        <p:spPr>
          <a:xfrm>
            <a:off x="7064852" y="2958004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PHẠM DUYÊN 5 - 9Slide.vn">
            <a:extLst>
              <a:ext uri="{FF2B5EF4-FFF2-40B4-BE49-F238E27FC236}">
                <a16:creationId xmlns:a16="http://schemas.microsoft.com/office/drawing/2014/main" id="{124C1D6B-24DA-D7D7-E497-0A70116E3C96}"/>
              </a:ext>
            </a:extLst>
          </p:cNvPr>
          <p:cNvSpPr txBox="1"/>
          <p:nvPr/>
        </p:nvSpPr>
        <p:spPr>
          <a:xfrm>
            <a:off x="6624803" y="2958599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7" name="PHẠM DUYÊN 6 - 9Slide.vn">
            <a:extLst>
              <a:ext uri="{FF2B5EF4-FFF2-40B4-BE49-F238E27FC236}">
                <a16:creationId xmlns:a16="http://schemas.microsoft.com/office/drawing/2014/main" id="{9190657E-D811-1A96-4F49-CF5631FC51D2}"/>
              </a:ext>
            </a:extLst>
          </p:cNvPr>
          <p:cNvSpPr txBox="1"/>
          <p:nvPr/>
        </p:nvSpPr>
        <p:spPr>
          <a:xfrm>
            <a:off x="6184756" y="2959194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8" name="PHẠM DUYÊN 7 - 9Slide.vn">
            <a:extLst>
              <a:ext uri="{FF2B5EF4-FFF2-40B4-BE49-F238E27FC236}">
                <a16:creationId xmlns:a16="http://schemas.microsoft.com/office/drawing/2014/main" id="{E7D4AB4E-8573-A82E-F457-095E56CEA060}"/>
              </a:ext>
            </a:extLst>
          </p:cNvPr>
          <p:cNvSpPr txBox="1"/>
          <p:nvPr/>
        </p:nvSpPr>
        <p:spPr>
          <a:xfrm>
            <a:off x="5733249" y="2959790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9" name="PHẠM DUYÊN 7 - 9Slide.vn">
            <a:extLst>
              <a:ext uri="{FF2B5EF4-FFF2-40B4-BE49-F238E27FC236}">
                <a16:creationId xmlns:a16="http://schemas.microsoft.com/office/drawing/2014/main" id="{AF926532-EB04-5376-4E84-E44D1758A6AE}"/>
              </a:ext>
            </a:extLst>
          </p:cNvPr>
          <p:cNvSpPr txBox="1"/>
          <p:nvPr/>
        </p:nvSpPr>
        <p:spPr>
          <a:xfrm>
            <a:off x="5281742" y="2957409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</a:t>
            </a:r>
          </a:p>
        </p:txBody>
      </p:sp>
      <p:grpSp>
        <p:nvGrpSpPr>
          <p:cNvPr id="30" name="PHẠM DUYÊN 3 - 9Slide.vn">
            <a:extLst>
              <a:ext uri="{FF2B5EF4-FFF2-40B4-BE49-F238E27FC236}">
                <a16:creationId xmlns:a16="http://schemas.microsoft.com/office/drawing/2014/main" id="{C46FF77F-090B-3411-BDE2-4B4054287E8F}"/>
              </a:ext>
            </a:extLst>
          </p:cNvPr>
          <p:cNvGrpSpPr/>
          <p:nvPr/>
        </p:nvGrpSpPr>
        <p:grpSpPr>
          <a:xfrm>
            <a:off x="8543925" y="1593850"/>
            <a:ext cx="2733675" cy="1369405"/>
            <a:chOff x="1181100" y="3953894"/>
            <a:chExt cx="4100513" cy="2054107"/>
          </a:xfrm>
        </p:grpSpPr>
        <p:sp>
          <p:nvSpPr>
            <p:cNvPr id="31" name="PHẠM DUYÊN 3 - 9Slide.vn">
              <a:extLst>
                <a:ext uri="{FF2B5EF4-FFF2-40B4-BE49-F238E27FC236}">
                  <a16:creationId xmlns:a16="http://schemas.microsoft.com/office/drawing/2014/main" id="{CF7F5847-DC84-4E74-DB15-916C7C81AE1B}"/>
                </a:ext>
              </a:extLst>
            </p:cNvPr>
            <p:cNvSpPr txBox="1"/>
            <p:nvPr/>
          </p:nvSpPr>
          <p:spPr>
            <a:xfrm>
              <a:off x="2628530" y="3953894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32" name="PHẠM DUYÊN 4 - 9Slide.vn">
              <a:extLst>
                <a:ext uri="{FF2B5EF4-FFF2-40B4-BE49-F238E27FC236}">
                  <a16:creationId xmlns:a16="http://schemas.microsoft.com/office/drawing/2014/main" id="{35F0D5AD-6248-3E41-CE1A-6433249D2A05}"/>
                </a:ext>
              </a:extLst>
            </p:cNvPr>
            <p:cNvSpPr txBox="1"/>
            <p:nvPr/>
          </p:nvSpPr>
          <p:spPr>
            <a:xfrm>
              <a:off x="2628530" y="4853840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33" name="PHẠM DUYÊN 5 - 9Slide.vn">
              <a:extLst>
                <a:ext uri="{FF2B5EF4-FFF2-40B4-BE49-F238E27FC236}">
                  <a16:creationId xmlns:a16="http://schemas.microsoft.com/office/drawing/2014/main" id="{CD61FDC6-2984-668A-E9F5-B9936F6FAFB3}"/>
                </a:ext>
              </a:extLst>
            </p:cNvPr>
            <p:cNvSpPr txBox="1"/>
            <p:nvPr/>
          </p:nvSpPr>
          <p:spPr>
            <a:xfrm>
              <a:off x="1181100" y="4325202"/>
              <a:ext cx="692276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+</a:t>
              </a:r>
            </a:p>
          </p:txBody>
        </p:sp>
        <p:cxnSp>
          <p:nvCxnSpPr>
            <p:cNvPr id="34" name="PHẠM DUYÊN 6 - 9Slide.vn">
              <a:extLst>
                <a:ext uri="{FF2B5EF4-FFF2-40B4-BE49-F238E27FC236}">
                  <a16:creationId xmlns:a16="http://schemas.microsoft.com/office/drawing/2014/main" id="{29F4103D-5111-D2A7-5583-BEABA79FA5E1}"/>
                </a:ext>
              </a:extLst>
            </p:cNvPr>
            <p:cNvCxnSpPr>
              <a:cxnSpLocks/>
            </p:cNvCxnSpPr>
            <p:nvPr/>
          </p:nvCxnSpPr>
          <p:spPr>
            <a:xfrm>
              <a:off x="1462088" y="5905500"/>
              <a:ext cx="3819525" cy="0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PHẠM DUYÊN 7 - 9Slide.vn">
              <a:extLst>
                <a:ext uri="{FF2B5EF4-FFF2-40B4-BE49-F238E27FC236}">
                  <a16:creationId xmlns:a16="http://schemas.microsoft.com/office/drawing/2014/main" id="{2C0874B8-8867-CEB2-B3FC-6CB77CBE98CE}"/>
                </a:ext>
              </a:extLst>
            </p:cNvPr>
            <p:cNvSpPr txBox="1"/>
            <p:nvPr/>
          </p:nvSpPr>
          <p:spPr>
            <a:xfrm>
              <a:off x="3303926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6" name="PHẠM DUYÊN 8 - 9Slide.vn">
              <a:extLst>
                <a:ext uri="{FF2B5EF4-FFF2-40B4-BE49-F238E27FC236}">
                  <a16:creationId xmlns:a16="http://schemas.microsoft.com/office/drawing/2014/main" id="{1A1B7303-B986-AEF2-4B66-663E097B9DB5}"/>
                </a:ext>
              </a:extLst>
            </p:cNvPr>
            <p:cNvSpPr txBox="1"/>
            <p:nvPr/>
          </p:nvSpPr>
          <p:spPr>
            <a:xfrm>
              <a:off x="3303926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7" name="PHẠM DUYÊN 9 - 9Slide.vn">
              <a:extLst>
                <a:ext uri="{FF2B5EF4-FFF2-40B4-BE49-F238E27FC236}">
                  <a16:creationId xmlns:a16="http://schemas.microsoft.com/office/drawing/2014/main" id="{16665412-34DE-F826-4F78-EA661B984664}"/>
                </a:ext>
              </a:extLst>
            </p:cNvPr>
            <p:cNvSpPr txBox="1"/>
            <p:nvPr/>
          </p:nvSpPr>
          <p:spPr>
            <a:xfrm>
              <a:off x="3962132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38" name="PHẠM DUYÊN 10 - 9Slide.vn">
              <a:extLst>
                <a:ext uri="{FF2B5EF4-FFF2-40B4-BE49-F238E27FC236}">
                  <a16:creationId xmlns:a16="http://schemas.microsoft.com/office/drawing/2014/main" id="{37618DDD-439D-5F27-B7E4-B5B8CCF8F692}"/>
                </a:ext>
              </a:extLst>
            </p:cNvPr>
            <p:cNvSpPr txBox="1"/>
            <p:nvPr/>
          </p:nvSpPr>
          <p:spPr>
            <a:xfrm>
              <a:off x="3962132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9" name="PHẠM DUYÊN 11 - 9Slide.vn">
              <a:extLst>
                <a:ext uri="{FF2B5EF4-FFF2-40B4-BE49-F238E27FC236}">
                  <a16:creationId xmlns:a16="http://schemas.microsoft.com/office/drawing/2014/main" id="{DC02B3D4-61AB-7201-427A-AA674B5F9A0A}"/>
                </a:ext>
              </a:extLst>
            </p:cNvPr>
            <p:cNvSpPr txBox="1"/>
            <p:nvPr/>
          </p:nvSpPr>
          <p:spPr>
            <a:xfrm>
              <a:off x="4620339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0" name="PHẠM DUYÊN 12 - 9Slide.vn">
              <a:extLst>
                <a:ext uri="{FF2B5EF4-FFF2-40B4-BE49-F238E27FC236}">
                  <a16:creationId xmlns:a16="http://schemas.microsoft.com/office/drawing/2014/main" id="{E4E0F39A-D1BF-7D45-708A-C39FEE9963AE}"/>
                </a:ext>
              </a:extLst>
            </p:cNvPr>
            <p:cNvSpPr txBox="1"/>
            <p:nvPr/>
          </p:nvSpPr>
          <p:spPr>
            <a:xfrm>
              <a:off x="4620339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1" name="PHẠM DUYÊN 3 - 9Slide.vn">
              <a:extLst>
                <a:ext uri="{FF2B5EF4-FFF2-40B4-BE49-F238E27FC236}">
                  <a16:creationId xmlns:a16="http://schemas.microsoft.com/office/drawing/2014/main" id="{163521B4-6E24-4851-689D-B3674AE6DDF9}"/>
                </a:ext>
              </a:extLst>
            </p:cNvPr>
            <p:cNvSpPr txBox="1"/>
            <p:nvPr/>
          </p:nvSpPr>
          <p:spPr>
            <a:xfrm>
              <a:off x="1953134" y="3953894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42" name="PHẠM DUYÊN 4 - 9Slide.vn">
              <a:extLst>
                <a:ext uri="{FF2B5EF4-FFF2-40B4-BE49-F238E27FC236}">
                  <a16:creationId xmlns:a16="http://schemas.microsoft.com/office/drawing/2014/main" id="{75FE34A3-7069-9C04-DAF6-3880B92FC09E}"/>
                </a:ext>
              </a:extLst>
            </p:cNvPr>
            <p:cNvSpPr txBox="1"/>
            <p:nvPr/>
          </p:nvSpPr>
          <p:spPr>
            <a:xfrm>
              <a:off x="1953134" y="4853840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43" name="PHẠM DUYÊN 4 - 9Slide.vn">
            <a:extLst>
              <a:ext uri="{FF2B5EF4-FFF2-40B4-BE49-F238E27FC236}">
                <a16:creationId xmlns:a16="http://schemas.microsoft.com/office/drawing/2014/main" id="{74F0BB6C-1726-4A71-DC9E-58BBFE5D0695}"/>
              </a:ext>
            </a:extLst>
          </p:cNvPr>
          <p:cNvSpPr txBox="1"/>
          <p:nvPr/>
        </p:nvSpPr>
        <p:spPr>
          <a:xfrm>
            <a:off x="10836752" y="2958004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4" name="PHẠM DUYÊN 5 - 9Slide.vn">
            <a:extLst>
              <a:ext uri="{FF2B5EF4-FFF2-40B4-BE49-F238E27FC236}">
                <a16:creationId xmlns:a16="http://schemas.microsoft.com/office/drawing/2014/main" id="{CB23CF0F-97B9-6DB9-9284-ED430A919511}"/>
              </a:ext>
            </a:extLst>
          </p:cNvPr>
          <p:cNvSpPr txBox="1"/>
          <p:nvPr/>
        </p:nvSpPr>
        <p:spPr>
          <a:xfrm>
            <a:off x="10396703" y="2958599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5" name="PHẠM DUYÊN 6 - 9Slide.vn">
            <a:extLst>
              <a:ext uri="{FF2B5EF4-FFF2-40B4-BE49-F238E27FC236}">
                <a16:creationId xmlns:a16="http://schemas.microsoft.com/office/drawing/2014/main" id="{4307DDA4-C9AC-2689-4ECA-11BB7E67C8FE}"/>
              </a:ext>
            </a:extLst>
          </p:cNvPr>
          <p:cNvSpPr txBox="1"/>
          <p:nvPr/>
        </p:nvSpPr>
        <p:spPr>
          <a:xfrm>
            <a:off x="9956656" y="2959194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6" name="PHẠM DUYÊN 7 - 9Slide.vn">
            <a:extLst>
              <a:ext uri="{FF2B5EF4-FFF2-40B4-BE49-F238E27FC236}">
                <a16:creationId xmlns:a16="http://schemas.microsoft.com/office/drawing/2014/main" id="{3F3A693D-B992-75F3-80A0-7D2B10C51FDE}"/>
              </a:ext>
            </a:extLst>
          </p:cNvPr>
          <p:cNvSpPr txBox="1"/>
          <p:nvPr/>
        </p:nvSpPr>
        <p:spPr>
          <a:xfrm>
            <a:off x="9505149" y="2959790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7" name="PHẠM DUYÊN 7 - 9Slide.vn">
            <a:extLst>
              <a:ext uri="{FF2B5EF4-FFF2-40B4-BE49-F238E27FC236}">
                <a16:creationId xmlns:a16="http://schemas.microsoft.com/office/drawing/2014/main" id="{47D3A257-8786-F6BF-D767-FF91AEF9240F}"/>
              </a:ext>
            </a:extLst>
          </p:cNvPr>
          <p:cNvSpPr txBox="1"/>
          <p:nvPr/>
        </p:nvSpPr>
        <p:spPr>
          <a:xfrm>
            <a:off x="9053642" y="2957409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723727-790D-5027-3592-B7E775DB0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-1873046"/>
            <a:ext cx="3712906" cy="17052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D7E34B-E55A-C410-BF0D-95751162A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-1720646"/>
            <a:ext cx="3712906" cy="17052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BEDBE37-DEDA-77D2-B2F5-E3A44E56E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389" y="7141700"/>
            <a:ext cx="3712906" cy="170521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291E82A-55AE-AF45-370E-8E568E2ED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5542" y="2297281"/>
            <a:ext cx="3712906" cy="17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991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0" grpId="0"/>
      <p:bldP spid="72" grpId="0"/>
      <p:bldP spid="73" grpId="0"/>
      <p:bldP spid="74" grpId="0"/>
      <p:bldP spid="11" grpId="0"/>
      <p:bldP spid="25" grpId="0"/>
      <p:bldP spid="26" grpId="0"/>
      <p:bldP spid="27" grpId="0"/>
      <p:bldP spid="28" grpId="0"/>
      <p:bldP spid="29" grpId="0"/>
      <p:bldP spid="43" grpId="0"/>
      <p:bldP spid="44" grpId="0"/>
      <p:bldP spid="45" grpId="0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1EA84347-5952-3E71-0029-286706532033}"/>
              </a:ext>
            </a:extLst>
          </p:cNvPr>
          <p:cNvGrpSpPr/>
          <p:nvPr/>
        </p:nvGrpSpPr>
        <p:grpSpPr>
          <a:xfrm>
            <a:off x="651934" y="524347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C8A453F-2467-3116-BD98-EC5C35F013F4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46944F1-26F3-F065-9337-1B641C437A5E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147E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2406DE6-914E-CB53-D8C5-AA49F31B3E8E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AB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088A99-47F3-A372-498C-C3F66D73F8CE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26520651-B8C0-17B1-16F7-E057CC1CA721}"/>
              </a:ext>
            </a:extLst>
          </p:cNvPr>
          <p:cNvSpPr txBox="1"/>
          <p:nvPr/>
        </p:nvSpPr>
        <p:spPr>
          <a:xfrm>
            <a:off x="1522324" y="526246"/>
            <a:ext cx="4802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10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GB" sz="4000" b="0" i="0" u="none" strike="noStrike" kern="1200" cap="none" spc="10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4000" b="0" i="0" u="none" strike="noStrike" kern="1200" cap="none" spc="10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kumimoji="0" lang="en-GB" sz="4000" b="0" i="0" u="none" strike="noStrike" kern="1200" cap="none" spc="10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4000" b="0" i="0" u="none" strike="noStrike" kern="1200" cap="none" spc="10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GB" sz="4000" b="0" i="0" u="none" strike="noStrike" kern="1200" cap="none" spc="10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4000" b="0" i="0" u="none" strike="noStrike" kern="1200" cap="none" spc="10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kumimoji="0" lang="en-GB" sz="4000" b="0" i="0" u="none" strike="noStrike" kern="1200" cap="none" spc="10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4000" b="0" i="0" u="none" strike="noStrike" kern="1200" cap="none" spc="107" normalizeH="0" baseline="0" noProof="0" dirty="0">
              <a:ln>
                <a:noFill/>
              </a:ln>
              <a:solidFill>
                <a:srgbClr val="116B7D"/>
              </a:solidFill>
              <a:effectLst/>
              <a:uLnTx/>
              <a:uFillTx/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PHẠM DUYÊN 17 - 9Slide.vn">
            <a:extLst>
              <a:ext uri="{FF2B5EF4-FFF2-40B4-BE49-F238E27FC236}">
                <a16:creationId xmlns:a16="http://schemas.microsoft.com/office/drawing/2014/main" id="{FA433E90-9EBB-79D1-167B-A6D7EECE275E}"/>
              </a:ext>
            </a:extLst>
          </p:cNvPr>
          <p:cNvSpPr txBox="1"/>
          <p:nvPr/>
        </p:nvSpPr>
        <p:spPr>
          <a:xfrm>
            <a:off x="1194236" y="1930300"/>
            <a:ext cx="435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E4B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43 835 + 55 807 =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47E9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PHẠM DUYÊN 18 - 9Slide.vn">
            <a:extLst>
              <a:ext uri="{FF2B5EF4-FFF2-40B4-BE49-F238E27FC236}">
                <a16:creationId xmlns:a16="http://schemas.microsoft.com/office/drawing/2014/main" id="{CC164E60-4CE2-AB1F-03EA-B88BF52EB9DE}"/>
              </a:ext>
            </a:extLst>
          </p:cNvPr>
          <p:cNvSpPr/>
          <p:nvPr/>
        </p:nvSpPr>
        <p:spPr>
          <a:xfrm>
            <a:off x="1156136" y="1905000"/>
            <a:ext cx="4435186" cy="708660"/>
          </a:xfrm>
          <a:prstGeom prst="roundRect">
            <a:avLst>
              <a:gd name="adj" fmla="val 14511"/>
            </a:avLst>
          </a:prstGeom>
          <a:noFill/>
          <a:ln w="28575">
            <a:solidFill>
              <a:srgbClr val="B0ECED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PHẠM DUYÊN 17 - 9Slide.vn">
            <a:extLst>
              <a:ext uri="{FF2B5EF4-FFF2-40B4-BE49-F238E27FC236}">
                <a16:creationId xmlns:a16="http://schemas.microsoft.com/office/drawing/2014/main" id="{F6DA4FAA-1911-6973-0066-4E0346702EB0}"/>
              </a:ext>
            </a:extLst>
          </p:cNvPr>
          <p:cNvSpPr txBox="1"/>
          <p:nvPr/>
        </p:nvSpPr>
        <p:spPr>
          <a:xfrm>
            <a:off x="6709211" y="1930300"/>
            <a:ext cx="435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AE4B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67 254 + 92 =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147E9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PHẠM DUYÊN 18 - 9Slide.vn">
            <a:extLst>
              <a:ext uri="{FF2B5EF4-FFF2-40B4-BE49-F238E27FC236}">
                <a16:creationId xmlns:a16="http://schemas.microsoft.com/office/drawing/2014/main" id="{384A13CC-8CAD-3946-9044-89F039F6FD9F}"/>
              </a:ext>
            </a:extLst>
          </p:cNvPr>
          <p:cNvSpPr/>
          <p:nvPr/>
        </p:nvSpPr>
        <p:spPr>
          <a:xfrm>
            <a:off x="6671111" y="1905000"/>
            <a:ext cx="4435186" cy="708660"/>
          </a:xfrm>
          <a:prstGeom prst="roundRect">
            <a:avLst>
              <a:gd name="adj" fmla="val 14511"/>
            </a:avLst>
          </a:prstGeom>
          <a:noFill/>
          <a:ln w="28575">
            <a:solidFill>
              <a:srgbClr val="B0ECED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PHẠM DUYÊN 17 - 9Slide.vn">
            <a:extLst>
              <a:ext uri="{FF2B5EF4-FFF2-40B4-BE49-F238E27FC236}">
                <a16:creationId xmlns:a16="http://schemas.microsoft.com/office/drawing/2014/main" id="{FC918952-D23F-4CB2-B043-D3B57DF5E829}"/>
              </a:ext>
            </a:extLst>
          </p:cNvPr>
          <p:cNvSpPr txBox="1"/>
          <p:nvPr/>
        </p:nvSpPr>
        <p:spPr>
          <a:xfrm>
            <a:off x="1194236" y="3759100"/>
            <a:ext cx="435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E4B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25 346 + 37 292 =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47E9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1" name="PHẠM DUYÊN 18 - 9Slide.vn">
            <a:extLst>
              <a:ext uri="{FF2B5EF4-FFF2-40B4-BE49-F238E27FC236}">
                <a16:creationId xmlns:a16="http://schemas.microsoft.com/office/drawing/2014/main" id="{7B1B29ED-FCC8-4D3C-890F-8E6A8EF4465F}"/>
              </a:ext>
            </a:extLst>
          </p:cNvPr>
          <p:cNvSpPr/>
          <p:nvPr/>
        </p:nvSpPr>
        <p:spPr>
          <a:xfrm>
            <a:off x="1156136" y="3733800"/>
            <a:ext cx="4435186" cy="708660"/>
          </a:xfrm>
          <a:prstGeom prst="roundRect">
            <a:avLst>
              <a:gd name="adj" fmla="val 14511"/>
            </a:avLst>
          </a:prstGeom>
          <a:noFill/>
          <a:ln w="28575">
            <a:solidFill>
              <a:srgbClr val="B0ECED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PHẠM DUYÊN 17 - 9Slide.vn">
            <a:extLst>
              <a:ext uri="{FF2B5EF4-FFF2-40B4-BE49-F238E27FC236}">
                <a16:creationId xmlns:a16="http://schemas.microsoft.com/office/drawing/2014/main" id="{210F1E86-823C-4870-96A2-738FAD09344F}"/>
              </a:ext>
            </a:extLst>
          </p:cNvPr>
          <p:cNvSpPr txBox="1"/>
          <p:nvPr/>
        </p:nvSpPr>
        <p:spPr>
          <a:xfrm>
            <a:off x="6709211" y="3759100"/>
            <a:ext cx="435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AE4B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7 528 + 5 345 =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147E9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3" name="PHẠM DUYÊN 18 - 9Slide.vn">
            <a:extLst>
              <a:ext uri="{FF2B5EF4-FFF2-40B4-BE49-F238E27FC236}">
                <a16:creationId xmlns:a16="http://schemas.microsoft.com/office/drawing/2014/main" id="{37B306CA-61BD-4EDC-8DFE-64B868778ED6}"/>
              </a:ext>
            </a:extLst>
          </p:cNvPr>
          <p:cNvSpPr/>
          <p:nvPr/>
        </p:nvSpPr>
        <p:spPr>
          <a:xfrm>
            <a:off x="6671111" y="3733800"/>
            <a:ext cx="4435186" cy="708660"/>
          </a:xfrm>
          <a:prstGeom prst="roundRect">
            <a:avLst>
              <a:gd name="adj" fmla="val 14511"/>
            </a:avLst>
          </a:prstGeom>
          <a:noFill/>
          <a:ln w="28575">
            <a:solidFill>
              <a:srgbClr val="B0ECED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568C7C-D8DB-3888-A956-4A4870D92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-1873046"/>
            <a:ext cx="3712906" cy="17052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0C92AD-06B8-EF30-55B4-71565E393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547" y="6858000"/>
            <a:ext cx="3712906" cy="17052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457C27-FB36-DACB-07A5-7C74211F3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474" y="2002286"/>
            <a:ext cx="3712906" cy="17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506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31" grpId="0"/>
      <p:bldP spid="32" grpId="0" animBg="1"/>
      <p:bldP spid="50" grpId="0"/>
      <p:bldP spid="51" grpId="0" animBg="1"/>
      <p:bldP spid="52" grpId="0"/>
      <p:bldP spid="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1EA84347-5952-3E71-0029-286706532033}"/>
              </a:ext>
            </a:extLst>
          </p:cNvPr>
          <p:cNvGrpSpPr/>
          <p:nvPr/>
        </p:nvGrpSpPr>
        <p:grpSpPr>
          <a:xfrm>
            <a:off x="651934" y="524347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C8A453F-2467-3116-BD98-EC5C35F013F4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46944F1-26F3-F065-9337-1B641C437A5E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147E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2406DE6-914E-CB53-D8C5-AA49F31B3E8E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AB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088A99-47F3-A372-498C-C3F66D73F8CE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26520651-B8C0-17B1-16F7-E057CC1CA721}"/>
              </a:ext>
            </a:extLst>
          </p:cNvPr>
          <p:cNvSpPr txBox="1"/>
          <p:nvPr/>
        </p:nvSpPr>
        <p:spPr>
          <a:xfrm>
            <a:off x="1522324" y="526246"/>
            <a:ext cx="4802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10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GB" sz="4000" b="0" i="0" u="none" strike="noStrike" kern="1200" cap="none" spc="10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4000" b="0" i="0" u="none" strike="noStrike" kern="1200" cap="none" spc="10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kumimoji="0" lang="en-GB" sz="4000" b="0" i="0" u="none" strike="noStrike" kern="1200" cap="none" spc="10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4000" b="0" i="0" u="none" strike="noStrike" kern="1200" cap="none" spc="10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GB" sz="4000" b="0" i="0" u="none" strike="noStrike" kern="1200" cap="none" spc="10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4000" b="0" i="0" u="none" strike="noStrike" kern="1200" cap="none" spc="10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kumimoji="0" lang="en-GB" sz="4000" b="0" i="0" u="none" strike="noStrike" kern="1200" cap="none" spc="10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4000" b="0" i="0" u="none" strike="noStrike" kern="1200" cap="none" spc="107" normalizeH="0" baseline="0" noProof="0" dirty="0">
              <a:ln>
                <a:noFill/>
              </a:ln>
              <a:solidFill>
                <a:srgbClr val="116B7D"/>
              </a:solidFill>
              <a:effectLst/>
              <a:uLnTx/>
              <a:uFillTx/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59" name="PHẠM DUYÊN 3 - 9Slide.vn">
            <a:extLst>
              <a:ext uri="{FF2B5EF4-FFF2-40B4-BE49-F238E27FC236}">
                <a16:creationId xmlns:a16="http://schemas.microsoft.com/office/drawing/2014/main" id="{B88AF344-9F42-3BEA-3723-66A20F8FD616}"/>
              </a:ext>
            </a:extLst>
          </p:cNvPr>
          <p:cNvGrpSpPr/>
          <p:nvPr/>
        </p:nvGrpSpPr>
        <p:grpSpPr>
          <a:xfrm>
            <a:off x="1327923" y="1449461"/>
            <a:ext cx="2733675" cy="1369405"/>
            <a:chOff x="1181100" y="3953894"/>
            <a:chExt cx="4100513" cy="2054107"/>
          </a:xfrm>
        </p:grpSpPr>
        <p:sp>
          <p:nvSpPr>
            <p:cNvPr id="60" name="PHẠM DUYÊN 3 - 9Slide.vn">
              <a:extLst>
                <a:ext uri="{FF2B5EF4-FFF2-40B4-BE49-F238E27FC236}">
                  <a16:creationId xmlns:a16="http://schemas.microsoft.com/office/drawing/2014/main" id="{AF2BCC31-DC1B-9678-23B7-B06BB58D856A}"/>
                </a:ext>
              </a:extLst>
            </p:cNvPr>
            <p:cNvSpPr txBox="1"/>
            <p:nvPr/>
          </p:nvSpPr>
          <p:spPr>
            <a:xfrm>
              <a:off x="2628530" y="3953894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61" name="PHẠM DUYÊN 4 - 9Slide.vn">
              <a:extLst>
                <a:ext uri="{FF2B5EF4-FFF2-40B4-BE49-F238E27FC236}">
                  <a16:creationId xmlns:a16="http://schemas.microsoft.com/office/drawing/2014/main" id="{DF3D84AC-99AC-EF62-0964-9D53B834B6DA}"/>
                </a:ext>
              </a:extLst>
            </p:cNvPr>
            <p:cNvSpPr txBox="1"/>
            <p:nvPr/>
          </p:nvSpPr>
          <p:spPr>
            <a:xfrm>
              <a:off x="2628530" y="4853840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62" name="PHẠM DUYÊN 5 - 9Slide.vn">
              <a:extLst>
                <a:ext uri="{FF2B5EF4-FFF2-40B4-BE49-F238E27FC236}">
                  <a16:creationId xmlns:a16="http://schemas.microsoft.com/office/drawing/2014/main" id="{75D77FB9-6BA0-EDF3-7E9A-8B5EA3C06363}"/>
                </a:ext>
              </a:extLst>
            </p:cNvPr>
            <p:cNvSpPr txBox="1"/>
            <p:nvPr/>
          </p:nvSpPr>
          <p:spPr>
            <a:xfrm>
              <a:off x="1181100" y="4325202"/>
              <a:ext cx="692276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+</a:t>
              </a:r>
            </a:p>
          </p:txBody>
        </p:sp>
        <p:cxnSp>
          <p:nvCxnSpPr>
            <p:cNvPr id="63" name="PHẠM DUYÊN 6 - 9Slide.vn">
              <a:extLst>
                <a:ext uri="{FF2B5EF4-FFF2-40B4-BE49-F238E27FC236}">
                  <a16:creationId xmlns:a16="http://schemas.microsoft.com/office/drawing/2014/main" id="{F732AF7B-C60F-07B2-126A-EACF91A33A91}"/>
                </a:ext>
              </a:extLst>
            </p:cNvPr>
            <p:cNvCxnSpPr>
              <a:cxnSpLocks/>
            </p:cNvCxnSpPr>
            <p:nvPr/>
          </p:nvCxnSpPr>
          <p:spPr>
            <a:xfrm>
              <a:off x="1462088" y="5905500"/>
              <a:ext cx="3819525" cy="0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PHẠM DUYÊN 7 - 9Slide.vn">
              <a:extLst>
                <a:ext uri="{FF2B5EF4-FFF2-40B4-BE49-F238E27FC236}">
                  <a16:creationId xmlns:a16="http://schemas.microsoft.com/office/drawing/2014/main" id="{280B1B07-7695-EFAB-35AB-6A9ADCDCCB8B}"/>
                </a:ext>
              </a:extLst>
            </p:cNvPr>
            <p:cNvSpPr txBox="1"/>
            <p:nvPr/>
          </p:nvSpPr>
          <p:spPr>
            <a:xfrm>
              <a:off x="3303926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65" name="PHẠM DUYÊN 8 - 9Slide.vn">
              <a:extLst>
                <a:ext uri="{FF2B5EF4-FFF2-40B4-BE49-F238E27FC236}">
                  <a16:creationId xmlns:a16="http://schemas.microsoft.com/office/drawing/2014/main" id="{D122BFC9-6C09-16E3-7344-5E43FEDDC5D3}"/>
                </a:ext>
              </a:extLst>
            </p:cNvPr>
            <p:cNvSpPr txBox="1"/>
            <p:nvPr/>
          </p:nvSpPr>
          <p:spPr>
            <a:xfrm>
              <a:off x="3303926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66" name="PHẠM DUYÊN 9 - 9Slide.vn">
              <a:extLst>
                <a:ext uri="{FF2B5EF4-FFF2-40B4-BE49-F238E27FC236}">
                  <a16:creationId xmlns:a16="http://schemas.microsoft.com/office/drawing/2014/main" id="{8E25A69C-18EC-3F2D-F2C7-DE0227C18725}"/>
                </a:ext>
              </a:extLst>
            </p:cNvPr>
            <p:cNvSpPr txBox="1"/>
            <p:nvPr/>
          </p:nvSpPr>
          <p:spPr>
            <a:xfrm>
              <a:off x="3962132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67" name="PHẠM DUYÊN 10 - 9Slide.vn">
              <a:extLst>
                <a:ext uri="{FF2B5EF4-FFF2-40B4-BE49-F238E27FC236}">
                  <a16:creationId xmlns:a16="http://schemas.microsoft.com/office/drawing/2014/main" id="{5712B198-C917-4B51-0560-07806580043B}"/>
                </a:ext>
              </a:extLst>
            </p:cNvPr>
            <p:cNvSpPr txBox="1"/>
            <p:nvPr/>
          </p:nvSpPr>
          <p:spPr>
            <a:xfrm>
              <a:off x="3962132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68" name="PHẠM DUYÊN 11 - 9Slide.vn">
              <a:extLst>
                <a:ext uri="{FF2B5EF4-FFF2-40B4-BE49-F238E27FC236}">
                  <a16:creationId xmlns:a16="http://schemas.microsoft.com/office/drawing/2014/main" id="{6EEDC3BF-FC24-1A8A-AC26-BA80B80577B1}"/>
                </a:ext>
              </a:extLst>
            </p:cNvPr>
            <p:cNvSpPr txBox="1"/>
            <p:nvPr/>
          </p:nvSpPr>
          <p:spPr>
            <a:xfrm>
              <a:off x="4620339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69" name="PHẠM DUYÊN 12 - 9Slide.vn">
              <a:extLst>
                <a:ext uri="{FF2B5EF4-FFF2-40B4-BE49-F238E27FC236}">
                  <a16:creationId xmlns:a16="http://schemas.microsoft.com/office/drawing/2014/main" id="{E2EC069F-485F-3833-F839-581FE1A1E0BE}"/>
                </a:ext>
              </a:extLst>
            </p:cNvPr>
            <p:cNvSpPr txBox="1"/>
            <p:nvPr/>
          </p:nvSpPr>
          <p:spPr>
            <a:xfrm>
              <a:off x="4620339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8" name="PHẠM DUYÊN 3 - 9Slide.vn">
              <a:extLst>
                <a:ext uri="{FF2B5EF4-FFF2-40B4-BE49-F238E27FC236}">
                  <a16:creationId xmlns:a16="http://schemas.microsoft.com/office/drawing/2014/main" id="{A816AC96-23C2-C4E9-934C-47718C94F6BE}"/>
                </a:ext>
              </a:extLst>
            </p:cNvPr>
            <p:cNvSpPr txBox="1"/>
            <p:nvPr/>
          </p:nvSpPr>
          <p:spPr>
            <a:xfrm>
              <a:off x="1953134" y="3953894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9" name="PHẠM DUYÊN 4 - 9Slide.vn">
              <a:extLst>
                <a:ext uri="{FF2B5EF4-FFF2-40B4-BE49-F238E27FC236}">
                  <a16:creationId xmlns:a16="http://schemas.microsoft.com/office/drawing/2014/main" id="{D4A9D28D-C15A-D0ED-CBF4-752C69D65FB1}"/>
                </a:ext>
              </a:extLst>
            </p:cNvPr>
            <p:cNvSpPr txBox="1"/>
            <p:nvPr/>
          </p:nvSpPr>
          <p:spPr>
            <a:xfrm>
              <a:off x="1953134" y="4853840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70" name="PHẠM DUYÊN 4 - 9Slide.vn">
            <a:extLst>
              <a:ext uri="{FF2B5EF4-FFF2-40B4-BE49-F238E27FC236}">
                <a16:creationId xmlns:a16="http://schemas.microsoft.com/office/drawing/2014/main" id="{C39DB5E0-CE94-0B76-B80D-C63ABC240816}"/>
              </a:ext>
            </a:extLst>
          </p:cNvPr>
          <p:cNvSpPr txBox="1"/>
          <p:nvPr/>
        </p:nvSpPr>
        <p:spPr>
          <a:xfrm>
            <a:off x="3620750" y="2813615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2" name="PHẠM DUYÊN 5 - 9Slide.vn">
            <a:extLst>
              <a:ext uri="{FF2B5EF4-FFF2-40B4-BE49-F238E27FC236}">
                <a16:creationId xmlns:a16="http://schemas.microsoft.com/office/drawing/2014/main" id="{3206109B-64A7-E003-EADD-F45A8B022EBA}"/>
              </a:ext>
            </a:extLst>
          </p:cNvPr>
          <p:cNvSpPr txBox="1"/>
          <p:nvPr/>
        </p:nvSpPr>
        <p:spPr>
          <a:xfrm>
            <a:off x="3180701" y="281421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3" name="PHẠM DUYÊN 6 - 9Slide.vn">
            <a:extLst>
              <a:ext uri="{FF2B5EF4-FFF2-40B4-BE49-F238E27FC236}">
                <a16:creationId xmlns:a16="http://schemas.microsoft.com/office/drawing/2014/main" id="{5502494E-5D47-0358-8C81-2FD772B8AC04}"/>
              </a:ext>
            </a:extLst>
          </p:cNvPr>
          <p:cNvSpPr txBox="1"/>
          <p:nvPr/>
        </p:nvSpPr>
        <p:spPr>
          <a:xfrm>
            <a:off x="2740654" y="2814805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4" name="PHẠM DUYÊN 7 - 9Slide.vn">
            <a:extLst>
              <a:ext uri="{FF2B5EF4-FFF2-40B4-BE49-F238E27FC236}">
                <a16:creationId xmlns:a16="http://schemas.microsoft.com/office/drawing/2014/main" id="{3A1ABBCB-2EB6-D4F9-BFD2-A4E495310021}"/>
              </a:ext>
            </a:extLst>
          </p:cNvPr>
          <p:cNvSpPr txBox="1"/>
          <p:nvPr/>
        </p:nvSpPr>
        <p:spPr>
          <a:xfrm>
            <a:off x="2289147" y="2815401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1" name="PHẠM DUYÊN 7 - 9Slide.vn">
            <a:extLst>
              <a:ext uri="{FF2B5EF4-FFF2-40B4-BE49-F238E27FC236}">
                <a16:creationId xmlns:a16="http://schemas.microsoft.com/office/drawing/2014/main" id="{CF66FC21-8E70-EF26-BEDA-1F2ACAD4BFF3}"/>
              </a:ext>
            </a:extLst>
          </p:cNvPr>
          <p:cNvSpPr txBox="1"/>
          <p:nvPr/>
        </p:nvSpPr>
        <p:spPr>
          <a:xfrm>
            <a:off x="1837640" y="2813020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</a:t>
            </a:r>
          </a:p>
        </p:txBody>
      </p:sp>
      <p:grpSp>
        <p:nvGrpSpPr>
          <p:cNvPr id="13" name="PHẠM DUYÊN 3 - 9Slide.vn">
            <a:extLst>
              <a:ext uri="{FF2B5EF4-FFF2-40B4-BE49-F238E27FC236}">
                <a16:creationId xmlns:a16="http://schemas.microsoft.com/office/drawing/2014/main" id="{AD98E6B6-B683-D87E-E078-E36BC870114B}"/>
              </a:ext>
            </a:extLst>
          </p:cNvPr>
          <p:cNvGrpSpPr/>
          <p:nvPr/>
        </p:nvGrpSpPr>
        <p:grpSpPr>
          <a:xfrm>
            <a:off x="6934200" y="1461408"/>
            <a:ext cx="2733675" cy="1369405"/>
            <a:chOff x="1181100" y="3953894"/>
            <a:chExt cx="4100513" cy="2054107"/>
          </a:xfrm>
        </p:grpSpPr>
        <p:sp>
          <p:nvSpPr>
            <p:cNvPr id="14" name="PHẠM DUYÊN 3 - 9Slide.vn">
              <a:extLst>
                <a:ext uri="{FF2B5EF4-FFF2-40B4-BE49-F238E27FC236}">
                  <a16:creationId xmlns:a16="http://schemas.microsoft.com/office/drawing/2014/main" id="{DDE86C0F-4AF2-673F-DF44-AEABB970EDEA}"/>
                </a:ext>
              </a:extLst>
            </p:cNvPr>
            <p:cNvSpPr txBox="1"/>
            <p:nvPr/>
          </p:nvSpPr>
          <p:spPr>
            <a:xfrm>
              <a:off x="2628530" y="3953894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6" name="PHẠM DUYÊN 5 - 9Slide.vn">
              <a:extLst>
                <a:ext uri="{FF2B5EF4-FFF2-40B4-BE49-F238E27FC236}">
                  <a16:creationId xmlns:a16="http://schemas.microsoft.com/office/drawing/2014/main" id="{EAD1EC35-F8AA-81DC-A336-3E225EFE1EDA}"/>
                </a:ext>
              </a:extLst>
            </p:cNvPr>
            <p:cNvSpPr txBox="1"/>
            <p:nvPr/>
          </p:nvSpPr>
          <p:spPr>
            <a:xfrm>
              <a:off x="1181100" y="4325202"/>
              <a:ext cx="692276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+</a:t>
              </a:r>
            </a:p>
          </p:txBody>
        </p:sp>
        <p:cxnSp>
          <p:nvCxnSpPr>
            <p:cNvPr id="17" name="PHẠM DUYÊN 6 - 9Slide.vn">
              <a:extLst>
                <a:ext uri="{FF2B5EF4-FFF2-40B4-BE49-F238E27FC236}">
                  <a16:creationId xmlns:a16="http://schemas.microsoft.com/office/drawing/2014/main" id="{04E35E88-EE74-5708-6ACA-3D586E994806}"/>
                </a:ext>
              </a:extLst>
            </p:cNvPr>
            <p:cNvCxnSpPr>
              <a:cxnSpLocks/>
            </p:cNvCxnSpPr>
            <p:nvPr/>
          </p:nvCxnSpPr>
          <p:spPr>
            <a:xfrm>
              <a:off x="1462088" y="5905500"/>
              <a:ext cx="3819525" cy="0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PHẠM DUYÊN 7 - 9Slide.vn">
              <a:extLst>
                <a:ext uri="{FF2B5EF4-FFF2-40B4-BE49-F238E27FC236}">
                  <a16:creationId xmlns:a16="http://schemas.microsoft.com/office/drawing/2014/main" id="{03914CF0-2841-5223-A77F-775549CB8A6B}"/>
                </a:ext>
              </a:extLst>
            </p:cNvPr>
            <p:cNvSpPr txBox="1"/>
            <p:nvPr/>
          </p:nvSpPr>
          <p:spPr>
            <a:xfrm>
              <a:off x="3303926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0" name="PHẠM DUYÊN 9 - 9Slide.vn">
              <a:extLst>
                <a:ext uri="{FF2B5EF4-FFF2-40B4-BE49-F238E27FC236}">
                  <a16:creationId xmlns:a16="http://schemas.microsoft.com/office/drawing/2014/main" id="{6C1A9EC4-7978-3A6B-7821-077655A5125C}"/>
                </a:ext>
              </a:extLst>
            </p:cNvPr>
            <p:cNvSpPr txBox="1"/>
            <p:nvPr/>
          </p:nvSpPr>
          <p:spPr>
            <a:xfrm>
              <a:off x="3962132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1" name="PHẠM DUYÊN 10 - 9Slide.vn">
              <a:extLst>
                <a:ext uri="{FF2B5EF4-FFF2-40B4-BE49-F238E27FC236}">
                  <a16:creationId xmlns:a16="http://schemas.microsoft.com/office/drawing/2014/main" id="{4E60EF8F-05DF-BA5F-6653-E87FF973C0B2}"/>
                </a:ext>
              </a:extLst>
            </p:cNvPr>
            <p:cNvSpPr txBox="1"/>
            <p:nvPr/>
          </p:nvSpPr>
          <p:spPr>
            <a:xfrm>
              <a:off x="3962132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2" name="PHẠM DUYÊN 11 - 9Slide.vn">
              <a:extLst>
                <a:ext uri="{FF2B5EF4-FFF2-40B4-BE49-F238E27FC236}">
                  <a16:creationId xmlns:a16="http://schemas.microsoft.com/office/drawing/2014/main" id="{CDE63306-3A6F-3758-6603-02E4839DDB29}"/>
                </a:ext>
              </a:extLst>
            </p:cNvPr>
            <p:cNvSpPr txBox="1"/>
            <p:nvPr/>
          </p:nvSpPr>
          <p:spPr>
            <a:xfrm>
              <a:off x="4620339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3" name="PHẠM DUYÊN 12 - 9Slide.vn">
              <a:extLst>
                <a:ext uri="{FF2B5EF4-FFF2-40B4-BE49-F238E27FC236}">
                  <a16:creationId xmlns:a16="http://schemas.microsoft.com/office/drawing/2014/main" id="{339BD52E-BDB8-C4EB-FA07-B4FF0B20C356}"/>
                </a:ext>
              </a:extLst>
            </p:cNvPr>
            <p:cNvSpPr txBox="1"/>
            <p:nvPr/>
          </p:nvSpPr>
          <p:spPr>
            <a:xfrm>
              <a:off x="4620339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4" name="PHẠM DUYÊN 3 - 9Slide.vn">
              <a:extLst>
                <a:ext uri="{FF2B5EF4-FFF2-40B4-BE49-F238E27FC236}">
                  <a16:creationId xmlns:a16="http://schemas.microsoft.com/office/drawing/2014/main" id="{135430C2-FC4E-F25C-ADA8-372DE87184C7}"/>
                </a:ext>
              </a:extLst>
            </p:cNvPr>
            <p:cNvSpPr txBox="1"/>
            <p:nvPr/>
          </p:nvSpPr>
          <p:spPr>
            <a:xfrm>
              <a:off x="1953134" y="3953894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26" name="PHẠM DUYÊN 4 - 9Slide.vn">
            <a:extLst>
              <a:ext uri="{FF2B5EF4-FFF2-40B4-BE49-F238E27FC236}">
                <a16:creationId xmlns:a16="http://schemas.microsoft.com/office/drawing/2014/main" id="{F209907C-F81C-D057-36F0-C0DCD25E1614}"/>
              </a:ext>
            </a:extLst>
          </p:cNvPr>
          <p:cNvSpPr txBox="1"/>
          <p:nvPr/>
        </p:nvSpPr>
        <p:spPr>
          <a:xfrm>
            <a:off x="9227027" y="2825562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7" name="PHẠM DUYÊN 5 - 9Slide.vn">
            <a:extLst>
              <a:ext uri="{FF2B5EF4-FFF2-40B4-BE49-F238E27FC236}">
                <a16:creationId xmlns:a16="http://schemas.microsoft.com/office/drawing/2014/main" id="{141F0883-B326-E7D9-B6A8-988B5D6328E2}"/>
              </a:ext>
            </a:extLst>
          </p:cNvPr>
          <p:cNvSpPr txBox="1"/>
          <p:nvPr/>
        </p:nvSpPr>
        <p:spPr>
          <a:xfrm>
            <a:off x="8786978" y="2826157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8" name="PHẠM DUYÊN 6 - 9Slide.vn">
            <a:extLst>
              <a:ext uri="{FF2B5EF4-FFF2-40B4-BE49-F238E27FC236}">
                <a16:creationId xmlns:a16="http://schemas.microsoft.com/office/drawing/2014/main" id="{CA9B1A5B-9FAB-0D27-C176-3AAD21D50B7E}"/>
              </a:ext>
            </a:extLst>
          </p:cNvPr>
          <p:cNvSpPr txBox="1"/>
          <p:nvPr/>
        </p:nvSpPr>
        <p:spPr>
          <a:xfrm>
            <a:off x="8346931" y="2826752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PHẠM DUYÊN 7 - 9Slide.vn">
            <a:extLst>
              <a:ext uri="{FF2B5EF4-FFF2-40B4-BE49-F238E27FC236}">
                <a16:creationId xmlns:a16="http://schemas.microsoft.com/office/drawing/2014/main" id="{7364F310-1DF6-21D8-E26C-132C67E0A9C3}"/>
              </a:ext>
            </a:extLst>
          </p:cNvPr>
          <p:cNvSpPr txBox="1"/>
          <p:nvPr/>
        </p:nvSpPr>
        <p:spPr>
          <a:xfrm>
            <a:off x="7895424" y="2827348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0" name="PHẠM DUYÊN 7 - 9Slide.vn">
            <a:extLst>
              <a:ext uri="{FF2B5EF4-FFF2-40B4-BE49-F238E27FC236}">
                <a16:creationId xmlns:a16="http://schemas.microsoft.com/office/drawing/2014/main" id="{E8D88DDD-B922-A178-12B5-E3A0EACB9352}"/>
              </a:ext>
            </a:extLst>
          </p:cNvPr>
          <p:cNvSpPr txBox="1"/>
          <p:nvPr/>
        </p:nvSpPr>
        <p:spPr>
          <a:xfrm>
            <a:off x="7443917" y="2824967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45" name="PHẠM DUYÊN 3 - 9Slide.vn">
            <a:extLst>
              <a:ext uri="{FF2B5EF4-FFF2-40B4-BE49-F238E27FC236}">
                <a16:creationId xmlns:a16="http://schemas.microsoft.com/office/drawing/2014/main" id="{B239FABB-1630-40C0-A43E-DB3D6A97B131}"/>
              </a:ext>
            </a:extLst>
          </p:cNvPr>
          <p:cNvGrpSpPr/>
          <p:nvPr/>
        </p:nvGrpSpPr>
        <p:grpSpPr>
          <a:xfrm>
            <a:off x="1289544" y="4197070"/>
            <a:ext cx="2733675" cy="1369405"/>
            <a:chOff x="1181100" y="3953894"/>
            <a:chExt cx="4100513" cy="2054107"/>
          </a:xfrm>
        </p:grpSpPr>
        <p:sp>
          <p:nvSpPr>
            <p:cNvPr id="46" name="PHẠM DUYÊN 3 - 9Slide.vn">
              <a:extLst>
                <a:ext uri="{FF2B5EF4-FFF2-40B4-BE49-F238E27FC236}">
                  <a16:creationId xmlns:a16="http://schemas.microsoft.com/office/drawing/2014/main" id="{DA65D1F0-2F4E-4422-812D-0A5D5BFC8BC1}"/>
                </a:ext>
              </a:extLst>
            </p:cNvPr>
            <p:cNvSpPr txBox="1"/>
            <p:nvPr/>
          </p:nvSpPr>
          <p:spPr>
            <a:xfrm>
              <a:off x="2628530" y="3953894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7" name="PHẠM DUYÊN 4 - 9Slide.vn">
              <a:extLst>
                <a:ext uri="{FF2B5EF4-FFF2-40B4-BE49-F238E27FC236}">
                  <a16:creationId xmlns:a16="http://schemas.microsoft.com/office/drawing/2014/main" id="{6A6B1E22-0B5B-4524-A3E4-E4F4F58621DC}"/>
                </a:ext>
              </a:extLst>
            </p:cNvPr>
            <p:cNvSpPr txBox="1"/>
            <p:nvPr/>
          </p:nvSpPr>
          <p:spPr>
            <a:xfrm>
              <a:off x="2628530" y="4853840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48" name="PHẠM DUYÊN 5 - 9Slide.vn">
              <a:extLst>
                <a:ext uri="{FF2B5EF4-FFF2-40B4-BE49-F238E27FC236}">
                  <a16:creationId xmlns:a16="http://schemas.microsoft.com/office/drawing/2014/main" id="{E00E9436-75DC-49FE-853E-9D1143B4376E}"/>
                </a:ext>
              </a:extLst>
            </p:cNvPr>
            <p:cNvSpPr txBox="1"/>
            <p:nvPr/>
          </p:nvSpPr>
          <p:spPr>
            <a:xfrm>
              <a:off x="1181100" y="4325202"/>
              <a:ext cx="692276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+</a:t>
              </a:r>
            </a:p>
          </p:txBody>
        </p:sp>
        <p:cxnSp>
          <p:nvCxnSpPr>
            <p:cNvPr id="49" name="PHẠM DUYÊN 6 - 9Slide.vn">
              <a:extLst>
                <a:ext uri="{FF2B5EF4-FFF2-40B4-BE49-F238E27FC236}">
                  <a16:creationId xmlns:a16="http://schemas.microsoft.com/office/drawing/2014/main" id="{DDC88E2D-2441-4C15-9BA5-5E7056736324}"/>
                </a:ext>
              </a:extLst>
            </p:cNvPr>
            <p:cNvCxnSpPr>
              <a:cxnSpLocks/>
            </p:cNvCxnSpPr>
            <p:nvPr/>
          </p:nvCxnSpPr>
          <p:spPr>
            <a:xfrm>
              <a:off x="1462088" y="5905500"/>
              <a:ext cx="3819525" cy="0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PHẠM DUYÊN 7 - 9Slide.vn">
              <a:extLst>
                <a:ext uri="{FF2B5EF4-FFF2-40B4-BE49-F238E27FC236}">
                  <a16:creationId xmlns:a16="http://schemas.microsoft.com/office/drawing/2014/main" id="{21AB9D68-0DB5-4E81-B82A-B806E3C37F50}"/>
                </a:ext>
              </a:extLst>
            </p:cNvPr>
            <p:cNvSpPr txBox="1"/>
            <p:nvPr/>
          </p:nvSpPr>
          <p:spPr>
            <a:xfrm>
              <a:off x="3303926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51" name="PHẠM DUYÊN 8 - 9Slide.vn">
              <a:extLst>
                <a:ext uri="{FF2B5EF4-FFF2-40B4-BE49-F238E27FC236}">
                  <a16:creationId xmlns:a16="http://schemas.microsoft.com/office/drawing/2014/main" id="{2DEC1682-CB85-4F74-B5A3-BDC803C1BAD1}"/>
                </a:ext>
              </a:extLst>
            </p:cNvPr>
            <p:cNvSpPr txBox="1"/>
            <p:nvPr/>
          </p:nvSpPr>
          <p:spPr>
            <a:xfrm>
              <a:off x="3303926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2" name="PHẠM DUYÊN 9 - 9Slide.vn">
              <a:extLst>
                <a:ext uri="{FF2B5EF4-FFF2-40B4-BE49-F238E27FC236}">
                  <a16:creationId xmlns:a16="http://schemas.microsoft.com/office/drawing/2014/main" id="{5BFA2EE3-A12B-4CA4-8591-85C63EAE0D30}"/>
                </a:ext>
              </a:extLst>
            </p:cNvPr>
            <p:cNvSpPr txBox="1"/>
            <p:nvPr/>
          </p:nvSpPr>
          <p:spPr>
            <a:xfrm>
              <a:off x="3962132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53" name="PHẠM DUYÊN 10 - 9Slide.vn">
              <a:extLst>
                <a:ext uri="{FF2B5EF4-FFF2-40B4-BE49-F238E27FC236}">
                  <a16:creationId xmlns:a16="http://schemas.microsoft.com/office/drawing/2014/main" id="{1573F7D3-CA25-45BC-9D98-F544B1166166}"/>
                </a:ext>
              </a:extLst>
            </p:cNvPr>
            <p:cNvSpPr txBox="1"/>
            <p:nvPr/>
          </p:nvSpPr>
          <p:spPr>
            <a:xfrm>
              <a:off x="3962132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54" name="PHẠM DUYÊN 11 - 9Slide.vn">
              <a:extLst>
                <a:ext uri="{FF2B5EF4-FFF2-40B4-BE49-F238E27FC236}">
                  <a16:creationId xmlns:a16="http://schemas.microsoft.com/office/drawing/2014/main" id="{5EC0B4B3-8E87-42F6-BF12-1550A31E17D8}"/>
                </a:ext>
              </a:extLst>
            </p:cNvPr>
            <p:cNvSpPr txBox="1"/>
            <p:nvPr/>
          </p:nvSpPr>
          <p:spPr>
            <a:xfrm>
              <a:off x="4620339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55" name="PHẠM DUYÊN 12 - 9Slide.vn">
              <a:extLst>
                <a:ext uri="{FF2B5EF4-FFF2-40B4-BE49-F238E27FC236}">
                  <a16:creationId xmlns:a16="http://schemas.microsoft.com/office/drawing/2014/main" id="{A8B8D39D-7A4E-45C4-AA8E-8C773191367E}"/>
                </a:ext>
              </a:extLst>
            </p:cNvPr>
            <p:cNvSpPr txBox="1"/>
            <p:nvPr/>
          </p:nvSpPr>
          <p:spPr>
            <a:xfrm>
              <a:off x="4620339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6" name="PHẠM DUYÊN 3 - 9Slide.vn">
              <a:extLst>
                <a:ext uri="{FF2B5EF4-FFF2-40B4-BE49-F238E27FC236}">
                  <a16:creationId xmlns:a16="http://schemas.microsoft.com/office/drawing/2014/main" id="{32D73241-FD52-4E6B-A1BD-6A180BC743B7}"/>
                </a:ext>
              </a:extLst>
            </p:cNvPr>
            <p:cNvSpPr txBox="1"/>
            <p:nvPr/>
          </p:nvSpPr>
          <p:spPr>
            <a:xfrm>
              <a:off x="1953134" y="3953894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7" name="PHẠM DUYÊN 4 - 9Slide.vn">
              <a:extLst>
                <a:ext uri="{FF2B5EF4-FFF2-40B4-BE49-F238E27FC236}">
                  <a16:creationId xmlns:a16="http://schemas.microsoft.com/office/drawing/2014/main" id="{9ED402B6-FAEC-4BE1-8623-822C2C23C46E}"/>
                </a:ext>
              </a:extLst>
            </p:cNvPr>
            <p:cNvSpPr txBox="1"/>
            <p:nvPr/>
          </p:nvSpPr>
          <p:spPr>
            <a:xfrm>
              <a:off x="1953134" y="4853840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58" name="PHẠM DUYÊN 4 - 9Slide.vn">
            <a:extLst>
              <a:ext uri="{FF2B5EF4-FFF2-40B4-BE49-F238E27FC236}">
                <a16:creationId xmlns:a16="http://schemas.microsoft.com/office/drawing/2014/main" id="{7603D960-8E4E-4A4A-A5D8-A1A8249B7719}"/>
              </a:ext>
            </a:extLst>
          </p:cNvPr>
          <p:cNvSpPr txBox="1"/>
          <p:nvPr/>
        </p:nvSpPr>
        <p:spPr>
          <a:xfrm>
            <a:off x="3518017" y="5498737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1" name="PHẠM DUYÊN 5 - 9Slide.vn">
            <a:extLst>
              <a:ext uri="{FF2B5EF4-FFF2-40B4-BE49-F238E27FC236}">
                <a16:creationId xmlns:a16="http://schemas.microsoft.com/office/drawing/2014/main" id="{F6CE29A0-B63D-48D7-9858-2246972F9D53}"/>
              </a:ext>
            </a:extLst>
          </p:cNvPr>
          <p:cNvSpPr txBox="1"/>
          <p:nvPr/>
        </p:nvSpPr>
        <p:spPr>
          <a:xfrm>
            <a:off x="3077968" y="5499332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5" name="PHẠM DUYÊN 6 - 9Slide.vn">
            <a:extLst>
              <a:ext uri="{FF2B5EF4-FFF2-40B4-BE49-F238E27FC236}">
                <a16:creationId xmlns:a16="http://schemas.microsoft.com/office/drawing/2014/main" id="{FF4CCBB7-ACC8-4013-9EFA-11E9EF82339F}"/>
              </a:ext>
            </a:extLst>
          </p:cNvPr>
          <p:cNvSpPr txBox="1"/>
          <p:nvPr/>
        </p:nvSpPr>
        <p:spPr>
          <a:xfrm>
            <a:off x="2637921" y="5499927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6" name="PHẠM DUYÊN 7 - 9Slide.vn">
            <a:extLst>
              <a:ext uri="{FF2B5EF4-FFF2-40B4-BE49-F238E27FC236}">
                <a16:creationId xmlns:a16="http://schemas.microsoft.com/office/drawing/2014/main" id="{D9B25926-4F95-4064-9695-104F8E3CA726}"/>
              </a:ext>
            </a:extLst>
          </p:cNvPr>
          <p:cNvSpPr txBox="1"/>
          <p:nvPr/>
        </p:nvSpPr>
        <p:spPr>
          <a:xfrm>
            <a:off x="2186414" y="5500523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7" name="PHẠM DUYÊN 7 - 9Slide.vn">
            <a:extLst>
              <a:ext uri="{FF2B5EF4-FFF2-40B4-BE49-F238E27FC236}">
                <a16:creationId xmlns:a16="http://schemas.microsoft.com/office/drawing/2014/main" id="{AEFD966E-A7E2-452C-9F17-931264DF5CDE}"/>
              </a:ext>
            </a:extLst>
          </p:cNvPr>
          <p:cNvSpPr txBox="1"/>
          <p:nvPr/>
        </p:nvSpPr>
        <p:spPr>
          <a:xfrm>
            <a:off x="1734907" y="5498142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78" name="PHẠM DUYÊN 3 - 9Slide.vn">
            <a:extLst>
              <a:ext uri="{FF2B5EF4-FFF2-40B4-BE49-F238E27FC236}">
                <a16:creationId xmlns:a16="http://schemas.microsoft.com/office/drawing/2014/main" id="{F65F76B8-18C8-4129-AE06-50F1022EB670}"/>
              </a:ext>
            </a:extLst>
          </p:cNvPr>
          <p:cNvGrpSpPr/>
          <p:nvPr/>
        </p:nvGrpSpPr>
        <p:grpSpPr>
          <a:xfrm>
            <a:off x="7088273" y="4134583"/>
            <a:ext cx="2385567" cy="1369405"/>
            <a:chOff x="1703263" y="3953894"/>
            <a:chExt cx="3578350" cy="2054107"/>
          </a:xfrm>
        </p:grpSpPr>
        <p:sp>
          <p:nvSpPr>
            <p:cNvPr id="79" name="PHẠM DUYÊN 3 - 9Slide.vn">
              <a:extLst>
                <a:ext uri="{FF2B5EF4-FFF2-40B4-BE49-F238E27FC236}">
                  <a16:creationId xmlns:a16="http://schemas.microsoft.com/office/drawing/2014/main" id="{66A3A4B5-D0E3-4C80-A663-872368ACBB10}"/>
                </a:ext>
              </a:extLst>
            </p:cNvPr>
            <p:cNvSpPr txBox="1"/>
            <p:nvPr/>
          </p:nvSpPr>
          <p:spPr>
            <a:xfrm>
              <a:off x="2628530" y="3953894"/>
              <a:ext cx="578449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80" name="PHẠM DUYÊN 5 - 9Slide.vn">
              <a:extLst>
                <a:ext uri="{FF2B5EF4-FFF2-40B4-BE49-F238E27FC236}">
                  <a16:creationId xmlns:a16="http://schemas.microsoft.com/office/drawing/2014/main" id="{CCA1D518-116E-4B94-9D99-2B5F081935F5}"/>
                </a:ext>
              </a:extLst>
            </p:cNvPr>
            <p:cNvSpPr txBox="1"/>
            <p:nvPr/>
          </p:nvSpPr>
          <p:spPr>
            <a:xfrm>
              <a:off x="1703263" y="4325202"/>
              <a:ext cx="692276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+</a:t>
              </a:r>
            </a:p>
          </p:txBody>
        </p:sp>
        <p:cxnSp>
          <p:nvCxnSpPr>
            <p:cNvPr id="81" name="PHẠM DUYÊN 6 - 9Slide.vn">
              <a:extLst>
                <a:ext uri="{FF2B5EF4-FFF2-40B4-BE49-F238E27FC236}">
                  <a16:creationId xmlns:a16="http://schemas.microsoft.com/office/drawing/2014/main" id="{9181552A-94C6-49A8-8364-658613941B12}"/>
                </a:ext>
              </a:extLst>
            </p:cNvPr>
            <p:cNvCxnSpPr>
              <a:cxnSpLocks/>
            </p:cNvCxnSpPr>
            <p:nvPr/>
          </p:nvCxnSpPr>
          <p:spPr>
            <a:xfrm>
              <a:off x="2109788" y="5905500"/>
              <a:ext cx="3171825" cy="0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PHẠM DUYÊN 7 - 9Slide.vn">
              <a:extLst>
                <a:ext uri="{FF2B5EF4-FFF2-40B4-BE49-F238E27FC236}">
                  <a16:creationId xmlns:a16="http://schemas.microsoft.com/office/drawing/2014/main" id="{B4C8EB59-EB76-495A-91AA-3C48A10788C4}"/>
                </a:ext>
              </a:extLst>
            </p:cNvPr>
            <p:cNvSpPr txBox="1"/>
            <p:nvPr/>
          </p:nvSpPr>
          <p:spPr>
            <a:xfrm>
              <a:off x="3303926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83" name="PHẠM DUYÊN 9 - 9Slide.vn">
              <a:extLst>
                <a:ext uri="{FF2B5EF4-FFF2-40B4-BE49-F238E27FC236}">
                  <a16:creationId xmlns:a16="http://schemas.microsoft.com/office/drawing/2014/main" id="{8BD08BE3-FEA4-4F63-B792-9CB4D70B26D3}"/>
                </a:ext>
              </a:extLst>
            </p:cNvPr>
            <p:cNvSpPr txBox="1"/>
            <p:nvPr/>
          </p:nvSpPr>
          <p:spPr>
            <a:xfrm>
              <a:off x="3962132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84" name="PHẠM DUYÊN 10 - 9Slide.vn">
              <a:extLst>
                <a:ext uri="{FF2B5EF4-FFF2-40B4-BE49-F238E27FC236}">
                  <a16:creationId xmlns:a16="http://schemas.microsoft.com/office/drawing/2014/main" id="{747FE37C-6A33-4183-9594-BAD47A3DF0F1}"/>
                </a:ext>
              </a:extLst>
            </p:cNvPr>
            <p:cNvSpPr txBox="1"/>
            <p:nvPr/>
          </p:nvSpPr>
          <p:spPr>
            <a:xfrm>
              <a:off x="3956402" y="4853840"/>
              <a:ext cx="561259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85" name="PHẠM DUYÊN 11 - 9Slide.vn">
              <a:extLst>
                <a:ext uri="{FF2B5EF4-FFF2-40B4-BE49-F238E27FC236}">
                  <a16:creationId xmlns:a16="http://schemas.microsoft.com/office/drawing/2014/main" id="{57440C5C-A032-4682-A434-48F6F208E308}"/>
                </a:ext>
              </a:extLst>
            </p:cNvPr>
            <p:cNvSpPr txBox="1"/>
            <p:nvPr/>
          </p:nvSpPr>
          <p:spPr>
            <a:xfrm>
              <a:off x="4620339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86" name="PHẠM DUYÊN 12 - 9Slide.vn">
              <a:extLst>
                <a:ext uri="{FF2B5EF4-FFF2-40B4-BE49-F238E27FC236}">
                  <a16:creationId xmlns:a16="http://schemas.microsoft.com/office/drawing/2014/main" id="{F748C12C-F120-4940-81D9-75399824FE34}"/>
                </a:ext>
              </a:extLst>
            </p:cNvPr>
            <p:cNvSpPr txBox="1"/>
            <p:nvPr/>
          </p:nvSpPr>
          <p:spPr>
            <a:xfrm>
              <a:off x="4620339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87" name="PHẠM DUYÊN 10 - 9Slide.vn">
              <a:extLst>
                <a:ext uri="{FF2B5EF4-FFF2-40B4-BE49-F238E27FC236}">
                  <a16:creationId xmlns:a16="http://schemas.microsoft.com/office/drawing/2014/main" id="{C87CC9CA-85C8-473A-9C93-F396BCBDEE39}"/>
                </a:ext>
              </a:extLst>
            </p:cNvPr>
            <p:cNvSpPr txBox="1"/>
            <p:nvPr/>
          </p:nvSpPr>
          <p:spPr>
            <a:xfrm>
              <a:off x="2628530" y="4853840"/>
              <a:ext cx="561259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88" name="PHẠM DUYÊN 12 - 9Slide.vn">
              <a:extLst>
                <a:ext uri="{FF2B5EF4-FFF2-40B4-BE49-F238E27FC236}">
                  <a16:creationId xmlns:a16="http://schemas.microsoft.com/office/drawing/2014/main" id="{0247E969-A4EF-429A-89BB-E87890DC7CE3}"/>
                </a:ext>
              </a:extLst>
            </p:cNvPr>
            <p:cNvSpPr txBox="1"/>
            <p:nvPr/>
          </p:nvSpPr>
          <p:spPr>
            <a:xfrm>
              <a:off x="3292466" y="4853840"/>
              <a:ext cx="561259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89" name="PHẠM DUYÊN 4 - 9Slide.vn">
            <a:extLst>
              <a:ext uri="{FF2B5EF4-FFF2-40B4-BE49-F238E27FC236}">
                <a16:creationId xmlns:a16="http://schemas.microsoft.com/office/drawing/2014/main" id="{A74EA892-322E-40CC-8189-0DC112DD0C13}"/>
              </a:ext>
            </a:extLst>
          </p:cNvPr>
          <p:cNvSpPr txBox="1"/>
          <p:nvPr/>
        </p:nvSpPr>
        <p:spPr>
          <a:xfrm>
            <a:off x="9032992" y="5498737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0" name="PHẠM DUYÊN 5 - 9Slide.vn">
            <a:extLst>
              <a:ext uri="{FF2B5EF4-FFF2-40B4-BE49-F238E27FC236}">
                <a16:creationId xmlns:a16="http://schemas.microsoft.com/office/drawing/2014/main" id="{EE5F11FD-ED54-4E82-969E-AFBBAE7D872C}"/>
              </a:ext>
            </a:extLst>
          </p:cNvPr>
          <p:cNvSpPr txBox="1"/>
          <p:nvPr/>
        </p:nvSpPr>
        <p:spPr>
          <a:xfrm>
            <a:off x="8593904" y="5499332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1" name="PHẠM DUYÊN 6 - 9Slide.vn">
            <a:extLst>
              <a:ext uri="{FF2B5EF4-FFF2-40B4-BE49-F238E27FC236}">
                <a16:creationId xmlns:a16="http://schemas.microsoft.com/office/drawing/2014/main" id="{52DFFAD8-670B-4D54-846D-DBC5928BAD5B}"/>
              </a:ext>
            </a:extLst>
          </p:cNvPr>
          <p:cNvSpPr txBox="1"/>
          <p:nvPr/>
        </p:nvSpPr>
        <p:spPr>
          <a:xfrm>
            <a:off x="8154814" y="5499927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2" name="PHẠM DUYÊN 7 - 9Slide.vn">
            <a:extLst>
              <a:ext uri="{FF2B5EF4-FFF2-40B4-BE49-F238E27FC236}">
                <a16:creationId xmlns:a16="http://schemas.microsoft.com/office/drawing/2014/main" id="{E39442F2-5648-4EC6-A57E-587FCF7FFDEE}"/>
              </a:ext>
            </a:extLst>
          </p:cNvPr>
          <p:cNvSpPr txBox="1"/>
          <p:nvPr/>
        </p:nvSpPr>
        <p:spPr>
          <a:xfrm>
            <a:off x="7704264" y="5500523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3" name="PHẠM DUYÊN 7 - 9Slide.vn">
            <a:extLst>
              <a:ext uri="{FF2B5EF4-FFF2-40B4-BE49-F238E27FC236}">
                <a16:creationId xmlns:a16="http://schemas.microsoft.com/office/drawing/2014/main" id="{D9AF3F19-A145-40F6-9A24-2EE2098F5DC0}"/>
              </a:ext>
            </a:extLst>
          </p:cNvPr>
          <p:cNvSpPr txBox="1"/>
          <p:nvPr/>
        </p:nvSpPr>
        <p:spPr>
          <a:xfrm>
            <a:off x="7253714" y="5500523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0031BA-7889-FBC2-DAEC-965DA3E48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-1873046"/>
            <a:ext cx="3712906" cy="17052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705C2F-8057-E6D2-6199-5EAF14B39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6728" y="2676909"/>
            <a:ext cx="3712906" cy="17052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6991FE9-4466-0CC3-05F2-28AB68CA2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147" y="7274520"/>
            <a:ext cx="3712906" cy="17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4433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0460AD20-900C-AED1-002C-6B0F427D6E05}"/>
              </a:ext>
            </a:extLst>
          </p:cNvPr>
          <p:cNvGrpSpPr/>
          <p:nvPr/>
        </p:nvGrpSpPr>
        <p:grpSpPr>
          <a:xfrm>
            <a:off x="651934" y="524347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95FE1F2-1486-88DB-CD77-A09D0AF393B7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4116A8B9-B3E0-A9AA-0CF0-0BF4EB74878E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147E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17A7BC45-870E-1C55-B5A1-ADD8FF70D42F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AB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13CEFDB-8044-DEB7-0B09-151561CE2E40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E81853E6-724F-C299-63BF-9DA2D1015589}"/>
              </a:ext>
            </a:extLst>
          </p:cNvPr>
          <p:cNvSpPr txBox="1"/>
          <p:nvPr/>
        </p:nvSpPr>
        <p:spPr>
          <a:xfrm>
            <a:off x="1522324" y="526246"/>
            <a:ext cx="3049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107" normalizeH="0" baseline="0" noProof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 nhẩm.</a:t>
            </a:r>
            <a:endParaRPr kumimoji="0" lang="en-US" sz="4000" b="0" i="0" u="none" strike="noStrike" kern="1200" cap="none" spc="107" normalizeH="0" baseline="0" noProof="0" dirty="0">
              <a:ln>
                <a:noFill/>
              </a:ln>
              <a:solidFill>
                <a:srgbClr val="116B7D"/>
              </a:solidFill>
              <a:effectLst/>
              <a:uLnTx/>
              <a:uFillTx/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PHẠM DUYÊN 3 - 9Slide.vn">
            <a:extLst>
              <a:ext uri="{FF2B5EF4-FFF2-40B4-BE49-F238E27FC236}">
                <a16:creationId xmlns:a16="http://schemas.microsoft.com/office/drawing/2014/main" id="{4170F097-265D-23B3-02A7-D1562F5A759A}"/>
              </a:ext>
            </a:extLst>
          </p:cNvPr>
          <p:cNvSpPr/>
          <p:nvPr/>
        </p:nvSpPr>
        <p:spPr>
          <a:xfrm>
            <a:off x="957944" y="1676400"/>
            <a:ext cx="10276112" cy="2667000"/>
          </a:xfrm>
          <a:custGeom>
            <a:avLst/>
            <a:gdLst>
              <a:gd name="connsiteX0" fmla="*/ 0 w 5172633"/>
              <a:gd name="connsiteY0" fmla="*/ 0 h 3165640"/>
              <a:gd name="connsiteX1" fmla="*/ 5172633 w 5172633"/>
              <a:gd name="connsiteY1" fmla="*/ 0 h 3165640"/>
              <a:gd name="connsiteX2" fmla="*/ 5172633 w 5172633"/>
              <a:gd name="connsiteY2" fmla="*/ 3165640 h 3165640"/>
              <a:gd name="connsiteX3" fmla="*/ 0 w 5172633"/>
              <a:gd name="connsiteY3" fmla="*/ 3165640 h 3165640"/>
              <a:gd name="connsiteX4" fmla="*/ 0 w 5172633"/>
              <a:gd name="connsiteY4" fmla="*/ 0 h 3165640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172633 w 5172633"/>
              <a:gd name="connsiteY3" fmla="*/ 3165841 h 3165841"/>
              <a:gd name="connsiteX4" fmla="*/ 0 w 5172633"/>
              <a:gd name="connsiteY4" fmla="*/ 3165841 h 3165841"/>
              <a:gd name="connsiteX5" fmla="*/ 0 w 5172633"/>
              <a:gd name="connsiteY5" fmla="*/ 201 h 3165841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078955 w 5172633"/>
              <a:gd name="connsiteY3" fmla="*/ 1425406 h 3165841"/>
              <a:gd name="connsiteX4" fmla="*/ 5172633 w 5172633"/>
              <a:gd name="connsiteY4" fmla="*/ 3165841 h 3165841"/>
              <a:gd name="connsiteX5" fmla="*/ 0 w 5172633"/>
              <a:gd name="connsiteY5" fmla="*/ 3165841 h 3165841"/>
              <a:gd name="connsiteX6" fmla="*/ 0 w 5172633"/>
              <a:gd name="connsiteY6" fmla="*/ 201 h 3165841"/>
              <a:gd name="connsiteX0" fmla="*/ 0 w 5172633"/>
              <a:gd name="connsiteY0" fmla="*/ 201 h 3165843"/>
              <a:gd name="connsiteX1" fmla="*/ 2626041 w 5172633"/>
              <a:gd name="connsiteY1" fmla="*/ 46548 h 3165843"/>
              <a:gd name="connsiteX2" fmla="*/ 5172633 w 5172633"/>
              <a:gd name="connsiteY2" fmla="*/ 201 h 3165843"/>
              <a:gd name="connsiteX3" fmla="*/ 5078955 w 5172633"/>
              <a:gd name="connsiteY3" fmla="*/ 1425406 h 3165843"/>
              <a:gd name="connsiteX4" fmla="*/ 5172633 w 5172633"/>
              <a:gd name="connsiteY4" fmla="*/ 3165841 h 3165843"/>
              <a:gd name="connsiteX5" fmla="*/ 2538955 w 5172633"/>
              <a:gd name="connsiteY5" fmla="*/ 3109063 h 3165843"/>
              <a:gd name="connsiteX6" fmla="*/ 0 w 5172633"/>
              <a:gd name="connsiteY6" fmla="*/ 3165841 h 3165843"/>
              <a:gd name="connsiteX7" fmla="*/ 0 w 5172633"/>
              <a:gd name="connsiteY7" fmla="*/ 201 h 3165843"/>
              <a:gd name="connsiteX0" fmla="*/ 202 w 5172835"/>
              <a:gd name="connsiteY0" fmla="*/ 201 h 3165843"/>
              <a:gd name="connsiteX1" fmla="*/ 2626243 w 5172835"/>
              <a:gd name="connsiteY1" fmla="*/ 46548 h 3165843"/>
              <a:gd name="connsiteX2" fmla="*/ 5172835 w 5172835"/>
              <a:gd name="connsiteY2" fmla="*/ 201 h 3165843"/>
              <a:gd name="connsiteX3" fmla="*/ 5079157 w 5172835"/>
              <a:gd name="connsiteY3" fmla="*/ 1425406 h 3165843"/>
              <a:gd name="connsiteX4" fmla="*/ 5172835 w 5172835"/>
              <a:gd name="connsiteY4" fmla="*/ 3165841 h 3165843"/>
              <a:gd name="connsiteX5" fmla="*/ 2539157 w 5172835"/>
              <a:gd name="connsiteY5" fmla="*/ 3109063 h 3165843"/>
              <a:gd name="connsiteX6" fmla="*/ 202 w 5172835"/>
              <a:gd name="connsiteY6" fmla="*/ 3165841 h 3165843"/>
              <a:gd name="connsiteX7" fmla="*/ 86243 w 5172835"/>
              <a:gd name="connsiteY7" fmla="*/ 1512492 h 3165843"/>
              <a:gd name="connsiteX8" fmla="*/ 202 w 5172835"/>
              <a:gd name="connsiteY8" fmla="*/ 201 h 3165843"/>
              <a:gd name="connsiteX0" fmla="*/ 557 w 5173190"/>
              <a:gd name="connsiteY0" fmla="*/ 201 h 3165843"/>
              <a:gd name="connsiteX1" fmla="*/ 2626598 w 5173190"/>
              <a:gd name="connsiteY1" fmla="*/ 46548 h 3165843"/>
              <a:gd name="connsiteX2" fmla="*/ 5173190 w 5173190"/>
              <a:gd name="connsiteY2" fmla="*/ 201 h 3165843"/>
              <a:gd name="connsiteX3" fmla="*/ 5079512 w 5173190"/>
              <a:gd name="connsiteY3" fmla="*/ 1425406 h 3165843"/>
              <a:gd name="connsiteX4" fmla="*/ 5173190 w 5173190"/>
              <a:gd name="connsiteY4" fmla="*/ 3165841 h 3165843"/>
              <a:gd name="connsiteX5" fmla="*/ 2539512 w 5173190"/>
              <a:gd name="connsiteY5" fmla="*/ 3109063 h 3165843"/>
              <a:gd name="connsiteX6" fmla="*/ 557 w 5173190"/>
              <a:gd name="connsiteY6" fmla="*/ 3165841 h 3165843"/>
              <a:gd name="connsiteX7" fmla="*/ 22993 w 5173190"/>
              <a:gd name="connsiteY7" fmla="*/ 1501962 h 3165843"/>
              <a:gd name="connsiteX8" fmla="*/ 557 w 5173190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079291 w 5172969"/>
              <a:gd name="connsiteY3" fmla="*/ 1425406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103143 w 5172969"/>
              <a:gd name="connsiteY3" fmla="*/ 1435938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969" h="3165843">
                <a:moveTo>
                  <a:pt x="336" y="201"/>
                </a:moveTo>
                <a:cubicBezTo>
                  <a:pt x="851492" y="-3702"/>
                  <a:pt x="1775221" y="50451"/>
                  <a:pt x="2626377" y="46548"/>
                </a:cubicBezTo>
                <a:lnTo>
                  <a:pt x="5172969" y="201"/>
                </a:lnTo>
                <a:cubicBezTo>
                  <a:pt x="5165933" y="480107"/>
                  <a:pt x="5110179" y="956032"/>
                  <a:pt x="5103143" y="1435938"/>
                </a:cubicBezTo>
                <a:lnTo>
                  <a:pt x="5172969" y="3165841"/>
                </a:lnTo>
                <a:cubicBezTo>
                  <a:pt x="4295076" y="3166267"/>
                  <a:pt x="3417184" y="3108637"/>
                  <a:pt x="2539291" y="3109063"/>
                </a:cubicBezTo>
                <a:lnTo>
                  <a:pt x="336" y="3165841"/>
                </a:lnTo>
                <a:cubicBezTo>
                  <a:pt x="-4850" y="2600210"/>
                  <a:pt x="51809" y="2067593"/>
                  <a:pt x="46623" y="1501962"/>
                </a:cubicBezTo>
                <a:cubicBezTo>
                  <a:pt x="17943" y="997865"/>
                  <a:pt x="29016" y="504298"/>
                  <a:pt x="336" y="201"/>
                </a:cubicBezTo>
                <a:close/>
              </a:path>
            </a:pathLst>
          </a:custGeom>
          <a:gradFill>
            <a:gsLst>
              <a:gs pos="31000">
                <a:schemeClr val="accent3">
                  <a:lumMod val="20000"/>
                  <a:lumOff val="80000"/>
                </a:schemeClr>
              </a:gs>
              <a:gs pos="100000">
                <a:srgbClr val="B0ECE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9" name="PHẠM DUYÊN 4 - 9Slide.vn">
            <a:extLst>
              <a:ext uri="{FF2B5EF4-FFF2-40B4-BE49-F238E27FC236}">
                <a16:creationId xmlns:a16="http://schemas.microsoft.com/office/drawing/2014/main" id="{F4C7C65D-2C40-BD79-43AE-ABB117085D49}"/>
              </a:ext>
            </a:extLst>
          </p:cNvPr>
          <p:cNvSpPr txBox="1"/>
          <p:nvPr/>
        </p:nvSpPr>
        <p:spPr>
          <a:xfrm>
            <a:off x="1708334" y="1981200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Mẫu: </a:t>
            </a:r>
          </a:p>
        </p:txBody>
      </p:sp>
      <p:sp>
        <p:nvSpPr>
          <p:cNvPr id="10" name="PHẠM DUYÊN 5 - 9Slide.vn">
            <a:extLst>
              <a:ext uri="{FF2B5EF4-FFF2-40B4-BE49-F238E27FC236}">
                <a16:creationId xmlns:a16="http://schemas.microsoft.com/office/drawing/2014/main" id="{BA61145C-D501-F030-5DD9-5CC0F78A4311}"/>
              </a:ext>
            </a:extLst>
          </p:cNvPr>
          <p:cNvSpPr txBox="1"/>
          <p:nvPr/>
        </p:nvSpPr>
        <p:spPr>
          <a:xfrm>
            <a:off x="3027261" y="1981200"/>
            <a:ext cx="2872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8 000 + 7 000</a:t>
            </a:r>
          </a:p>
        </p:txBody>
      </p:sp>
      <p:sp>
        <p:nvSpPr>
          <p:cNvPr id="11" name="PHẠM DUYÊN 6 - 9Slide.vn">
            <a:extLst>
              <a:ext uri="{FF2B5EF4-FFF2-40B4-BE49-F238E27FC236}">
                <a16:creationId xmlns:a16="http://schemas.microsoft.com/office/drawing/2014/main" id="{A623D02E-742F-6DB4-26EA-79158DAFA3CF}"/>
              </a:ext>
            </a:extLst>
          </p:cNvPr>
          <p:cNvSpPr txBox="1"/>
          <p:nvPr/>
        </p:nvSpPr>
        <p:spPr>
          <a:xfrm>
            <a:off x="5975534" y="1981200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=</a:t>
            </a:r>
            <a:endParaRPr kumimoji="0" lang="en-US" sz="3600" b="0" i="0" u="none" strike="noStrike" kern="1200" cap="none" spc="-100" normalizeH="0" baseline="0" noProof="0">
              <a:ln>
                <a:noFill/>
              </a:ln>
              <a:solidFill>
                <a:srgbClr val="D97D3D">
                  <a:lumMod val="75000"/>
                </a:srgbClr>
              </a:solidFill>
              <a:effectLst/>
              <a:uLnTx/>
              <a:uFillTx/>
              <a:latin typeface="#9Slide03 Sofia Pro Soft Bold"/>
              <a:ea typeface="+mn-ea"/>
              <a:cs typeface="+mn-cs"/>
            </a:endParaRPr>
          </a:p>
        </p:txBody>
      </p:sp>
      <p:sp>
        <p:nvSpPr>
          <p:cNvPr id="12" name="PHẠM DUYÊN 7 - 9Slide.vn">
            <a:extLst>
              <a:ext uri="{FF2B5EF4-FFF2-40B4-BE49-F238E27FC236}">
                <a16:creationId xmlns:a16="http://schemas.microsoft.com/office/drawing/2014/main" id="{2168EBC5-DDDE-2DB0-E6C0-10FF94391540}"/>
              </a:ext>
            </a:extLst>
          </p:cNvPr>
          <p:cNvSpPr txBox="1"/>
          <p:nvPr/>
        </p:nvSpPr>
        <p:spPr>
          <a:xfrm>
            <a:off x="6508934" y="1981200"/>
            <a:ext cx="396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>
                <a:ln>
                  <a:noFill/>
                </a:ln>
                <a:solidFill>
                  <a:srgbClr val="F05945"/>
                </a:solidFill>
                <a:effectLst/>
                <a:uLnTx/>
                <a:uFillTx/>
                <a:latin typeface="#9Slide03 Sofia Pro Soft Bold"/>
                <a:ea typeface="+mn-ea"/>
                <a:cs typeface="Arial" panose="020B0604020202020204" pitchFamily="34" charset="0"/>
              </a:rPr>
              <a:t>?</a:t>
            </a:r>
            <a:endParaRPr kumimoji="0" lang="en-US" sz="36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#9Slide03 Sofia Pro Soft Bold"/>
              <a:ea typeface="+mn-ea"/>
              <a:cs typeface="+mn-cs"/>
            </a:endParaRPr>
          </a:p>
        </p:txBody>
      </p:sp>
      <p:sp>
        <p:nvSpPr>
          <p:cNvPr id="13" name="PHẠM DUYÊN 8 - 9Slide.vn">
            <a:extLst>
              <a:ext uri="{FF2B5EF4-FFF2-40B4-BE49-F238E27FC236}">
                <a16:creationId xmlns:a16="http://schemas.microsoft.com/office/drawing/2014/main" id="{40664AB0-68D5-9619-7928-5245C8FDEB25}"/>
              </a:ext>
            </a:extLst>
          </p:cNvPr>
          <p:cNvSpPr txBox="1"/>
          <p:nvPr/>
        </p:nvSpPr>
        <p:spPr>
          <a:xfrm>
            <a:off x="3027262" y="2638465"/>
            <a:ext cx="150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Nhẩm:</a:t>
            </a:r>
          </a:p>
        </p:txBody>
      </p:sp>
      <p:sp>
        <p:nvSpPr>
          <p:cNvPr id="14" name="PHẠM DUYÊN 9 - 9Slide.vn">
            <a:extLst>
              <a:ext uri="{FF2B5EF4-FFF2-40B4-BE49-F238E27FC236}">
                <a16:creationId xmlns:a16="http://schemas.microsoft.com/office/drawing/2014/main" id="{BC440418-27CD-5334-4C11-963209F57FA2}"/>
              </a:ext>
            </a:extLst>
          </p:cNvPr>
          <p:cNvSpPr txBox="1"/>
          <p:nvPr/>
        </p:nvSpPr>
        <p:spPr>
          <a:xfrm>
            <a:off x="4535999" y="2638465"/>
            <a:ext cx="3562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8 </a:t>
            </a:r>
            <a:r>
              <a:rPr kumimoji="0" lang="en-US" sz="36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nghìn + </a:t>
            </a:r>
            <a:r>
              <a:rPr kumimoji="0" lang="en-US" sz="36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7</a:t>
            </a:r>
            <a:r>
              <a:rPr kumimoji="0" lang="en-US" sz="36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nghìn </a:t>
            </a:r>
            <a:endParaRPr kumimoji="0" lang="en-US" sz="36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#9Slide03 Sofia Pro Soft Bold"/>
              <a:ea typeface="+mn-ea"/>
              <a:cs typeface="+mn-cs"/>
            </a:endParaRPr>
          </a:p>
        </p:txBody>
      </p:sp>
      <p:sp>
        <p:nvSpPr>
          <p:cNvPr id="15" name="PHẠM DUYÊN 10 - 9Slide.vn">
            <a:extLst>
              <a:ext uri="{FF2B5EF4-FFF2-40B4-BE49-F238E27FC236}">
                <a16:creationId xmlns:a16="http://schemas.microsoft.com/office/drawing/2014/main" id="{479F09EF-9C02-2439-9BF3-A8ADD5611384}"/>
              </a:ext>
            </a:extLst>
          </p:cNvPr>
          <p:cNvSpPr txBox="1"/>
          <p:nvPr/>
        </p:nvSpPr>
        <p:spPr>
          <a:xfrm>
            <a:off x="8459759" y="2638465"/>
            <a:ext cx="1784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>
                <a:ln>
                  <a:noFill/>
                </a:ln>
                <a:solidFill>
                  <a:srgbClr val="F05945"/>
                </a:solidFill>
                <a:effectLst/>
                <a:uLnTx/>
                <a:uFillTx/>
                <a:latin typeface="#9Slide03 Sofia Pro Soft Bold"/>
                <a:ea typeface="+mn-ea"/>
                <a:cs typeface="Arial" panose="020B0604020202020204" pitchFamily="34" charset="0"/>
              </a:rPr>
              <a:t>15 </a:t>
            </a:r>
            <a:r>
              <a:rPr kumimoji="0" lang="en-US" sz="36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nghìn</a:t>
            </a:r>
            <a:endParaRPr kumimoji="0" lang="en-US" sz="36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#9Slide03 Sofia Pro Soft Bold"/>
              <a:ea typeface="+mn-ea"/>
              <a:cs typeface="+mn-cs"/>
            </a:endParaRPr>
          </a:p>
        </p:txBody>
      </p:sp>
      <p:sp>
        <p:nvSpPr>
          <p:cNvPr id="16" name="PHẠM DUYÊN 11 - 9Slide.vn">
            <a:extLst>
              <a:ext uri="{FF2B5EF4-FFF2-40B4-BE49-F238E27FC236}">
                <a16:creationId xmlns:a16="http://schemas.microsoft.com/office/drawing/2014/main" id="{7FA27C08-6A54-5391-1CDA-E2850A8AC100}"/>
              </a:ext>
            </a:extLst>
          </p:cNvPr>
          <p:cNvSpPr txBox="1"/>
          <p:nvPr/>
        </p:nvSpPr>
        <p:spPr>
          <a:xfrm>
            <a:off x="8004994" y="2638465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=</a:t>
            </a:r>
            <a:endParaRPr kumimoji="0" lang="en-US" sz="3600" b="0" i="0" u="none" strike="noStrike" kern="1200" cap="none" spc="-100" normalizeH="0" baseline="0" noProof="0">
              <a:ln>
                <a:noFill/>
              </a:ln>
              <a:solidFill>
                <a:srgbClr val="D97D3D">
                  <a:lumMod val="75000"/>
                </a:srgbClr>
              </a:solidFill>
              <a:effectLst/>
              <a:uLnTx/>
              <a:uFillTx/>
              <a:latin typeface="#9Slide03 Sofia Pro Soft Bold"/>
              <a:ea typeface="+mn-ea"/>
              <a:cs typeface="+mn-cs"/>
            </a:endParaRPr>
          </a:p>
        </p:txBody>
      </p:sp>
      <p:sp>
        <p:nvSpPr>
          <p:cNvPr id="17" name="PHẠM DUYÊN 12 - 9Slide.vn">
            <a:extLst>
              <a:ext uri="{FF2B5EF4-FFF2-40B4-BE49-F238E27FC236}">
                <a16:creationId xmlns:a16="http://schemas.microsoft.com/office/drawing/2014/main" id="{A00E0D9B-E90A-8250-0009-F0C69CB4B844}"/>
              </a:ext>
            </a:extLst>
          </p:cNvPr>
          <p:cNvSpPr txBox="1"/>
          <p:nvPr/>
        </p:nvSpPr>
        <p:spPr>
          <a:xfrm>
            <a:off x="4535999" y="3398421"/>
            <a:ext cx="2894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8 000 + 7 000</a:t>
            </a:r>
          </a:p>
        </p:txBody>
      </p:sp>
      <p:sp>
        <p:nvSpPr>
          <p:cNvPr id="18" name="PHẠM DUYÊN 13 - 9Slide.vn">
            <a:extLst>
              <a:ext uri="{FF2B5EF4-FFF2-40B4-BE49-F238E27FC236}">
                <a16:creationId xmlns:a16="http://schemas.microsoft.com/office/drawing/2014/main" id="{98D4917E-E55B-2BD5-44FE-5D34AE517FA5}"/>
              </a:ext>
            </a:extLst>
          </p:cNvPr>
          <p:cNvSpPr txBox="1"/>
          <p:nvPr/>
        </p:nvSpPr>
        <p:spPr>
          <a:xfrm>
            <a:off x="7391400" y="3398421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=</a:t>
            </a:r>
            <a:endParaRPr kumimoji="0" lang="en-US" sz="3600" b="0" i="0" u="none" strike="noStrike" kern="1200" cap="none" spc="-100" normalizeH="0" baseline="0" noProof="0">
              <a:ln>
                <a:noFill/>
              </a:ln>
              <a:solidFill>
                <a:srgbClr val="D97D3D">
                  <a:lumMod val="75000"/>
                </a:srgbClr>
              </a:solidFill>
              <a:effectLst/>
              <a:uLnTx/>
              <a:uFillTx/>
              <a:latin typeface="#9Slide03 Sofia Pro Soft Bold"/>
              <a:ea typeface="+mn-ea"/>
              <a:cs typeface="+mn-cs"/>
            </a:endParaRPr>
          </a:p>
        </p:txBody>
      </p:sp>
      <p:sp>
        <p:nvSpPr>
          <p:cNvPr id="19" name="PHẠM DUYÊN 14 - 9Slide.vn">
            <a:extLst>
              <a:ext uri="{FF2B5EF4-FFF2-40B4-BE49-F238E27FC236}">
                <a16:creationId xmlns:a16="http://schemas.microsoft.com/office/drawing/2014/main" id="{ED4C3EDA-9D94-DE08-6A3A-F7D58252C6C7}"/>
              </a:ext>
            </a:extLst>
          </p:cNvPr>
          <p:cNvSpPr txBox="1"/>
          <p:nvPr/>
        </p:nvSpPr>
        <p:spPr>
          <a:xfrm>
            <a:off x="7811584" y="3398421"/>
            <a:ext cx="1486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srgbClr val="F05945"/>
                </a:solidFill>
                <a:effectLst/>
                <a:uLnTx/>
                <a:uFillTx/>
                <a:latin typeface="#9Slide03 Sofia Pro Soft Bold"/>
                <a:ea typeface="+mn-ea"/>
                <a:cs typeface="Arial" panose="020B0604020202020204" pitchFamily="34" charset="0"/>
              </a:rPr>
              <a:t>15 000</a:t>
            </a:r>
            <a:endParaRPr kumimoji="0" lang="en-US" sz="3600" b="0" i="0" u="none" strike="noStrike" kern="1200" cap="none" spc="-1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#9Slide03 Sofia Pro Soft Bold"/>
              <a:ea typeface="+mn-ea"/>
              <a:cs typeface="+mn-cs"/>
            </a:endParaRPr>
          </a:p>
        </p:txBody>
      </p:sp>
      <p:sp>
        <p:nvSpPr>
          <p:cNvPr id="22" name="PHẠM DUYÊN 15 - 9Slide.vn">
            <a:extLst>
              <a:ext uri="{FF2B5EF4-FFF2-40B4-BE49-F238E27FC236}">
                <a16:creationId xmlns:a16="http://schemas.microsoft.com/office/drawing/2014/main" id="{4098511A-B0BC-83B9-1CB3-07A42311AB5E}"/>
              </a:ext>
            </a:extLst>
          </p:cNvPr>
          <p:cNvSpPr/>
          <p:nvPr/>
        </p:nvSpPr>
        <p:spPr>
          <a:xfrm>
            <a:off x="696549" y="4953000"/>
            <a:ext cx="3342051" cy="775176"/>
          </a:xfrm>
          <a:prstGeom prst="roundRect">
            <a:avLst>
              <a:gd name="adj" fmla="val 23414"/>
            </a:avLst>
          </a:prstGeom>
          <a:solidFill>
            <a:srgbClr val="116B7D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Sofia Pro Soft Bold"/>
                <a:ea typeface="Cambria" panose="02040503050406030204" pitchFamily="18" charset="0"/>
                <a:cs typeface="+mn-cs"/>
              </a:rPr>
              <a:t>a) 6 000 + 5 000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3 Sofia Pro Soft Bold"/>
              <a:ea typeface="Cambria" panose="02040503050406030204" pitchFamily="18" charset="0"/>
              <a:cs typeface="+mn-cs"/>
            </a:endParaRPr>
          </a:p>
        </p:txBody>
      </p:sp>
      <p:sp>
        <p:nvSpPr>
          <p:cNvPr id="24" name="PHẠM DUYÊN 15 - 9Slide.vn">
            <a:extLst>
              <a:ext uri="{FF2B5EF4-FFF2-40B4-BE49-F238E27FC236}">
                <a16:creationId xmlns:a16="http://schemas.microsoft.com/office/drawing/2014/main" id="{7B362305-0D08-C7EA-BA23-5748411D968E}"/>
              </a:ext>
            </a:extLst>
          </p:cNvPr>
          <p:cNvSpPr/>
          <p:nvPr/>
        </p:nvSpPr>
        <p:spPr>
          <a:xfrm>
            <a:off x="4441235" y="4953000"/>
            <a:ext cx="3342051" cy="775176"/>
          </a:xfrm>
          <a:prstGeom prst="roundRect">
            <a:avLst>
              <a:gd name="adj" fmla="val 23414"/>
            </a:avLst>
          </a:prstGeom>
          <a:solidFill>
            <a:srgbClr val="116B7D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Sofia Pro Soft Bold"/>
                <a:ea typeface="Cambria" panose="02040503050406030204" pitchFamily="18" charset="0"/>
                <a:cs typeface="+mn-cs"/>
              </a:rPr>
              <a:t>b) 9 000 + 4 000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3 Sofia Pro Soft Bold"/>
              <a:ea typeface="Cambria" panose="02040503050406030204" pitchFamily="18" charset="0"/>
              <a:cs typeface="+mn-cs"/>
            </a:endParaRPr>
          </a:p>
        </p:txBody>
      </p:sp>
      <p:sp>
        <p:nvSpPr>
          <p:cNvPr id="25" name="PHẠM DUYÊN 15 - 9Slide.vn">
            <a:extLst>
              <a:ext uri="{FF2B5EF4-FFF2-40B4-BE49-F238E27FC236}">
                <a16:creationId xmlns:a16="http://schemas.microsoft.com/office/drawing/2014/main" id="{388AB341-0642-2ED4-B462-13CFEDB9E6AD}"/>
              </a:ext>
            </a:extLst>
          </p:cNvPr>
          <p:cNvSpPr/>
          <p:nvPr/>
        </p:nvSpPr>
        <p:spPr>
          <a:xfrm>
            <a:off x="8185921" y="4953000"/>
            <a:ext cx="3342051" cy="775176"/>
          </a:xfrm>
          <a:prstGeom prst="roundRect">
            <a:avLst>
              <a:gd name="adj" fmla="val 23414"/>
            </a:avLst>
          </a:prstGeom>
          <a:solidFill>
            <a:srgbClr val="116B7D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Sofia Pro Soft Bold"/>
                <a:ea typeface="Cambria" panose="02040503050406030204" pitchFamily="18" charset="0"/>
                <a:cs typeface="+mn-cs"/>
              </a:rPr>
              <a:t>c) 7 000 + 9 000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3 Sofia Pro Soft Bold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821EEFC-6B52-EB6F-2E57-0C6B1B915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-1873046"/>
            <a:ext cx="3712906" cy="17052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F6F38FC-E0E1-873E-5E33-04017DD9A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235" y="7155920"/>
            <a:ext cx="3712906" cy="17052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F35E743-D238-5791-C94C-7421B35A9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5658" y="1971368"/>
            <a:ext cx="3712906" cy="17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481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BCDFF"/>
            </a:gs>
            <a:gs pos="74000">
              <a:srgbClr val="61BB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91B44217-58C5-38F8-368C-4947F0885A14}"/>
              </a:ext>
            </a:extLst>
          </p:cNvPr>
          <p:cNvGrpSpPr/>
          <p:nvPr/>
        </p:nvGrpSpPr>
        <p:grpSpPr>
          <a:xfrm>
            <a:off x="651934" y="524347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A36096B-7580-DA5F-8008-DB7207F6441E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44C880F-0884-019D-8B10-7E3B976CD8C7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147E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3D12F39-447A-6E83-509F-539F158ECDF4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AB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9E28C8E-F4F7-1D71-230C-CB9D04DF1F10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C1572E05-038F-B3FD-C64E-26E1D9C27A7E}"/>
              </a:ext>
            </a:extLst>
          </p:cNvPr>
          <p:cNvSpPr txBox="1"/>
          <p:nvPr/>
        </p:nvSpPr>
        <p:spPr>
          <a:xfrm>
            <a:off x="1522324" y="526246"/>
            <a:ext cx="3049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107" normalizeH="0" baseline="0" noProof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 nhẩm.</a:t>
            </a:r>
            <a:endParaRPr kumimoji="0" lang="en-US" sz="4000" b="0" i="0" u="none" strike="noStrike" kern="1200" cap="none" spc="107" normalizeH="0" baseline="0" noProof="0" dirty="0">
              <a:ln>
                <a:noFill/>
              </a:ln>
              <a:solidFill>
                <a:srgbClr val="116B7D"/>
              </a:solidFill>
              <a:effectLst/>
              <a:uLnTx/>
              <a:uFillTx/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PHẠM DUYÊN 15 - 9Slide.vn">
            <a:extLst>
              <a:ext uri="{FF2B5EF4-FFF2-40B4-BE49-F238E27FC236}">
                <a16:creationId xmlns:a16="http://schemas.microsoft.com/office/drawing/2014/main" id="{5B7964C4-527C-90B0-A240-B73491776CFE}"/>
              </a:ext>
            </a:extLst>
          </p:cNvPr>
          <p:cNvSpPr/>
          <p:nvPr/>
        </p:nvSpPr>
        <p:spPr>
          <a:xfrm>
            <a:off x="2743200" y="1600200"/>
            <a:ext cx="6244710" cy="724958"/>
          </a:xfrm>
          <a:prstGeom prst="roundRect">
            <a:avLst>
              <a:gd name="adj" fmla="val 23414"/>
            </a:avLst>
          </a:prstGeom>
          <a:solidFill>
            <a:srgbClr val="116B7D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Sofia Pro Soft Bold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Sofia Pro Soft Bold"/>
                <a:ea typeface="Cambria" panose="02040503050406030204" pitchFamily="18" charset="0"/>
                <a:cs typeface="+mn-cs"/>
              </a:rPr>
              <a:t>6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Sofia Pro Soft Bold"/>
                <a:ea typeface="Cambria" panose="02040503050406030204" pitchFamily="18" charset="0"/>
                <a:cs typeface="+mn-cs"/>
              </a:rPr>
              <a:t> 000 +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Sofia Pro Soft Bold"/>
                <a:ea typeface="Cambria" panose="02040503050406030204" pitchFamily="18" charset="0"/>
                <a:cs typeface="+mn-cs"/>
              </a:rPr>
              <a:t>5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Sofia Pro Soft Bold"/>
                <a:ea typeface="Cambria" panose="02040503050406030204" pitchFamily="18" charset="0"/>
                <a:cs typeface="+mn-cs"/>
              </a:rPr>
              <a:t>000 = 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3 Sofia Pro Soft Bold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PHẠM DUYÊN 15 - 9Slide.vn">
            <a:extLst>
              <a:ext uri="{FF2B5EF4-FFF2-40B4-BE49-F238E27FC236}">
                <a16:creationId xmlns:a16="http://schemas.microsoft.com/office/drawing/2014/main" id="{D7F245F8-44C4-84EC-50B0-D12D6D609610}"/>
              </a:ext>
            </a:extLst>
          </p:cNvPr>
          <p:cNvSpPr/>
          <p:nvPr/>
        </p:nvSpPr>
        <p:spPr>
          <a:xfrm>
            <a:off x="2743199" y="3099997"/>
            <a:ext cx="6244709" cy="724958"/>
          </a:xfrm>
          <a:prstGeom prst="roundRect">
            <a:avLst>
              <a:gd name="adj" fmla="val 23414"/>
            </a:avLst>
          </a:prstGeom>
          <a:solidFill>
            <a:srgbClr val="116B7D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Sofia Pro Soft Bold"/>
                <a:ea typeface="Cambria" panose="02040503050406030204" pitchFamily="18" charset="0"/>
                <a:cs typeface="+mn-cs"/>
              </a:rPr>
              <a:t>b)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Sofia Pro Soft Bold"/>
                <a:ea typeface="Cambria" panose="02040503050406030204" pitchFamily="18" charset="0"/>
                <a:cs typeface="+mn-cs"/>
              </a:rPr>
              <a:t>9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Sofia Pro Soft Bold"/>
                <a:ea typeface="Cambria" panose="02040503050406030204" pitchFamily="18" charset="0"/>
                <a:cs typeface="+mn-cs"/>
              </a:rPr>
              <a:t> 000 +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Sofia Pro Soft Bold"/>
                <a:ea typeface="Cambria" panose="02040503050406030204" pitchFamily="18" charset="0"/>
                <a:cs typeface="+mn-cs"/>
              </a:rPr>
              <a:t>4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Sofia Pro Soft Bold"/>
                <a:ea typeface="Cambria" panose="02040503050406030204" pitchFamily="18" charset="0"/>
                <a:cs typeface="+mn-cs"/>
              </a:rPr>
              <a:t> 000 = 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3 Sofia Pro Soft Bold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PHẠM DUYÊN 15 - 9Slide.vn">
            <a:extLst>
              <a:ext uri="{FF2B5EF4-FFF2-40B4-BE49-F238E27FC236}">
                <a16:creationId xmlns:a16="http://schemas.microsoft.com/office/drawing/2014/main" id="{C1115DEF-908E-4F52-731B-0B946AC5FD91}"/>
              </a:ext>
            </a:extLst>
          </p:cNvPr>
          <p:cNvSpPr/>
          <p:nvPr/>
        </p:nvSpPr>
        <p:spPr>
          <a:xfrm>
            <a:off x="2743200" y="4608330"/>
            <a:ext cx="6261295" cy="775176"/>
          </a:xfrm>
          <a:prstGeom prst="roundRect">
            <a:avLst>
              <a:gd name="adj" fmla="val 23414"/>
            </a:avLst>
          </a:prstGeom>
          <a:solidFill>
            <a:srgbClr val="116B7D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Sofia Pro Soft Bold"/>
                <a:ea typeface="Cambria" panose="02040503050406030204" pitchFamily="18" charset="0"/>
                <a:cs typeface="+mn-cs"/>
              </a:rPr>
              <a:t>c)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Sofia Pro Soft Bold"/>
                <a:ea typeface="Cambria" panose="02040503050406030204" pitchFamily="18" charset="0"/>
                <a:cs typeface="+mn-cs"/>
              </a:rPr>
              <a:t>7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Sofia Pro Soft Bold"/>
                <a:ea typeface="Cambria" panose="02040503050406030204" pitchFamily="18" charset="0"/>
                <a:cs typeface="+mn-cs"/>
              </a:rPr>
              <a:t> 000 +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Sofia Pro Soft Bold"/>
                <a:ea typeface="Cambria" panose="02040503050406030204" pitchFamily="18" charset="0"/>
                <a:cs typeface="+mn-cs"/>
              </a:rPr>
              <a:t>9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Sofia Pro Soft Bold"/>
                <a:ea typeface="Cambria" panose="02040503050406030204" pitchFamily="18" charset="0"/>
                <a:cs typeface="+mn-cs"/>
              </a:rPr>
              <a:t> 000 = 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3 Sofia Pro Soft Bold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DB7114-3038-4754-92EB-E58AD55D92F2}"/>
              </a:ext>
            </a:extLst>
          </p:cNvPr>
          <p:cNvSpPr txBox="1"/>
          <p:nvPr/>
        </p:nvSpPr>
        <p:spPr>
          <a:xfrm>
            <a:off x="7108503" y="1617272"/>
            <a:ext cx="1879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Sofia Pro Soft Bold"/>
              </a:rPr>
              <a:t>11</a:t>
            </a:r>
            <a:r>
              <a:rPr 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Sofia Pro Soft Bold"/>
              </a:rPr>
              <a:t> 000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4091A7-A331-4BDE-B0B9-BFC3052A5F6A}"/>
              </a:ext>
            </a:extLst>
          </p:cNvPr>
          <p:cNvSpPr txBox="1"/>
          <p:nvPr/>
        </p:nvSpPr>
        <p:spPr>
          <a:xfrm>
            <a:off x="7125089" y="3108533"/>
            <a:ext cx="1879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Sofia Pro Soft Bold"/>
              </a:rPr>
              <a:t>13</a:t>
            </a:r>
            <a:r>
              <a:rPr 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Sofia Pro Soft Bold"/>
              </a:rPr>
              <a:t> 000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A03882-F16F-4F84-A015-F58C568FEC3E}"/>
              </a:ext>
            </a:extLst>
          </p:cNvPr>
          <p:cNvSpPr txBox="1"/>
          <p:nvPr/>
        </p:nvSpPr>
        <p:spPr>
          <a:xfrm>
            <a:off x="7018763" y="4641975"/>
            <a:ext cx="1879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Sofia Pro Soft Bold"/>
              </a:rPr>
              <a:t>16</a:t>
            </a:r>
            <a:r>
              <a:rPr 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Sofia Pro Soft Bold"/>
              </a:rPr>
              <a:t> 000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D1225-3D10-6F17-A8A6-9B2BDEA38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-1873046"/>
            <a:ext cx="3712906" cy="17052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27BA0B-328C-EA2A-F6BC-90D4A6717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449" y="2247390"/>
            <a:ext cx="3712906" cy="17052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FDC267-7855-89C0-B341-4D7B95284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858000"/>
            <a:ext cx="3712906" cy="17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10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5F57CD14-45B8-E046-43AF-CC438BDBF490}"/>
              </a:ext>
            </a:extLst>
          </p:cNvPr>
          <p:cNvSpPr txBox="1"/>
          <p:nvPr/>
        </p:nvSpPr>
        <p:spPr>
          <a:xfrm>
            <a:off x="651934" y="587897"/>
            <a:ext cx="108460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9144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3200" b="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phục</a:t>
            </a:r>
            <a:r>
              <a:rPr kumimoji="0" lang="en-US" sz="3200" b="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vụ</a:t>
            </a:r>
            <a:r>
              <a:rPr kumimoji="0" lang="en-US" sz="3200" b="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200" b="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kumimoji="0" lang="en-US" sz="3200" b="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chuẩn</a:t>
            </a:r>
            <a:r>
              <a:rPr kumimoji="0" lang="en-US" sz="3200" b="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3200" b="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3200" b="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kumimoji="0" lang="en-US" sz="3200" b="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200" b="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kumimoji="0" lang="en-US" sz="3200" b="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3200" b="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kumimoji="0" lang="en-US" sz="3200" b="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kumimoji="0" lang="en-US" sz="3200" b="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3200" b="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nhập</a:t>
            </a:r>
            <a:r>
              <a:rPr kumimoji="0" lang="en-US" sz="3200" b="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3200" b="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/>
                <a:ea typeface="Arial-Rounded" panose="020B0500000000000000" pitchFamily="34" charset="0"/>
                <a:cs typeface="Arial-Rounded" panose="020B0500000000000000" pitchFamily="34" charset="0"/>
              </a:rPr>
              <a:t>6 500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/>
                <a:ea typeface="Arial-Rounded" panose="020B0500000000000000" pitchFamily="34" charset="0"/>
                <a:cs typeface="Arial-Rounded" panose="020B0500000000000000" pitchFamily="34" charset="0"/>
              </a:rPr>
              <a:t> khoa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/>
                <a:ea typeface="Arial-Rounded" panose="020B0500000000000000" pitchFamily="34" charset="0"/>
                <a:cs typeface="Arial-Rounded" panose="020B0500000000000000" pitchFamily="34" charset="0"/>
              </a:rPr>
              <a:t>3 860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/>
                <a:ea typeface="Arial-Rounded" panose="020B0500000000000000" pitchFamily="34" charset="0"/>
                <a:cs typeface="Arial-Rounded" panose="020B0500000000000000" pitchFamily="34" charset="0"/>
              </a:rPr>
              <a:t>tham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/>
                <a:ea typeface="Arial-Rounded" panose="020B0500000000000000" pitchFamily="34" charset="0"/>
                <a:cs typeface="Arial-Rounded" panose="020B0500000000000000" pitchFamily="34" charset="0"/>
              </a:rPr>
              <a:t>khảo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/>
                <a:ea typeface="Arial-Rounded" panose="020B0500000000000000" pitchFamily="34" charset="0"/>
                <a:cs typeface="Arial-Rounded" panose="020B0500000000000000" pitchFamily="34" charset="0"/>
              </a:rPr>
              <a:t>8 500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kumimoji="0" lang="en-US" sz="320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 Bold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kumimoji="0" lang="en-US" sz="3200" b="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3200" b="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kumimoji="0" lang="en-US" sz="3200" b="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kumimoji="0" lang="en-US" sz="3200" b="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kumimoji="0" lang="en-US" sz="3200" b="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kumimoji="0" lang="en-US" sz="3200" b="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3200" b="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nhập</a:t>
            </a:r>
            <a:r>
              <a:rPr kumimoji="0" lang="en-US" sz="3200" b="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3200" b="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tất</a:t>
            </a:r>
            <a:r>
              <a:rPr kumimoji="0" lang="en-US" sz="3200" b="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3200" b="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3200" b="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kumimoji="0" lang="en-US" sz="3200" b="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kumimoji="0" lang="en-US" sz="3200" b="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3200" b="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200" b="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7" normalizeH="0" baseline="0" noProof="0" dirty="0" err="1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kumimoji="0" lang="en-US" sz="3200" b="0" i="0" u="none" strike="noStrike" kern="1200" cap="none" spc="7" normalizeH="0" baseline="0" noProof="0" dirty="0">
                <a:ln>
                  <a:noFill/>
                </a:ln>
                <a:solidFill>
                  <a:srgbClr val="116B7D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7141F513-FD85-5E50-9C35-D91C98BA0099}"/>
              </a:ext>
            </a:extLst>
          </p:cNvPr>
          <p:cNvGrpSpPr/>
          <p:nvPr/>
        </p:nvGrpSpPr>
        <p:grpSpPr>
          <a:xfrm>
            <a:off x="651934" y="524347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444E477-ACAD-9835-9F6A-349BCE423F30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C49116B8-7DE3-C3A2-6C70-BA6A4BF067EC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147E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98AB9A5-8DEB-5809-5820-D75F2F41DF45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AB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111740D-9263-9C8E-8154-E0FBDFA4EE37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0" name="PHẠM DUYÊN 3 - 9Slide.vn">
            <a:extLst>
              <a:ext uri="{FF2B5EF4-FFF2-40B4-BE49-F238E27FC236}">
                <a16:creationId xmlns:a16="http://schemas.microsoft.com/office/drawing/2014/main" id="{3375B977-9C43-8821-5AA8-30E6E0DB1C46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271980" y="3558040"/>
            <a:ext cx="3509820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Sách giáo khoa:</a:t>
            </a:r>
            <a:endParaRPr kumimoji="0" lang="vi-VN" sz="32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1" name="PHẠM DUYÊN 4 - 9Slide.vn">
            <a:extLst>
              <a:ext uri="{FF2B5EF4-FFF2-40B4-BE49-F238E27FC236}">
                <a16:creationId xmlns:a16="http://schemas.microsoft.com/office/drawing/2014/main" id="{5CEEE745-85CD-D4F9-030B-ACB065F0EDBD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3271980" y="5499245"/>
            <a:ext cx="3048001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Nhập về tất cả:</a:t>
            </a:r>
            <a:endParaRPr kumimoji="0" lang="vi-VN" sz="3200" b="0" i="0" u="none" strike="noStrike" kern="1200" cap="none" spc="-4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2" name="PHẠM DUYÊN 5 - 9Slide.vn">
            <a:extLst>
              <a:ext uri="{FF2B5EF4-FFF2-40B4-BE49-F238E27FC236}">
                <a16:creationId xmlns:a16="http://schemas.microsoft.com/office/drawing/2014/main" id="{65DBEA9C-1DCE-3D3E-F6A3-2A0369BA4879}"/>
              </a:ext>
            </a:extLst>
          </p:cNvPr>
          <p:cNvSpPr txBox="1"/>
          <p:nvPr/>
        </p:nvSpPr>
        <p:spPr>
          <a:xfrm>
            <a:off x="5029200" y="2782669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>
                <a:ln>
                  <a:noFill/>
                </a:ln>
                <a:solidFill>
                  <a:srgbClr val="F05945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Tóm tắt</a:t>
            </a:r>
          </a:p>
        </p:txBody>
      </p:sp>
      <p:sp>
        <p:nvSpPr>
          <p:cNvPr id="13" name="PHẠM DUYÊN 6 - 9Slide.vn">
            <a:extLst>
              <a:ext uri="{FF2B5EF4-FFF2-40B4-BE49-F238E27FC236}">
                <a16:creationId xmlns:a16="http://schemas.microsoft.com/office/drawing/2014/main" id="{21502330-2689-2093-2A35-128F1D7AFDB7}"/>
              </a:ext>
            </a:extLst>
          </p:cNvPr>
          <p:cNvSpPr txBox="1"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477000" y="3558040"/>
            <a:ext cx="2562265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6 500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cuốn</a:t>
            </a:r>
            <a:endParaRPr kumimoji="0" lang="en-US" sz="32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4" name="PHẠM DUYÊN 7 - 9Slide.vn">
            <a:extLst>
              <a:ext uri="{FF2B5EF4-FFF2-40B4-BE49-F238E27FC236}">
                <a16:creationId xmlns:a16="http://schemas.microsoft.com/office/drawing/2014/main" id="{B25C38B8-DB2E-1016-5B6D-805F74C9F409}"/>
              </a:ext>
            </a:extLst>
          </p:cNvPr>
          <p:cNvSpPr txBox="1">
            <a:spLocks noChangeAspect="1"/>
          </p:cNvSpPr>
          <p:nvPr>
            <p:custDataLst>
              <p:tags r:id="rId4"/>
            </p:custDataLst>
          </p:nvPr>
        </p:nvSpPr>
        <p:spPr>
          <a:xfrm>
            <a:off x="6019800" y="5499245"/>
            <a:ext cx="2387212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40" normalizeH="0" baseline="0" noProof="0">
                <a:ln>
                  <a:noFill/>
                </a:ln>
                <a:solidFill>
                  <a:srgbClr val="F05945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...</a:t>
            </a:r>
            <a:r>
              <a:rPr kumimoji="0" lang="en-US" sz="3200" b="0" i="0" u="none" strike="noStrike" kern="1200" cap="none" spc="-4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cuốn</a:t>
            </a:r>
            <a:r>
              <a:rPr kumimoji="0" lang="en-US" sz="3200" b="0" i="0" u="none" strike="noStrike" kern="1200" cap="none" spc="-40" normalizeH="0" baseline="3000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-4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?</a:t>
            </a:r>
            <a:endParaRPr kumimoji="0" lang="vi-VN" sz="3200" b="0" i="0" u="none" strike="noStrike" kern="1200" cap="none" spc="-4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5" name="PHẠM DUYÊN 3 - 9Slide.vn">
            <a:extLst>
              <a:ext uri="{FF2B5EF4-FFF2-40B4-BE49-F238E27FC236}">
                <a16:creationId xmlns:a16="http://schemas.microsoft.com/office/drawing/2014/main" id="{77D4D8B2-C07A-B083-9474-6369BC9630AB}"/>
              </a:ext>
            </a:extLst>
          </p:cNvPr>
          <p:cNvSpPr txBox="1">
            <a:spLocks noChangeAspect="1"/>
          </p:cNvSpPr>
          <p:nvPr>
            <p:custDataLst>
              <p:tags r:id="rId5"/>
            </p:custDataLst>
          </p:nvPr>
        </p:nvSpPr>
        <p:spPr>
          <a:xfrm>
            <a:off x="3271980" y="4205108"/>
            <a:ext cx="3509820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Sách tham khảo:</a:t>
            </a:r>
            <a:endParaRPr kumimoji="0" lang="vi-VN" sz="32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6" name="PHẠM DUYÊN 6 - 9Slide.vn">
            <a:extLst>
              <a:ext uri="{FF2B5EF4-FFF2-40B4-BE49-F238E27FC236}">
                <a16:creationId xmlns:a16="http://schemas.microsoft.com/office/drawing/2014/main" id="{BBEF95B6-971A-301F-FBD6-D192CA7C023F}"/>
              </a:ext>
            </a:extLst>
          </p:cNvPr>
          <p:cNvSpPr txBox="1">
            <a:spLocks noChangeAspect="1"/>
          </p:cNvSpPr>
          <p:nvPr>
            <p:custDataLst>
              <p:tags r:id="rId6"/>
            </p:custDataLst>
          </p:nvPr>
        </p:nvSpPr>
        <p:spPr>
          <a:xfrm>
            <a:off x="6477000" y="4205108"/>
            <a:ext cx="2562265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3 860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cuốn</a:t>
            </a:r>
            <a:endParaRPr kumimoji="0" lang="en-US" sz="32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7" name="PHẠM DUYÊN 3 - 9Slide.vn">
            <a:extLst>
              <a:ext uri="{FF2B5EF4-FFF2-40B4-BE49-F238E27FC236}">
                <a16:creationId xmlns:a16="http://schemas.microsoft.com/office/drawing/2014/main" id="{55D071C2-0653-6F7C-C456-B4642547EE12}"/>
              </a:ext>
            </a:extLst>
          </p:cNvPr>
          <p:cNvSpPr txBox="1">
            <a:spLocks noChangeAspect="1"/>
          </p:cNvSpPr>
          <p:nvPr>
            <p:custDataLst>
              <p:tags r:id="rId7"/>
            </p:custDataLst>
          </p:nvPr>
        </p:nvSpPr>
        <p:spPr>
          <a:xfrm>
            <a:off x="3271980" y="4852176"/>
            <a:ext cx="3048001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Vở:</a:t>
            </a:r>
            <a:endParaRPr kumimoji="0" lang="vi-VN" sz="32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8" name="PHẠM DUYÊN 6 - 9Slide.vn">
            <a:extLst>
              <a:ext uri="{FF2B5EF4-FFF2-40B4-BE49-F238E27FC236}">
                <a16:creationId xmlns:a16="http://schemas.microsoft.com/office/drawing/2014/main" id="{8EA10417-4496-D0AD-26E4-DDE0639E2325}"/>
              </a:ext>
            </a:extLst>
          </p:cNvPr>
          <p:cNvSpPr txBox="1">
            <a:spLocks noChangeAspect="1"/>
          </p:cNvSpPr>
          <p:nvPr>
            <p:custDataLst>
              <p:tags r:id="rId8"/>
            </p:custDataLst>
          </p:nvPr>
        </p:nvSpPr>
        <p:spPr>
          <a:xfrm>
            <a:off x="4038600" y="4852176"/>
            <a:ext cx="2562265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8 500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cuốn</a:t>
            </a:r>
            <a:endParaRPr kumimoji="0" lang="en-US" sz="32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5A5FC8-B7A3-3CDC-3576-7AE9AEAEC5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-1873046"/>
            <a:ext cx="3712906" cy="17052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732341-2BEC-658F-A5F7-B4F90BC480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12" y="7054305"/>
            <a:ext cx="3712906" cy="17052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511558C-1D5E-27E7-EF6B-A278D50DE2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7805" y="2253227"/>
            <a:ext cx="3712906" cy="17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673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7141F513-FD85-5E50-9C35-D91C98BA0099}"/>
              </a:ext>
            </a:extLst>
          </p:cNvPr>
          <p:cNvGrpSpPr/>
          <p:nvPr/>
        </p:nvGrpSpPr>
        <p:grpSpPr>
          <a:xfrm>
            <a:off x="651934" y="524347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444E477-ACAD-9835-9F6A-349BCE423F30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C49116B8-7DE3-C3A2-6C70-BA6A4BF067EC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147E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98AB9A5-8DEB-5809-5820-D75F2F41DF45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AB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111740D-9263-9C8E-8154-E0FBDFA4EE37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0" name="PHẠM DUYÊN 3 - 9Slide.vn">
            <a:extLst>
              <a:ext uri="{FF2B5EF4-FFF2-40B4-BE49-F238E27FC236}">
                <a16:creationId xmlns:a16="http://schemas.microsoft.com/office/drawing/2014/main" id="{3375B977-9C43-8821-5AA8-30E6E0DB1C46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810000" y="991609"/>
            <a:ext cx="2917852" cy="481247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Sách giáo khoa:</a:t>
            </a:r>
            <a:endParaRPr kumimoji="0" lang="vi-VN" sz="28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1" name="PHẠM DUYÊN 4 - 9Slide.vn">
            <a:extLst>
              <a:ext uri="{FF2B5EF4-FFF2-40B4-BE49-F238E27FC236}">
                <a16:creationId xmlns:a16="http://schemas.microsoft.com/office/drawing/2014/main" id="{5CEEE745-85CD-D4F9-030B-ACB065F0EDBD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3810000" y="2328213"/>
            <a:ext cx="2533924" cy="481247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Nhập về tất cả:</a:t>
            </a:r>
            <a:endParaRPr kumimoji="0" lang="vi-VN" sz="2800" b="0" i="0" u="none" strike="noStrike" kern="1200" cap="none" spc="-4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2" name="PHẠM DUYÊN 5 - 9Slide.vn">
            <a:extLst>
              <a:ext uri="{FF2B5EF4-FFF2-40B4-BE49-F238E27FC236}">
                <a16:creationId xmlns:a16="http://schemas.microsoft.com/office/drawing/2014/main" id="{65DBEA9C-1DCE-3D3E-F6A3-2A0369BA4879}"/>
              </a:ext>
            </a:extLst>
          </p:cNvPr>
          <p:cNvSpPr txBox="1"/>
          <p:nvPr/>
        </p:nvSpPr>
        <p:spPr>
          <a:xfrm>
            <a:off x="5099186" y="457200"/>
            <a:ext cx="1730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>
                <a:ln>
                  <a:noFill/>
                </a:ln>
                <a:solidFill>
                  <a:srgbClr val="F05945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Tóm tắt</a:t>
            </a:r>
          </a:p>
        </p:txBody>
      </p:sp>
      <p:sp>
        <p:nvSpPr>
          <p:cNvPr id="13" name="PHẠM DUYÊN 6 - 9Slide.vn">
            <a:extLst>
              <a:ext uri="{FF2B5EF4-FFF2-40B4-BE49-F238E27FC236}">
                <a16:creationId xmlns:a16="http://schemas.microsoft.com/office/drawing/2014/main" id="{21502330-2689-2093-2A35-128F1D7AFDB7}"/>
              </a:ext>
            </a:extLst>
          </p:cNvPr>
          <p:cNvSpPr txBox="1"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600610" y="991609"/>
            <a:ext cx="2130112" cy="481247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6 500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cuốn</a:t>
            </a:r>
            <a:endParaRPr kumimoji="0" lang="en-US" sz="28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4" name="PHẠM DUYÊN 7 - 9Slide.vn">
            <a:extLst>
              <a:ext uri="{FF2B5EF4-FFF2-40B4-BE49-F238E27FC236}">
                <a16:creationId xmlns:a16="http://schemas.microsoft.com/office/drawing/2014/main" id="{B25C38B8-DB2E-1016-5B6D-805F74C9F409}"/>
              </a:ext>
            </a:extLst>
          </p:cNvPr>
          <p:cNvSpPr txBox="1">
            <a:spLocks noChangeAspect="1"/>
          </p:cNvSpPr>
          <p:nvPr>
            <p:custDataLst>
              <p:tags r:id="rId4"/>
            </p:custDataLst>
          </p:nvPr>
        </p:nvSpPr>
        <p:spPr>
          <a:xfrm>
            <a:off x="6094371" y="2328213"/>
            <a:ext cx="1984584" cy="481247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40" normalizeH="0" baseline="0" noProof="0">
                <a:ln>
                  <a:noFill/>
                </a:ln>
                <a:solidFill>
                  <a:srgbClr val="F05945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...</a:t>
            </a:r>
            <a:r>
              <a:rPr kumimoji="0" lang="en-US" sz="2800" b="0" i="0" u="none" strike="noStrike" kern="1200" cap="none" spc="-4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cuốn</a:t>
            </a:r>
            <a:r>
              <a:rPr kumimoji="0" lang="en-US" sz="2800" b="0" i="0" u="none" strike="noStrike" kern="1200" cap="none" spc="-40" normalizeH="0" baseline="3000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4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?</a:t>
            </a:r>
            <a:endParaRPr kumimoji="0" lang="vi-VN" sz="2800" b="0" i="0" u="none" strike="noStrike" kern="1200" cap="none" spc="-4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5" name="PHẠM DUYÊN 3 - 9Slide.vn">
            <a:extLst>
              <a:ext uri="{FF2B5EF4-FFF2-40B4-BE49-F238E27FC236}">
                <a16:creationId xmlns:a16="http://schemas.microsoft.com/office/drawing/2014/main" id="{77D4D8B2-C07A-B083-9474-6369BC9630AB}"/>
              </a:ext>
            </a:extLst>
          </p:cNvPr>
          <p:cNvSpPr txBox="1">
            <a:spLocks noChangeAspect="1"/>
          </p:cNvSpPr>
          <p:nvPr>
            <p:custDataLst>
              <p:tags r:id="rId5"/>
            </p:custDataLst>
          </p:nvPr>
        </p:nvSpPr>
        <p:spPr>
          <a:xfrm>
            <a:off x="3810000" y="1404599"/>
            <a:ext cx="3168122" cy="578882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Sách tham khảo:</a:t>
            </a:r>
            <a:endParaRPr kumimoji="0" lang="vi-VN" sz="28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6" name="PHẠM DUYÊN 6 - 9Slide.vn">
            <a:extLst>
              <a:ext uri="{FF2B5EF4-FFF2-40B4-BE49-F238E27FC236}">
                <a16:creationId xmlns:a16="http://schemas.microsoft.com/office/drawing/2014/main" id="{BBEF95B6-971A-301F-FBD6-D192CA7C023F}"/>
              </a:ext>
            </a:extLst>
          </p:cNvPr>
          <p:cNvSpPr txBox="1">
            <a:spLocks noChangeAspect="1"/>
          </p:cNvSpPr>
          <p:nvPr>
            <p:custDataLst>
              <p:tags r:id="rId6"/>
            </p:custDataLst>
          </p:nvPr>
        </p:nvSpPr>
        <p:spPr>
          <a:xfrm>
            <a:off x="6600610" y="1437144"/>
            <a:ext cx="2130112" cy="481247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3 860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cuốn</a:t>
            </a:r>
            <a:endParaRPr kumimoji="0" lang="en-US" sz="28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7" name="PHẠM DUYÊN 3 - 9Slide.vn">
            <a:extLst>
              <a:ext uri="{FF2B5EF4-FFF2-40B4-BE49-F238E27FC236}">
                <a16:creationId xmlns:a16="http://schemas.microsoft.com/office/drawing/2014/main" id="{55D071C2-0653-6F7C-C456-B4642547EE12}"/>
              </a:ext>
            </a:extLst>
          </p:cNvPr>
          <p:cNvSpPr txBox="1">
            <a:spLocks noChangeAspect="1"/>
          </p:cNvSpPr>
          <p:nvPr>
            <p:custDataLst>
              <p:tags r:id="rId7"/>
            </p:custDataLst>
          </p:nvPr>
        </p:nvSpPr>
        <p:spPr>
          <a:xfrm>
            <a:off x="3810000" y="1915224"/>
            <a:ext cx="2533924" cy="481247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Vở:</a:t>
            </a:r>
            <a:endParaRPr kumimoji="0" lang="vi-VN" sz="28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8" name="PHẠM DUYÊN 6 - 9Slide.vn">
            <a:extLst>
              <a:ext uri="{FF2B5EF4-FFF2-40B4-BE49-F238E27FC236}">
                <a16:creationId xmlns:a16="http://schemas.microsoft.com/office/drawing/2014/main" id="{8EA10417-4496-D0AD-26E4-DDE0639E2325}"/>
              </a:ext>
            </a:extLst>
          </p:cNvPr>
          <p:cNvSpPr txBox="1">
            <a:spLocks noChangeAspect="1"/>
          </p:cNvSpPr>
          <p:nvPr>
            <p:custDataLst>
              <p:tags r:id="rId8"/>
            </p:custDataLst>
          </p:nvPr>
        </p:nvSpPr>
        <p:spPr>
          <a:xfrm>
            <a:off x="4447322" y="1882679"/>
            <a:ext cx="2130112" cy="481247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8 500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cuốn</a:t>
            </a:r>
            <a:endParaRPr kumimoji="0" lang="en-US" sz="28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9" name="PHẠM DUYÊN 5 - 9Slide.vn">
            <a:extLst>
              <a:ext uri="{FF2B5EF4-FFF2-40B4-BE49-F238E27FC236}">
                <a16:creationId xmlns:a16="http://schemas.microsoft.com/office/drawing/2014/main" id="{CBF8385B-6978-30BA-8BB9-EE55F5A82B54}"/>
              </a:ext>
            </a:extLst>
          </p:cNvPr>
          <p:cNvSpPr txBox="1"/>
          <p:nvPr/>
        </p:nvSpPr>
        <p:spPr>
          <a:xfrm>
            <a:off x="5099186" y="2852057"/>
            <a:ext cx="1730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>
                <a:ln>
                  <a:noFill/>
                </a:ln>
                <a:solidFill>
                  <a:srgbClr val="F05945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Bài giải</a:t>
            </a:r>
          </a:p>
        </p:txBody>
      </p:sp>
      <p:sp>
        <p:nvSpPr>
          <p:cNvPr id="20" name="PHẠM DUYÊN 8 - 9Slide.vn">
            <a:extLst>
              <a:ext uri="{FF2B5EF4-FFF2-40B4-BE49-F238E27FC236}">
                <a16:creationId xmlns:a16="http://schemas.microsoft.com/office/drawing/2014/main" id="{C62BFF82-3E5A-3362-2D84-0FDEB2B45ED7}"/>
              </a:ext>
            </a:extLst>
          </p:cNvPr>
          <p:cNvSpPr txBox="1"/>
          <p:nvPr/>
        </p:nvSpPr>
        <p:spPr>
          <a:xfrm>
            <a:off x="885007" y="3692659"/>
            <a:ext cx="10421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Cửa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hàng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đã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nhập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-4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số</a:t>
            </a:r>
            <a:r>
              <a:rPr kumimoji="0" lang="en-US" sz="2800" i="0" u="none" strike="noStrike" kern="12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-4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cuốn</a:t>
            </a:r>
            <a:r>
              <a:rPr kumimoji="0" lang="en-US" sz="2800" i="0" u="none" strike="noStrike" kern="12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-4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sách</a:t>
            </a:r>
            <a:r>
              <a:rPr kumimoji="0" lang="en-US" sz="2800" i="0" u="none" strike="noStrike" kern="12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-4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giáo</a:t>
            </a:r>
            <a:r>
              <a:rPr kumimoji="0" lang="en-US" sz="2800" i="0" u="none" strike="noStrike" kern="12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khoa </a:t>
            </a:r>
            <a:r>
              <a:rPr kumimoji="0" lang="en-US" sz="2800" i="0" u="none" strike="noStrike" kern="1200" cap="none" spc="-4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và</a:t>
            </a:r>
            <a:r>
              <a:rPr kumimoji="0" lang="en-US" sz="2800" i="0" u="none" strike="noStrike" kern="12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-4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sách</a:t>
            </a:r>
            <a:r>
              <a:rPr kumimoji="0" lang="en-US" sz="2800" i="0" u="none" strike="noStrike" kern="12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-4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tham</a:t>
            </a:r>
            <a:r>
              <a:rPr kumimoji="0" lang="en-US" sz="2800" i="0" u="none" strike="noStrike" kern="12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-4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khảo</a:t>
            </a:r>
            <a:r>
              <a:rPr kumimoji="0" lang="en-US" sz="2800" i="0" u="none" strike="noStrike" kern="12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:</a:t>
            </a:r>
            <a:endParaRPr kumimoji="0" lang="en-US" sz="2000" b="0" i="0" u="none" strike="noStrike" kern="1200" cap="none" spc="-1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21" name="PHẠM DUYÊN 9 - 9Slide.vn">
            <a:extLst>
              <a:ext uri="{FF2B5EF4-FFF2-40B4-BE49-F238E27FC236}">
                <a16:creationId xmlns:a16="http://schemas.microsoft.com/office/drawing/2014/main" id="{55FBBBEE-9D61-73CA-A94B-CE5908F00EC6}"/>
              </a:ext>
            </a:extLst>
          </p:cNvPr>
          <p:cNvSpPr txBox="1"/>
          <p:nvPr/>
        </p:nvSpPr>
        <p:spPr>
          <a:xfrm>
            <a:off x="2702974" y="4252067"/>
            <a:ext cx="5251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6 500 + 3 860 =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10 360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(</a:t>
            </a:r>
            <a:r>
              <a:rPr kumimoji="0" lang="en-US" sz="2400" b="0" i="0" u="none" strike="noStrike" kern="1200" cap="none" spc="-6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cuốn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)</a:t>
            </a:r>
          </a:p>
        </p:txBody>
      </p:sp>
      <p:sp>
        <p:nvSpPr>
          <p:cNvPr id="25" name="PHẠM DUYÊN 11 - 9Slide.vn">
            <a:extLst>
              <a:ext uri="{FF2B5EF4-FFF2-40B4-BE49-F238E27FC236}">
                <a16:creationId xmlns:a16="http://schemas.microsoft.com/office/drawing/2014/main" id="{64FB48F0-7FB2-2E83-F219-55FFD813E7D0}"/>
              </a:ext>
            </a:extLst>
          </p:cNvPr>
          <p:cNvSpPr txBox="1"/>
          <p:nvPr/>
        </p:nvSpPr>
        <p:spPr>
          <a:xfrm>
            <a:off x="4810380" y="5807182"/>
            <a:ext cx="1633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14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Đáp số:</a:t>
            </a:r>
            <a:endParaRPr kumimoji="0" lang="vi-VN" sz="2400" b="0" i="0" u="none" strike="noStrike" kern="1200" cap="none" spc="-14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26" name="PHẠM DUYÊN 12 - 9Slide.vn">
            <a:extLst>
              <a:ext uri="{FF2B5EF4-FFF2-40B4-BE49-F238E27FC236}">
                <a16:creationId xmlns:a16="http://schemas.microsoft.com/office/drawing/2014/main" id="{1E3CD56C-C88A-826A-F4D6-C5961593EB75}"/>
              </a:ext>
            </a:extLst>
          </p:cNvPr>
          <p:cNvSpPr txBox="1"/>
          <p:nvPr/>
        </p:nvSpPr>
        <p:spPr>
          <a:xfrm>
            <a:off x="5951351" y="5807182"/>
            <a:ext cx="2003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4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18 860</a:t>
            </a:r>
            <a:r>
              <a:rPr kumimoji="0" lang="en-US" sz="2400" b="0" i="0" u="none" strike="noStrike" kern="1200" cap="none" spc="-14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-6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cuốn</a:t>
            </a:r>
            <a:r>
              <a:rPr kumimoji="0" lang="en-US" sz="2400" b="0" i="0" u="none" strike="noStrike" kern="1200" cap="none" spc="-14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endParaRPr kumimoji="0" lang="vi-VN" sz="2400" b="0" i="0" u="none" strike="noStrike" kern="1200" cap="none" spc="-14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32" name="PHẠM DUYÊN 8 - 9Slide.vn">
            <a:extLst>
              <a:ext uri="{FF2B5EF4-FFF2-40B4-BE49-F238E27FC236}">
                <a16:creationId xmlns:a16="http://schemas.microsoft.com/office/drawing/2014/main" id="{83882FF7-C49D-A22D-E310-826FB37A25F6}"/>
              </a:ext>
            </a:extLst>
          </p:cNvPr>
          <p:cNvSpPr txBox="1"/>
          <p:nvPr/>
        </p:nvSpPr>
        <p:spPr>
          <a:xfrm>
            <a:off x="885007" y="4749920"/>
            <a:ext cx="10421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Cửa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hàng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đã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nhập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về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-4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tất</a:t>
            </a:r>
            <a:r>
              <a:rPr kumimoji="0" lang="en-US" sz="2800" i="0" u="none" strike="noStrike" kern="12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-4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cả</a:t>
            </a:r>
            <a:r>
              <a:rPr kumimoji="0" lang="en-US" sz="2800" i="0" u="none" strike="noStrike" kern="12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-4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số</a:t>
            </a:r>
            <a:r>
              <a:rPr kumimoji="0" lang="en-US" sz="2800" i="0" u="none" strike="noStrike" kern="12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-4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cuốn</a:t>
            </a:r>
            <a:r>
              <a:rPr kumimoji="0" lang="en-US" sz="2800" i="0" u="none" strike="noStrike" kern="12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-4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sách</a:t>
            </a:r>
            <a:r>
              <a:rPr kumimoji="0" lang="en-US" sz="2800" i="0" u="none" strike="noStrike" kern="12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-4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và</a:t>
            </a:r>
            <a:r>
              <a:rPr kumimoji="0" lang="en-US" sz="2800" i="0" u="none" strike="noStrike" kern="12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-4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vở</a:t>
            </a:r>
            <a:r>
              <a:rPr kumimoji="0" lang="en-US" sz="2800" i="0" u="none" strike="noStrike" kern="120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:</a:t>
            </a:r>
          </a:p>
        </p:txBody>
      </p:sp>
      <p:sp>
        <p:nvSpPr>
          <p:cNvPr id="33" name="PHẠM DUYÊN 9 - 9Slide.vn">
            <a:extLst>
              <a:ext uri="{FF2B5EF4-FFF2-40B4-BE49-F238E27FC236}">
                <a16:creationId xmlns:a16="http://schemas.microsoft.com/office/drawing/2014/main" id="{4FA86652-C068-5FC6-DC04-DAC3C61BCA85}"/>
              </a:ext>
            </a:extLst>
          </p:cNvPr>
          <p:cNvSpPr txBox="1"/>
          <p:nvPr/>
        </p:nvSpPr>
        <p:spPr>
          <a:xfrm>
            <a:off x="2702975" y="5309328"/>
            <a:ext cx="537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10 360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+ 8 500 =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18 860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 (</a:t>
            </a:r>
            <a:r>
              <a:rPr kumimoji="0" lang="en-US" sz="2400" b="0" i="0" u="none" strike="noStrike" kern="1200" cap="none" spc="-6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cuốn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C2F605-7119-DFC7-029E-7A112FCECF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-1873046"/>
            <a:ext cx="3712906" cy="17052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0BF3BE-D9FE-47BA-402D-F5DBAA0420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380" y="7198448"/>
            <a:ext cx="3712906" cy="17052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65D6012-4E15-317B-DE3D-0322FFAF47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0203" y="1919949"/>
            <a:ext cx="3712906" cy="17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434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21" grpId="0"/>
      <p:bldP spid="25" grpId="0"/>
      <p:bldP spid="26" grpId="0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7141F513-FD85-5E50-9C35-D91C98BA0099}"/>
              </a:ext>
            </a:extLst>
          </p:cNvPr>
          <p:cNvGrpSpPr/>
          <p:nvPr/>
        </p:nvGrpSpPr>
        <p:grpSpPr>
          <a:xfrm>
            <a:off x="651934" y="524347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444E477-ACAD-9835-9F6A-349BCE423F30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C49116B8-7DE3-C3A2-6C70-BA6A4BF067EC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147E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98AB9A5-8DEB-5809-5820-D75F2F41DF45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AB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111740D-9263-9C8E-8154-E0FBDFA4EE37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0" name="PHẠM DUYÊN 3 - 9Slide.vn">
            <a:extLst>
              <a:ext uri="{FF2B5EF4-FFF2-40B4-BE49-F238E27FC236}">
                <a16:creationId xmlns:a16="http://schemas.microsoft.com/office/drawing/2014/main" id="{3375B977-9C43-8821-5AA8-30E6E0DB1C46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810000" y="991609"/>
            <a:ext cx="2917852" cy="481247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Sách giáo khoa:</a:t>
            </a:r>
            <a:endParaRPr kumimoji="0" lang="vi-VN" sz="28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1" name="PHẠM DUYÊN 4 - 9Slide.vn">
            <a:extLst>
              <a:ext uri="{FF2B5EF4-FFF2-40B4-BE49-F238E27FC236}">
                <a16:creationId xmlns:a16="http://schemas.microsoft.com/office/drawing/2014/main" id="{5CEEE745-85CD-D4F9-030B-ACB065F0EDBD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3810000" y="2328213"/>
            <a:ext cx="2533924" cy="481247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Nhập về tất cả:</a:t>
            </a:r>
            <a:endParaRPr kumimoji="0" lang="vi-VN" sz="2800" b="0" i="0" u="none" strike="noStrike" kern="1200" cap="none" spc="-4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2" name="PHẠM DUYÊN 5 - 9Slide.vn">
            <a:extLst>
              <a:ext uri="{FF2B5EF4-FFF2-40B4-BE49-F238E27FC236}">
                <a16:creationId xmlns:a16="http://schemas.microsoft.com/office/drawing/2014/main" id="{65DBEA9C-1DCE-3D3E-F6A3-2A0369BA4879}"/>
              </a:ext>
            </a:extLst>
          </p:cNvPr>
          <p:cNvSpPr txBox="1"/>
          <p:nvPr/>
        </p:nvSpPr>
        <p:spPr>
          <a:xfrm>
            <a:off x="5099186" y="457200"/>
            <a:ext cx="1730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>
                <a:ln>
                  <a:noFill/>
                </a:ln>
                <a:solidFill>
                  <a:srgbClr val="F05945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Tóm tắt</a:t>
            </a:r>
          </a:p>
        </p:txBody>
      </p:sp>
      <p:sp>
        <p:nvSpPr>
          <p:cNvPr id="13" name="PHẠM DUYÊN 6 - 9Slide.vn">
            <a:extLst>
              <a:ext uri="{FF2B5EF4-FFF2-40B4-BE49-F238E27FC236}">
                <a16:creationId xmlns:a16="http://schemas.microsoft.com/office/drawing/2014/main" id="{21502330-2689-2093-2A35-128F1D7AFDB7}"/>
              </a:ext>
            </a:extLst>
          </p:cNvPr>
          <p:cNvSpPr txBox="1"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600610" y="991609"/>
            <a:ext cx="2130112" cy="481247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6 500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cuốn</a:t>
            </a:r>
            <a:endParaRPr kumimoji="0" lang="en-US" sz="2800" b="0" i="0" u="none" strike="noStrike" kern="1200" cap="none" spc="-1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4" name="PHẠM DUYÊN 7 - 9Slide.vn">
            <a:extLst>
              <a:ext uri="{FF2B5EF4-FFF2-40B4-BE49-F238E27FC236}">
                <a16:creationId xmlns:a16="http://schemas.microsoft.com/office/drawing/2014/main" id="{B25C38B8-DB2E-1016-5B6D-805F74C9F409}"/>
              </a:ext>
            </a:extLst>
          </p:cNvPr>
          <p:cNvSpPr txBox="1">
            <a:spLocks noChangeAspect="1"/>
          </p:cNvSpPr>
          <p:nvPr>
            <p:custDataLst>
              <p:tags r:id="rId4"/>
            </p:custDataLst>
          </p:nvPr>
        </p:nvSpPr>
        <p:spPr>
          <a:xfrm>
            <a:off x="6094371" y="2328213"/>
            <a:ext cx="1984584" cy="481247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40" normalizeH="0" baseline="0" noProof="0">
                <a:ln>
                  <a:noFill/>
                </a:ln>
                <a:solidFill>
                  <a:srgbClr val="F05945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...</a:t>
            </a:r>
            <a:r>
              <a:rPr kumimoji="0" lang="en-US" sz="2800" b="0" i="0" u="none" strike="noStrike" kern="1200" cap="none" spc="-4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cuốn</a:t>
            </a:r>
            <a:r>
              <a:rPr kumimoji="0" lang="en-US" sz="2800" b="0" i="0" u="none" strike="noStrike" kern="1200" cap="none" spc="-40" normalizeH="0" baseline="3000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4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?</a:t>
            </a:r>
            <a:endParaRPr kumimoji="0" lang="vi-VN" sz="2800" b="0" i="0" u="none" strike="noStrike" kern="1200" cap="none" spc="-4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5" name="PHẠM DUYÊN 3 - 9Slide.vn">
            <a:extLst>
              <a:ext uri="{FF2B5EF4-FFF2-40B4-BE49-F238E27FC236}">
                <a16:creationId xmlns:a16="http://schemas.microsoft.com/office/drawing/2014/main" id="{77D4D8B2-C07A-B083-9474-6369BC9630AB}"/>
              </a:ext>
            </a:extLst>
          </p:cNvPr>
          <p:cNvSpPr txBox="1">
            <a:spLocks noChangeAspect="1"/>
          </p:cNvSpPr>
          <p:nvPr>
            <p:custDataLst>
              <p:tags r:id="rId5"/>
            </p:custDataLst>
          </p:nvPr>
        </p:nvSpPr>
        <p:spPr>
          <a:xfrm>
            <a:off x="3810000" y="1404599"/>
            <a:ext cx="3168122" cy="578882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Sách tham khảo:</a:t>
            </a:r>
            <a:endParaRPr kumimoji="0" lang="vi-VN" sz="28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6" name="PHẠM DUYÊN 6 - 9Slide.vn">
            <a:extLst>
              <a:ext uri="{FF2B5EF4-FFF2-40B4-BE49-F238E27FC236}">
                <a16:creationId xmlns:a16="http://schemas.microsoft.com/office/drawing/2014/main" id="{BBEF95B6-971A-301F-FBD6-D192CA7C023F}"/>
              </a:ext>
            </a:extLst>
          </p:cNvPr>
          <p:cNvSpPr txBox="1">
            <a:spLocks noChangeAspect="1"/>
          </p:cNvSpPr>
          <p:nvPr>
            <p:custDataLst>
              <p:tags r:id="rId6"/>
            </p:custDataLst>
          </p:nvPr>
        </p:nvSpPr>
        <p:spPr>
          <a:xfrm>
            <a:off x="6600610" y="1437144"/>
            <a:ext cx="2130112" cy="481247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3 860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cuốn</a:t>
            </a:r>
            <a:endParaRPr kumimoji="0" lang="en-US" sz="28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7" name="PHẠM DUYÊN 3 - 9Slide.vn">
            <a:extLst>
              <a:ext uri="{FF2B5EF4-FFF2-40B4-BE49-F238E27FC236}">
                <a16:creationId xmlns:a16="http://schemas.microsoft.com/office/drawing/2014/main" id="{55D071C2-0653-6F7C-C456-B4642547EE12}"/>
              </a:ext>
            </a:extLst>
          </p:cNvPr>
          <p:cNvSpPr txBox="1">
            <a:spLocks noChangeAspect="1"/>
          </p:cNvSpPr>
          <p:nvPr>
            <p:custDataLst>
              <p:tags r:id="rId7"/>
            </p:custDataLst>
          </p:nvPr>
        </p:nvSpPr>
        <p:spPr>
          <a:xfrm>
            <a:off x="3810000" y="1915224"/>
            <a:ext cx="2533924" cy="481247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Vở:</a:t>
            </a:r>
            <a:endParaRPr kumimoji="0" lang="vi-VN" sz="28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8" name="PHẠM DUYÊN 6 - 9Slide.vn">
            <a:extLst>
              <a:ext uri="{FF2B5EF4-FFF2-40B4-BE49-F238E27FC236}">
                <a16:creationId xmlns:a16="http://schemas.microsoft.com/office/drawing/2014/main" id="{8EA10417-4496-D0AD-26E4-DDE0639E2325}"/>
              </a:ext>
            </a:extLst>
          </p:cNvPr>
          <p:cNvSpPr txBox="1">
            <a:spLocks noChangeAspect="1"/>
          </p:cNvSpPr>
          <p:nvPr>
            <p:custDataLst>
              <p:tags r:id="rId8"/>
            </p:custDataLst>
          </p:nvPr>
        </p:nvSpPr>
        <p:spPr>
          <a:xfrm>
            <a:off x="4447322" y="1882679"/>
            <a:ext cx="2130112" cy="481247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8 500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cuốn</a:t>
            </a:r>
            <a:endParaRPr kumimoji="0" lang="en-US" sz="2800" b="0" i="0" u="none" strike="noStrike" kern="1200" cap="none" spc="-1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9" name="PHẠM DUYÊN 5 - 9Slide.vn">
            <a:extLst>
              <a:ext uri="{FF2B5EF4-FFF2-40B4-BE49-F238E27FC236}">
                <a16:creationId xmlns:a16="http://schemas.microsoft.com/office/drawing/2014/main" id="{CBF8385B-6978-30BA-8BB9-EE55F5A82B54}"/>
              </a:ext>
            </a:extLst>
          </p:cNvPr>
          <p:cNvSpPr txBox="1"/>
          <p:nvPr/>
        </p:nvSpPr>
        <p:spPr>
          <a:xfrm>
            <a:off x="5099186" y="2852057"/>
            <a:ext cx="1730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>
                <a:ln>
                  <a:noFill/>
                </a:ln>
                <a:solidFill>
                  <a:srgbClr val="F05945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Bài giải</a:t>
            </a:r>
          </a:p>
        </p:txBody>
      </p:sp>
      <p:sp>
        <p:nvSpPr>
          <p:cNvPr id="25" name="PHẠM DUYÊN 11 - 9Slide.vn">
            <a:extLst>
              <a:ext uri="{FF2B5EF4-FFF2-40B4-BE49-F238E27FC236}">
                <a16:creationId xmlns:a16="http://schemas.microsoft.com/office/drawing/2014/main" id="{64FB48F0-7FB2-2E83-F219-55FFD813E7D0}"/>
              </a:ext>
            </a:extLst>
          </p:cNvPr>
          <p:cNvSpPr txBox="1"/>
          <p:nvPr/>
        </p:nvSpPr>
        <p:spPr>
          <a:xfrm>
            <a:off x="5760607" y="4824181"/>
            <a:ext cx="1633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14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Đáp</a:t>
            </a:r>
            <a:r>
              <a:rPr kumimoji="0" lang="en-US" sz="2400" b="0" i="0" u="none" strike="noStrike" kern="1200" cap="none" spc="-1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-14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-1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:</a:t>
            </a:r>
            <a:endParaRPr kumimoji="0" lang="vi-VN" sz="2400" b="0" i="0" u="none" strike="noStrike" kern="1200" cap="none" spc="-14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26" name="PHẠM DUYÊN 12 - 9Slide.vn">
            <a:extLst>
              <a:ext uri="{FF2B5EF4-FFF2-40B4-BE49-F238E27FC236}">
                <a16:creationId xmlns:a16="http://schemas.microsoft.com/office/drawing/2014/main" id="{1E3CD56C-C88A-826A-F4D6-C5961593EB75}"/>
              </a:ext>
            </a:extLst>
          </p:cNvPr>
          <p:cNvSpPr txBox="1"/>
          <p:nvPr/>
        </p:nvSpPr>
        <p:spPr>
          <a:xfrm>
            <a:off x="6978122" y="4844192"/>
            <a:ext cx="2003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18 860</a:t>
            </a:r>
            <a:r>
              <a:rPr kumimoji="0" lang="en-US" sz="2400" b="0" i="0" u="none" strike="noStrike" kern="1200" cap="none" spc="-1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-6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cuốn</a:t>
            </a:r>
            <a:r>
              <a:rPr kumimoji="0" lang="en-US" sz="2400" b="0" i="0" u="none" strike="noStrike" kern="1200" cap="none" spc="-1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endParaRPr kumimoji="0" lang="vi-VN" sz="2400" b="0" i="0" u="none" strike="noStrike" kern="1200" cap="none" spc="-14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32" name="PHẠM DUYÊN 8 - 9Slide.vn">
            <a:extLst>
              <a:ext uri="{FF2B5EF4-FFF2-40B4-BE49-F238E27FC236}">
                <a16:creationId xmlns:a16="http://schemas.microsoft.com/office/drawing/2014/main" id="{83882FF7-C49D-A22D-E310-826FB37A25F6}"/>
              </a:ext>
            </a:extLst>
          </p:cNvPr>
          <p:cNvSpPr txBox="1"/>
          <p:nvPr/>
        </p:nvSpPr>
        <p:spPr>
          <a:xfrm>
            <a:off x="2182865" y="3639194"/>
            <a:ext cx="8072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Cửa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hàng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đã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nhập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về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tất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cả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cuốn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sách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vở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:</a:t>
            </a:r>
          </a:p>
        </p:txBody>
      </p:sp>
      <p:sp>
        <p:nvSpPr>
          <p:cNvPr id="33" name="PHẠM DUYÊN 9 - 9Slide.vn">
            <a:extLst>
              <a:ext uri="{FF2B5EF4-FFF2-40B4-BE49-F238E27FC236}">
                <a16:creationId xmlns:a16="http://schemas.microsoft.com/office/drawing/2014/main" id="{4FA86652-C068-5FC6-DC04-DAC3C61BCA85}"/>
              </a:ext>
            </a:extLst>
          </p:cNvPr>
          <p:cNvSpPr txBox="1"/>
          <p:nvPr/>
        </p:nvSpPr>
        <p:spPr>
          <a:xfrm>
            <a:off x="3566333" y="4291388"/>
            <a:ext cx="6323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6 500 + 3 860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+ 8 500 =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18 860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 (</a:t>
            </a:r>
            <a:r>
              <a:rPr kumimoji="0" lang="en-US" sz="2400" b="0" i="0" u="none" strike="noStrike" kern="1200" cap="none" spc="-6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cuốn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E170AF-6618-FFE1-514A-D0696ECC58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-1873046"/>
            <a:ext cx="3712906" cy="17052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BC7981-76F5-04D8-6C56-43C72D0DCF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958" y="2123302"/>
            <a:ext cx="3712906" cy="17052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9781233-57E5-05CA-BABD-5FED258C86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399" y="7177053"/>
            <a:ext cx="3712906" cy="17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52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  <p:bldP spid="26" grpId="0"/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- 9Slide.vn">
            <a:extLst>
              <a:ext uri="{FF2B5EF4-FFF2-40B4-BE49-F238E27FC236}">
                <a16:creationId xmlns:a16="http://schemas.microsoft.com/office/drawing/2014/main" id="{0AB2DBBA-3412-49F1-9E3F-1849068C2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471" y="1371600"/>
            <a:ext cx="8151058" cy="30909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EA6D79E-16E6-7850-6E6B-2372C0B67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-1873046"/>
            <a:ext cx="3712906" cy="17052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71D2E3-6290-0CE5-21E1-870D95624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7521" y="2317986"/>
            <a:ext cx="3712906" cy="17052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975580-3BC6-5EB8-35C3-5793A1652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333" y="7326838"/>
            <a:ext cx="3712906" cy="17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801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HẠM DUYÊN 1 - 9Slide.vn">
            <a:extLst>
              <a:ext uri="{FF2B5EF4-FFF2-40B4-BE49-F238E27FC236}">
                <a16:creationId xmlns:a16="http://schemas.microsoft.com/office/drawing/2014/main" id="{39CA9AB1-4E7D-E89D-FE70-1510CD4C654B}"/>
              </a:ext>
            </a:extLst>
          </p:cNvPr>
          <p:cNvSpPr txBox="1"/>
          <p:nvPr/>
        </p:nvSpPr>
        <p:spPr>
          <a:xfrm>
            <a:off x="5377842" y="5326559"/>
            <a:ext cx="1630576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Tiết 1 </a:t>
            </a:r>
          </a:p>
        </p:txBody>
      </p:sp>
      <p:pic>
        <p:nvPicPr>
          <p:cNvPr id="6" name="PHẠM DUYÊN 2 - 9Slide.vn">
            <a:extLst>
              <a:ext uri="{FF2B5EF4-FFF2-40B4-BE49-F238E27FC236}">
                <a16:creationId xmlns:a16="http://schemas.microsoft.com/office/drawing/2014/main" id="{23ACCBB2-5BDB-3E3E-BAF8-4F7043A450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130685" flipH="1">
            <a:off x="7153577" y="921562"/>
            <a:ext cx="1247618" cy="586380"/>
          </a:xfrm>
          <a:prstGeom prst="rect">
            <a:avLst/>
          </a:prstGeom>
        </p:spPr>
      </p:pic>
      <p:pic>
        <p:nvPicPr>
          <p:cNvPr id="3" name="PHẠM DUYÊN 3 - 9Slide.vn">
            <a:extLst>
              <a:ext uri="{FF2B5EF4-FFF2-40B4-BE49-F238E27FC236}">
                <a16:creationId xmlns:a16="http://schemas.microsoft.com/office/drawing/2014/main" id="{B83AF8B1-8D04-2E2A-6990-0781B9377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93" y="1117600"/>
            <a:ext cx="1963286" cy="546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HẠM DUYÊN 4 - 9Slide.vn">
            <a:extLst>
              <a:ext uri="{FF2B5EF4-FFF2-40B4-BE49-F238E27FC236}">
                <a16:creationId xmlns:a16="http://schemas.microsoft.com/office/drawing/2014/main" id="{5CC6A370-F47C-4901-9B02-9811EFA918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73" t="15573" r="15473" b="26202"/>
          <a:stretch/>
        </p:blipFill>
        <p:spPr>
          <a:xfrm>
            <a:off x="4364330" y="1143000"/>
            <a:ext cx="3657600" cy="1600200"/>
          </a:xfrm>
          <a:prstGeom prst="rect">
            <a:avLst/>
          </a:prstGeom>
        </p:spPr>
      </p:pic>
      <p:pic>
        <p:nvPicPr>
          <p:cNvPr id="22" name="PHẠM DUYÊN 5 - 9Slide.vn">
            <a:extLst>
              <a:ext uri="{FF2B5EF4-FFF2-40B4-BE49-F238E27FC236}">
                <a16:creationId xmlns:a16="http://schemas.microsoft.com/office/drawing/2014/main" id="{806E0CD4-3613-9D53-B4A1-F60753C7CF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2590800"/>
            <a:ext cx="9033460" cy="28821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3D7F4D-25BB-7927-0EAD-516F40D2C4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924" y="-2138719"/>
            <a:ext cx="3319005" cy="17052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11EB5B-EF4B-E4AC-0F86-D49087037C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0292" y="2590800"/>
            <a:ext cx="2833501" cy="17052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99BE0A-7FBF-9984-72D2-D9EDC90393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923" y="6920702"/>
            <a:ext cx="3319005" cy="17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503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2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13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4" r="27198"/>
          <a:stretch>
            <a:fillRect/>
          </a:stretch>
        </p:blipFill>
        <p:spPr>
          <a:xfrm>
            <a:off x="5426002" y="-450420"/>
            <a:ext cx="6765999" cy="7146426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1941254" y="499730"/>
            <a:ext cx="8627510" cy="4827182"/>
            <a:chOff x="3188" y="884"/>
            <a:chExt cx="12830" cy="8574"/>
          </a:xfrm>
        </p:grpSpPr>
        <p:grpSp>
          <p:nvGrpSpPr>
            <p:cNvPr id="34" name="组合 33"/>
            <p:cNvGrpSpPr/>
            <p:nvPr/>
          </p:nvGrpSpPr>
          <p:grpSpPr>
            <a:xfrm>
              <a:off x="3188" y="1840"/>
              <a:ext cx="12830" cy="7618"/>
              <a:chOff x="3188" y="1840"/>
              <a:chExt cx="12830" cy="7618"/>
            </a:xfrm>
          </p:grpSpPr>
          <p:sp>
            <p:nvSpPr>
              <p:cNvPr id="2" name="圆角矩形 1"/>
              <p:cNvSpPr/>
              <p:nvPr/>
            </p:nvSpPr>
            <p:spPr>
              <a:xfrm>
                <a:off x="3188" y="1840"/>
                <a:ext cx="12830" cy="7619"/>
              </a:xfrm>
              <a:prstGeom prst="roundRect">
                <a:avLst>
                  <a:gd name="adj" fmla="val 8505"/>
                </a:avLst>
              </a:prstGeom>
              <a:solidFill>
                <a:schemeClr val="bg1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>
                <a:off x="3414" y="2038"/>
                <a:ext cx="12385" cy="7229"/>
              </a:xfrm>
              <a:prstGeom prst="roundRect">
                <a:avLst>
                  <a:gd name="adj" fmla="val 8505"/>
                </a:avLst>
              </a:prstGeom>
              <a:noFill/>
              <a:ln w="38100" cmpd="sng">
                <a:solidFill>
                  <a:schemeClr val="tx1"/>
                </a:solidFill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4658" y="884"/>
              <a:ext cx="9890" cy="2178"/>
              <a:chOff x="5232" y="884"/>
              <a:chExt cx="9890" cy="2178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5232" y="884"/>
                <a:ext cx="1583" cy="2179"/>
                <a:chOff x="5232" y="884"/>
                <a:chExt cx="1583" cy="2179"/>
              </a:xfrm>
            </p:grpSpPr>
            <p:sp>
              <p:nvSpPr>
                <p:cNvPr id="5" name="椭圆 4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" name="椭圆 2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" name="矩形 5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9386" y="884"/>
                <a:ext cx="1583" cy="2179"/>
                <a:chOff x="5232" y="884"/>
                <a:chExt cx="1583" cy="2179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7309" y="884"/>
                <a:ext cx="1583" cy="2179"/>
                <a:chOff x="5232" y="884"/>
                <a:chExt cx="1583" cy="2179"/>
              </a:xfrm>
            </p:grpSpPr>
            <p:sp>
              <p:nvSpPr>
                <p:cNvPr id="14" name="椭圆 13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11463" y="884"/>
                <a:ext cx="1583" cy="2179"/>
                <a:chOff x="5232" y="884"/>
                <a:chExt cx="1583" cy="2179"/>
              </a:xfrm>
            </p:grpSpPr>
            <p:sp>
              <p:nvSpPr>
                <p:cNvPr id="25" name="椭圆 24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6" name="椭圆 25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13540" y="884"/>
                <a:ext cx="1583" cy="2179"/>
                <a:chOff x="5232" y="884"/>
                <a:chExt cx="1583" cy="2179"/>
              </a:xfrm>
            </p:grpSpPr>
            <p:sp>
              <p:nvSpPr>
                <p:cNvPr id="29" name="椭圆 28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</p:grp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07" y="319003"/>
            <a:ext cx="1756303" cy="1756303"/>
          </a:xfrm>
          <a:prstGeom prst="rect">
            <a:avLst/>
          </a:prstGeom>
        </p:spPr>
      </p:pic>
      <p:pic>
        <p:nvPicPr>
          <p:cNvPr id="36" name="图片 35" descr="E:\PPT\PPT\外\8月15号绿色黑板卡通风课件PPT模板\图层 2.png图层 2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0" y="4184016"/>
            <a:ext cx="4425950" cy="267398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30" y="2372475"/>
            <a:ext cx="2211528" cy="2258348"/>
          </a:xfrm>
          <a:prstGeom prst="rect">
            <a:avLst/>
          </a:prstGeom>
        </p:spPr>
      </p:pic>
      <p:pic>
        <p:nvPicPr>
          <p:cNvPr id="39" name="图片 38" descr="E:\PPT\PPT\外\8月15号绿色黑板卡通风课件PPT模板\矢量智能对象.png矢量智能对象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709774" y="4321958"/>
            <a:ext cx="2542540" cy="26377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8D63B0-2F11-7734-F0C8-9EAB2B9423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5517" y="1748191"/>
            <a:ext cx="3998391" cy="590095"/>
          </a:xfrm>
          <a:prstGeom prst="rect">
            <a:avLst/>
          </a:prstGeom>
        </p:spPr>
      </p:pic>
      <p:sp>
        <p:nvSpPr>
          <p:cNvPr id="7" name="文本框 18">
            <a:extLst>
              <a:ext uri="{FF2B5EF4-FFF2-40B4-BE49-F238E27FC236}">
                <a16:creationId xmlns:a16="http://schemas.microsoft.com/office/drawing/2014/main" id="{F3D48C94-621F-3F25-83C9-46F5CD69CED1}"/>
              </a:ext>
            </a:extLst>
          </p:cNvPr>
          <p:cNvSpPr txBox="1"/>
          <p:nvPr/>
        </p:nvSpPr>
        <p:spPr>
          <a:xfrm>
            <a:off x="2615159" y="2445471"/>
            <a:ext cx="7635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Tính được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cộng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nhớ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    </a:t>
            </a:r>
          </a:p>
        </p:txBody>
      </p:sp>
      <p:sp>
        <p:nvSpPr>
          <p:cNvPr id="18" name="文本框 18">
            <a:extLst>
              <a:ext uri="{FF2B5EF4-FFF2-40B4-BE49-F238E27FC236}">
                <a16:creationId xmlns:a16="http://schemas.microsoft.com/office/drawing/2014/main" id="{D72FEFC8-8127-7F36-FCD4-8AF860E9DA4E}"/>
              </a:ext>
            </a:extLst>
          </p:cNvPr>
          <p:cNvSpPr txBox="1"/>
          <p:nvPr/>
        </p:nvSpPr>
        <p:spPr>
          <a:xfrm>
            <a:off x="2615158" y="3440532"/>
            <a:ext cx="762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Vận dụng giải các bài toán thực tế liên quan đến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cộng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0351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- 9Slide.vn">
            <a:extLst>
              <a:ext uri="{FF2B5EF4-FFF2-40B4-BE49-F238E27FC236}">
                <a16:creationId xmlns:a16="http://schemas.microsoft.com/office/drawing/2014/main" id="{112FE328-7BAC-5E25-8E06-BE3A6C9CE1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406" y="1418609"/>
            <a:ext cx="4191000" cy="2095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09ABE3-49C2-9409-8324-EE106D021F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-1873046"/>
            <a:ext cx="3712906" cy="17052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3927DB-2F09-9611-6BCF-BBC695541E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581" y="7196052"/>
            <a:ext cx="3712906" cy="17052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92923D-4B9D-0082-0D3D-89CC51787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1662" y="2259881"/>
            <a:ext cx="3712906" cy="17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693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1 - 9Slide.vn">
            <a:extLst>
              <a:ext uri="{FF2B5EF4-FFF2-40B4-BE49-F238E27FC236}">
                <a16:creationId xmlns:a16="http://schemas.microsoft.com/office/drawing/2014/main" id="{505176F5-97E3-F27F-EE32-0CDAF3E72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2"/>
          <a:stretch/>
        </p:blipFill>
        <p:spPr>
          <a:xfrm>
            <a:off x="838200" y="2079264"/>
            <a:ext cx="10820400" cy="4321536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4" name="PHẠM DUYÊN 2 - 9Slide.vn">
            <a:extLst>
              <a:ext uri="{FF2B5EF4-FFF2-40B4-BE49-F238E27FC236}">
                <a16:creationId xmlns:a16="http://schemas.microsoft.com/office/drawing/2014/main" id="{C71BE2B0-F1D4-64E8-C41C-BC974E75E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426605"/>
            <a:ext cx="1718397" cy="859199"/>
          </a:xfrm>
          <a:prstGeom prst="rect">
            <a:avLst/>
          </a:prstGeom>
        </p:spPr>
      </p:pic>
      <p:grpSp>
        <p:nvGrpSpPr>
          <p:cNvPr id="5" name="PHẠM DUYÊN 3 - 9Slide.vn">
            <a:extLst>
              <a:ext uri="{FF2B5EF4-FFF2-40B4-BE49-F238E27FC236}">
                <a16:creationId xmlns:a16="http://schemas.microsoft.com/office/drawing/2014/main" id="{57019C9B-F335-083A-4E18-058CF62DCEF1}"/>
              </a:ext>
            </a:extLst>
          </p:cNvPr>
          <p:cNvGrpSpPr/>
          <p:nvPr/>
        </p:nvGrpSpPr>
        <p:grpSpPr>
          <a:xfrm>
            <a:off x="826389" y="1722922"/>
            <a:ext cx="2099692" cy="1153602"/>
            <a:chOff x="873825" y="2610183"/>
            <a:chExt cx="3881054" cy="1902468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848416E-BD99-7001-EFC0-F2248FD450CF}"/>
                </a:ext>
              </a:extLst>
            </p:cNvPr>
            <p:cNvSpPr/>
            <p:nvPr/>
          </p:nvSpPr>
          <p:spPr>
            <a:xfrm>
              <a:off x="873825" y="2610183"/>
              <a:ext cx="3881054" cy="1902468"/>
            </a:xfrm>
            <a:custGeom>
              <a:avLst/>
              <a:gdLst>
                <a:gd name="connsiteX0" fmla="*/ 190504 w 2929390"/>
                <a:gd name="connsiteY0" fmla="*/ 0 h 1435968"/>
                <a:gd name="connsiteX1" fmla="*/ 2738886 w 2929390"/>
                <a:gd name="connsiteY1" fmla="*/ 0 h 1435968"/>
                <a:gd name="connsiteX2" fmla="*/ 2929390 w 2929390"/>
                <a:gd name="connsiteY2" fmla="*/ 190504 h 1435968"/>
                <a:gd name="connsiteX3" fmla="*/ 2929390 w 2929390"/>
                <a:gd name="connsiteY3" fmla="*/ 952496 h 1435968"/>
                <a:gd name="connsiteX4" fmla="*/ 2738886 w 2929390"/>
                <a:gd name="connsiteY4" fmla="*/ 1143000 h 1435968"/>
                <a:gd name="connsiteX5" fmla="*/ 1873085 w 2929390"/>
                <a:gd name="connsiteY5" fmla="*/ 1143000 h 1435968"/>
                <a:gd name="connsiteX6" fmla="*/ 1880898 w 2929390"/>
                <a:gd name="connsiteY6" fmla="*/ 1205247 h 1435968"/>
                <a:gd name="connsiteX7" fmla="*/ 2002361 w 2929390"/>
                <a:gd name="connsiteY7" fmla="*/ 1435968 h 1435968"/>
                <a:gd name="connsiteX8" fmla="*/ 1683281 w 2929390"/>
                <a:gd name="connsiteY8" fmla="*/ 1267180 h 1435968"/>
                <a:gd name="connsiteX9" fmla="*/ 1599876 w 2929390"/>
                <a:gd name="connsiteY9" fmla="*/ 1158634 h 1435968"/>
                <a:gd name="connsiteX10" fmla="*/ 1591532 w 2929390"/>
                <a:gd name="connsiteY10" fmla="*/ 1143000 h 1435968"/>
                <a:gd name="connsiteX11" fmla="*/ 190504 w 2929390"/>
                <a:gd name="connsiteY11" fmla="*/ 1143000 h 1435968"/>
                <a:gd name="connsiteX12" fmla="*/ 0 w 2929390"/>
                <a:gd name="connsiteY12" fmla="*/ 952496 h 1435968"/>
                <a:gd name="connsiteX13" fmla="*/ 0 w 2929390"/>
                <a:gd name="connsiteY13" fmla="*/ 190504 h 1435968"/>
                <a:gd name="connsiteX14" fmla="*/ 190504 w 2929390"/>
                <a:gd name="connsiteY14" fmla="*/ 0 h 1435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9390" h="1435968">
                  <a:moveTo>
                    <a:pt x="190504" y="0"/>
                  </a:moveTo>
                  <a:lnTo>
                    <a:pt x="2738886" y="0"/>
                  </a:lnTo>
                  <a:cubicBezTo>
                    <a:pt x="2844098" y="0"/>
                    <a:pt x="2929390" y="85292"/>
                    <a:pt x="2929390" y="190504"/>
                  </a:cubicBezTo>
                  <a:lnTo>
                    <a:pt x="2929390" y="952496"/>
                  </a:lnTo>
                  <a:cubicBezTo>
                    <a:pt x="2929390" y="1057708"/>
                    <a:pt x="2844098" y="1143000"/>
                    <a:pt x="2738886" y="1143000"/>
                  </a:cubicBezTo>
                  <a:lnTo>
                    <a:pt x="1873085" y="1143000"/>
                  </a:lnTo>
                  <a:lnTo>
                    <a:pt x="1880898" y="1205247"/>
                  </a:lnTo>
                  <a:cubicBezTo>
                    <a:pt x="1901963" y="1291530"/>
                    <a:pt x="1949209" y="1361904"/>
                    <a:pt x="2002361" y="1435968"/>
                  </a:cubicBezTo>
                  <a:cubicBezTo>
                    <a:pt x="1866631" y="1393993"/>
                    <a:pt x="1773765" y="1344875"/>
                    <a:pt x="1683281" y="1267180"/>
                  </a:cubicBezTo>
                  <a:cubicBezTo>
                    <a:pt x="1660272" y="1247703"/>
                    <a:pt x="1628734" y="1206443"/>
                    <a:pt x="1599876" y="1158634"/>
                  </a:cubicBezTo>
                  <a:lnTo>
                    <a:pt x="1591532" y="1143000"/>
                  </a:lnTo>
                  <a:lnTo>
                    <a:pt x="190504" y="1143000"/>
                  </a:lnTo>
                  <a:cubicBezTo>
                    <a:pt x="85292" y="1143000"/>
                    <a:pt x="0" y="1057708"/>
                    <a:pt x="0" y="952496"/>
                  </a:cubicBezTo>
                  <a:lnTo>
                    <a:pt x="0" y="190504"/>
                  </a:lnTo>
                  <a:cubicBezTo>
                    <a:pt x="0" y="85292"/>
                    <a:pt x="85292" y="0"/>
                    <a:pt x="190504" y="0"/>
                  </a:cubicBezTo>
                  <a:close/>
                </a:path>
              </a:pathLst>
            </a:custGeom>
            <a:gradFill flip="none" rotWithShape="1">
              <a:gsLst>
                <a:gs pos="86000">
                  <a:srgbClr val="147E93"/>
                </a:gs>
                <a:gs pos="48000">
                  <a:srgbClr val="B0ECED"/>
                </a:gs>
                <a:gs pos="0">
                  <a:srgbClr val="15F4FF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-53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endParaRPr>
            </a:p>
          </p:txBody>
        </p:sp>
        <p:sp>
          <p:nvSpPr>
            <p:cNvPr id="7" name="PHẠM DUYÊN 2 - 9Slide.vn">
              <a:extLst>
                <a:ext uri="{FF2B5EF4-FFF2-40B4-BE49-F238E27FC236}">
                  <a16:creationId xmlns:a16="http://schemas.microsoft.com/office/drawing/2014/main" id="{CD9E4DE4-FCFA-1065-D614-6C14C9008DC8}"/>
                </a:ext>
              </a:extLst>
            </p:cNvPr>
            <p:cNvSpPr txBox="1"/>
            <p:nvPr/>
          </p:nvSpPr>
          <p:spPr>
            <a:xfrm>
              <a:off x="1090017" y="2724550"/>
              <a:ext cx="3327241" cy="130953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-53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  <a:t>Có</a:t>
              </a:r>
              <a:r>
                <a:rPr kumimoji="0" lang="en-US" sz="2400" b="0" i="0" u="none" strike="noStrike" kern="1200" cap="none" spc="-53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  <a:t> 12 547</a:t>
              </a:r>
              <a:br>
                <a:rPr kumimoji="0" lang="en-US" sz="2400" b="0" i="0" u="none" strike="noStrike" kern="1200" cap="none" spc="-53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</a:br>
              <a:r>
                <a:rPr kumimoji="0" lang="en-US" sz="2400" b="0" i="0" u="none" strike="noStrike" kern="1200" cap="none" spc="-53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  <a:t>cây</a:t>
              </a:r>
              <a:r>
                <a:rPr kumimoji="0" lang="en-US" sz="2400" b="0" i="0" u="none" strike="noStrike" kern="1200" cap="none" spc="-53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-53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  <a:t>cà</a:t>
              </a:r>
              <a:r>
                <a:rPr kumimoji="0" lang="en-US" sz="2400" b="0" i="0" u="none" strike="noStrike" kern="1200" cap="none" spc="-53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-53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  <a:t>phê</a:t>
              </a:r>
              <a:r>
                <a:rPr kumimoji="0" lang="en-US" sz="2400" b="0" i="0" u="none" strike="noStrike" kern="1200" cap="none" spc="-53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8" name="PHẠM DUYÊN 4 - 9Slide.vn">
            <a:extLst>
              <a:ext uri="{FF2B5EF4-FFF2-40B4-BE49-F238E27FC236}">
                <a16:creationId xmlns:a16="http://schemas.microsoft.com/office/drawing/2014/main" id="{504657DF-44CF-FEC8-CD15-DAD5C60028EC}"/>
              </a:ext>
            </a:extLst>
          </p:cNvPr>
          <p:cNvGrpSpPr/>
          <p:nvPr/>
        </p:nvGrpSpPr>
        <p:grpSpPr>
          <a:xfrm>
            <a:off x="6096000" y="1215470"/>
            <a:ext cx="2099692" cy="1153602"/>
            <a:chOff x="873825" y="2610183"/>
            <a:chExt cx="3881054" cy="190246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5D834E5-76A2-6424-D09D-3516119341DD}"/>
                </a:ext>
              </a:extLst>
            </p:cNvPr>
            <p:cNvSpPr/>
            <p:nvPr/>
          </p:nvSpPr>
          <p:spPr>
            <a:xfrm flipH="1">
              <a:off x="873825" y="2610183"/>
              <a:ext cx="3881054" cy="1902468"/>
            </a:xfrm>
            <a:custGeom>
              <a:avLst/>
              <a:gdLst>
                <a:gd name="connsiteX0" fmla="*/ 190504 w 2929390"/>
                <a:gd name="connsiteY0" fmla="*/ 0 h 1435968"/>
                <a:gd name="connsiteX1" fmla="*/ 2738886 w 2929390"/>
                <a:gd name="connsiteY1" fmla="*/ 0 h 1435968"/>
                <a:gd name="connsiteX2" fmla="*/ 2929390 w 2929390"/>
                <a:gd name="connsiteY2" fmla="*/ 190504 h 1435968"/>
                <a:gd name="connsiteX3" fmla="*/ 2929390 w 2929390"/>
                <a:gd name="connsiteY3" fmla="*/ 952496 h 1435968"/>
                <a:gd name="connsiteX4" fmla="*/ 2738886 w 2929390"/>
                <a:gd name="connsiteY4" fmla="*/ 1143000 h 1435968"/>
                <a:gd name="connsiteX5" fmla="*/ 1873085 w 2929390"/>
                <a:gd name="connsiteY5" fmla="*/ 1143000 h 1435968"/>
                <a:gd name="connsiteX6" fmla="*/ 1880898 w 2929390"/>
                <a:gd name="connsiteY6" fmla="*/ 1205247 h 1435968"/>
                <a:gd name="connsiteX7" fmla="*/ 2002361 w 2929390"/>
                <a:gd name="connsiteY7" fmla="*/ 1435968 h 1435968"/>
                <a:gd name="connsiteX8" fmla="*/ 1683281 w 2929390"/>
                <a:gd name="connsiteY8" fmla="*/ 1267180 h 1435968"/>
                <a:gd name="connsiteX9" fmla="*/ 1599876 w 2929390"/>
                <a:gd name="connsiteY9" fmla="*/ 1158634 h 1435968"/>
                <a:gd name="connsiteX10" fmla="*/ 1591532 w 2929390"/>
                <a:gd name="connsiteY10" fmla="*/ 1143000 h 1435968"/>
                <a:gd name="connsiteX11" fmla="*/ 190504 w 2929390"/>
                <a:gd name="connsiteY11" fmla="*/ 1143000 h 1435968"/>
                <a:gd name="connsiteX12" fmla="*/ 0 w 2929390"/>
                <a:gd name="connsiteY12" fmla="*/ 952496 h 1435968"/>
                <a:gd name="connsiteX13" fmla="*/ 0 w 2929390"/>
                <a:gd name="connsiteY13" fmla="*/ 190504 h 1435968"/>
                <a:gd name="connsiteX14" fmla="*/ 190504 w 2929390"/>
                <a:gd name="connsiteY14" fmla="*/ 0 h 1435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9390" h="1435968">
                  <a:moveTo>
                    <a:pt x="190504" y="0"/>
                  </a:moveTo>
                  <a:lnTo>
                    <a:pt x="2738886" y="0"/>
                  </a:lnTo>
                  <a:cubicBezTo>
                    <a:pt x="2844098" y="0"/>
                    <a:pt x="2929390" y="85292"/>
                    <a:pt x="2929390" y="190504"/>
                  </a:cubicBezTo>
                  <a:lnTo>
                    <a:pt x="2929390" y="952496"/>
                  </a:lnTo>
                  <a:cubicBezTo>
                    <a:pt x="2929390" y="1057708"/>
                    <a:pt x="2844098" y="1143000"/>
                    <a:pt x="2738886" y="1143000"/>
                  </a:cubicBezTo>
                  <a:lnTo>
                    <a:pt x="1873085" y="1143000"/>
                  </a:lnTo>
                  <a:lnTo>
                    <a:pt x="1880898" y="1205247"/>
                  </a:lnTo>
                  <a:cubicBezTo>
                    <a:pt x="1901963" y="1291530"/>
                    <a:pt x="1949209" y="1361904"/>
                    <a:pt x="2002361" y="1435968"/>
                  </a:cubicBezTo>
                  <a:cubicBezTo>
                    <a:pt x="1866631" y="1393993"/>
                    <a:pt x="1773765" y="1344875"/>
                    <a:pt x="1683281" y="1267180"/>
                  </a:cubicBezTo>
                  <a:cubicBezTo>
                    <a:pt x="1660272" y="1247703"/>
                    <a:pt x="1628734" y="1206443"/>
                    <a:pt x="1599876" y="1158634"/>
                  </a:cubicBezTo>
                  <a:lnTo>
                    <a:pt x="1591532" y="1143000"/>
                  </a:lnTo>
                  <a:lnTo>
                    <a:pt x="190504" y="1143000"/>
                  </a:lnTo>
                  <a:cubicBezTo>
                    <a:pt x="85292" y="1143000"/>
                    <a:pt x="0" y="1057708"/>
                    <a:pt x="0" y="952496"/>
                  </a:cubicBezTo>
                  <a:lnTo>
                    <a:pt x="0" y="190504"/>
                  </a:lnTo>
                  <a:cubicBezTo>
                    <a:pt x="0" y="85292"/>
                    <a:pt x="85292" y="0"/>
                    <a:pt x="190504" y="0"/>
                  </a:cubicBezTo>
                  <a:close/>
                </a:path>
              </a:pathLst>
            </a:custGeom>
            <a:gradFill flip="none" rotWithShape="1">
              <a:gsLst>
                <a:gs pos="86000">
                  <a:srgbClr val="147E93"/>
                </a:gs>
                <a:gs pos="48000">
                  <a:srgbClr val="B0ECED"/>
                </a:gs>
                <a:gs pos="0">
                  <a:srgbClr val="15F4FF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-53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endParaRPr>
            </a:p>
          </p:txBody>
        </p:sp>
        <p:sp>
          <p:nvSpPr>
            <p:cNvPr id="10" name="PHẠM DUYÊN 2 - 9Slide.vn">
              <a:extLst>
                <a:ext uri="{FF2B5EF4-FFF2-40B4-BE49-F238E27FC236}">
                  <a16:creationId xmlns:a16="http://schemas.microsoft.com/office/drawing/2014/main" id="{07ABF58D-C2A0-DBC3-FEC5-28D54AA0AA2B}"/>
                </a:ext>
              </a:extLst>
            </p:cNvPr>
            <p:cNvSpPr txBox="1"/>
            <p:nvPr/>
          </p:nvSpPr>
          <p:spPr>
            <a:xfrm>
              <a:off x="1090017" y="2724550"/>
              <a:ext cx="3327241" cy="130953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-53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  <a:t>Có 23 628</a:t>
              </a:r>
              <a:br>
                <a:rPr kumimoji="0" lang="en-US" sz="2400" b="0" i="0" u="none" strike="noStrike" kern="1200" cap="none" spc="-53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</a:br>
              <a:r>
                <a:rPr kumimoji="0" lang="en-US" sz="2400" b="0" i="0" u="none" strike="noStrike" kern="1200" cap="none" spc="-53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  <a:t>cây ca cao.</a:t>
              </a:r>
            </a:p>
          </p:txBody>
        </p:sp>
      </p:grpSp>
      <p:grpSp>
        <p:nvGrpSpPr>
          <p:cNvPr id="11" name="PHẠM DUYÊN 5 - 9Slide.vn">
            <a:extLst>
              <a:ext uri="{FF2B5EF4-FFF2-40B4-BE49-F238E27FC236}">
                <a16:creationId xmlns:a16="http://schemas.microsoft.com/office/drawing/2014/main" id="{26D5BF46-EC24-7A02-0B94-02253CD3B4EC}"/>
              </a:ext>
            </a:extLst>
          </p:cNvPr>
          <p:cNvGrpSpPr/>
          <p:nvPr/>
        </p:nvGrpSpPr>
        <p:grpSpPr>
          <a:xfrm>
            <a:off x="9147123" y="1454184"/>
            <a:ext cx="2511477" cy="1829776"/>
            <a:chOff x="1111304" y="2600920"/>
            <a:chExt cx="3327241" cy="1911731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29EE4AB-3269-CBCF-4813-24B4052D2EFB}"/>
                </a:ext>
              </a:extLst>
            </p:cNvPr>
            <p:cNvSpPr/>
            <p:nvPr/>
          </p:nvSpPr>
          <p:spPr>
            <a:xfrm flipH="1">
              <a:off x="1388435" y="2610183"/>
              <a:ext cx="2851835" cy="1902468"/>
            </a:xfrm>
            <a:custGeom>
              <a:avLst/>
              <a:gdLst>
                <a:gd name="connsiteX0" fmla="*/ 190504 w 2929390"/>
                <a:gd name="connsiteY0" fmla="*/ 0 h 1435968"/>
                <a:gd name="connsiteX1" fmla="*/ 2738886 w 2929390"/>
                <a:gd name="connsiteY1" fmla="*/ 0 h 1435968"/>
                <a:gd name="connsiteX2" fmla="*/ 2929390 w 2929390"/>
                <a:gd name="connsiteY2" fmla="*/ 190504 h 1435968"/>
                <a:gd name="connsiteX3" fmla="*/ 2929390 w 2929390"/>
                <a:gd name="connsiteY3" fmla="*/ 952496 h 1435968"/>
                <a:gd name="connsiteX4" fmla="*/ 2738886 w 2929390"/>
                <a:gd name="connsiteY4" fmla="*/ 1143000 h 1435968"/>
                <a:gd name="connsiteX5" fmla="*/ 1873085 w 2929390"/>
                <a:gd name="connsiteY5" fmla="*/ 1143000 h 1435968"/>
                <a:gd name="connsiteX6" fmla="*/ 1880898 w 2929390"/>
                <a:gd name="connsiteY6" fmla="*/ 1205247 h 1435968"/>
                <a:gd name="connsiteX7" fmla="*/ 2002361 w 2929390"/>
                <a:gd name="connsiteY7" fmla="*/ 1435968 h 1435968"/>
                <a:gd name="connsiteX8" fmla="*/ 1683281 w 2929390"/>
                <a:gd name="connsiteY8" fmla="*/ 1267180 h 1435968"/>
                <a:gd name="connsiteX9" fmla="*/ 1599876 w 2929390"/>
                <a:gd name="connsiteY9" fmla="*/ 1158634 h 1435968"/>
                <a:gd name="connsiteX10" fmla="*/ 1591532 w 2929390"/>
                <a:gd name="connsiteY10" fmla="*/ 1143000 h 1435968"/>
                <a:gd name="connsiteX11" fmla="*/ 190504 w 2929390"/>
                <a:gd name="connsiteY11" fmla="*/ 1143000 h 1435968"/>
                <a:gd name="connsiteX12" fmla="*/ 0 w 2929390"/>
                <a:gd name="connsiteY12" fmla="*/ 952496 h 1435968"/>
                <a:gd name="connsiteX13" fmla="*/ 0 w 2929390"/>
                <a:gd name="connsiteY13" fmla="*/ 190504 h 1435968"/>
                <a:gd name="connsiteX14" fmla="*/ 190504 w 2929390"/>
                <a:gd name="connsiteY14" fmla="*/ 0 h 1435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9390" h="1435968">
                  <a:moveTo>
                    <a:pt x="190504" y="0"/>
                  </a:moveTo>
                  <a:lnTo>
                    <a:pt x="2738886" y="0"/>
                  </a:lnTo>
                  <a:cubicBezTo>
                    <a:pt x="2844098" y="0"/>
                    <a:pt x="2929390" y="85292"/>
                    <a:pt x="2929390" y="190504"/>
                  </a:cubicBezTo>
                  <a:lnTo>
                    <a:pt x="2929390" y="952496"/>
                  </a:lnTo>
                  <a:cubicBezTo>
                    <a:pt x="2929390" y="1057708"/>
                    <a:pt x="2844098" y="1143000"/>
                    <a:pt x="2738886" y="1143000"/>
                  </a:cubicBezTo>
                  <a:lnTo>
                    <a:pt x="1873085" y="1143000"/>
                  </a:lnTo>
                  <a:lnTo>
                    <a:pt x="1880898" y="1205247"/>
                  </a:lnTo>
                  <a:cubicBezTo>
                    <a:pt x="1901963" y="1291530"/>
                    <a:pt x="1949209" y="1361904"/>
                    <a:pt x="2002361" y="1435968"/>
                  </a:cubicBezTo>
                  <a:cubicBezTo>
                    <a:pt x="1866631" y="1393993"/>
                    <a:pt x="1773765" y="1344875"/>
                    <a:pt x="1683281" y="1267180"/>
                  </a:cubicBezTo>
                  <a:cubicBezTo>
                    <a:pt x="1660272" y="1247703"/>
                    <a:pt x="1628734" y="1206443"/>
                    <a:pt x="1599876" y="1158634"/>
                  </a:cubicBezTo>
                  <a:lnTo>
                    <a:pt x="1591532" y="1143000"/>
                  </a:lnTo>
                  <a:lnTo>
                    <a:pt x="190504" y="1143000"/>
                  </a:lnTo>
                  <a:cubicBezTo>
                    <a:pt x="85292" y="1143000"/>
                    <a:pt x="0" y="1057708"/>
                    <a:pt x="0" y="952496"/>
                  </a:cubicBezTo>
                  <a:lnTo>
                    <a:pt x="0" y="190504"/>
                  </a:lnTo>
                  <a:cubicBezTo>
                    <a:pt x="0" y="85292"/>
                    <a:pt x="85292" y="0"/>
                    <a:pt x="190504" y="0"/>
                  </a:cubicBezTo>
                  <a:close/>
                </a:path>
              </a:pathLst>
            </a:custGeom>
            <a:gradFill flip="none" rotWithShape="1">
              <a:gsLst>
                <a:gs pos="86000">
                  <a:srgbClr val="147E93"/>
                </a:gs>
                <a:gs pos="48000">
                  <a:srgbClr val="B0ECED"/>
                </a:gs>
                <a:gs pos="0">
                  <a:srgbClr val="15F4FF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-53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endParaRPr>
            </a:p>
          </p:txBody>
        </p:sp>
        <p:sp>
          <p:nvSpPr>
            <p:cNvPr id="13" name="PHẠM DUYÊN 2 - 9Slide.vn">
              <a:extLst>
                <a:ext uri="{FF2B5EF4-FFF2-40B4-BE49-F238E27FC236}">
                  <a16:creationId xmlns:a16="http://schemas.microsoft.com/office/drawing/2014/main" id="{7B5A6A93-3D0E-C838-FC50-FD6155D79262}"/>
                </a:ext>
              </a:extLst>
            </p:cNvPr>
            <p:cNvSpPr txBox="1"/>
            <p:nvPr/>
          </p:nvSpPr>
          <p:spPr>
            <a:xfrm>
              <a:off x="1111304" y="2600920"/>
              <a:ext cx="3327241" cy="156279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-53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  <a:t>Có tất cả</a:t>
              </a:r>
              <a:br>
                <a:rPr kumimoji="0" lang="en-US" sz="2400" b="0" i="0" u="none" strike="noStrike" kern="1200" cap="none" spc="-53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</a:br>
              <a:r>
                <a:rPr kumimoji="0" lang="en-US" sz="2400" b="0" i="0" u="none" strike="noStrike" kern="1200" cap="none" spc="-53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  <a:t>bao nhiêu cây</a:t>
              </a:r>
              <a:br>
                <a:rPr kumimoji="0" lang="en-US" sz="2400" b="0" i="0" u="none" strike="noStrike" kern="1200" cap="none" spc="-53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</a:br>
              <a:r>
                <a:rPr kumimoji="0" lang="en-US" sz="2400" b="0" i="0" u="none" strike="noStrike" kern="1200" cap="none" spc="-53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  <a:t>cà phê và cây</a:t>
              </a:r>
              <a:br>
                <a:rPr kumimoji="0" lang="en-US" sz="2400" b="0" i="0" u="none" strike="noStrike" kern="1200" cap="none" spc="-53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</a:br>
              <a:r>
                <a:rPr kumimoji="0" lang="en-US" sz="2400" b="0" i="0" u="none" strike="noStrike" kern="1200" cap="none" spc="-53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#9Slide03 Sofia Pro Soft Bold"/>
                  <a:ea typeface="+mn-ea"/>
                  <a:cs typeface="+mn-cs"/>
                </a:rPr>
                <a:t>ca cao?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53DFEC7-7692-471D-01CE-D29A67C4A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786" y="-1774246"/>
            <a:ext cx="3712906" cy="17052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C78FF44-22A3-5F1D-B99B-F09D2F24C9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547" y="7077370"/>
            <a:ext cx="3712906" cy="17052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FD7553-B993-DD8D-6DCA-59A11259E9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4898" y="2534819"/>
            <a:ext cx="3712906" cy="17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55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ẠM DUYÊN 1 - 9Slide.vn">
            <a:extLst>
              <a:ext uri="{FF2B5EF4-FFF2-40B4-BE49-F238E27FC236}">
                <a16:creationId xmlns:a16="http://schemas.microsoft.com/office/drawing/2014/main" id="{C05B8265-104D-41ED-D323-836FD52CE7BE}"/>
              </a:ext>
            </a:extLst>
          </p:cNvPr>
          <p:cNvSpPr txBox="1"/>
          <p:nvPr/>
        </p:nvSpPr>
        <p:spPr>
          <a:xfrm>
            <a:off x="3724947" y="907373"/>
            <a:ext cx="4742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AE4B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12 547 + 23 628 = ?</a:t>
            </a:r>
          </a:p>
        </p:txBody>
      </p:sp>
      <p:sp>
        <p:nvSpPr>
          <p:cNvPr id="2" name="PHẠM DUYÊN 2 - 9Slide.vn">
            <a:extLst>
              <a:ext uri="{FF2B5EF4-FFF2-40B4-BE49-F238E27FC236}">
                <a16:creationId xmlns:a16="http://schemas.microsoft.com/office/drawing/2014/main" id="{F3EFB63B-04CA-37C9-21E9-64FA756E8020}"/>
              </a:ext>
            </a:extLst>
          </p:cNvPr>
          <p:cNvSpPr/>
          <p:nvPr/>
        </p:nvSpPr>
        <p:spPr>
          <a:xfrm>
            <a:off x="3622304" y="882073"/>
            <a:ext cx="4947392" cy="708660"/>
          </a:xfrm>
          <a:prstGeom prst="roundRect">
            <a:avLst>
              <a:gd name="adj" fmla="val 14511"/>
            </a:avLst>
          </a:prstGeom>
          <a:noFill/>
          <a:ln w="28575">
            <a:solidFill>
              <a:srgbClr val="B0ECED"/>
            </a:solidFill>
            <a:prstDash val="solid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3" name="PHẠM DUYÊN 3 - 9Slide.vn">
            <a:extLst>
              <a:ext uri="{FF2B5EF4-FFF2-40B4-BE49-F238E27FC236}">
                <a16:creationId xmlns:a16="http://schemas.microsoft.com/office/drawing/2014/main" id="{330BDE1F-D802-F631-A73A-143CF12F6974}"/>
              </a:ext>
            </a:extLst>
          </p:cNvPr>
          <p:cNvGrpSpPr/>
          <p:nvPr/>
        </p:nvGrpSpPr>
        <p:grpSpPr>
          <a:xfrm>
            <a:off x="762000" y="2235200"/>
            <a:ext cx="2657476" cy="1369405"/>
            <a:chOff x="1295398" y="3953894"/>
            <a:chExt cx="3986215" cy="2054107"/>
          </a:xfrm>
        </p:grpSpPr>
        <p:sp>
          <p:nvSpPr>
            <p:cNvPr id="5" name="PHẠM DUYÊN 3 - 9Slide.vn">
              <a:extLst>
                <a:ext uri="{FF2B5EF4-FFF2-40B4-BE49-F238E27FC236}">
                  <a16:creationId xmlns:a16="http://schemas.microsoft.com/office/drawing/2014/main" id="{B834592A-0B47-FF27-1457-D42DDB18B911}"/>
                </a:ext>
              </a:extLst>
            </p:cNvPr>
            <p:cNvSpPr txBox="1"/>
            <p:nvPr/>
          </p:nvSpPr>
          <p:spPr>
            <a:xfrm>
              <a:off x="2631791" y="3953894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6" name="PHẠM DUYÊN 4 - 9Slide.vn">
              <a:extLst>
                <a:ext uri="{FF2B5EF4-FFF2-40B4-BE49-F238E27FC236}">
                  <a16:creationId xmlns:a16="http://schemas.microsoft.com/office/drawing/2014/main" id="{05E45B20-77D9-909D-18B8-E88864602423}"/>
                </a:ext>
              </a:extLst>
            </p:cNvPr>
            <p:cNvSpPr txBox="1"/>
            <p:nvPr/>
          </p:nvSpPr>
          <p:spPr>
            <a:xfrm>
              <a:off x="2631791" y="4853840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7" name="PHẠM DUYÊN 5 - 9Slide.vn">
              <a:extLst>
                <a:ext uri="{FF2B5EF4-FFF2-40B4-BE49-F238E27FC236}">
                  <a16:creationId xmlns:a16="http://schemas.microsoft.com/office/drawing/2014/main" id="{6253E211-4A4F-21E3-4FEC-3ED59EDB7B1E}"/>
                </a:ext>
              </a:extLst>
            </p:cNvPr>
            <p:cNvSpPr txBox="1"/>
            <p:nvPr/>
          </p:nvSpPr>
          <p:spPr>
            <a:xfrm>
              <a:off x="1295398" y="4325202"/>
              <a:ext cx="692276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+</a:t>
              </a:r>
            </a:p>
          </p:txBody>
        </p:sp>
        <p:cxnSp>
          <p:nvCxnSpPr>
            <p:cNvPr id="8" name="PHẠM DUYÊN 6 - 9Slide.vn">
              <a:extLst>
                <a:ext uri="{FF2B5EF4-FFF2-40B4-BE49-F238E27FC236}">
                  <a16:creationId xmlns:a16="http://schemas.microsoft.com/office/drawing/2014/main" id="{93A74127-BD16-53FC-500B-5993660B80F5}"/>
                </a:ext>
              </a:extLst>
            </p:cNvPr>
            <p:cNvCxnSpPr>
              <a:cxnSpLocks/>
            </p:cNvCxnSpPr>
            <p:nvPr/>
          </p:nvCxnSpPr>
          <p:spPr>
            <a:xfrm>
              <a:off x="1468015" y="5905500"/>
              <a:ext cx="3813598" cy="0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PHẠM DUYÊN 7 - 9Slide.vn">
              <a:extLst>
                <a:ext uri="{FF2B5EF4-FFF2-40B4-BE49-F238E27FC236}">
                  <a16:creationId xmlns:a16="http://schemas.microsoft.com/office/drawing/2014/main" id="{15A8559F-DB88-023C-F155-E427A99D9EFB}"/>
                </a:ext>
              </a:extLst>
            </p:cNvPr>
            <p:cNvSpPr txBox="1"/>
            <p:nvPr/>
          </p:nvSpPr>
          <p:spPr>
            <a:xfrm>
              <a:off x="3306101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0" name="PHẠM DUYÊN 8 - 9Slide.vn">
              <a:extLst>
                <a:ext uri="{FF2B5EF4-FFF2-40B4-BE49-F238E27FC236}">
                  <a16:creationId xmlns:a16="http://schemas.microsoft.com/office/drawing/2014/main" id="{30B4929F-5765-B6B6-C081-DFE24D35C564}"/>
                </a:ext>
              </a:extLst>
            </p:cNvPr>
            <p:cNvSpPr txBox="1"/>
            <p:nvPr/>
          </p:nvSpPr>
          <p:spPr>
            <a:xfrm>
              <a:off x="3306101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4" name="PHẠM DUYÊN 9 - 9Slide.vn">
              <a:extLst>
                <a:ext uri="{FF2B5EF4-FFF2-40B4-BE49-F238E27FC236}">
                  <a16:creationId xmlns:a16="http://schemas.microsoft.com/office/drawing/2014/main" id="{77E75DCC-EF77-0B19-7B90-9A8581C5F937}"/>
                </a:ext>
              </a:extLst>
            </p:cNvPr>
            <p:cNvSpPr txBox="1"/>
            <p:nvPr/>
          </p:nvSpPr>
          <p:spPr>
            <a:xfrm>
              <a:off x="3963219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5" name="PHẠM DUYÊN 10 - 9Slide.vn">
              <a:extLst>
                <a:ext uri="{FF2B5EF4-FFF2-40B4-BE49-F238E27FC236}">
                  <a16:creationId xmlns:a16="http://schemas.microsoft.com/office/drawing/2014/main" id="{92FFCD23-FAB5-C267-2274-C3D9A8824A8C}"/>
                </a:ext>
              </a:extLst>
            </p:cNvPr>
            <p:cNvSpPr txBox="1"/>
            <p:nvPr/>
          </p:nvSpPr>
          <p:spPr>
            <a:xfrm>
              <a:off x="3963219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6" name="PHẠM DUYÊN 11 - 9Slide.vn">
              <a:extLst>
                <a:ext uri="{FF2B5EF4-FFF2-40B4-BE49-F238E27FC236}">
                  <a16:creationId xmlns:a16="http://schemas.microsoft.com/office/drawing/2014/main" id="{D4BC8B08-6881-B2F6-4E1A-F8F47BE02146}"/>
                </a:ext>
              </a:extLst>
            </p:cNvPr>
            <p:cNvSpPr txBox="1"/>
            <p:nvPr/>
          </p:nvSpPr>
          <p:spPr>
            <a:xfrm>
              <a:off x="4620339" y="3953894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7" name="PHẠM DUYÊN 12 - 9Slide.vn">
              <a:extLst>
                <a:ext uri="{FF2B5EF4-FFF2-40B4-BE49-F238E27FC236}">
                  <a16:creationId xmlns:a16="http://schemas.microsoft.com/office/drawing/2014/main" id="{FD1B7B1C-6974-732F-EFC8-A7426D9974FF}"/>
                </a:ext>
              </a:extLst>
            </p:cNvPr>
            <p:cNvSpPr txBox="1"/>
            <p:nvPr/>
          </p:nvSpPr>
          <p:spPr>
            <a:xfrm>
              <a:off x="4620339" y="4853840"/>
              <a:ext cx="56126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1" name="PHẠM DUYÊN 3 - 9Slide.vn">
              <a:extLst>
                <a:ext uri="{FF2B5EF4-FFF2-40B4-BE49-F238E27FC236}">
                  <a16:creationId xmlns:a16="http://schemas.microsoft.com/office/drawing/2014/main" id="{5BA3E8DA-656A-E95D-D33E-92620B2670D2}"/>
                </a:ext>
              </a:extLst>
            </p:cNvPr>
            <p:cNvSpPr txBox="1"/>
            <p:nvPr/>
          </p:nvSpPr>
          <p:spPr>
            <a:xfrm>
              <a:off x="1973982" y="3953894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2" name="PHẠM DUYÊN 4 - 9Slide.vn">
              <a:extLst>
                <a:ext uri="{FF2B5EF4-FFF2-40B4-BE49-F238E27FC236}">
                  <a16:creationId xmlns:a16="http://schemas.microsoft.com/office/drawing/2014/main" id="{FBFC1F81-64AA-591B-3E53-4E49820D33B8}"/>
                </a:ext>
              </a:extLst>
            </p:cNvPr>
            <p:cNvSpPr txBox="1"/>
            <p:nvPr/>
          </p:nvSpPr>
          <p:spPr>
            <a:xfrm>
              <a:off x="1973982" y="4853840"/>
              <a:ext cx="578450" cy="115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0" name="PHẠM DUYÊN 4 - 9Slide.vn">
            <a:extLst>
              <a:ext uri="{FF2B5EF4-FFF2-40B4-BE49-F238E27FC236}">
                <a16:creationId xmlns:a16="http://schemas.microsoft.com/office/drawing/2014/main" id="{EB95E24F-2771-2A32-E242-79C16E8ED90E}"/>
              </a:ext>
            </a:extLst>
          </p:cNvPr>
          <p:cNvSpPr txBox="1"/>
          <p:nvPr/>
        </p:nvSpPr>
        <p:spPr>
          <a:xfrm>
            <a:off x="2978627" y="360114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4" name="PHẠM DUYÊN 5 - 9Slide.vn">
            <a:extLst>
              <a:ext uri="{FF2B5EF4-FFF2-40B4-BE49-F238E27FC236}">
                <a16:creationId xmlns:a16="http://schemas.microsoft.com/office/drawing/2014/main" id="{81943182-BA9E-5E32-55E8-D9679B191ED6}"/>
              </a:ext>
            </a:extLst>
          </p:cNvPr>
          <p:cNvSpPr/>
          <p:nvPr/>
        </p:nvSpPr>
        <p:spPr>
          <a:xfrm>
            <a:off x="4448175" y="2139255"/>
            <a:ext cx="196851" cy="1968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25" name="PHẠM DUYÊN 6 - 9Slide.vn">
            <a:extLst>
              <a:ext uri="{FF2B5EF4-FFF2-40B4-BE49-F238E27FC236}">
                <a16:creationId xmlns:a16="http://schemas.microsoft.com/office/drawing/2014/main" id="{5B03B97D-9AE1-AC68-F375-5EBB3D197C78}"/>
              </a:ext>
            </a:extLst>
          </p:cNvPr>
          <p:cNvSpPr txBox="1"/>
          <p:nvPr/>
        </p:nvSpPr>
        <p:spPr>
          <a:xfrm>
            <a:off x="4826000" y="1981200"/>
            <a:ext cx="4912242" cy="54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 spc="-6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0" i="0" u="none" strike="noStrike" kern="1200" cap="none" spc="-6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7 cộng 8 bằng 15, viết 5 nhớ 1.</a:t>
            </a:r>
          </a:p>
        </p:txBody>
      </p:sp>
      <p:sp>
        <p:nvSpPr>
          <p:cNvPr id="35" name="PHẠM DUYÊN 7 - 9Slide.vn">
            <a:extLst>
              <a:ext uri="{FF2B5EF4-FFF2-40B4-BE49-F238E27FC236}">
                <a16:creationId xmlns:a16="http://schemas.microsoft.com/office/drawing/2014/main" id="{92D16F7F-1250-68C3-9BFA-3ED5B6098B33}"/>
              </a:ext>
            </a:extLst>
          </p:cNvPr>
          <p:cNvSpPr txBox="1"/>
          <p:nvPr/>
        </p:nvSpPr>
        <p:spPr>
          <a:xfrm>
            <a:off x="2544446" y="2758911"/>
            <a:ext cx="374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PHẠM DUYÊN 8 - 9Slide.vn">
            <a:extLst>
              <a:ext uri="{FF2B5EF4-FFF2-40B4-BE49-F238E27FC236}">
                <a16:creationId xmlns:a16="http://schemas.microsoft.com/office/drawing/2014/main" id="{FE385A09-9B3C-6F63-D98D-FD005DE1C31C}"/>
              </a:ext>
            </a:extLst>
          </p:cNvPr>
          <p:cNvSpPr txBox="1"/>
          <p:nvPr/>
        </p:nvSpPr>
        <p:spPr>
          <a:xfrm>
            <a:off x="2540547" y="360114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0" name="PHẠM DUYÊN 9 - 9Slide.vn">
            <a:extLst>
              <a:ext uri="{FF2B5EF4-FFF2-40B4-BE49-F238E27FC236}">
                <a16:creationId xmlns:a16="http://schemas.microsoft.com/office/drawing/2014/main" id="{85C21811-AAEB-40CF-D12D-6F277F1F5BB2}"/>
              </a:ext>
            </a:extLst>
          </p:cNvPr>
          <p:cNvSpPr/>
          <p:nvPr/>
        </p:nvSpPr>
        <p:spPr>
          <a:xfrm>
            <a:off x="4448175" y="2814444"/>
            <a:ext cx="196851" cy="1968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41" name="PHẠM DUYÊN 10 - 9Slide.vn">
            <a:extLst>
              <a:ext uri="{FF2B5EF4-FFF2-40B4-BE49-F238E27FC236}">
                <a16:creationId xmlns:a16="http://schemas.microsoft.com/office/drawing/2014/main" id="{04512FC1-9887-71FB-330B-771A1A4EE4AE}"/>
              </a:ext>
            </a:extLst>
          </p:cNvPr>
          <p:cNvSpPr txBox="1"/>
          <p:nvPr/>
        </p:nvSpPr>
        <p:spPr>
          <a:xfrm>
            <a:off x="4826000" y="2656389"/>
            <a:ext cx="6742230" cy="54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4 </a:t>
            </a:r>
            <a:r>
              <a:rPr kumimoji="0" lang="en-US" sz="2933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thêm</a:t>
            </a:r>
            <a:r>
              <a:rPr kumimoji="0" lang="en-US" sz="2933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1 </a:t>
            </a:r>
            <a:r>
              <a:rPr kumimoji="0" lang="en-US" sz="2933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bằng</a:t>
            </a:r>
            <a:r>
              <a:rPr kumimoji="0" lang="en-US" sz="2933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5, 5 </a:t>
            </a:r>
            <a:r>
              <a:rPr kumimoji="0" lang="en-US" sz="2933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cộng</a:t>
            </a:r>
            <a:r>
              <a:rPr kumimoji="0" lang="en-US" sz="2933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2 </a:t>
            </a:r>
            <a:r>
              <a:rPr kumimoji="0" lang="en-US" sz="2933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bằng</a:t>
            </a:r>
            <a:r>
              <a:rPr kumimoji="0" lang="en-US" sz="2933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7, </a:t>
            </a:r>
            <a:r>
              <a:rPr kumimoji="0" lang="en-US" sz="2933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viết</a:t>
            </a:r>
            <a:r>
              <a:rPr kumimoji="0" lang="en-US" sz="2933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7.</a:t>
            </a:r>
          </a:p>
        </p:txBody>
      </p:sp>
      <p:sp>
        <p:nvSpPr>
          <p:cNvPr id="50" name="PHẠM DUYÊN 11 - 9Slide.vn">
            <a:extLst>
              <a:ext uri="{FF2B5EF4-FFF2-40B4-BE49-F238E27FC236}">
                <a16:creationId xmlns:a16="http://schemas.microsoft.com/office/drawing/2014/main" id="{E6041392-FBDB-1C42-DF26-F08924348628}"/>
              </a:ext>
            </a:extLst>
          </p:cNvPr>
          <p:cNvSpPr txBox="1"/>
          <p:nvPr/>
        </p:nvSpPr>
        <p:spPr>
          <a:xfrm>
            <a:off x="2102467" y="3601140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PHẠM DUYÊN 12 - 9Slide.vn">
            <a:extLst>
              <a:ext uri="{FF2B5EF4-FFF2-40B4-BE49-F238E27FC236}">
                <a16:creationId xmlns:a16="http://schemas.microsoft.com/office/drawing/2014/main" id="{287ED634-B2A8-F6BC-F8B4-BD61E3414970}"/>
              </a:ext>
            </a:extLst>
          </p:cNvPr>
          <p:cNvSpPr/>
          <p:nvPr/>
        </p:nvSpPr>
        <p:spPr>
          <a:xfrm>
            <a:off x="4448175" y="3489633"/>
            <a:ext cx="196851" cy="1968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52" name="PHẠM DUYÊN 13 - 9Slide.vn">
            <a:extLst>
              <a:ext uri="{FF2B5EF4-FFF2-40B4-BE49-F238E27FC236}">
                <a16:creationId xmlns:a16="http://schemas.microsoft.com/office/drawing/2014/main" id="{1416F4D1-B2F6-9C4C-47CC-B55CC18420DE}"/>
              </a:ext>
            </a:extLst>
          </p:cNvPr>
          <p:cNvSpPr txBox="1"/>
          <p:nvPr/>
        </p:nvSpPr>
        <p:spPr>
          <a:xfrm>
            <a:off x="4826000" y="3331578"/>
            <a:ext cx="4775987" cy="54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 spc="-6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0" i="0" u="none" strike="noStrike" kern="1200" cap="none" spc="-6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5 cộng 6 bằng 11, viết 1 nhớ 1.</a:t>
            </a:r>
          </a:p>
        </p:txBody>
      </p:sp>
      <p:sp>
        <p:nvSpPr>
          <p:cNvPr id="58" name="PHẠM DUYÊN 14 - 9Slide.vn">
            <a:extLst>
              <a:ext uri="{FF2B5EF4-FFF2-40B4-BE49-F238E27FC236}">
                <a16:creationId xmlns:a16="http://schemas.microsoft.com/office/drawing/2014/main" id="{25643F1C-D9D5-8F21-D580-E51B7CC987C9}"/>
              </a:ext>
            </a:extLst>
          </p:cNvPr>
          <p:cNvSpPr txBox="1"/>
          <p:nvPr/>
        </p:nvSpPr>
        <p:spPr>
          <a:xfrm>
            <a:off x="1652927" y="3601140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9" name="PHẠM DUYÊN 15 - 9Slide.vn">
            <a:extLst>
              <a:ext uri="{FF2B5EF4-FFF2-40B4-BE49-F238E27FC236}">
                <a16:creationId xmlns:a16="http://schemas.microsoft.com/office/drawing/2014/main" id="{901CDFA0-0336-2C24-09CB-8C5781EC7CEA}"/>
              </a:ext>
            </a:extLst>
          </p:cNvPr>
          <p:cNvSpPr/>
          <p:nvPr/>
        </p:nvSpPr>
        <p:spPr>
          <a:xfrm>
            <a:off x="4448175" y="4164822"/>
            <a:ext cx="196851" cy="1968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60" name="PHẠM DUYÊN 16 - 9Slide.vn">
            <a:extLst>
              <a:ext uri="{FF2B5EF4-FFF2-40B4-BE49-F238E27FC236}">
                <a16:creationId xmlns:a16="http://schemas.microsoft.com/office/drawing/2014/main" id="{29148522-2F2B-6B90-5059-DB6F29B2A8F7}"/>
              </a:ext>
            </a:extLst>
          </p:cNvPr>
          <p:cNvSpPr txBox="1"/>
          <p:nvPr/>
        </p:nvSpPr>
        <p:spPr>
          <a:xfrm>
            <a:off x="4826000" y="4006767"/>
            <a:ext cx="6609823" cy="54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 spc="-6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0" i="0" u="none" strike="noStrike" kern="1200" cap="none" spc="-6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2 thêm 1 bằng 3, 3 cộng 3 bằng 6, viết 6.</a:t>
            </a:r>
          </a:p>
        </p:txBody>
      </p:sp>
      <p:sp>
        <p:nvSpPr>
          <p:cNvPr id="61" name="PHẠM DUYÊN 17 - 9Slide.vn">
            <a:extLst>
              <a:ext uri="{FF2B5EF4-FFF2-40B4-BE49-F238E27FC236}">
                <a16:creationId xmlns:a16="http://schemas.microsoft.com/office/drawing/2014/main" id="{FB700C3E-6956-0924-C952-AE26D74BBB42}"/>
              </a:ext>
            </a:extLst>
          </p:cNvPr>
          <p:cNvSpPr txBox="1"/>
          <p:nvPr/>
        </p:nvSpPr>
        <p:spPr>
          <a:xfrm>
            <a:off x="3320709" y="5511700"/>
            <a:ext cx="5592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AE4B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12 547 + 23 628 =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147E9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36 175</a:t>
            </a:r>
          </a:p>
        </p:txBody>
      </p:sp>
      <p:sp>
        <p:nvSpPr>
          <p:cNvPr id="62" name="PHẠM DUYÊN 18 - 9Slide.vn">
            <a:extLst>
              <a:ext uri="{FF2B5EF4-FFF2-40B4-BE49-F238E27FC236}">
                <a16:creationId xmlns:a16="http://schemas.microsoft.com/office/drawing/2014/main" id="{87438D89-FF48-A6E7-BAE0-A5B6B04BD69A}"/>
              </a:ext>
            </a:extLst>
          </p:cNvPr>
          <p:cNvSpPr/>
          <p:nvPr/>
        </p:nvSpPr>
        <p:spPr>
          <a:xfrm>
            <a:off x="3318164" y="5486400"/>
            <a:ext cx="5597236" cy="708660"/>
          </a:xfrm>
          <a:prstGeom prst="roundRect">
            <a:avLst>
              <a:gd name="adj" fmla="val 14511"/>
            </a:avLst>
          </a:prstGeom>
          <a:noFill/>
          <a:ln w="28575">
            <a:solidFill>
              <a:srgbClr val="B0ECED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PHẠM DUYÊN 19 - 9Slide.vn">
            <a:extLst>
              <a:ext uri="{FF2B5EF4-FFF2-40B4-BE49-F238E27FC236}">
                <a16:creationId xmlns:a16="http://schemas.microsoft.com/office/drawing/2014/main" id="{7F897994-54BD-103C-7A03-2CE3DF3B157E}"/>
              </a:ext>
            </a:extLst>
          </p:cNvPr>
          <p:cNvSpPr txBox="1"/>
          <p:nvPr/>
        </p:nvSpPr>
        <p:spPr>
          <a:xfrm>
            <a:off x="1663735" y="2758911"/>
            <a:ext cx="374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4" name="PHẠM DUYÊN 1 - 9Slide.vn">
            <a:extLst>
              <a:ext uri="{FF2B5EF4-FFF2-40B4-BE49-F238E27FC236}">
                <a16:creationId xmlns:a16="http://schemas.microsoft.com/office/drawing/2014/main" id="{3BB00AFE-7A74-7A92-EEFF-F126C0E2D4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426605"/>
            <a:ext cx="1718397" cy="859199"/>
          </a:xfrm>
          <a:prstGeom prst="rect">
            <a:avLst/>
          </a:prstGeom>
        </p:spPr>
      </p:pic>
      <p:sp>
        <p:nvSpPr>
          <p:cNvPr id="13" name="PHẠM DUYÊN 14 - 9Slide.vn">
            <a:extLst>
              <a:ext uri="{FF2B5EF4-FFF2-40B4-BE49-F238E27FC236}">
                <a16:creationId xmlns:a16="http://schemas.microsoft.com/office/drawing/2014/main" id="{5224DECD-498E-0578-A91B-C76E3C86DC02}"/>
              </a:ext>
            </a:extLst>
          </p:cNvPr>
          <p:cNvSpPr txBox="1"/>
          <p:nvPr/>
        </p:nvSpPr>
        <p:spPr>
          <a:xfrm>
            <a:off x="1214388" y="3601140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PHẠM DUYÊN 15 - 9Slide.vn">
            <a:extLst>
              <a:ext uri="{FF2B5EF4-FFF2-40B4-BE49-F238E27FC236}">
                <a16:creationId xmlns:a16="http://schemas.microsoft.com/office/drawing/2014/main" id="{CAF9232D-0302-98E3-75B2-18162568F427}"/>
              </a:ext>
            </a:extLst>
          </p:cNvPr>
          <p:cNvSpPr/>
          <p:nvPr/>
        </p:nvSpPr>
        <p:spPr>
          <a:xfrm>
            <a:off x="4448175" y="4840010"/>
            <a:ext cx="196851" cy="1968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9" name="PHẠM DUYÊN 16 - 9Slide.vn">
            <a:extLst>
              <a:ext uri="{FF2B5EF4-FFF2-40B4-BE49-F238E27FC236}">
                <a16:creationId xmlns:a16="http://schemas.microsoft.com/office/drawing/2014/main" id="{6C145D77-E07F-1AFB-0EE9-D77E391D952A}"/>
              </a:ext>
            </a:extLst>
          </p:cNvPr>
          <p:cNvSpPr txBox="1"/>
          <p:nvPr/>
        </p:nvSpPr>
        <p:spPr>
          <a:xfrm>
            <a:off x="4826000" y="4681955"/>
            <a:ext cx="3811941" cy="54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 spc="-6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0" i="0" u="none" strike="noStrike" kern="1200" cap="none" spc="-6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1 cộng 2 bằng 3, viết 3.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F763510-2A96-1F3F-C96F-0E178D51A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-1873046"/>
            <a:ext cx="3712906" cy="17052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F071395-DB2B-F3DE-647E-DC81E8C04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0" y="7376876"/>
            <a:ext cx="3712906" cy="170521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2C2C3D8-F82D-7013-4FD0-2178CBED7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2100" y="2367277"/>
            <a:ext cx="3712906" cy="17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597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/>
      <p:bldP spid="24" grpId="0" animBg="1"/>
      <p:bldP spid="25" grpId="0"/>
      <p:bldP spid="35" grpId="0"/>
      <p:bldP spid="35" grpId="1"/>
      <p:bldP spid="39" grpId="0"/>
      <p:bldP spid="40" grpId="0" animBg="1"/>
      <p:bldP spid="41" grpId="0"/>
      <p:bldP spid="50" grpId="0"/>
      <p:bldP spid="51" grpId="0" animBg="1"/>
      <p:bldP spid="52" grpId="0"/>
      <p:bldP spid="58" grpId="0"/>
      <p:bldP spid="59" grpId="0" animBg="1"/>
      <p:bldP spid="60" grpId="0"/>
      <p:bldP spid="61" grpId="0"/>
      <p:bldP spid="62" grpId="0" animBg="1"/>
      <p:bldP spid="63" grpId="0"/>
      <p:bldP spid="63" grpId="1"/>
      <p:bldP spid="13" grpId="0"/>
      <p:bldP spid="1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1 - 9Slide.vn" descr="F:\AAA-LÀM ẢNH SLIDE\Bai5-KP-(3).png">
            <a:extLst>
              <a:ext uri="{FF2B5EF4-FFF2-40B4-BE49-F238E27FC236}">
                <a16:creationId xmlns:a16="http://schemas.microsoft.com/office/drawing/2014/main" id="{E3BC6CFB-011D-E357-A883-20CA90AAB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756400" y="4038601"/>
            <a:ext cx="2317985" cy="2413419"/>
          </a:xfrm>
          <a:prstGeom prst="rect">
            <a:avLst/>
          </a:prstGeom>
          <a:noFill/>
        </p:spPr>
      </p:pic>
      <p:pic>
        <p:nvPicPr>
          <p:cNvPr id="4" name="PHẠM DUYÊN 2 - 9Slide.vn">
            <a:extLst>
              <a:ext uri="{FF2B5EF4-FFF2-40B4-BE49-F238E27FC236}">
                <a16:creationId xmlns:a16="http://schemas.microsoft.com/office/drawing/2014/main" id="{7C6165EB-6997-7ACC-3AE6-480182431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865788" y="683405"/>
            <a:ext cx="6460425" cy="3776120"/>
          </a:xfrm>
          <a:prstGeom prst="rect">
            <a:avLst/>
          </a:prstGeom>
        </p:spPr>
      </p:pic>
      <p:sp>
        <p:nvSpPr>
          <p:cNvPr id="5" name="PHẠM DUYÊN 3 - 9Slide.vn">
            <a:extLst>
              <a:ext uri="{FF2B5EF4-FFF2-40B4-BE49-F238E27FC236}">
                <a16:creationId xmlns:a16="http://schemas.microsoft.com/office/drawing/2014/main" id="{FE653299-13A0-5263-895F-57C164240E46}"/>
              </a:ext>
            </a:extLst>
          </p:cNvPr>
          <p:cNvSpPr txBox="1"/>
          <p:nvPr/>
        </p:nvSpPr>
        <p:spPr>
          <a:xfrm>
            <a:off x="3556000" y="1358645"/>
            <a:ext cx="5080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- Khi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thực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hiện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phép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cộng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ta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làm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như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thế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nào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-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Thực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hiện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các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phép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tính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theo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thứ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tự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nào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92D6C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28702D-A834-3193-A894-976C95F67F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-1873046"/>
            <a:ext cx="3712906" cy="17052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CE25C2-F3F4-83BC-1B5E-525C1A319C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547" y="7069873"/>
            <a:ext cx="3712906" cy="17052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1DB1AB-3C54-CEC1-E8A9-2130289C75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997" y="1951702"/>
            <a:ext cx="3712906" cy="17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591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1 - 9Slide.vn">
            <a:extLst>
              <a:ext uri="{FF2B5EF4-FFF2-40B4-BE49-F238E27FC236}">
                <a16:creationId xmlns:a16="http://schemas.microsoft.com/office/drawing/2014/main" id="{5585A118-AC28-F2B5-B9B9-E0B8BB17A5BA}"/>
              </a:ext>
            </a:extLst>
          </p:cNvPr>
          <p:cNvSpPr txBox="1"/>
          <p:nvPr/>
        </p:nvSpPr>
        <p:spPr>
          <a:xfrm>
            <a:off x="2387600" y="596834"/>
            <a:ext cx="741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Khi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thực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hiện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phép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cộng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các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số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ta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thực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hiện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2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bước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92D6C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3" name="PHẠM DUYÊN 2 - 9Slide.vn">
            <a:extLst>
              <a:ext uri="{FF2B5EF4-FFF2-40B4-BE49-F238E27FC236}">
                <a16:creationId xmlns:a16="http://schemas.microsoft.com/office/drawing/2014/main" id="{20A45997-9D05-16DA-948D-D65A76101C86}"/>
              </a:ext>
            </a:extLst>
          </p:cNvPr>
          <p:cNvSpPr/>
          <p:nvPr/>
        </p:nvSpPr>
        <p:spPr>
          <a:xfrm>
            <a:off x="2051353" y="585948"/>
            <a:ext cx="8089295" cy="1300909"/>
          </a:xfrm>
          <a:prstGeom prst="roundRect">
            <a:avLst>
              <a:gd name="adj" fmla="val 14511"/>
            </a:avLst>
          </a:prstGeom>
          <a:noFill/>
          <a:ln w="28575">
            <a:solidFill>
              <a:srgbClr val="A0DDB8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0" name="PHẠM DUYÊN 3 - 9Slide.vn">
            <a:extLst>
              <a:ext uri="{FF2B5EF4-FFF2-40B4-BE49-F238E27FC236}">
                <a16:creationId xmlns:a16="http://schemas.microsoft.com/office/drawing/2014/main" id="{E0107297-E8DF-9285-CFA6-2E963AB3D6DB}"/>
              </a:ext>
            </a:extLst>
          </p:cNvPr>
          <p:cNvGrpSpPr/>
          <p:nvPr/>
        </p:nvGrpSpPr>
        <p:grpSpPr>
          <a:xfrm>
            <a:off x="-15832" y="5588405"/>
            <a:ext cx="12219799" cy="1269592"/>
            <a:chOff x="-23748" y="8382608"/>
            <a:chExt cx="18329699" cy="1904388"/>
          </a:xfrm>
        </p:grpSpPr>
        <p:pic>
          <p:nvPicPr>
            <p:cNvPr id="9" name="PHẠM DUYÊN 3 - 9Slide.vn">
              <a:extLst>
                <a:ext uri="{FF2B5EF4-FFF2-40B4-BE49-F238E27FC236}">
                  <a16:creationId xmlns:a16="http://schemas.microsoft.com/office/drawing/2014/main" id="{8FEE4CB7-56FF-75EA-204E-50AB9D531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748" y="8383112"/>
              <a:ext cx="4582425" cy="1903884"/>
            </a:xfrm>
            <a:prstGeom prst="rect">
              <a:avLst/>
            </a:prstGeom>
          </p:spPr>
        </p:pic>
        <p:pic>
          <p:nvPicPr>
            <p:cNvPr id="10" name="PHẠM DUYÊN 4 - 9Slide.vn">
              <a:extLst>
                <a:ext uri="{FF2B5EF4-FFF2-40B4-BE49-F238E27FC236}">
                  <a16:creationId xmlns:a16="http://schemas.microsoft.com/office/drawing/2014/main" id="{01260D17-F6E4-F1F7-4293-19B3343FC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58677" y="8383111"/>
              <a:ext cx="4582425" cy="1903884"/>
            </a:xfrm>
            <a:prstGeom prst="rect">
              <a:avLst/>
            </a:prstGeom>
          </p:spPr>
        </p:pic>
        <p:pic>
          <p:nvPicPr>
            <p:cNvPr id="8" name="PHẠM DUYÊN 5 - 9Slide.vn">
              <a:extLst>
                <a:ext uri="{FF2B5EF4-FFF2-40B4-BE49-F238E27FC236}">
                  <a16:creationId xmlns:a16="http://schemas.microsoft.com/office/drawing/2014/main" id="{2D871D1C-7191-8FBC-6244-779E9B984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1101" y="8383111"/>
              <a:ext cx="4582425" cy="1903884"/>
            </a:xfrm>
            <a:prstGeom prst="rect">
              <a:avLst/>
            </a:prstGeom>
          </p:spPr>
        </p:pic>
        <p:pic>
          <p:nvPicPr>
            <p:cNvPr id="6" name="PHẠM DUYÊN 6 - 9Slide.vn">
              <a:extLst>
                <a:ext uri="{FF2B5EF4-FFF2-40B4-BE49-F238E27FC236}">
                  <a16:creationId xmlns:a16="http://schemas.microsoft.com/office/drawing/2014/main" id="{5C5C6522-6E7D-1277-F0F8-EC3D384A5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723526" y="8382608"/>
              <a:ext cx="4582425" cy="1903885"/>
            </a:xfrm>
            <a:prstGeom prst="rect">
              <a:avLst/>
            </a:prstGeom>
          </p:spPr>
        </p:pic>
      </p:grpSp>
      <p:sp>
        <p:nvSpPr>
          <p:cNvPr id="11" name="PHẠM DUYÊN 4 - 9Slide.vn">
            <a:extLst>
              <a:ext uri="{FF2B5EF4-FFF2-40B4-BE49-F238E27FC236}">
                <a16:creationId xmlns:a16="http://schemas.microsoft.com/office/drawing/2014/main" id="{6667825F-27D2-A454-C532-015F77DBA362}"/>
              </a:ext>
            </a:extLst>
          </p:cNvPr>
          <p:cNvSpPr>
            <a:spLocks noEditPoints="1" noChangeArrowheads="1"/>
          </p:cNvSpPr>
          <p:nvPr>
            <p:custDataLst>
              <p:tags r:id="rId1"/>
            </p:custDataLst>
          </p:nvPr>
        </p:nvSpPr>
        <p:spPr bwMode="auto">
          <a:xfrm>
            <a:off x="6455274" y="4459800"/>
            <a:ext cx="2056990" cy="798000"/>
          </a:xfrm>
          <a:custGeom>
            <a:avLst/>
            <a:gdLst>
              <a:gd name="T0" fmla="*/ 342 w 2787"/>
              <a:gd name="T1" fmla="*/ 280 h 1349"/>
              <a:gd name="T2" fmla="*/ 170 w 2787"/>
              <a:gd name="T3" fmla="*/ 344 h 1349"/>
              <a:gd name="T4" fmla="*/ 143 w 2787"/>
              <a:gd name="T5" fmla="*/ 698 h 1349"/>
              <a:gd name="T6" fmla="*/ 214 w 2787"/>
              <a:gd name="T7" fmla="*/ 912 h 1349"/>
              <a:gd name="T8" fmla="*/ 230 w 2787"/>
              <a:gd name="T9" fmla="*/ 1199 h 1349"/>
              <a:gd name="T10" fmla="*/ 506 w 2787"/>
              <a:gd name="T11" fmla="*/ 1115 h 1349"/>
              <a:gd name="T12" fmla="*/ 727 w 2787"/>
              <a:gd name="T13" fmla="*/ 1124 h 1349"/>
              <a:gd name="T14" fmla="*/ 944 w 2787"/>
              <a:gd name="T15" fmla="*/ 1141 h 1349"/>
              <a:gd name="T16" fmla="*/ 1129 w 2787"/>
              <a:gd name="T17" fmla="*/ 1226 h 1349"/>
              <a:gd name="T18" fmla="*/ 1335 w 2787"/>
              <a:gd name="T19" fmla="*/ 1185 h 1349"/>
              <a:gd name="T20" fmla="*/ 1521 w 2787"/>
              <a:gd name="T21" fmla="*/ 1247 h 1349"/>
              <a:gd name="T22" fmla="*/ 1690 w 2787"/>
              <a:gd name="T23" fmla="*/ 1203 h 1349"/>
              <a:gd name="T24" fmla="*/ 1912 w 2787"/>
              <a:gd name="T25" fmla="*/ 1176 h 1349"/>
              <a:gd name="T26" fmla="*/ 2077 w 2787"/>
              <a:gd name="T27" fmla="*/ 1212 h 1349"/>
              <a:gd name="T28" fmla="*/ 2177 w 2787"/>
              <a:gd name="T29" fmla="*/ 1253 h 1349"/>
              <a:gd name="T30" fmla="*/ 2397 w 2787"/>
              <a:gd name="T31" fmla="*/ 1269 h 1349"/>
              <a:gd name="T32" fmla="*/ 2570 w 2787"/>
              <a:gd name="T33" fmla="*/ 1313 h 1349"/>
              <a:gd name="T34" fmla="*/ 2721 w 2787"/>
              <a:gd name="T35" fmla="*/ 1127 h 1349"/>
              <a:gd name="T36" fmla="*/ 2731 w 2787"/>
              <a:gd name="T37" fmla="*/ 940 h 1349"/>
              <a:gd name="T38" fmla="*/ 2713 w 2787"/>
              <a:gd name="T39" fmla="*/ 775 h 1349"/>
              <a:gd name="T40" fmla="*/ 2754 w 2787"/>
              <a:gd name="T41" fmla="*/ 619 h 1349"/>
              <a:gd name="T42" fmla="*/ 2679 w 2787"/>
              <a:gd name="T43" fmla="*/ 606 h 1349"/>
              <a:gd name="T44" fmla="*/ 2628 w 2787"/>
              <a:gd name="T45" fmla="*/ 456 h 1349"/>
              <a:gd name="T46" fmla="*/ 2656 w 2787"/>
              <a:gd name="T47" fmla="*/ 409 h 1349"/>
              <a:gd name="T48" fmla="*/ 2663 w 2787"/>
              <a:gd name="T49" fmla="*/ 320 h 1349"/>
              <a:gd name="T50" fmla="*/ 2553 w 2787"/>
              <a:gd name="T51" fmla="*/ 287 h 1349"/>
              <a:gd name="T52" fmla="*/ 2432 w 2787"/>
              <a:gd name="T53" fmla="*/ 203 h 1349"/>
              <a:gd name="T54" fmla="*/ 2270 w 2787"/>
              <a:gd name="T55" fmla="*/ 177 h 1349"/>
              <a:gd name="T56" fmla="*/ 2019 w 2787"/>
              <a:gd name="T57" fmla="*/ 176 h 1349"/>
              <a:gd name="T58" fmla="*/ 1872 w 2787"/>
              <a:gd name="T59" fmla="*/ 84 h 1349"/>
              <a:gd name="T60" fmla="*/ 1773 w 2787"/>
              <a:gd name="T61" fmla="*/ 58 h 1349"/>
              <a:gd name="T62" fmla="*/ 1403 w 2787"/>
              <a:gd name="T63" fmla="*/ 190 h 1349"/>
              <a:gd name="T64" fmla="*/ 1482 w 2787"/>
              <a:gd name="T65" fmla="*/ 56 h 1349"/>
              <a:gd name="T66" fmla="*/ 922 w 2787"/>
              <a:gd name="T67" fmla="*/ 148 h 1349"/>
              <a:gd name="T68" fmla="*/ 311 w 2787"/>
              <a:gd name="T69" fmla="*/ 791 h 1349"/>
              <a:gd name="T70" fmla="*/ 784 w 2787"/>
              <a:gd name="T71" fmla="*/ 160 h 1349"/>
              <a:gd name="T72" fmla="*/ 404 w 2787"/>
              <a:gd name="T73" fmla="*/ 437 h 1349"/>
              <a:gd name="T74" fmla="*/ 758 w 2787"/>
              <a:gd name="T75" fmla="*/ 62 h 1349"/>
              <a:gd name="T76" fmla="*/ 1093 w 2787"/>
              <a:gd name="T77" fmla="*/ 148 h 1349"/>
              <a:gd name="T78" fmla="*/ 1230 w 2787"/>
              <a:gd name="T79" fmla="*/ 120 h 1349"/>
              <a:gd name="T80" fmla="*/ 494 w 2787"/>
              <a:gd name="T81" fmla="*/ 771 h 1349"/>
              <a:gd name="T82" fmla="*/ 665 w 2787"/>
              <a:gd name="T83" fmla="*/ 689 h 1349"/>
              <a:gd name="T84" fmla="*/ 633 w 2787"/>
              <a:gd name="T85" fmla="*/ 1098 h 1349"/>
              <a:gd name="T86" fmla="*/ 1051 w 2787"/>
              <a:gd name="T87" fmla="*/ 834 h 1349"/>
              <a:gd name="T88" fmla="*/ 1129 w 2787"/>
              <a:gd name="T89" fmla="*/ 605 h 1349"/>
              <a:gd name="T90" fmla="*/ 1207 w 2787"/>
              <a:gd name="T91" fmla="*/ 805 h 1349"/>
              <a:gd name="T92" fmla="*/ 1880 w 2787"/>
              <a:gd name="T93" fmla="*/ 220 h 1349"/>
              <a:gd name="T94" fmla="*/ 1469 w 2787"/>
              <a:gd name="T95" fmla="*/ 729 h 1349"/>
              <a:gd name="T96" fmla="*/ 1829 w 2787"/>
              <a:gd name="T97" fmla="*/ 257 h 1349"/>
              <a:gd name="T98" fmla="*/ 1600 w 2787"/>
              <a:gd name="T99" fmla="*/ 706 h 1349"/>
              <a:gd name="T100" fmla="*/ 2342 w 2787"/>
              <a:gd name="T101" fmla="*/ 327 h 1349"/>
              <a:gd name="T102" fmla="*/ 2264 w 2787"/>
              <a:gd name="T103" fmla="*/ 375 h 1349"/>
              <a:gd name="T104" fmla="*/ 1893 w 2787"/>
              <a:gd name="T105" fmla="*/ 989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787" h="1349">
                <a:moveTo>
                  <a:pt x="573" y="70"/>
                </a:moveTo>
                <a:cubicBezTo>
                  <a:pt x="569" y="74"/>
                  <a:pt x="565" y="78"/>
                  <a:pt x="561" y="82"/>
                </a:cubicBezTo>
                <a:cubicBezTo>
                  <a:pt x="556" y="85"/>
                  <a:pt x="552" y="88"/>
                  <a:pt x="548" y="92"/>
                </a:cubicBezTo>
                <a:cubicBezTo>
                  <a:pt x="537" y="102"/>
                  <a:pt x="527" y="112"/>
                  <a:pt x="517" y="123"/>
                </a:cubicBezTo>
                <a:cubicBezTo>
                  <a:pt x="494" y="144"/>
                  <a:pt x="472" y="163"/>
                  <a:pt x="450" y="183"/>
                </a:cubicBezTo>
                <a:cubicBezTo>
                  <a:pt x="415" y="213"/>
                  <a:pt x="379" y="245"/>
                  <a:pt x="342" y="280"/>
                </a:cubicBezTo>
                <a:cubicBezTo>
                  <a:pt x="387" y="230"/>
                  <a:pt x="436" y="183"/>
                  <a:pt x="486" y="135"/>
                </a:cubicBezTo>
                <a:cubicBezTo>
                  <a:pt x="495" y="127"/>
                  <a:pt x="500" y="115"/>
                  <a:pt x="500" y="103"/>
                </a:cubicBezTo>
                <a:cubicBezTo>
                  <a:pt x="500" y="92"/>
                  <a:pt x="496" y="81"/>
                  <a:pt x="488" y="72"/>
                </a:cubicBezTo>
                <a:cubicBezTo>
                  <a:pt x="471" y="54"/>
                  <a:pt x="442" y="53"/>
                  <a:pt x="424" y="70"/>
                </a:cubicBezTo>
                <a:cubicBezTo>
                  <a:pt x="345" y="144"/>
                  <a:pt x="270" y="218"/>
                  <a:pt x="206" y="304"/>
                </a:cubicBezTo>
                <a:cubicBezTo>
                  <a:pt x="200" y="312"/>
                  <a:pt x="185" y="328"/>
                  <a:pt x="170" y="344"/>
                </a:cubicBezTo>
                <a:cubicBezTo>
                  <a:pt x="98" y="420"/>
                  <a:pt x="0" y="524"/>
                  <a:pt x="52" y="605"/>
                </a:cubicBezTo>
                <a:cubicBezTo>
                  <a:pt x="60" y="617"/>
                  <a:pt x="74" y="625"/>
                  <a:pt x="89" y="626"/>
                </a:cubicBezTo>
                <a:cubicBezTo>
                  <a:pt x="136" y="627"/>
                  <a:pt x="166" y="586"/>
                  <a:pt x="186" y="558"/>
                </a:cubicBezTo>
                <a:cubicBezTo>
                  <a:pt x="190" y="552"/>
                  <a:pt x="194" y="547"/>
                  <a:pt x="197" y="544"/>
                </a:cubicBezTo>
                <a:cubicBezTo>
                  <a:pt x="216" y="522"/>
                  <a:pt x="237" y="501"/>
                  <a:pt x="259" y="479"/>
                </a:cubicBezTo>
                <a:cubicBezTo>
                  <a:pt x="211" y="547"/>
                  <a:pt x="167" y="621"/>
                  <a:pt x="143" y="698"/>
                </a:cubicBezTo>
                <a:cubicBezTo>
                  <a:pt x="142" y="703"/>
                  <a:pt x="138" y="712"/>
                  <a:pt x="134" y="720"/>
                </a:cubicBezTo>
                <a:cubicBezTo>
                  <a:pt x="122" y="746"/>
                  <a:pt x="105" y="785"/>
                  <a:pt x="105" y="822"/>
                </a:cubicBezTo>
                <a:cubicBezTo>
                  <a:pt x="105" y="847"/>
                  <a:pt x="113" y="872"/>
                  <a:pt x="136" y="890"/>
                </a:cubicBezTo>
                <a:cubicBezTo>
                  <a:pt x="151" y="901"/>
                  <a:pt x="168" y="905"/>
                  <a:pt x="187" y="901"/>
                </a:cubicBezTo>
                <a:cubicBezTo>
                  <a:pt x="191" y="900"/>
                  <a:pt x="196" y="899"/>
                  <a:pt x="200" y="897"/>
                </a:cubicBezTo>
                <a:cubicBezTo>
                  <a:pt x="204" y="903"/>
                  <a:pt x="208" y="908"/>
                  <a:pt x="214" y="912"/>
                </a:cubicBezTo>
                <a:cubicBezTo>
                  <a:pt x="229" y="924"/>
                  <a:pt x="247" y="929"/>
                  <a:pt x="267" y="926"/>
                </a:cubicBezTo>
                <a:cubicBezTo>
                  <a:pt x="273" y="925"/>
                  <a:pt x="280" y="924"/>
                  <a:pt x="287" y="921"/>
                </a:cubicBezTo>
                <a:cubicBezTo>
                  <a:pt x="274" y="955"/>
                  <a:pt x="262" y="989"/>
                  <a:pt x="251" y="1024"/>
                </a:cubicBezTo>
                <a:cubicBezTo>
                  <a:pt x="251" y="1024"/>
                  <a:pt x="244" y="1044"/>
                  <a:pt x="244" y="1044"/>
                </a:cubicBezTo>
                <a:cubicBezTo>
                  <a:pt x="233" y="1075"/>
                  <a:pt x="219" y="1115"/>
                  <a:pt x="219" y="1151"/>
                </a:cubicBezTo>
                <a:cubicBezTo>
                  <a:pt x="219" y="1168"/>
                  <a:pt x="222" y="1184"/>
                  <a:pt x="230" y="1199"/>
                </a:cubicBezTo>
                <a:cubicBezTo>
                  <a:pt x="236" y="1209"/>
                  <a:pt x="246" y="1216"/>
                  <a:pt x="258" y="1219"/>
                </a:cubicBezTo>
                <a:cubicBezTo>
                  <a:pt x="270" y="1222"/>
                  <a:pt x="282" y="1220"/>
                  <a:pt x="293" y="1214"/>
                </a:cubicBezTo>
                <a:cubicBezTo>
                  <a:pt x="310" y="1203"/>
                  <a:pt x="326" y="1188"/>
                  <a:pt x="340" y="1172"/>
                </a:cubicBezTo>
                <a:cubicBezTo>
                  <a:pt x="340" y="1180"/>
                  <a:pt x="342" y="1188"/>
                  <a:pt x="345" y="1196"/>
                </a:cubicBezTo>
                <a:cubicBezTo>
                  <a:pt x="353" y="1216"/>
                  <a:pt x="374" y="1228"/>
                  <a:pt x="396" y="1223"/>
                </a:cubicBezTo>
                <a:cubicBezTo>
                  <a:pt x="447" y="1213"/>
                  <a:pt x="481" y="1156"/>
                  <a:pt x="506" y="1115"/>
                </a:cubicBezTo>
                <a:cubicBezTo>
                  <a:pt x="506" y="1115"/>
                  <a:pt x="508" y="1112"/>
                  <a:pt x="508" y="1111"/>
                </a:cubicBezTo>
                <a:cubicBezTo>
                  <a:pt x="514" y="1118"/>
                  <a:pt x="521" y="1124"/>
                  <a:pt x="529" y="1127"/>
                </a:cubicBezTo>
                <a:cubicBezTo>
                  <a:pt x="526" y="1142"/>
                  <a:pt x="524" y="1156"/>
                  <a:pt x="524" y="1169"/>
                </a:cubicBezTo>
                <a:cubicBezTo>
                  <a:pt x="524" y="1195"/>
                  <a:pt x="531" y="1216"/>
                  <a:pt x="549" y="1231"/>
                </a:cubicBezTo>
                <a:cubicBezTo>
                  <a:pt x="560" y="1241"/>
                  <a:pt x="575" y="1244"/>
                  <a:pt x="590" y="1241"/>
                </a:cubicBezTo>
                <a:cubicBezTo>
                  <a:pt x="649" y="1225"/>
                  <a:pt x="694" y="1167"/>
                  <a:pt x="727" y="1124"/>
                </a:cubicBezTo>
                <a:cubicBezTo>
                  <a:pt x="740" y="1107"/>
                  <a:pt x="740" y="1107"/>
                  <a:pt x="740" y="1107"/>
                </a:cubicBezTo>
                <a:cubicBezTo>
                  <a:pt x="763" y="1079"/>
                  <a:pt x="784" y="1050"/>
                  <a:pt x="806" y="1021"/>
                </a:cubicBezTo>
                <a:cubicBezTo>
                  <a:pt x="790" y="1064"/>
                  <a:pt x="778" y="1106"/>
                  <a:pt x="778" y="1142"/>
                </a:cubicBezTo>
                <a:cubicBezTo>
                  <a:pt x="778" y="1166"/>
                  <a:pt x="783" y="1187"/>
                  <a:pt x="796" y="1204"/>
                </a:cubicBezTo>
                <a:cubicBezTo>
                  <a:pt x="807" y="1217"/>
                  <a:pt x="824" y="1223"/>
                  <a:pt x="840" y="1220"/>
                </a:cubicBezTo>
                <a:cubicBezTo>
                  <a:pt x="883" y="1212"/>
                  <a:pt x="917" y="1176"/>
                  <a:pt x="944" y="1141"/>
                </a:cubicBezTo>
                <a:cubicBezTo>
                  <a:pt x="944" y="1156"/>
                  <a:pt x="947" y="1169"/>
                  <a:pt x="952" y="1181"/>
                </a:cubicBezTo>
                <a:cubicBezTo>
                  <a:pt x="959" y="1199"/>
                  <a:pt x="977" y="1210"/>
                  <a:pt x="997" y="1208"/>
                </a:cubicBezTo>
                <a:cubicBezTo>
                  <a:pt x="1015" y="1207"/>
                  <a:pt x="1032" y="1200"/>
                  <a:pt x="1046" y="1190"/>
                </a:cubicBezTo>
                <a:cubicBezTo>
                  <a:pt x="1051" y="1191"/>
                  <a:pt x="1056" y="1191"/>
                  <a:pt x="1062" y="1191"/>
                </a:cubicBezTo>
                <a:cubicBezTo>
                  <a:pt x="1075" y="1190"/>
                  <a:pt x="1088" y="1186"/>
                  <a:pt x="1100" y="1180"/>
                </a:cubicBezTo>
                <a:cubicBezTo>
                  <a:pt x="1103" y="1199"/>
                  <a:pt x="1112" y="1215"/>
                  <a:pt x="1129" y="1226"/>
                </a:cubicBezTo>
                <a:cubicBezTo>
                  <a:pt x="1146" y="1237"/>
                  <a:pt x="1163" y="1238"/>
                  <a:pt x="1180" y="1233"/>
                </a:cubicBezTo>
                <a:cubicBezTo>
                  <a:pt x="1182" y="1239"/>
                  <a:pt x="1185" y="1244"/>
                  <a:pt x="1190" y="1248"/>
                </a:cubicBezTo>
                <a:cubicBezTo>
                  <a:pt x="1200" y="1258"/>
                  <a:pt x="1214" y="1262"/>
                  <a:pt x="1228" y="1260"/>
                </a:cubicBezTo>
                <a:cubicBezTo>
                  <a:pt x="1275" y="1253"/>
                  <a:pt x="1308" y="1210"/>
                  <a:pt x="1331" y="1179"/>
                </a:cubicBezTo>
                <a:cubicBezTo>
                  <a:pt x="1331" y="1179"/>
                  <a:pt x="1332" y="1179"/>
                  <a:pt x="1332" y="1179"/>
                </a:cubicBezTo>
                <a:cubicBezTo>
                  <a:pt x="1333" y="1181"/>
                  <a:pt x="1334" y="1183"/>
                  <a:pt x="1335" y="1185"/>
                </a:cubicBezTo>
                <a:cubicBezTo>
                  <a:pt x="1339" y="1190"/>
                  <a:pt x="1343" y="1194"/>
                  <a:pt x="1349" y="1198"/>
                </a:cubicBezTo>
                <a:cubicBezTo>
                  <a:pt x="1343" y="1218"/>
                  <a:pt x="1339" y="1238"/>
                  <a:pt x="1339" y="1258"/>
                </a:cubicBezTo>
                <a:cubicBezTo>
                  <a:pt x="1339" y="1259"/>
                  <a:pt x="1339" y="1260"/>
                  <a:pt x="1339" y="1262"/>
                </a:cubicBezTo>
                <a:cubicBezTo>
                  <a:pt x="1340" y="1284"/>
                  <a:pt x="1357" y="1303"/>
                  <a:pt x="1379" y="1305"/>
                </a:cubicBezTo>
                <a:cubicBezTo>
                  <a:pt x="1426" y="1311"/>
                  <a:pt x="1465" y="1273"/>
                  <a:pt x="1506" y="1222"/>
                </a:cubicBezTo>
                <a:cubicBezTo>
                  <a:pt x="1508" y="1232"/>
                  <a:pt x="1513" y="1240"/>
                  <a:pt x="1521" y="1247"/>
                </a:cubicBezTo>
                <a:cubicBezTo>
                  <a:pt x="1532" y="1256"/>
                  <a:pt x="1547" y="1259"/>
                  <a:pt x="1561" y="1256"/>
                </a:cubicBezTo>
                <a:cubicBezTo>
                  <a:pt x="1597" y="1246"/>
                  <a:pt x="1622" y="1213"/>
                  <a:pt x="1639" y="1189"/>
                </a:cubicBezTo>
                <a:cubicBezTo>
                  <a:pt x="1648" y="1177"/>
                  <a:pt x="1648" y="1177"/>
                  <a:pt x="1648" y="1177"/>
                </a:cubicBezTo>
                <a:cubicBezTo>
                  <a:pt x="1673" y="1147"/>
                  <a:pt x="1698" y="1117"/>
                  <a:pt x="1722" y="1088"/>
                </a:cubicBezTo>
                <a:cubicBezTo>
                  <a:pt x="1722" y="1089"/>
                  <a:pt x="1721" y="1091"/>
                  <a:pt x="1721" y="1092"/>
                </a:cubicBezTo>
                <a:cubicBezTo>
                  <a:pt x="1707" y="1126"/>
                  <a:pt x="1690" y="1166"/>
                  <a:pt x="1690" y="1203"/>
                </a:cubicBezTo>
                <a:cubicBezTo>
                  <a:pt x="1690" y="1217"/>
                  <a:pt x="1692" y="1230"/>
                  <a:pt x="1698" y="1243"/>
                </a:cubicBezTo>
                <a:cubicBezTo>
                  <a:pt x="1703" y="1255"/>
                  <a:pt x="1713" y="1264"/>
                  <a:pt x="1726" y="1268"/>
                </a:cubicBezTo>
                <a:cubicBezTo>
                  <a:pt x="1738" y="1272"/>
                  <a:pt x="1752" y="1270"/>
                  <a:pt x="1763" y="1263"/>
                </a:cubicBezTo>
                <a:cubicBezTo>
                  <a:pt x="1784" y="1249"/>
                  <a:pt x="1803" y="1231"/>
                  <a:pt x="1821" y="1211"/>
                </a:cubicBezTo>
                <a:cubicBezTo>
                  <a:pt x="1823" y="1212"/>
                  <a:pt x="1826" y="1212"/>
                  <a:pt x="1829" y="1213"/>
                </a:cubicBezTo>
                <a:cubicBezTo>
                  <a:pt x="1862" y="1216"/>
                  <a:pt x="1889" y="1196"/>
                  <a:pt x="1912" y="1176"/>
                </a:cubicBezTo>
                <a:cubicBezTo>
                  <a:pt x="1913" y="1183"/>
                  <a:pt x="1916" y="1190"/>
                  <a:pt x="1921" y="1196"/>
                </a:cubicBezTo>
                <a:cubicBezTo>
                  <a:pt x="1933" y="1210"/>
                  <a:pt x="1952" y="1216"/>
                  <a:pt x="1969" y="1210"/>
                </a:cubicBezTo>
                <a:cubicBezTo>
                  <a:pt x="1992" y="1203"/>
                  <a:pt x="2012" y="1188"/>
                  <a:pt x="2029" y="1172"/>
                </a:cubicBezTo>
                <a:cubicBezTo>
                  <a:pt x="2038" y="1184"/>
                  <a:pt x="2052" y="1191"/>
                  <a:pt x="2067" y="1190"/>
                </a:cubicBezTo>
                <a:cubicBezTo>
                  <a:pt x="2072" y="1190"/>
                  <a:pt x="2078" y="1189"/>
                  <a:pt x="2083" y="1188"/>
                </a:cubicBezTo>
                <a:cubicBezTo>
                  <a:pt x="2080" y="1196"/>
                  <a:pt x="2078" y="1204"/>
                  <a:pt x="2077" y="1212"/>
                </a:cubicBezTo>
                <a:cubicBezTo>
                  <a:pt x="2077" y="1214"/>
                  <a:pt x="2077" y="1215"/>
                  <a:pt x="2077" y="1216"/>
                </a:cubicBezTo>
                <a:cubicBezTo>
                  <a:pt x="2077" y="1231"/>
                  <a:pt x="2084" y="1245"/>
                  <a:pt x="2096" y="1253"/>
                </a:cubicBezTo>
                <a:cubicBezTo>
                  <a:pt x="2110" y="1263"/>
                  <a:pt x="2127" y="1264"/>
                  <a:pt x="2142" y="1257"/>
                </a:cubicBezTo>
                <a:cubicBezTo>
                  <a:pt x="2157" y="1249"/>
                  <a:pt x="2171" y="1240"/>
                  <a:pt x="2183" y="1229"/>
                </a:cubicBezTo>
                <a:cubicBezTo>
                  <a:pt x="2181" y="1233"/>
                  <a:pt x="2180" y="1237"/>
                  <a:pt x="2179" y="1241"/>
                </a:cubicBezTo>
                <a:cubicBezTo>
                  <a:pt x="2178" y="1245"/>
                  <a:pt x="2177" y="1249"/>
                  <a:pt x="2177" y="1253"/>
                </a:cubicBezTo>
                <a:cubicBezTo>
                  <a:pt x="2177" y="1264"/>
                  <a:pt x="2182" y="1276"/>
                  <a:pt x="2190" y="1284"/>
                </a:cubicBezTo>
                <a:cubicBezTo>
                  <a:pt x="2201" y="1296"/>
                  <a:pt x="2218" y="1300"/>
                  <a:pt x="2233" y="1296"/>
                </a:cubicBezTo>
                <a:cubicBezTo>
                  <a:pt x="2235" y="1296"/>
                  <a:pt x="2237" y="1295"/>
                  <a:pt x="2239" y="1295"/>
                </a:cubicBezTo>
                <a:cubicBezTo>
                  <a:pt x="2239" y="1297"/>
                  <a:pt x="2240" y="1300"/>
                  <a:pt x="2242" y="1303"/>
                </a:cubicBezTo>
                <a:cubicBezTo>
                  <a:pt x="2250" y="1317"/>
                  <a:pt x="2264" y="1325"/>
                  <a:pt x="2280" y="1326"/>
                </a:cubicBezTo>
                <a:cubicBezTo>
                  <a:pt x="2319" y="1326"/>
                  <a:pt x="2357" y="1304"/>
                  <a:pt x="2397" y="1269"/>
                </a:cubicBezTo>
                <a:cubicBezTo>
                  <a:pt x="2397" y="1281"/>
                  <a:pt x="2402" y="1292"/>
                  <a:pt x="2411" y="1301"/>
                </a:cubicBezTo>
                <a:cubicBezTo>
                  <a:pt x="2428" y="1316"/>
                  <a:pt x="2454" y="1316"/>
                  <a:pt x="2471" y="1301"/>
                </a:cubicBezTo>
                <a:cubicBezTo>
                  <a:pt x="2472" y="1301"/>
                  <a:pt x="2473" y="1300"/>
                  <a:pt x="2473" y="1300"/>
                </a:cubicBezTo>
                <a:cubicBezTo>
                  <a:pt x="2473" y="1311"/>
                  <a:pt x="2477" y="1322"/>
                  <a:pt x="2485" y="1330"/>
                </a:cubicBezTo>
                <a:cubicBezTo>
                  <a:pt x="2502" y="1348"/>
                  <a:pt x="2530" y="1349"/>
                  <a:pt x="2548" y="1333"/>
                </a:cubicBezTo>
                <a:cubicBezTo>
                  <a:pt x="2570" y="1313"/>
                  <a:pt x="2570" y="1313"/>
                  <a:pt x="2570" y="1313"/>
                </a:cubicBezTo>
                <a:cubicBezTo>
                  <a:pt x="2595" y="1290"/>
                  <a:pt x="2628" y="1260"/>
                  <a:pt x="2660" y="1239"/>
                </a:cubicBezTo>
                <a:cubicBezTo>
                  <a:pt x="2675" y="1254"/>
                  <a:pt x="2698" y="1258"/>
                  <a:pt x="2716" y="1247"/>
                </a:cubicBezTo>
                <a:cubicBezTo>
                  <a:pt x="2744" y="1230"/>
                  <a:pt x="2762" y="1203"/>
                  <a:pt x="2763" y="1174"/>
                </a:cubicBezTo>
                <a:cubicBezTo>
                  <a:pt x="2763" y="1174"/>
                  <a:pt x="2763" y="1173"/>
                  <a:pt x="2763" y="1172"/>
                </a:cubicBezTo>
                <a:cubicBezTo>
                  <a:pt x="2763" y="1160"/>
                  <a:pt x="2759" y="1149"/>
                  <a:pt x="2751" y="1140"/>
                </a:cubicBezTo>
                <a:cubicBezTo>
                  <a:pt x="2743" y="1132"/>
                  <a:pt x="2732" y="1127"/>
                  <a:pt x="2721" y="1127"/>
                </a:cubicBezTo>
                <a:cubicBezTo>
                  <a:pt x="2741" y="1097"/>
                  <a:pt x="2759" y="1065"/>
                  <a:pt x="2766" y="1032"/>
                </a:cubicBezTo>
                <a:cubicBezTo>
                  <a:pt x="2766" y="1029"/>
                  <a:pt x="2767" y="1025"/>
                  <a:pt x="2767" y="1022"/>
                </a:cubicBezTo>
                <a:cubicBezTo>
                  <a:pt x="2767" y="1011"/>
                  <a:pt x="2763" y="1001"/>
                  <a:pt x="2755" y="992"/>
                </a:cubicBezTo>
                <a:cubicBezTo>
                  <a:pt x="2747" y="984"/>
                  <a:pt x="2737" y="979"/>
                  <a:pt x="2725" y="978"/>
                </a:cubicBezTo>
                <a:cubicBezTo>
                  <a:pt x="2729" y="967"/>
                  <a:pt x="2731" y="956"/>
                  <a:pt x="2731" y="945"/>
                </a:cubicBezTo>
                <a:cubicBezTo>
                  <a:pt x="2731" y="944"/>
                  <a:pt x="2731" y="942"/>
                  <a:pt x="2731" y="940"/>
                </a:cubicBezTo>
                <a:cubicBezTo>
                  <a:pt x="2731" y="928"/>
                  <a:pt x="2725" y="917"/>
                  <a:pt x="2716" y="909"/>
                </a:cubicBezTo>
                <a:cubicBezTo>
                  <a:pt x="2716" y="909"/>
                  <a:pt x="2716" y="909"/>
                  <a:pt x="2715" y="909"/>
                </a:cubicBezTo>
                <a:cubicBezTo>
                  <a:pt x="2737" y="885"/>
                  <a:pt x="2758" y="862"/>
                  <a:pt x="2777" y="837"/>
                </a:cubicBezTo>
                <a:cubicBezTo>
                  <a:pt x="2784" y="829"/>
                  <a:pt x="2787" y="819"/>
                  <a:pt x="2787" y="809"/>
                </a:cubicBezTo>
                <a:cubicBezTo>
                  <a:pt x="2787" y="797"/>
                  <a:pt x="2783" y="785"/>
                  <a:pt x="2774" y="777"/>
                </a:cubicBezTo>
                <a:cubicBezTo>
                  <a:pt x="2757" y="760"/>
                  <a:pt x="2731" y="760"/>
                  <a:pt x="2713" y="775"/>
                </a:cubicBezTo>
                <a:cubicBezTo>
                  <a:pt x="2663" y="818"/>
                  <a:pt x="2609" y="858"/>
                  <a:pt x="2556" y="896"/>
                </a:cubicBezTo>
                <a:cubicBezTo>
                  <a:pt x="2552" y="899"/>
                  <a:pt x="2548" y="902"/>
                  <a:pt x="2544" y="905"/>
                </a:cubicBezTo>
                <a:cubicBezTo>
                  <a:pt x="2595" y="839"/>
                  <a:pt x="2648" y="771"/>
                  <a:pt x="2709" y="715"/>
                </a:cubicBezTo>
                <a:cubicBezTo>
                  <a:pt x="2722" y="704"/>
                  <a:pt x="2735" y="693"/>
                  <a:pt x="2748" y="682"/>
                </a:cubicBezTo>
                <a:cubicBezTo>
                  <a:pt x="2759" y="673"/>
                  <a:pt x="2764" y="660"/>
                  <a:pt x="2764" y="647"/>
                </a:cubicBezTo>
                <a:cubicBezTo>
                  <a:pt x="2764" y="637"/>
                  <a:pt x="2761" y="627"/>
                  <a:pt x="2754" y="619"/>
                </a:cubicBezTo>
                <a:cubicBezTo>
                  <a:pt x="2738" y="600"/>
                  <a:pt x="2711" y="597"/>
                  <a:pt x="2691" y="612"/>
                </a:cubicBezTo>
                <a:cubicBezTo>
                  <a:pt x="2691" y="612"/>
                  <a:pt x="2690" y="613"/>
                  <a:pt x="2690" y="613"/>
                </a:cubicBezTo>
                <a:cubicBezTo>
                  <a:pt x="2690" y="613"/>
                  <a:pt x="2690" y="613"/>
                  <a:pt x="2690" y="613"/>
                </a:cubicBezTo>
                <a:cubicBezTo>
                  <a:pt x="2690" y="614"/>
                  <a:pt x="2689" y="614"/>
                  <a:pt x="2689" y="614"/>
                </a:cubicBezTo>
                <a:cubicBezTo>
                  <a:pt x="2684" y="618"/>
                  <a:pt x="2678" y="623"/>
                  <a:pt x="2673" y="627"/>
                </a:cubicBezTo>
                <a:cubicBezTo>
                  <a:pt x="2677" y="621"/>
                  <a:pt x="2679" y="614"/>
                  <a:pt x="2679" y="606"/>
                </a:cubicBezTo>
                <a:cubicBezTo>
                  <a:pt x="2679" y="598"/>
                  <a:pt x="2676" y="589"/>
                  <a:pt x="2671" y="582"/>
                </a:cubicBezTo>
                <a:cubicBezTo>
                  <a:pt x="2662" y="568"/>
                  <a:pt x="2647" y="561"/>
                  <a:pt x="2631" y="562"/>
                </a:cubicBezTo>
                <a:cubicBezTo>
                  <a:pt x="2645" y="551"/>
                  <a:pt x="2660" y="542"/>
                  <a:pt x="2674" y="533"/>
                </a:cubicBezTo>
                <a:cubicBezTo>
                  <a:pt x="2688" y="524"/>
                  <a:pt x="2696" y="509"/>
                  <a:pt x="2696" y="494"/>
                </a:cubicBezTo>
                <a:cubicBezTo>
                  <a:pt x="2696" y="486"/>
                  <a:pt x="2694" y="478"/>
                  <a:pt x="2689" y="471"/>
                </a:cubicBezTo>
                <a:cubicBezTo>
                  <a:pt x="2676" y="450"/>
                  <a:pt x="2649" y="443"/>
                  <a:pt x="2628" y="456"/>
                </a:cubicBezTo>
                <a:cubicBezTo>
                  <a:pt x="2628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4" y="458"/>
                  <a:pt x="2620" y="460"/>
                  <a:pt x="2617" y="462"/>
                </a:cubicBezTo>
                <a:cubicBezTo>
                  <a:pt x="2625" y="456"/>
                  <a:pt x="2632" y="450"/>
                  <a:pt x="2640" y="443"/>
                </a:cubicBezTo>
                <a:cubicBezTo>
                  <a:pt x="2650" y="435"/>
                  <a:pt x="2656" y="422"/>
                  <a:pt x="2656" y="409"/>
                </a:cubicBezTo>
                <a:cubicBezTo>
                  <a:pt x="2656" y="400"/>
                  <a:pt x="2654" y="392"/>
                  <a:pt x="2649" y="384"/>
                </a:cubicBezTo>
                <a:cubicBezTo>
                  <a:pt x="2644" y="376"/>
                  <a:pt x="2636" y="371"/>
                  <a:pt x="2628" y="367"/>
                </a:cubicBezTo>
                <a:cubicBezTo>
                  <a:pt x="2633" y="364"/>
                  <a:pt x="2638" y="360"/>
                  <a:pt x="2643" y="357"/>
                </a:cubicBezTo>
                <a:cubicBezTo>
                  <a:pt x="2643" y="357"/>
                  <a:pt x="2642" y="357"/>
                  <a:pt x="2642" y="358"/>
                </a:cubicBezTo>
                <a:cubicBezTo>
                  <a:pt x="2643" y="357"/>
                  <a:pt x="2644" y="357"/>
                  <a:pt x="2644" y="356"/>
                </a:cubicBezTo>
                <a:cubicBezTo>
                  <a:pt x="2657" y="348"/>
                  <a:pt x="2663" y="334"/>
                  <a:pt x="2663" y="320"/>
                </a:cubicBezTo>
                <a:cubicBezTo>
                  <a:pt x="2663" y="311"/>
                  <a:pt x="2661" y="302"/>
                  <a:pt x="2656" y="294"/>
                </a:cubicBezTo>
                <a:cubicBezTo>
                  <a:pt x="2642" y="274"/>
                  <a:pt x="2614" y="269"/>
                  <a:pt x="2594" y="282"/>
                </a:cubicBezTo>
                <a:cubicBezTo>
                  <a:pt x="2593" y="282"/>
                  <a:pt x="2593" y="283"/>
                  <a:pt x="2592" y="283"/>
                </a:cubicBezTo>
                <a:cubicBezTo>
                  <a:pt x="2572" y="298"/>
                  <a:pt x="2547" y="309"/>
                  <a:pt x="2521" y="321"/>
                </a:cubicBezTo>
                <a:cubicBezTo>
                  <a:pt x="2516" y="323"/>
                  <a:pt x="2512" y="325"/>
                  <a:pt x="2508" y="327"/>
                </a:cubicBezTo>
                <a:cubicBezTo>
                  <a:pt x="2524" y="315"/>
                  <a:pt x="2540" y="302"/>
                  <a:pt x="2553" y="287"/>
                </a:cubicBezTo>
                <a:cubicBezTo>
                  <a:pt x="2561" y="278"/>
                  <a:pt x="2566" y="267"/>
                  <a:pt x="2566" y="256"/>
                </a:cubicBezTo>
                <a:cubicBezTo>
                  <a:pt x="2566" y="249"/>
                  <a:pt x="2564" y="241"/>
                  <a:pt x="2560" y="234"/>
                </a:cubicBezTo>
                <a:cubicBezTo>
                  <a:pt x="2550" y="217"/>
                  <a:pt x="2531" y="208"/>
                  <a:pt x="2512" y="212"/>
                </a:cubicBezTo>
                <a:cubicBezTo>
                  <a:pt x="2484" y="218"/>
                  <a:pt x="2457" y="232"/>
                  <a:pt x="2431" y="249"/>
                </a:cubicBezTo>
                <a:cubicBezTo>
                  <a:pt x="2436" y="242"/>
                  <a:pt x="2438" y="234"/>
                  <a:pt x="2438" y="226"/>
                </a:cubicBezTo>
                <a:cubicBezTo>
                  <a:pt x="2438" y="218"/>
                  <a:pt x="2436" y="210"/>
                  <a:pt x="2432" y="203"/>
                </a:cubicBezTo>
                <a:cubicBezTo>
                  <a:pt x="2421" y="184"/>
                  <a:pt x="2399" y="176"/>
                  <a:pt x="2378" y="183"/>
                </a:cubicBezTo>
                <a:cubicBezTo>
                  <a:pt x="2301" y="211"/>
                  <a:pt x="2231" y="266"/>
                  <a:pt x="2175" y="310"/>
                </a:cubicBezTo>
                <a:cubicBezTo>
                  <a:pt x="2086" y="380"/>
                  <a:pt x="2003" y="462"/>
                  <a:pt x="1913" y="568"/>
                </a:cubicBezTo>
                <a:cubicBezTo>
                  <a:pt x="1982" y="478"/>
                  <a:pt x="2056" y="390"/>
                  <a:pt x="2141" y="311"/>
                </a:cubicBezTo>
                <a:cubicBezTo>
                  <a:pt x="2148" y="305"/>
                  <a:pt x="2159" y="296"/>
                  <a:pt x="2172" y="286"/>
                </a:cubicBezTo>
                <a:cubicBezTo>
                  <a:pt x="2213" y="255"/>
                  <a:pt x="2259" y="219"/>
                  <a:pt x="2270" y="177"/>
                </a:cubicBezTo>
                <a:cubicBezTo>
                  <a:pt x="2271" y="174"/>
                  <a:pt x="2271" y="170"/>
                  <a:pt x="2271" y="166"/>
                </a:cubicBezTo>
                <a:cubicBezTo>
                  <a:pt x="2271" y="154"/>
                  <a:pt x="2266" y="142"/>
                  <a:pt x="2257" y="133"/>
                </a:cubicBezTo>
                <a:cubicBezTo>
                  <a:pt x="2246" y="122"/>
                  <a:pt x="2228" y="118"/>
                  <a:pt x="2213" y="123"/>
                </a:cubicBezTo>
                <a:cubicBezTo>
                  <a:pt x="2201" y="127"/>
                  <a:pt x="2189" y="132"/>
                  <a:pt x="2177" y="138"/>
                </a:cubicBezTo>
                <a:cubicBezTo>
                  <a:pt x="2175" y="136"/>
                  <a:pt x="2173" y="135"/>
                  <a:pt x="2170" y="135"/>
                </a:cubicBezTo>
                <a:cubicBezTo>
                  <a:pt x="2126" y="119"/>
                  <a:pt x="2074" y="143"/>
                  <a:pt x="2019" y="176"/>
                </a:cubicBezTo>
                <a:cubicBezTo>
                  <a:pt x="2025" y="160"/>
                  <a:pt x="2029" y="145"/>
                  <a:pt x="2029" y="130"/>
                </a:cubicBezTo>
                <a:cubicBezTo>
                  <a:pt x="2029" y="126"/>
                  <a:pt x="2028" y="122"/>
                  <a:pt x="2028" y="119"/>
                </a:cubicBezTo>
                <a:cubicBezTo>
                  <a:pt x="2025" y="98"/>
                  <a:pt x="2009" y="82"/>
                  <a:pt x="1988" y="80"/>
                </a:cubicBezTo>
                <a:cubicBezTo>
                  <a:pt x="1970" y="78"/>
                  <a:pt x="1952" y="81"/>
                  <a:pt x="1934" y="86"/>
                </a:cubicBezTo>
                <a:cubicBezTo>
                  <a:pt x="1934" y="86"/>
                  <a:pt x="1934" y="86"/>
                  <a:pt x="1934" y="86"/>
                </a:cubicBezTo>
                <a:cubicBezTo>
                  <a:pt x="1918" y="69"/>
                  <a:pt x="1890" y="68"/>
                  <a:pt x="1872" y="84"/>
                </a:cubicBezTo>
                <a:cubicBezTo>
                  <a:pt x="1866" y="88"/>
                  <a:pt x="1861" y="94"/>
                  <a:pt x="1856" y="99"/>
                </a:cubicBezTo>
                <a:cubicBezTo>
                  <a:pt x="1845" y="108"/>
                  <a:pt x="1833" y="117"/>
                  <a:pt x="1821" y="126"/>
                </a:cubicBezTo>
                <a:cubicBezTo>
                  <a:pt x="1823" y="121"/>
                  <a:pt x="1824" y="115"/>
                  <a:pt x="1825" y="109"/>
                </a:cubicBezTo>
                <a:cubicBezTo>
                  <a:pt x="1825" y="107"/>
                  <a:pt x="1825" y="105"/>
                  <a:pt x="1825" y="102"/>
                </a:cubicBezTo>
                <a:cubicBezTo>
                  <a:pt x="1825" y="90"/>
                  <a:pt x="1821" y="79"/>
                  <a:pt x="1812" y="70"/>
                </a:cubicBezTo>
                <a:cubicBezTo>
                  <a:pt x="1802" y="60"/>
                  <a:pt x="1787" y="56"/>
                  <a:pt x="1773" y="58"/>
                </a:cubicBezTo>
                <a:cubicBezTo>
                  <a:pt x="1714" y="68"/>
                  <a:pt x="1657" y="106"/>
                  <a:pt x="1611" y="136"/>
                </a:cubicBezTo>
                <a:cubicBezTo>
                  <a:pt x="1611" y="136"/>
                  <a:pt x="1610" y="137"/>
                  <a:pt x="1610" y="137"/>
                </a:cubicBezTo>
                <a:cubicBezTo>
                  <a:pt x="1610" y="135"/>
                  <a:pt x="1610" y="134"/>
                  <a:pt x="1610" y="132"/>
                </a:cubicBezTo>
                <a:cubicBezTo>
                  <a:pt x="1610" y="124"/>
                  <a:pt x="1608" y="116"/>
                  <a:pt x="1603" y="109"/>
                </a:cubicBezTo>
                <a:cubicBezTo>
                  <a:pt x="1593" y="91"/>
                  <a:pt x="1571" y="83"/>
                  <a:pt x="1551" y="89"/>
                </a:cubicBezTo>
                <a:cubicBezTo>
                  <a:pt x="1495" y="108"/>
                  <a:pt x="1446" y="151"/>
                  <a:pt x="1403" y="190"/>
                </a:cubicBezTo>
                <a:cubicBezTo>
                  <a:pt x="1405" y="183"/>
                  <a:pt x="1407" y="176"/>
                  <a:pt x="1408" y="169"/>
                </a:cubicBezTo>
                <a:cubicBezTo>
                  <a:pt x="1408" y="167"/>
                  <a:pt x="1408" y="165"/>
                  <a:pt x="1408" y="163"/>
                </a:cubicBezTo>
                <a:cubicBezTo>
                  <a:pt x="1408" y="162"/>
                  <a:pt x="1408" y="160"/>
                  <a:pt x="1408" y="159"/>
                </a:cubicBezTo>
                <a:cubicBezTo>
                  <a:pt x="1429" y="143"/>
                  <a:pt x="1450" y="127"/>
                  <a:pt x="1470" y="110"/>
                </a:cubicBezTo>
                <a:cubicBezTo>
                  <a:pt x="1481" y="101"/>
                  <a:pt x="1486" y="88"/>
                  <a:pt x="1486" y="76"/>
                </a:cubicBezTo>
                <a:cubicBezTo>
                  <a:pt x="1486" y="69"/>
                  <a:pt x="1485" y="62"/>
                  <a:pt x="1482" y="56"/>
                </a:cubicBezTo>
                <a:cubicBezTo>
                  <a:pt x="1472" y="37"/>
                  <a:pt x="1452" y="27"/>
                  <a:pt x="1431" y="32"/>
                </a:cubicBezTo>
                <a:cubicBezTo>
                  <a:pt x="1397" y="39"/>
                  <a:pt x="1365" y="56"/>
                  <a:pt x="1334" y="77"/>
                </a:cubicBezTo>
                <a:cubicBezTo>
                  <a:pt x="1321" y="43"/>
                  <a:pt x="1293" y="22"/>
                  <a:pt x="1254" y="17"/>
                </a:cubicBezTo>
                <a:cubicBezTo>
                  <a:pt x="1228" y="13"/>
                  <a:pt x="1202" y="17"/>
                  <a:pt x="1180" y="21"/>
                </a:cubicBezTo>
                <a:cubicBezTo>
                  <a:pt x="1084" y="39"/>
                  <a:pt x="1001" y="92"/>
                  <a:pt x="927" y="156"/>
                </a:cubicBezTo>
                <a:cubicBezTo>
                  <a:pt x="926" y="153"/>
                  <a:pt x="924" y="151"/>
                  <a:pt x="922" y="148"/>
                </a:cubicBezTo>
                <a:cubicBezTo>
                  <a:pt x="911" y="134"/>
                  <a:pt x="892" y="128"/>
                  <a:pt x="874" y="133"/>
                </a:cubicBezTo>
                <a:cubicBezTo>
                  <a:pt x="800" y="155"/>
                  <a:pt x="699" y="288"/>
                  <a:pt x="540" y="502"/>
                </a:cubicBezTo>
                <a:cubicBezTo>
                  <a:pt x="538" y="506"/>
                  <a:pt x="535" y="509"/>
                  <a:pt x="533" y="512"/>
                </a:cubicBezTo>
                <a:cubicBezTo>
                  <a:pt x="510" y="542"/>
                  <a:pt x="487" y="573"/>
                  <a:pt x="466" y="603"/>
                </a:cubicBezTo>
                <a:cubicBezTo>
                  <a:pt x="430" y="651"/>
                  <a:pt x="394" y="696"/>
                  <a:pt x="363" y="734"/>
                </a:cubicBezTo>
                <a:cubicBezTo>
                  <a:pt x="342" y="758"/>
                  <a:pt x="325" y="777"/>
                  <a:pt x="311" y="791"/>
                </a:cubicBezTo>
                <a:cubicBezTo>
                  <a:pt x="353" y="736"/>
                  <a:pt x="406" y="656"/>
                  <a:pt x="474" y="545"/>
                </a:cubicBezTo>
                <a:cubicBezTo>
                  <a:pt x="490" y="519"/>
                  <a:pt x="505" y="495"/>
                  <a:pt x="509" y="489"/>
                </a:cubicBezTo>
                <a:cubicBezTo>
                  <a:pt x="576" y="398"/>
                  <a:pt x="634" y="324"/>
                  <a:pt x="705" y="260"/>
                </a:cubicBezTo>
                <a:cubicBezTo>
                  <a:pt x="717" y="249"/>
                  <a:pt x="717" y="249"/>
                  <a:pt x="717" y="249"/>
                </a:cubicBezTo>
                <a:cubicBezTo>
                  <a:pt x="739" y="231"/>
                  <a:pt x="763" y="210"/>
                  <a:pt x="778" y="182"/>
                </a:cubicBezTo>
                <a:cubicBezTo>
                  <a:pt x="782" y="175"/>
                  <a:pt x="784" y="167"/>
                  <a:pt x="784" y="160"/>
                </a:cubicBezTo>
                <a:cubicBezTo>
                  <a:pt x="784" y="148"/>
                  <a:pt x="779" y="136"/>
                  <a:pt x="770" y="127"/>
                </a:cubicBezTo>
                <a:cubicBezTo>
                  <a:pt x="755" y="113"/>
                  <a:pt x="732" y="111"/>
                  <a:pt x="715" y="122"/>
                </a:cubicBezTo>
                <a:cubicBezTo>
                  <a:pt x="605" y="192"/>
                  <a:pt x="514" y="303"/>
                  <a:pt x="433" y="402"/>
                </a:cubicBezTo>
                <a:cubicBezTo>
                  <a:pt x="420" y="418"/>
                  <a:pt x="420" y="418"/>
                  <a:pt x="420" y="418"/>
                </a:cubicBezTo>
                <a:cubicBezTo>
                  <a:pt x="376" y="472"/>
                  <a:pt x="332" y="529"/>
                  <a:pt x="293" y="590"/>
                </a:cubicBezTo>
                <a:cubicBezTo>
                  <a:pt x="327" y="536"/>
                  <a:pt x="367" y="484"/>
                  <a:pt x="404" y="437"/>
                </a:cubicBezTo>
                <a:cubicBezTo>
                  <a:pt x="433" y="400"/>
                  <a:pt x="459" y="360"/>
                  <a:pt x="484" y="321"/>
                </a:cubicBezTo>
                <a:cubicBezTo>
                  <a:pt x="515" y="272"/>
                  <a:pt x="545" y="226"/>
                  <a:pt x="580" y="187"/>
                </a:cubicBezTo>
                <a:cubicBezTo>
                  <a:pt x="592" y="177"/>
                  <a:pt x="603" y="166"/>
                  <a:pt x="615" y="155"/>
                </a:cubicBezTo>
                <a:cubicBezTo>
                  <a:pt x="625" y="150"/>
                  <a:pt x="640" y="146"/>
                  <a:pt x="651" y="143"/>
                </a:cubicBezTo>
                <a:cubicBezTo>
                  <a:pt x="687" y="134"/>
                  <a:pt x="732" y="122"/>
                  <a:pt x="753" y="82"/>
                </a:cubicBezTo>
                <a:cubicBezTo>
                  <a:pt x="756" y="76"/>
                  <a:pt x="758" y="69"/>
                  <a:pt x="758" y="62"/>
                </a:cubicBezTo>
                <a:cubicBezTo>
                  <a:pt x="758" y="56"/>
                  <a:pt x="757" y="50"/>
                  <a:pt x="754" y="44"/>
                </a:cubicBezTo>
                <a:cubicBezTo>
                  <a:pt x="749" y="32"/>
                  <a:pt x="739" y="23"/>
                  <a:pt x="726" y="19"/>
                </a:cubicBezTo>
                <a:cubicBezTo>
                  <a:pt x="669" y="0"/>
                  <a:pt x="594" y="50"/>
                  <a:pt x="573" y="70"/>
                </a:cubicBezTo>
                <a:close/>
                <a:moveTo>
                  <a:pt x="1117" y="136"/>
                </a:moveTo>
                <a:cubicBezTo>
                  <a:pt x="1109" y="140"/>
                  <a:pt x="1102" y="144"/>
                  <a:pt x="1095" y="149"/>
                </a:cubicBezTo>
                <a:cubicBezTo>
                  <a:pt x="1094" y="149"/>
                  <a:pt x="1094" y="148"/>
                  <a:pt x="1093" y="148"/>
                </a:cubicBezTo>
                <a:cubicBezTo>
                  <a:pt x="1101" y="143"/>
                  <a:pt x="1109" y="139"/>
                  <a:pt x="1117" y="136"/>
                </a:cubicBezTo>
                <a:close/>
                <a:moveTo>
                  <a:pt x="1249" y="107"/>
                </a:moveTo>
                <a:cubicBezTo>
                  <a:pt x="1250" y="108"/>
                  <a:pt x="1250" y="108"/>
                  <a:pt x="1250" y="108"/>
                </a:cubicBezTo>
                <a:cubicBezTo>
                  <a:pt x="1250" y="108"/>
                  <a:pt x="1250" y="109"/>
                  <a:pt x="1250" y="110"/>
                </a:cubicBezTo>
                <a:cubicBezTo>
                  <a:pt x="1250" y="115"/>
                  <a:pt x="1249" y="125"/>
                  <a:pt x="1240" y="146"/>
                </a:cubicBezTo>
                <a:cubicBezTo>
                  <a:pt x="1239" y="137"/>
                  <a:pt x="1236" y="128"/>
                  <a:pt x="1230" y="120"/>
                </a:cubicBezTo>
                <a:cubicBezTo>
                  <a:pt x="1225" y="114"/>
                  <a:pt x="1218" y="110"/>
                  <a:pt x="1211" y="107"/>
                </a:cubicBezTo>
                <a:cubicBezTo>
                  <a:pt x="1237" y="104"/>
                  <a:pt x="1246" y="105"/>
                  <a:pt x="1249" y="107"/>
                </a:cubicBezTo>
                <a:close/>
                <a:moveTo>
                  <a:pt x="590" y="586"/>
                </a:moveTo>
                <a:cubicBezTo>
                  <a:pt x="580" y="605"/>
                  <a:pt x="569" y="624"/>
                  <a:pt x="559" y="643"/>
                </a:cubicBezTo>
                <a:cubicBezTo>
                  <a:pt x="543" y="673"/>
                  <a:pt x="543" y="673"/>
                  <a:pt x="543" y="673"/>
                </a:cubicBezTo>
                <a:cubicBezTo>
                  <a:pt x="527" y="702"/>
                  <a:pt x="509" y="735"/>
                  <a:pt x="494" y="771"/>
                </a:cubicBezTo>
                <a:cubicBezTo>
                  <a:pt x="473" y="803"/>
                  <a:pt x="452" y="836"/>
                  <a:pt x="432" y="869"/>
                </a:cubicBezTo>
                <a:cubicBezTo>
                  <a:pt x="409" y="905"/>
                  <a:pt x="385" y="942"/>
                  <a:pt x="361" y="979"/>
                </a:cubicBezTo>
                <a:cubicBezTo>
                  <a:pt x="395" y="888"/>
                  <a:pt x="440" y="801"/>
                  <a:pt x="496" y="717"/>
                </a:cubicBezTo>
                <a:cubicBezTo>
                  <a:pt x="510" y="695"/>
                  <a:pt x="526" y="674"/>
                  <a:pt x="541" y="652"/>
                </a:cubicBezTo>
                <a:cubicBezTo>
                  <a:pt x="557" y="631"/>
                  <a:pt x="573" y="609"/>
                  <a:pt x="590" y="586"/>
                </a:cubicBezTo>
                <a:close/>
                <a:moveTo>
                  <a:pt x="665" y="689"/>
                </a:moveTo>
                <a:cubicBezTo>
                  <a:pt x="675" y="674"/>
                  <a:pt x="684" y="659"/>
                  <a:pt x="694" y="645"/>
                </a:cubicBezTo>
                <a:cubicBezTo>
                  <a:pt x="667" y="690"/>
                  <a:pt x="642" y="734"/>
                  <a:pt x="620" y="775"/>
                </a:cubicBezTo>
                <a:cubicBezTo>
                  <a:pt x="615" y="779"/>
                  <a:pt x="611" y="783"/>
                  <a:pt x="606" y="787"/>
                </a:cubicBezTo>
                <a:cubicBezTo>
                  <a:pt x="625" y="755"/>
                  <a:pt x="645" y="722"/>
                  <a:pt x="665" y="689"/>
                </a:cubicBezTo>
                <a:close/>
                <a:moveTo>
                  <a:pt x="636" y="1095"/>
                </a:moveTo>
                <a:cubicBezTo>
                  <a:pt x="635" y="1096"/>
                  <a:pt x="634" y="1097"/>
                  <a:pt x="633" y="1098"/>
                </a:cubicBezTo>
                <a:cubicBezTo>
                  <a:pt x="633" y="1098"/>
                  <a:pt x="633" y="1097"/>
                  <a:pt x="633" y="1097"/>
                </a:cubicBezTo>
                <a:cubicBezTo>
                  <a:pt x="634" y="1096"/>
                  <a:pt x="635" y="1095"/>
                  <a:pt x="636" y="1095"/>
                </a:cubicBezTo>
                <a:close/>
                <a:moveTo>
                  <a:pt x="1275" y="453"/>
                </a:moveTo>
                <a:cubicBezTo>
                  <a:pt x="1244" y="495"/>
                  <a:pt x="1217" y="535"/>
                  <a:pt x="1196" y="569"/>
                </a:cubicBezTo>
                <a:cubicBezTo>
                  <a:pt x="1154" y="636"/>
                  <a:pt x="1115" y="711"/>
                  <a:pt x="1074" y="800"/>
                </a:cubicBezTo>
                <a:cubicBezTo>
                  <a:pt x="1066" y="811"/>
                  <a:pt x="1059" y="823"/>
                  <a:pt x="1051" y="834"/>
                </a:cubicBezTo>
                <a:cubicBezTo>
                  <a:pt x="1004" y="903"/>
                  <a:pt x="956" y="975"/>
                  <a:pt x="905" y="1042"/>
                </a:cubicBezTo>
                <a:cubicBezTo>
                  <a:pt x="891" y="1061"/>
                  <a:pt x="891" y="1061"/>
                  <a:pt x="891" y="1061"/>
                </a:cubicBezTo>
                <a:cubicBezTo>
                  <a:pt x="889" y="1064"/>
                  <a:pt x="886" y="1068"/>
                  <a:pt x="882" y="1073"/>
                </a:cubicBezTo>
                <a:cubicBezTo>
                  <a:pt x="893" y="1042"/>
                  <a:pt x="906" y="1011"/>
                  <a:pt x="916" y="988"/>
                </a:cubicBezTo>
                <a:cubicBezTo>
                  <a:pt x="926" y="964"/>
                  <a:pt x="926" y="964"/>
                  <a:pt x="926" y="964"/>
                </a:cubicBezTo>
                <a:cubicBezTo>
                  <a:pt x="974" y="842"/>
                  <a:pt x="1042" y="721"/>
                  <a:pt x="1129" y="605"/>
                </a:cubicBezTo>
                <a:cubicBezTo>
                  <a:pt x="1145" y="584"/>
                  <a:pt x="1162" y="563"/>
                  <a:pt x="1179" y="542"/>
                </a:cubicBezTo>
                <a:cubicBezTo>
                  <a:pt x="1210" y="511"/>
                  <a:pt x="1242" y="482"/>
                  <a:pt x="1275" y="453"/>
                </a:cubicBezTo>
                <a:close/>
                <a:moveTo>
                  <a:pt x="1253" y="701"/>
                </a:moveTo>
                <a:cubicBezTo>
                  <a:pt x="1290" y="652"/>
                  <a:pt x="1332" y="597"/>
                  <a:pt x="1378" y="541"/>
                </a:cubicBezTo>
                <a:cubicBezTo>
                  <a:pt x="1360" y="567"/>
                  <a:pt x="1341" y="594"/>
                  <a:pt x="1322" y="623"/>
                </a:cubicBezTo>
                <a:cubicBezTo>
                  <a:pt x="1282" y="683"/>
                  <a:pt x="1244" y="745"/>
                  <a:pt x="1207" y="805"/>
                </a:cubicBezTo>
                <a:cubicBezTo>
                  <a:pt x="1198" y="820"/>
                  <a:pt x="1188" y="836"/>
                  <a:pt x="1179" y="851"/>
                </a:cubicBezTo>
                <a:cubicBezTo>
                  <a:pt x="1190" y="819"/>
                  <a:pt x="1202" y="787"/>
                  <a:pt x="1214" y="755"/>
                </a:cubicBezTo>
                <a:cubicBezTo>
                  <a:pt x="1227" y="737"/>
                  <a:pt x="1240" y="719"/>
                  <a:pt x="1253" y="701"/>
                </a:cubicBezTo>
                <a:close/>
                <a:moveTo>
                  <a:pt x="1852" y="240"/>
                </a:moveTo>
                <a:cubicBezTo>
                  <a:pt x="1872" y="226"/>
                  <a:pt x="1872" y="226"/>
                  <a:pt x="1872" y="226"/>
                </a:cubicBezTo>
                <a:cubicBezTo>
                  <a:pt x="1874" y="224"/>
                  <a:pt x="1877" y="222"/>
                  <a:pt x="1880" y="220"/>
                </a:cubicBezTo>
                <a:cubicBezTo>
                  <a:pt x="1866" y="236"/>
                  <a:pt x="1852" y="251"/>
                  <a:pt x="1839" y="264"/>
                </a:cubicBezTo>
                <a:cubicBezTo>
                  <a:pt x="1825" y="279"/>
                  <a:pt x="1813" y="292"/>
                  <a:pt x="1805" y="302"/>
                </a:cubicBezTo>
                <a:cubicBezTo>
                  <a:pt x="1788" y="323"/>
                  <a:pt x="1771" y="345"/>
                  <a:pt x="1753" y="367"/>
                </a:cubicBezTo>
                <a:cubicBezTo>
                  <a:pt x="1683" y="431"/>
                  <a:pt x="1622" y="502"/>
                  <a:pt x="1572" y="578"/>
                </a:cubicBezTo>
                <a:cubicBezTo>
                  <a:pt x="1555" y="603"/>
                  <a:pt x="1539" y="629"/>
                  <a:pt x="1525" y="656"/>
                </a:cubicBezTo>
                <a:cubicBezTo>
                  <a:pt x="1506" y="680"/>
                  <a:pt x="1487" y="704"/>
                  <a:pt x="1469" y="729"/>
                </a:cubicBezTo>
                <a:cubicBezTo>
                  <a:pt x="1449" y="756"/>
                  <a:pt x="1429" y="783"/>
                  <a:pt x="1410" y="811"/>
                </a:cubicBezTo>
                <a:cubicBezTo>
                  <a:pt x="1419" y="788"/>
                  <a:pt x="1428" y="766"/>
                  <a:pt x="1438" y="743"/>
                </a:cubicBezTo>
                <a:cubicBezTo>
                  <a:pt x="1444" y="735"/>
                  <a:pt x="1450" y="727"/>
                  <a:pt x="1455" y="719"/>
                </a:cubicBezTo>
                <a:cubicBezTo>
                  <a:pt x="1549" y="587"/>
                  <a:pt x="1647" y="462"/>
                  <a:pt x="1749" y="349"/>
                </a:cubicBezTo>
                <a:cubicBezTo>
                  <a:pt x="1749" y="349"/>
                  <a:pt x="1797" y="294"/>
                  <a:pt x="1797" y="294"/>
                </a:cubicBezTo>
                <a:cubicBezTo>
                  <a:pt x="1807" y="281"/>
                  <a:pt x="1818" y="269"/>
                  <a:pt x="1829" y="257"/>
                </a:cubicBezTo>
                <a:cubicBezTo>
                  <a:pt x="1837" y="251"/>
                  <a:pt x="1844" y="245"/>
                  <a:pt x="1852" y="240"/>
                </a:cubicBezTo>
                <a:close/>
                <a:moveTo>
                  <a:pt x="1894" y="365"/>
                </a:moveTo>
                <a:cubicBezTo>
                  <a:pt x="1808" y="450"/>
                  <a:pt x="1732" y="541"/>
                  <a:pt x="1666" y="637"/>
                </a:cubicBezTo>
                <a:cubicBezTo>
                  <a:pt x="1654" y="654"/>
                  <a:pt x="1643" y="672"/>
                  <a:pt x="1632" y="689"/>
                </a:cubicBezTo>
                <a:cubicBezTo>
                  <a:pt x="1613" y="709"/>
                  <a:pt x="1595" y="729"/>
                  <a:pt x="1577" y="748"/>
                </a:cubicBezTo>
                <a:cubicBezTo>
                  <a:pt x="1584" y="734"/>
                  <a:pt x="1592" y="720"/>
                  <a:pt x="1600" y="706"/>
                </a:cubicBezTo>
                <a:cubicBezTo>
                  <a:pt x="1674" y="609"/>
                  <a:pt x="1749" y="515"/>
                  <a:pt x="1818" y="429"/>
                </a:cubicBezTo>
                <a:cubicBezTo>
                  <a:pt x="1842" y="407"/>
                  <a:pt x="1868" y="386"/>
                  <a:pt x="1894" y="365"/>
                </a:cubicBezTo>
                <a:close/>
                <a:moveTo>
                  <a:pt x="2264" y="375"/>
                </a:moveTo>
                <a:cubicBezTo>
                  <a:pt x="2282" y="361"/>
                  <a:pt x="2301" y="348"/>
                  <a:pt x="2321" y="335"/>
                </a:cubicBezTo>
                <a:cubicBezTo>
                  <a:pt x="2335" y="325"/>
                  <a:pt x="2350" y="315"/>
                  <a:pt x="2364" y="305"/>
                </a:cubicBezTo>
                <a:cubicBezTo>
                  <a:pt x="2357" y="312"/>
                  <a:pt x="2349" y="320"/>
                  <a:pt x="2342" y="327"/>
                </a:cubicBezTo>
                <a:cubicBezTo>
                  <a:pt x="2336" y="331"/>
                  <a:pt x="2329" y="335"/>
                  <a:pt x="2323" y="340"/>
                </a:cubicBezTo>
                <a:cubicBezTo>
                  <a:pt x="2134" y="479"/>
                  <a:pt x="1989" y="622"/>
                  <a:pt x="1879" y="775"/>
                </a:cubicBezTo>
                <a:cubicBezTo>
                  <a:pt x="1873" y="785"/>
                  <a:pt x="1866" y="795"/>
                  <a:pt x="1859" y="805"/>
                </a:cubicBezTo>
                <a:cubicBezTo>
                  <a:pt x="1837" y="827"/>
                  <a:pt x="1816" y="850"/>
                  <a:pt x="1794" y="873"/>
                </a:cubicBezTo>
                <a:cubicBezTo>
                  <a:pt x="1822" y="832"/>
                  <a:pt x="1852" y="791"/>
                  <a:pt x="1883" y="751"/>
                </a:cubicBezTo>
                <a:cubicBezTo>
                  <a:pt x="1979" y="634"/>
                  <a:pt x="2107" y="491"/>
                  <a:pt x="2264" y="375"/>
                </a:cubicBezTo>
                <a:close/>
                <a:moveTo>
                  <a:pt x="1932" y="859"/>
                </a:moveTo>
                <a:cubicBezTo>
                  <a:pt x="2029" y="762"/>
                  <a:pt x="2029" y="762"/>
                  <a:pt x="2029" y="762"/>
                </a:cubicBezTo>
                <a:cubicBezTo>
                  <a:pt x="2033" y="757"/>
                  <a:pt x="2038" y="752"/>
                  <a:pt x="2043" y="748"/>
                </a:cubicBezTo>
                <a:cubicBezTo>
                  <a:pt x="2009" y="799"/>
                  <a:pt x="1977" y="852"/>
                  <a:pt x="1946" y="903"/>
                </a:cubicBezTo>
                <a:cubicBezTo>
                  <a:pt x="1923" y="943"/>
                  <a:pt x="1923" y="943"/>
                  <a:pt x="1923" y="943"/>
                </a:cubicBezTo>
                <a:cubicBezTo>
                  <a:pt x="1914" y="958"/>
                  <a:pt x="1903" y="973"/>
                  <a:pt x="1893" y="989"/>
                </a:cubicBezTo>
                <a:cubicBezTo>
                  <a:pt x="1871" y="1013"/>
                  <a:pt x="1849" y="1037"/>
                  <a:pt x="1829" y="1060"/>
                </a:cubicBezTo>
                <a:cubicBezTo>
                  <a:pt x="1856" y="989"/>
                  <a:pt x="1889" y="923"/>
                  <a:pt x="1929" y="862"/>
                </a:cubicBezTo>
                <a:cubicBezTo>
                  <a:pt x="1930" y="861"/>
                  <a:pt x="1931" y="860"/>
                  <a:pt x="1932" y="8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pPr marL="0" marR="0" lvl="0" indent="0" algn="l" defTabSz="1218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字魂70号-灵悦黑体" panose="00000500000000000000" pitchFamily="2" charset="-122"/>
              <a:cs typeface="+mn-lt"/>
            </a:endParaRPr>
          </a:p>
        </p:txBody>
      </p:sp>
      <p:sp>
        <p:nvSpPr>
          <p:cNvPr id="12" name="PHẠM DUYÊN 5 - 9Slide.vn">
            <a:extLst>
              <a:ext uri="{FF2B5EF4-FFF2-40B4-BE49-F238E27FC236}">
                <a16:creationId xmlns:a16="http://schemas.microsoft.com/office/drawing/2014/main" id="{D1192F2F-DB14-71BA-95E9-D4E1C2EF7F78}"/>
              </a:ext>
            </a:extLst>
          </p:cNvPr>
          <p:cNvSpPr>
            <a:spLocks noEditPoints="1" noChangeArrowheads="1"/>
          </p:cNvSpPr>
          <p:nvPr>
            <p:custDataLst>
              <p:tags r:id="rId2"/>
            </p:custDataLst>
          </p:nvPr>
        </p:nvSpPr>
        <p:spPr bwMode="auto">
          <a:xfrm>
            <a:off x="3392038" y="2427800"/>
            <a:ext cx="2056990" cy="798000"/>
          </a:xfrm>
          <a:custGeom>
            <a:avLst/>
            <a:gdLst>
              <a:gd name="T0" fmla="*/ 342 w 2787"/>
              <a:gd name="T1" fmla="*/ 280 h 1349"/>
              <a:gd name="T2" fmla="*/ 170 w 2787"/>
              <a:gd name="T3" fmla="*/ 344 h 1349"/>
              <a:gd name="T4" fmla="*/ 143 w 2787"/>
              <a:gd name="T5" fmla="*/ 698 h 1349"/>
              <a:gd name="T6" fmla="*/ 214 w 2787"/>
              <a:gd name="T7" fmla="*/ 912 h 1349"/>
              <a:gd name="T8" fmla="*/ 230 w 2787"/>
              <a:gd name="T9" fmla="*/ 1199 h 1349"/>
              <a:gd name="T10" fmla="*/ 506 w 2787"/>
              <a:gd name="T11" fmla="*/ 1115 h 1349"/>
              <a:gd name="T12" fmla="*/ 727 w 2787"/>
              <a:gd name="T13" fmla="*/ 1124 h 1349"/>
              <a:gd name="T14" fmla="*/ 944 w 2787"/>
              <a:gd name="T15" fmla="*/ 1141 h 1349"/>
              <a:gd name="T16" fmla="*/ 1129 w 2787"/>
              <a:gd name="T17" fmla="*/ 1226 h 1349"/>
              <a:gd name="T18" fmla="*/ 1335 w 2787"/>
              <a:gd name="T19" fmla="*/ 1185 h 1349"/>
              <a:gd name="T20" fmla="*/ 1521 w 2787"/>
              <a:gd name="T21" fmla="*/ 1247 h 1349"/>
              <a:gd name="T22" fmla="*/ 1690 w 2787"/>
              <a:gd name="T23" fmla="*/ 1203 h 1349"/>
              <a:gd name="T24" fmla="*/ 1912 w 2787"/>
              <a:gd name="T25" fmla="*/ 1176 h 1349"/>
              <a:gd name="T26" fmla="*/ 2077 w 2787"/>
              <a:gd name="T27" fmla="*/ 1212 h 1349"/>
              <a:gd name="T28" fmla="*/ 2177 w 2787"/>
              <a:gd name="T29" fmla="*/ 1253 h 1349"/>
              <a:gd name="T30" fmla="*/ 2397 w 2787"/>
              <a:gd name="T31" fmla="*/ 1269 h 1349"/>
              <a:gd name="T32" fmla="*/ 2570 w 2787"/>
              <a:gd name="T33" fmla="*/ 1313 h 1349"/>
              <a:gd name="T34" fmla="*/ 2721 w 2787"/>
              <a:gd name="T35" fmla="*/ 1127 h 1349"/>
              <a:gd name="T36" fmla="*/ 2731 w 2787"/>
              <a:gd name="T37" fmla="*/ 940 h 1349"/>
              <a:gd name="T38" fmla="*/ 2713 w 2787"/>
              <a:gd name="T39" fmla="*/ 775 h 1349"/>
              <a:gd name="T40" fmla="*/ 2754 w 2787"/>
              <a:gd name="T41" fmla="*/ 619 h 1349"/>
              <a:gd name="T42" fmla="*/ 2679 w 2787"/>
              <a:gd name="T43" fmla="*/ 606 h 1349"/>
              <a:gd name="T44" fmla="*/ 2628 w 2787"/>
              <a:gd name="T45" fmla="*/ 456 h 1349"/>
              <a:gd name="T46" fmla="*/ 2656 w 2787"/>
              <a:gd name="T47" fmla="*/ 409 h 1349"/>
              <a:gd name="T48" fmla="*/ 2663 w 2787"/>
              <a:gd name="T49" fmla="*/ 320 h 1349"/>
              <a:gd name="T50" fmla="*/ 2553 w 2787"/>
              <a:gd name="T51" fmla="*/ 287 h 1349"/>
              <a:gd name="T52" fmla="*/ 2432 w 2787"/>
              <a:gd name="T53" fmla="*/ 203 h 1349"/>
              <a:gd name="T54" fmla="*/ 2270 w 2787"/>
              <a:gd name="T55" fmla="*/ 177 h 1349"/>
              <a:gd name="T56" fmla="*/ 2019 w 2787"/>
              <a:gd name="T57" fmla="*/ 176 h 1349"/>
              <a:gd name="T58" fmla="*/ 1872 w 2787"/>
              <a:gd name="T59" fmla="*/ 84 h 1349"/>
              <a:gd name="T60" fmla="*/ 1773 w 2787"/>
              <a:gd name="T61" fmla="*/ 58 h 1349"/>
              <a:gd name="T62" fmla="*/ 1403 w 2787"/>
              <a:gd name="T63" fmla="*/ 190 h 1349"/>
              <a:gd name="T64" fmla="*/ 1482 w 2787"/>
              <a:gd name="T65" fmla="*/ 56 h 1349"/>
              <a:gd name="T66" fmla="*/ 922 w 2787"/>
              <a:gd name="T67" fmla="*/ 148 h 1349"/>
              <a:gd name="T68" fmla="*/ 311 w 2787"/>
              <a:gd name="T69" fmla="*/ 791 h 1349"/>
              <a:gd name="T70" fmla="*/ 784 w 2787"/>
              <a:gd name="T71" fmla="*/ 160 h 1349"/>
              <a:gd name="T72" fmla="*/ 404 w 2787"/>
              <a:gd name="T73" fmla="*/ 437 h 1349"/>
              <a:gd name="T74" fmla="*/ 758 w 2787"/>
              <a:gd name="T75" fmla="*/ 62 h 1349"/>
              <a:gd name="T76" fmla="*/ 1093 w 2787"/>
              <a:gd name="T77" fmla="*/ 148 h 1349"/>
              <a:gd name="T78" fmla="*/ 1230 w 2787"/>
              <a:gd name="T79" fmla="*/ 120 h 1349"/>
              <a:gd name="T80" fmla="*/ 494 w 2787"/>
              <a:gd name="T81" fmla="*/ 771 h 1349"/>
              <a:gd name="T82" fmla="*/ 665 w 2787"/>
              <a:gd name="T83" fmla="*/ 689 h 1349"/>
              <a:gd name="T84" fmla="*/ 633 w 2787"/>
              <a:gd name="T85" fmla="*/ 1098 h 1349"/>
              <a:gd name="T86" fmla="*/ 1051 w 2787"/>
              <a:gd name="T87" fmla="*/ 834 h 1349"/>
              <a:gd name="T88" fmla="*/ 1129 w 2787"/>
              <a:gd name="T89" fmla="*/ 605 h 1349"/>
              <a:gd name="T90" fmla="*/ 1207 w 2787"/>
              <a:gd name="T91" fmla="*/ 805 h 1349"/>
              <a:gd name="T92" fmla="*/ 1880 w 2787"/>
              <a:gd name="T93" fmla="*/ 220 h 1349"/>
              <a:gd name="T94" fmla="*/ 1469 w 2787"/>
              <a:gd name="T95" fmla="*/ 729 h 1349"/>
              <a:gd name="T96" fmla="*/ 1829 w 2787"/>
              <a:gd name="T97" fmla="*/ 257 h 1349"/>
              <a:gd name="T98" fmla="*/ 1600 w 2787"/>
              <a:gd name="T99" fmla="*/ 706 h 1349"/>
              <a:gd name="T100" fmla="*/ 2342 w 2787"/>
              <a:gd name="T101" fmla="*/ 327 h 1349"/>
              <a:gd name="T102" fmla="*/ 2264 w 2787"/>
              <a:gd name="T103" fmla="*/ 375 h 1349"/>
              <a:gd name="T104" fmla="*/ 1893 w 2787"/>
              <a:gd name="T105" fmla="*/ 989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787" h="1349">
                <a:moveTo>
                  <a:pt x="573" y="70"/>
                </a:moveTo>
                <a:cubicBezTo>
                  <a:pt x="569" y="74"/>
                  <a:pt x="565" y="78"/>
                  <a:pt x="561" y="82"/>
                </a:cubicBezTo>
                <a:cubicBezTo>
                  <a:pt x="556" y="85"/>
                  <a:pt x="552" y="88"/>
                  <a:pt x="548" y="92"/>
                </a:cubicBezTo>
                <a:cubicBezTo>
                  <a:pt x="537" y="102"/>
                  <a:pt x="527" y="112"/>
                  <a:pt x="517" y="123"/>
                </a:cubicBezTo>
                <a:cubicBezTo>
                  <a:pt x="494" y="144"/>
                  <a:pt x="472" y="163"/>
                  <a:pt x="450" y="183"/>
                </a:cubicBezTo>
                <a:cubicBezTo>
                  <a:pt x="415" y="213"/>
                  <a:pt x="379" y="245"/>
                  <a:pt x="342" y="280"/>
                </a:cubicBezTo>
                <a:cubicBezTo>
                  <a:pt x="387" y="230"/>
                  <a:pt x="436" y="183"/>
                  <a:pt x="486" y="135"/>
                </a:cubicBezTo>
                <a:cubicBezTo>
                  <a:pt x="495" y="127"/>
                  <a:pt x="500" y="115"/>
                  <a:pt x="500" y="103"/>
                </a:cubicBezTo>
                <a:cubicBezTo>
                  <a:pt x="500" y="92"/>
                  <a:pt x="496" y="81"/>
                  <a:pt x="488" y="72"/>
                </a:cubicBezTo>
                <a:cubicBezTo>
                  <a:pt x="471" y="54"/>
                  <a:pt x="442" y="53"/>
                  <a:pt x="424" y="70"/>
                </a:cubicBezTo>
                <a:cubicBezTo>
                  <a:pt x="345" y="144"/>
                  <a:pt x="270" y="218"/>
                  <a:pt x="206" y="304"/>
                </a:cubicBezTo>
                <a:cubicBezTo>
                  <a:pt x="200" y="312"/>
                  <a:pt x="185" y="328"/>
                  <a:pt x="170" y="344"/>
                </a:cubicBezTo>
                <a:cubicBezTo>
                  <a:pt x="98" y="420"/>
                  <a:pt x="0" y="524"/>
                  <a:pt x="52" y="605"/>
                </a:cubicBezTo>
                <a:cubicBezTo>
                  <a:pt x="60" y="617"/>
                  <a:pt x="74" y="625"/>
                  <a:pt x="89" y="626"/>
                </a:cubicBezTo>
                <a:cubicBezTo>
                  <a:pt x="136" y="627"/>
                  <a:pt x="166" y="586"/>
                  <a:pt x="186" y="558"/>
                </a:cubicBezTo>
                <a:cubicBezTo>
                  <a:pt x="190" y="552"/>
                  <a:pt x="194" y="547"/>
                  <a:pt x="197" y="544"/>
                </a:cubicBezTo>
                <a:cubicBezTo>
                  <a:pt x="216" y="522"/>
                  <a:pt x="237" y="501"/>
                  <a:pt x="259" y="479"/>
                </a:cubicBezTo>
                <a:cubicBezTo>
                  <a:pt x="211" y="547"/>
                  <a:pt x="167" y="621"/>
                  <a:pt x="143" y="698"/>
                </a:cubicBezTo>
                <a:cubicBezTo>
                  <a:pt x="142" y="703"/>
                  <a:pt x="138" y="712"/>
                  <a:pt x="134" y="720"/>
                </a:cubicBezTo>
                <a:cubicBezTo>
                  <a:pt x="122" y="746"/>
                  <a:pt x="105" y="785"/>
                  <a:pt x="105" y="822"/>
                </a:cubicBezTo>
                <a:cubicBezTo>
                  <a:pt x="105" y="847"/>
                  <a:pt x="113" y="872"/>
                  <a:pt x="136" y="890"/>
                </a:cubicBezTo>
                <a:cubicBezTo>
                  <a:pt x="151" y="901"/>
                  <a:pt x="168" y="905"/>
                  <a:pt x="187" y="901"/>
                </a:cubicBezTo>
                <a:cubicBezTo>
                  <a:pt x="191" y="900"/>
                  <a:pt x="196" y="899"/>
                  <a:pt x="200" y="897"/>
                </a:cubicBezTo>
                <a:cubicBezTo>
                  <a:pt x="204" y="903"/>
                  <a:pt x="208" y="908"/>
                  <a:pt x="214" y="912"/>
                </a:cubicBezTo>
                <a:cubicBezTo>
                  <a:pt x="229" y="924"/>
                  <a:pt x="247" y="929"/>
                  <a:pt x="267" y="926"/>
                </a:cubicBezTo>
                <a:cubicBezTo>
                  <a:pt x="273" y="925"/>
                  <a:pt x="280" y="924"/>
                  <a:pt x="287" y="921"/>
                </a:cubicBezTo>
                <a:cubicBezTo>
                  <a:pt x="274" y="955"/>
                  <a:pt x="262" y="989"/>
                  <a:pt x="251" y="1024"/>
                </a:cubicBezTo>
                <a:cubicBezTo>
                  <a:pt x="251" y="1024"/>
                  <a:pt x="244" y="1044"/>
                  <a:pt x="244" y="1044"/>
                </a:cubicBezTo>
                <a:cubicBezTo>
                  <a:pt x="233" y="1075"/>
                  <a:pt x="219" y="1115"/>
                  <a:pt x="219" y="1151"/>
                </a:cubicBezTo>
                <a:cubicBezTo>
                  <a:pt x="219" y="1168"/>
                  <a:pt x="222" y="1184"/>
                  <a:pt x="230" y="1199"/>
                </a:cubicBezTo>
                <a:cubicBezTo>
                  <a:pt x="236" y="1209"/>
                  <a:pt x="246" y="1216"/>
                  <a:pt x="258" y="1219"/>
                </a:cubicBezTo>
                <a:cubicBezTo>
                  <a:pt x="270" y="1222"/>
                  <a:pt x="282" y="1220"/>
                  <a:pt x="293" y="1214"/>
                </a:cubicBezTo>
                <a:cubicBezTo>
                  <a:pt x="310" y="1203"/>
                  <a:pt x="326" y="1188"/>
                  <a:pt x="340" y="1172"/>
                </a:cubicBezTo>
                <a:cubicBezTo>
                  <a:pt x="340" y="1180"/>
                  <a:pt x="342" y="1188"/>
                  <a:pt x="345" y="1196"/>
                </a:cubicBezTo>
                <a:cubicBezTo>
                  <a:pt x="353" y="1216"/>
                  <a:pt x="374" y="1228"/>
                  <a:pt x="396" y="1223"/>
                </a:cubicBezTo>
                <a:cubicBezTo>
                  <a:pt x="447" y="1213"/>
                  <a:pt x="481" y="1156"/>
                  <a:pt x="506" y="1115"/>
                </a:cubicBezTo>
                <a:cubicBezTo>
                  <a:pt x="506" y="1115"/>
                  <a:pt x="508" y="1112"/>
                  <a:pt x="508" y="1111"/>
                </a:cubicBezTo>
                <a:cubicBezTo>
                  <a:pt x="514" y="1118"/>
                  <a:pt x="521" y="1124"/>
                  <a:pt x="529" y="1127"/>
                </a:cubicBezTo>
                <a:cubicBezTo>
                  <a:pt x="526" y="1142"/>
                  <a:pt x="524" y="1156"/>
                  <a:pt x="524" y="1169"/>
                </a:cubicBezTo>
                <a:cubicBezTo>
                  <a:pt x="524" y="1195"/>
                  <a:pt x="531" y="1216"/>
                  <a:pt x="549" y="1231"/>
                </a:cubicBezTo>
                <a:cubicBezTo>
                  <a:pt x="560" y="1241"/>
                  <a:pt x="575" y="1244"/>
                  <a:pt x="590" y="1241"/>
                </a:cubicBezTo>
                <a:cubicBezTo>
                  <a:pt x="649" y="1225"/>
                  <a:pt x="694" y="1167"/>
                  <a:pt x="727" y="1124"/>
                </a:cubicBezTo>
                <a:cubicBezTo>
                  <a:pt x="740" y="1107"/>
                  <a:pt x="740" y="1107"/>
                  <a:pt x="740" y="1107"/>
                </a:cubicBezTo>
                <a:cubicBezTo>
                  <a:pt x="763" y="1079"/>
                  <a:pt x="784" y="1050"/>
                  <a:pt x="806" y="1021"/>
                </a:cubicBezTo>
                <a:cubicBezTo>
                  <a:pt x="790" y="1064"/>
                  <a:pt x="778" y="1106"/>
                  <a:pt x="778" y="1142"/>
                </a:cubicBezTo>
                <a:cubicBezTo>
                  <a:pt x="778" y="1166"/>
                  <a:pt x="783" y="1187"/>
                  <a:pt x="796" y="1204"/>
                </a:cubicBezTo>
                <a:cubicBezTo>
                  <a:pt x="807" y="1217"/>
                  <a:pt x="824" y="1223"/>
                  <a:pt x="840" y="1220"/>
                </a:cubicBezTo>
                <a:cubicBezTo>
                  <a:pt x="883" y="1212"/>
                  <a:pt x="917" y="1176"/>
                  <a:pt x="944" y="1141"/>
                </a:cubicBezTo>
                <a:cubicBezTo>
                  <a:pt x="944" y="1156"/>
                  <a:pt x="947" y="1169"/>
                  <a:pt x="952" y="1181"/>
                </a:cubicBezTo>
                <a:cubicBezTo>
                  <a:pt x="959" y="1199"/>
                  <a:pt x="977" y="1210"/>
                  <a:pt x="997" y="1208"/>
                </a:cubicBezTo>
                <a:cubicBezTo>
                  <a:pt x="1015" y="1207"/>
                  <a:pt x="1032" y="1200"/>
                  <a:pt x="1046" y="1190"/>
                </a:cubicBezTo>
                <a:cubicBezTo>
                  <a:pt x="1051" y="1191"/>
                  <a:pt x="1056" y="1191"/>
                  <a:pt x="1062" y="1191"/>
                </a:cubicBezTo>
                <a:cubicBezTo>
                  <a:pt x="1075" y="1190"/>
                  <a:pt x="1088" y="1186"/>
                  <a:pt x="1100" y="1180"/>
                </a:cubicBezTo>
                <a:cubicBezTo>
                  <a:pt x="1103" y="1199"/>
                  <a:pt x="1112" y="1215"/>
                  <a:pt x="1129" y="1226"/>
                </a:cubicBezTo>
                <a:cubicBezTo>
                  <a:pt x="1146" y="1237"/>
                  <a:pt x="1163" y="1238"/>
                  <a:pt x="1180" y="1233"/>
                </a:cubicBezTo>
                <a:cubicBezTo>
                  <a:pt x="1182" y="1239"/>
                  <a:pt x="1185" y="1244"/>
                  <a:pt x="1190" y="1248"/>
                </a:cubicBezTo>
                <a:cubicBezTo>
                  <a:pt x="1200" y="1258"/>
                  <a:pt x="1214" y="1262"/>
                  <a:pt x="1228" y="1260"/>
                </a:cubicBezTo>
                <a:cubicBezTo>
                  <a:pt x="1275" y="1253"/>
                  <a:pt x="1308" y="1210"/>
                  <a:pt x="1331" y="1179"/>
                </a:cubicBezTo>
                <a:cubicBezTo>
                  <a:pt x="1331" y="1179"/>
                  <a:pt x="1332" y="1179"/>
                  <a:pt x="1332" y="1179"/>
                </a:cubicBezTo>
                <a:cubicBezTo>
                  <a:pt x="1333" y="1181"/>
                  <a:pt x="1334" y="1183"/>
                  <a:pt x="1335" y="1185"/>
                </a:cubicBezTo>
                <a:cubicBezTo>
                  <a:pt x="1339" y="1190"/>
                  <a:pt x="1343" y="1194"/>
                  <a:pt x="1349" y="1198"/>
                </a:cubicBezTo>
                <a:cubicBezTo>
                  <a:pt x="1343" y="1218"/>
                  <a:pt x="1339" y="1238"/>
                  <a:pt x="1339" y="1258"/>
                </a:cubicBezTo>
                <a:cubicBezTo>
                  <a:pt x="1339" y="1259"/>
                  <a:pt x="1339" y="1260"/>
                  <a:pt x="1339" y="1262"/>
                </a:cubicBezTo>
                <a:cubicBezTo>
                  <a:pt x="1340" y="1284"/>
                  <a:pt x="1357" y="1303"/>
                  <a:pt x="1379" y="1305"/>
                </a:cubicBezTo>
                <a:cubicBezTo>
                  <a:pt x="1426" y="1311"/>
                  <a:pt x="1465" y="1273"/>
                  <a:pt x="1506" y="1222"/>
                </a:cubicBezTo>
                <a:cubicBezTo>
                  <a:pt x="1508" y="1232"/>
                  <a:pt x="1513" y="1240"/>
                  <a:pt x="1521" y="1247"/>
                </a:cubicBezTo>
                <a:cubicBezTo>
                  <a:pt x="1532" y="1256"/>
                  <a:pt x="1547" y="1259"/>
                  <a:pt x="1561" y="1256"/>
                </a:cubicBezTo>
                <a:cubicBezTo>
                  <a:pt x="1597" y="1246"/>
                  <a:pt x="1622" y="1213"/>
                  <a:pt x="1639" y="1189"/>
                </a:cubicBezTo>
                <a:cubicBezTo>
                  <a:pt x="1648" y="1177"/>
                  <a:pt x="1648" y="1177"/>
                  <a:pt x="1648" y="1177"/>
                </a:cubicBezTo>
                <a:cubicBezTo>
                  <a:pt x="1673" y="1147"/>
                  <a:pt x="1698" y="1117"/>
                  <a:pt x="1722" y="1088"/>
                </a:cubicBezTo>
                <a:cubicBezTo>
                  <a:pt x="1722" y="1089"/>
                  <a:pt x="1721" y="1091"/>
                  <a:pt x="1721" y="1092"/>
                </a:cubicBezTo>
                <a:cubicBezTo>
                  <a:pt x="1707" y="1126"/>
                  <a:pt x="1690" y="1166"/>
                  <a:pt x="1690" y="1203"/>
                </a:cubicBezTo>
                <a:cubicBezTo>
                  <a:pt x="1690" y="1217"/>
                  <a:pt x="1692" y="1230"/>
                  <a:pt x="1698" y="1243"/>
                </a:cubicBezTo>
                <a:cubicBezTo>
                  <a:pt x="1703" y="1255"/>
                  <a:pt x="1713" y="1264"/>
                  <a:pt x="1726" y="1268"/>
                </a:cubicBezTo>
                <a:cubicBezTo>
                  <a:pt x="1738" y="1272"/>
                  <a:pt x="1752" y="1270"/>
                  <a:pt x="1763" y="1263"/>
                </a:cubicBezTo>
                <a:cubicBezTo>
                  <a:pt x="1784" y="1249"/>
                  <a:pt x="1803" y="1231"/>
                  <a:pt x="1821" y="1211"/>
                </a:cubicBezTo>
                <a:cubicBezTo>
                  <a:pt x="1823" y="1212"/>
                  <a:pt x="1826" y="1212"/>
                  <a:pt x="1829" y="1213"/>
                </a:cubicBezTo>
                <a:cubicBezTo>
                  <a:pt x="1862" y="1216"/>
                  <a:pt x="1889" y="1196"/>
                  <a:pt x="1912" y="1176"/>
                </a:cubicBezTo>
                <a:cubicBezTo>
                  <a:pt x="1913" y="1183"/>
                  <a:pt x="1916" y="1190"/>
                  <a:pt x="1921" y="1196"/>
                </a:cubicBezTo>
                <a:cubicBezTo>
                  <a:pt x="1933" y="1210"/>
                  <a:pt x="1952" y="1216"/>
                  <a:pt x="1969" y="1210"/>
                </a:cubicBezTo>
                <a:cubicBezTo>
                  <a:pt x="1992" y="1203"/>
                  <a:pt x="2012" y="1188"/>
                  <a:pt x="2029" y="1172"/>
                </a:cubicBezTo>
                <a:cubicBezTo>
                  <a:pt x="2038" y="1184"/>
                  <a:pt x="2052" y="1191"/>
                  <a:pt x="2067" y="1190"/>
                </a:cubicBezTo>
                <a:cubicBezTo>
                  <a:pt x="2072" y="1190"/>
                  <a:pt x="2078" y="1189"/>
                  <a:pt x="2083" y="1188"/>
                </a:cubicBezTo>
                <a:cubicBezTo>
                  <a:pt x="2080" y="1196"/>
                  <a:pt x="2078" y="1204"/>
                  <a:pt x="2077" y="1212"/>
                </a:cubicBezTo>
                <a:cubicBezTo>
                  <a:pt x="2077" y="1214"/>
                  <a:pt x="2077" y="1215"/>
                  <a:pt x="2077" y="1216"/>
                </a:cubicBezTo>
                <a:cubicBezTo>
                  <a:pt x="2077" y="1231"/>
                  <a:pt x="2084" y="1245"/>
                  <a:pt x="2096" y="1253"/>
                </a:cubicBezTo>
                <a:cubicBezTo>
                  <a:pt x="2110" y="1263"/>
                  <a:pt x="2127" y="1264"/>
                  <a:pt x="2142" y="1257"/>
                </a:cubicBezTo>
                <a:cubicBezTo>
                  <a:pt x="2157" y="1249"/>
                  <a:pt x="2171" y="1240"/>
                  <a:pt x="2183" y="1229"/>
                </a:cubicBezTo>
                <a:cubicBezTo>
                  <a:pt x="2181" y="1233"/>
                  <a:pt x="2180" y="1237"/>
                  <a:pt x="2179" y="1241"/>
                </a:cubicBezTo>
                <a:cubicBezTo>
                  <a:pt x="2178" y="1245"/>
                  <a:pt x="2177" y="1249"/>
                  <a:pt x="2177" y="1253"/>
                </a:cubicBezTo>
                <a:cubicBezTo>
                  <a:pt x="2177" y="1264"/>
                  <a:pt x="2182" y="1276"/>
                  <a:pt x="2190" y="1284"/>
                </a:cubicBezTo>
                <a:cubicBezTo>
                  <a:pt x="2201" y="1296"/>
                  <a:pt x="2218" y="1300"/>
                  <a:pt x="2233" y="1296"/>
                </a:cubicBezTo>
                <a:cubicBezTo>
                  <a:pt x="2235" y="1296"/>
                  <a:pt x="2237" y="1295"/>
                  <a:pt x="2239" y="1295"/>
                </a:cubicBezTo>
                <a:cubicBezTo>
                  <a:pt x="2239" y="1297"/>
                  <a:pt x="2240" y="1300"/>
                  <a:pt x="2242" y="1303"/>
                </a:cubicBezTo>
                <a:cubicBezTo>
                  <a:pt x="2250" y="1317"/>
                  <a:pt x="2264" y="1325"/>
                  <a:pt x="2280" y="1326"/>
                </a:cubicBezTo>
                <a:cubicBezTo>
                  <a:pt x="2319" y="1326"/>
                  <a:pt x="2357" y="1304"/>
                  <a:pt x="2397" y="1269"/>
                </a:cubicBezTo>
                <a:cubicBezTo>
                  <a:pt x="2397" y="1281"/>
                  <a:pt x="2402" y="1292"/>
                  <a:pt x="2411" y="1301"/>
                </a:cubicBezTo>
                <a:cubicBezTo>
                  <a:pt x="2428" y="1316"/>
                  <a:pt x="2454" y="1316"/>
                  <a:pt x="2471" y="1301"/>
                </a:cubicBezTo>
                <a:cubicBezTo>
                  <a:pt x="2472" y="1301"/>
                  <a:pt x="2473" y="1300"/>
                  <a:pt x="2473" y="1300"/>
                </a:cubicBezTo>
                <a:cubicBezTo>
                  <a:pt x="2473" y="1311"/>
                  <a:pt x="2477" y="1322"/>
                  <a:pt x="2485" y="1330"/>
                </a:cubicBezTo>
                <a:cubicBezTo>
                  <a:pt x="2502" y="1348"/>
                  <a:pt x="2530" y="1349"/>
                  <a:pt x="2548" y="1333"/>
                </a:cubicBezTo>
                <a:cubicBezTo>
                  <a:pt x="2570" y="1313"/>
                  <a:pt x="2570" y="1313"/>
                  <a:pt x="2570" y="1313"/>
                </a:cubicBezTo>
                <a:cubicBezTo>
                  <a:pt x="2595" y="1290"/>
                  <a:pt x="2628" y="1260"/>
                  <a:pt x="2660" y="1239"/>
                </a:cubicBezTo>
                <a:cubicBezTo>
                  <a:pt x="2675" y="1254"/>
                  <a:pt x="2698" y="1258"/>
                  <a:pt x="2716" y="1247"/>
                </a:cubicBezTo>
                <a:cubicBezTo>
                  <a:pt x="2744" y="1230"/>
                  <a:pt x="2762" y="1203"/>
                  <a:pt x="2763" y="1174"/>
                </a:cubicBezTo>
                <a:cubicBezTo>
                  <a:pt x="2763" y="1174"/>
                  <a:pt x="2763" y="1173"/>
                  <a:pt x="2763" y="1172"/>
                </a:cubicBezTo>
                <a:cubicBezTo>
                  <a:pt x="2763" y="1160"/>
                  <a:pt x="2759" y="1149"/>
                  <a:pt x="2751" y="1140"/>
                </a:cubicBezTo>
                <a:cubicBezTo>
                  <a:pt x="2743" y="1132"/>
                  <a:pt x="2732" y="1127"/>
                  <a:pt x="2721" y="1127"/>
                </a:cubicBezTo>
                <a:cubicBezTo>
                  <a:pt x="2741" y="1097"/>
                  <a:pt x="2759" y="1065"/>
                  <a:pt x="2766" y="1032"/>
                </a:cubicBezTo>
                <a:cubicBezTo>
                  <a:pt x="2766" y="1029"/>
                  <a:pt x="2767" y="1025"/>
                  <a:pt x="2767" y="1022"/>
                </a:cubicBezTo>
                <a:cubicBezTo>
                  <a:pt x="2767" y="1011"/>
                  <a:pt x="2763" y="1001"/>
                  <a:pt x="2755" y="992"/>
                </a:cubicBezTo>
                <a:cubicBezTo>
                  <a:pt x="2747" y="984"/>
                  <a:pt x="2737" y="979"/>
                  <a:pt x="2725" y="978"/>
                </a:cubicBezTo>
                <a:cubicBezTo>
                  <a:pt x="2729" y="967"/>
                  <a:pt x="2731" y="956"/>
                  <a:pt x="2731" y="945"/>
                </a:cubicBezTo>
                <a:cubicBezTo>
                  <a:pt x="2731" y="944"/>
                  <a:pt x="2731" y="942"/>
                  <a:pt x="2731" y="940"/>
                </a:cubicBezTo>
                <a:cubicBezTo>
                  <a:pt x="2731" y="928"/>
                  <a:pt x="2725" y="917"/>
                  <a:pt x="2716" y="909"/>
                </a:cubicBezTo>
                <a:cubicBezTo>
                  <a:pt x="2716" y="909"/>
                  <a:pt x="2716" y="909"/>
                  <a:pt x="2715" y="909"/>
                </a:cubicBezTo>
                <a:cubicBezTo>
                  <a:pt x="2737" y="885"/>
                  <a:pt x="2758" y="862"/>
                  <a:pt x="2777" y="837"/>
                </a:cubicBezTo>
                <a:cubicBezTo>
                  <a:pt x="2784" y="829"/>
                  <a:pt x="2787" y="819"/>
                  <a:pt x="2787" y="809"/>
                </a:cubicBezTo>
                <a:cubicBezTo>
                  <a:pt x="2787" y="797"/>
                  <a:pt x="2783" y="785"/>
                  <a:pt x="2774" y="777"/>
                </a:cubicBezTo>
                <a:cubicBezTo>
                  <a:pt x="2757" y="760"/>
                  <a:pt x="2731" y="760"/>
                  <a:pt x="2713" y="775"/>
                </a:cubicBezTo>
                <a:cubicBezTo>
                  <a:pt x="2663" y="818"/>
                  <a:pt x="2609" y="858"/>
                  <a:pt x="2556" y="896"/>
                </a:cubicBezTo>
                <a:cubicBezTo>
                  <a:pt x="2552" y="899"/>
                  <a:pt x="2548" y="902"/>
                  <a:pt x="2544" y="905"/>
                </a:cubicBezTo>
                <a:cubicBezTo>
                  <a:pt x="2595" y="839"/>
                  <a:pt x="2648" y="771"/>
                  <a:pt x="2709" y="715"/>
                </a:cubicBezTo>
                <a:cubicBezTo>
                  <a:pt x="2722" y="704"/>
                  <a:pt x="2735" y="693"/>
                  <a:pt x="2748" y="682"/>
                </a:cubicBezTo>
                <a:cubicBezTo>
                  <a:pt x="2759" y="673"/>
                  <a:pt x="2764" y="660"/>
                  <a:pt x="2764" y="647"/>
                </a:cubicBezTo>
                <a:cubicBezTo>
                  <a:pt x="2764" y="637"/>
                  <a:pt x="2761" y="627"/>
                  <a:pt x="2754" y="619"/>
                </a:cubicBezTo>
                <a:cubicBezTo>
                  <a:pt x="2738" y="600"/>
                  <a:pt x="2711" y="597"/>
                  <a:pt x="2691" y="612"/>
                </a:cubicBezTo>
                <a:cubicBezTo>
                  <a:pt x="2691" y="612"/>
                  <a:pt x="2690" y="613"/>
                  <a:pt x="2690" y="613"/>
                </a:cubicBezTo>
                <a:cubicBezTo>
                  <a:pt x="2690" y="613"/>
                  <a:pt x="2690" y="613"/>
                  <a:pt x="2690" y="613"/>
                </a:cubicBezTo>
                <a:cubicBezTo>
                  <a:pt x="2690" y="614"/>
                  <a:pt x="2689" y="614"/>
                  <a:pt x="2689" y="614"/>
                </a:cubicBezTo>
                <a:cubicBezTo>
                  <a:pt x="2684" y="618"/>
                  <a:pt x="2678" y="623"/>
                  <a:pt x="2673" y="627"/>
                </a:cubicBezTo>
                <a:cubicBezTo>
                  <a:pt x="2677" y="621"/>
                  <a:pt x="2679" y="614"/>
                  <a:pt x="2679" y="606"/>
                </a:cubicBezTo>
                <a:cubicBezTo>
                  <a:pt x="2679" y="598"/>
                  <a:pt x="2676" y="589"/>
                  <a:pt x="2671" y="582"/>
                </a:cubicBezTo>
                <a:cubicBezTo>
                  <a:pt x="2662" y="568"/>
                  <a:pt x="2647" y="561"/>
                  <a:pt x="2631" y="562"/>
                </a:cubicBezTo>
                <a:cubicBezTo>
                  <a:pt x="2645" y="551"/>
                  <a:pt x="2660" y="542"/>
                  <a:pt x="2674" y="533"/>
                </a:cubicBezTo>
                <a:cubicBezTo>
                  <a:pt x="2688" y="524"/>
                  <a:pt x="2696" y="509"/>
                  <a:pt x="2696" y="494"/>
                </a:cubicBezTo>
                <a:cubicBezTo>
                  <a:pt x="2696" y="486"/>
                  <a:pt x="2694" y="478"/>
                  <a:pt x="2689" y="471"/>
                </a:cubicBezTo>
                <a:cubicBezTo>
                  <a:pt x="2676" y="450"/>
                  <a:pt x="2649" y="443"/>
                  <a:pt x="2628" y="456"/>
                </a:cubicBezTo>
                <a:cubicBezTo>
                  <a:pt x="2628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4" y="458"/>
                  <a:pt x="2620" y="460"/>
                  <a:pt x="2617" y="462"/>
                </a:cubicBezTo>
                <a:cubicBezTo>
                  <a:pt x="2625" y="456"/>
                  <a:pt x="2632" y="450"/>
                  <a:pt x="2640" y="443"/>
                </a:cubicBezTo>
                <a:cubicBezTo>
                  <a:pt x="2650" y="435"/>
                  <a:pt x="2656" y="422"/>
                  <a:pt x="2656" y="409"/>
                </a:cubicBezTo>
                <a:cubicBezTo>
                  <a:pt x="2656" y="400"/>
                  <a:pt x="2654" y="392"/>
                  <a:pt x="2649" y="384"/>
                </a:cubicBezTo>
                <a:cubicBezTo>
                  <a:pt x="2644" y="376"/>
                  <a:pt x="2636" y="371"/>
                  <a:pt x="2628" y="367"/>
                </a:cubicBezTo>
                <a:cubicBezTo>
                  <a:pt x="2633" y="364"/>
                  <a:pt x="2638" y="360"/>
                  <a:pt x="2643" y="357"/>
                </a:cubicBezTo>
                <a:cubicBezTo>
                  <a:pt x="2643" y="357"/>
                  <a:pt x="2642" y="357"/>
                  <a:pt x="2642" y="358"/>
                </a:cubicBezTo>
                <a:cubicBezTo>
                  <a:pt x="2643" y="357"/>
                  <a:pt x="2644" y="357"/>
                  <a:pt x="2644" y="356"/>
                </a:cubicBezTo>
                <a:cubicBezTo>
                  <a:pt x="2657" y="348"/>
                  <a:pt x="2663" y="334"/>
                  <a:pt x="2663" y="320"/>
                </a:cubicBezTo>
                <a:cubicBezTo>
                  <a:pt x="2663" y="311"/>
                  <a:pt x="2661" y="302"/>
                  <a:pt x="2656" y="294"/>
                </a:cubicBezTo>
                <a:cubicBezTo>
                  <a:pt x="2642" y="274"/>
                  <a:pt x="2614" y="269"/>
                  <a:pt x="2594" y="282"/>
                </a:cubicBezTo>
                <a:cubicBezTo>
                  <a:pt x="2593" y="282"/>
                  <a:pt x="2593" y="283"/>
                  <a:pt x="2592" y="283"/>
                </a:cubicBezTo>
                <a:cubicBezTo>
                  <a:pt x="2572" y="298"/>
                  <a:pt x="2547" y="309"/>
                  <a:pt x="2521" y="321"/>
                </a:cubicBezTo>
                <a:cubicBezTo>
                  <a:pt x="2516" y="323"/>
                  <a:pt x="2512" y="325"/>
                  <a:pt x="2508" y="327"/>
                </a:cubicBezTo>
                <a:cubicBezTo>
                  <a:pt x="2524" y="315"/>
                  <a:pt x="2540" y="302"/>
                  <a:pt x="2553" y="287"/>
                </a:cubicBezTo>
                <a:cubicBezTo>
                  <a:pt x="2561" y="278"/>
                  <a:pt x="2566" y="267"/>
                  <a:pt x="2566" y="256"/>
                </a:cubicBezTo>
                <a:cubicBezTo>
                  <a:pt x="2566" y="249"/>
                  <a:pt x="2564" y="241"/>
                  <a:pt x="2560" y="234"/>
                </a:cubicBezTo>
                <a:cubicBezTo>
                  <a:pt x="2550" y="217"/>
                  <a:pt x="2531" y="208"/>
                  <a:pt x="2512" y="212"/>
                </a:cubicBezTo>
                <a:cubicBezTo>
                  <a:pt x="2484" y="218"/>
                  <a:pt x="2457" y="232"/>
                  <a:pt x="2431" y="249"/>
                </a:cubicBezTo>
                <a:cubicBezTo>
                  <a:pt x="2436" y="242"/>
                  <a:pt x="2438" y="234"/>
                  <a:pt x="2438" y="226"/>
                </a:cubicBezTo>
                <a:cubicBezTo>
                  <a:pt x="2438" y="218"/>
                  <a:pt x="2436" y="210"/>
                  <a:pt x="2432" y="203"/>
                </a:cubicBezTo>
                <a:cubicBezTo>
                  <a:pt x="2421" y="184"/>
                  <a:pt x="2399" y="176"/>
                  <a:pt x="2378" y="183"/>
                </a:cubicBezTo>
                <a:cubicBezTo>
                  <a:pt x="2301" y="211"/>
                  <a:pt x="2231" y="266"/>
                  <a:pt x="2175" y="310"/>
                </a:cubicBezTo>
                <a:cubicBezTo>
                  <a:pt x="2086" y="380"/>
                  <a:pt x="2003" y="462"/>
                  <a:pt x="1913" y="568"/>
                </a:cubicBezTo>
                <a:cubicBezTo>
                  <a:pt x="1982" y="478"/>
                  <a:pt x="2056" y="390"/>
                  <a:pt x="2141" y="311"/>
                </a:cubicBezTo>
                <a:cubicBezTo>
                  <a:pt x="2148" y="305"/>
                  <a:pt x="2159" y="296"/>
                  <a:pt x="2172" y="286"/>
                </a:cubicBezTo>
                <a:cubicBezTo>
                  <a:pt x="2213" y="255"/>
                  <a:pt x="2259" y="219"/>
                  <a:pt x="2270" y="177"/>
                </a:cubicBezTo>
                <a:cubicBezTo>
                  <a:pt x="2271" y="174"/>
                  <a:pt x="2271" y="170"/>
                  <a:pt x="2271" y="166"/>
                </a:cubicBezTo>
                <a:cubicBezTo>
                  <a:pt x="2271" y="154"/>
                  <a:pt x="2266" y="142"/>
                  <a:pt x="2257" y="133"/>
                </a:cubicBezTo>
                <a:cubicBezTo>
                  <a:pt x="2246" y="122"/>
                  <a:pt x="2228" y="118"/>
                  <a:pt x="2213" y="123"/>
                </a:cubicBezTo>
                <a:cubicBezTo>
                  <a:pt x="2201" y="127"/>
                  <a:pt x="2189" y="132"/>
                  <a:pt x="2177" y="138"/>
                </a:cubicBezTo>
                <a:cubicBezTo>
                  <a:pt x="2175" y="136"/>
                  <a:pt x="2173" y="135"/>
                  <a:pt x="2170" y="135"/>
                </a:cubicBezTo>
                <a:cubicBezTo>
                  <a:pt x="2126" y="119"/>
                  <a:pt x="2074" y="143"/>
                  <a:pt x="2019" y="176"/>
                </a:cubicBezTo>
                <a:cubicBezTo>
                  <a:pt x="2025" y="160"/>
                  <a:pt x="2029" y="145"/>
                  <a:pt x="2029" y="130"/>
                </a:cubicBezTo>
                <a:cubicBezTo>
                  <a:pt x="2029" y="126"/>
                  <a:pt x="2028" y="122"/>
                  <a:pt x="2028" y="119"/>
                </a:cubicBezTo>
                <a:cubicBezTo>
                  <a:pt x="2025" y="98"/>
                  <a:pt x="2009" y="82"/>
                  <a:pt x="1988" y="80"/>
                </a:cubicBezTo>
                <a:cubicBezTo>
                  <a:pt x="1970" y="78"/>
                  <a:pt x="1952" y="81"/>
                  <a:pt x="1934" y="86"/>
                </a:cubicBezTo>
                <a:cubicBezTo>
                  <a:pt x="1934" y="86"/>
                  <a:pt x="1934" y="86"/>
                  <a:pt x="1934" y="86"/>
                </a:cubicBezTo>
                <a:cubicBezTo>
                  <a:pt x="1918" y="69"/>
                  <a:pt x="1890" y="68"/>
                  <a:pt x="1872" y="84"/>
                </a:cubicBezTo>
                <a:cubicBezTo>
                  <a:pt x="1866" y="88"/>
                  <a:pt x="1861" y="94"/>
                  <a:pt x="1856" y="99"/>
                </a:cubicBezTo>
                <a:cubicBezTo>
                  <a:pt x="1845" y="108"/>
                  <a:pt x="1833" y="117"/>
                  <a:pt x="1821" y="126"/>
                </a:cubicBezTo>
                <a:cubicBezTo>
                  <a:pt x="1823" y="121"/>
                  <a:pt x="1824" y="115"/>
                  <a:pt x="1825" y="109"/>
                </a:cubicBezTo>
                <a:cubicBezTo>
                  <a:pt x="1825" y="107"/>
                  <a:pt x="1825" y="105"/>
                  <a:pt x="1825" y="102"/>
                </a:cubicBezTo>
                <a:cubicBezTo>
                  <a:pt x="1825" y="90"/>
                  <a:pt x="1821" y="79"/>
                  <a:pt x="1812" y="70"/>
                </a:cubicBezTo>
                <a:cubicBezTo>
                  <a:pt x="1802" y="60"/>
                  <a:pt x="1787" y="56"/>
                  <a:pt x="1773" y="58"/>
                </a:cubicBezTo>
                <a:cubicBezTo>
                  <a:pt x="1714" y="68"/>
                  <a:pt x="1657" y="106"/>
                  <a:pt x="1611" y="136"/>
                </a:cubicBezTo>
                <a:cubicBezTo>
                  <a:pt x="1611" y="136"/>
                  <a:pt x="1610" y="137"/>
                  <a:pt x="1610" y="137"/>
                </a:cubicBezTo>
                <a:cubicBezTo>
                  <a:pt x="1610" y="135"/>
                  <a:pt x="1610" y="134"/>
                  <a:pt x="1610" y="132"/>
                </a:cubicBezTo>
                <a:cubicBezTo>
                  <a:pt x="1610" y="124"/>
                  <a:pt x="1608" y="116"/>
                  <a:pt x="1603" y="109"/>
                </a:cubicBezTo>
                <a:cubicBezTo>
                  <a:pt x="1593" y="91"/>
                  <a:pt x="1571" y="83"/>
                  <a:pt x="1551" y="89"/>
                </a:cubicBezTo>
                <a:cubicBezTo>
                  <a:pt x="1495" y="108"/>
                  <a:pt x="1446" y="151"/>
                  <a:pt x="1403" y="190"/>
                </a:cubicBezTo>
                <a:cubicBezTo>
                  <a:pt x="1405" y="183"/>
                  <a:pt x="1407" y="176"/>
                  <a:pt x="1408" y="169"/>
                </a:cubicBezTo>
                <a:cubicBezTo>
                  <a:pt x="1408" y="167"/>
                  <a:pt x="1408" y="165"/>
                  <a:pt x="1408" y="163"/>
                </a:cubicBezTo>
                <a:cubicBezTo>
                  <a:pt x="1408" y="162"/>
                  <a:pt x="1408" y="160"/>
                  <a:pt x="1408" y="159"/>
                </a:cubicBezTo>
                <a:cubicBezTo>
                  <a:pt x="1429" y="143"/>
                  <a:pt x="1450" y="127"/>
                  <a:pt x="1470" y="110"/>
                </a:cubicBezTo>
                <a:cubicBezTo>
                  <a:pt x="1481" y="101"/>
                  <a:pt x="1486" y="88"/>
                  <a:pt x="1486" y="76"/>
                </a:cubicBezTo>
                <a:cubicBezTo>
                  <a:pt x="1486" y="69"/>
                  <a:pt x="1485" y="62"/>
                  <a:pt x="1482" y="56"/>
                </a:cubicBezTo>
                <a:cubicBezTo>
                  <a:pt x="1472" y="37"/>
                  <a:pt x="1452" y="27"/>
                  <a:pt x="1431" y="32"/>
                </a:cubicBezTo>
                <a:cubicBezTo>
                  <a:pt x="1397" y="39"/>
                  <a:pt x="1365" y="56"/>
                  <a:pt x="1334" y="77"/>
                </a:cubicBezTo>
                <a:cubicBezTo>
                  <a:pt x="1321" y="43"/>
                  <a:pt x="1293" y="22"/>
                  <a:pt x="1254" y="17"/>
                </a:cubicBezTo>
                <a:cubicBezTo>
                  <a:pt x="1228" y="13"/>
                  <a:pt x="1202" y="17"/>
                  <a:pt x="1180" y="21"/>
                </a:cubicBezTo>
                <a:cubicBezTo>
                  <a:pt x="1084" y="39"/>
                  <a:pt x="1001" y="92"/>
                  <a:pt x="927" y="156"/>
                </a:cubicBezTo>
                <a:cubicBezTo>
                  <a:pt x="926" y="153"/>
                  <a:pt x="924" y="151"/>
                  <a:pt x="922" y="148"/>
                </a:cubicBezTo>
                <a:cubicBezTo>
                  <a:pt x="911" y="134"/>
                  <a:pt x="892" y="128"/>
                  <a:pt x="874" y="133"/>
                </a:cubicBezTo>
                <a:cubicBezTo>
                  <a:pt x="800" y="155"/>
                  <a:pt x="699" y="288"/>
                  <a:pt x="540" y="502"/>
                </a:cubicBezTo>
                <a:cubicBezTo>
                  <a:pt x="538" y="506"/>
                  <a:pt x="535" y="509"/>
                  <a:pt x="533" y="512"/>
                </a:cubicBezTo>
                <a:cubicBezTo>
                  <a:pt x="510" y="542"/>
                  <a:pt x="487" y="573"/>
                  <a:pt x="466" y="603"/>
                </a:cubicBezTo>
                <a:cubicBezTo>
                  <a:pt x="430" y="651"/>
                  <a:pt x="394" y="696"/>
                  <a:pt x="363" y="734"/>
                </a:cubicBezTo>
                <a:cubicBezTo>
                  <a:pt x="342" y="758"/>
                  <a:pt x="325" y="777"/>
                  <a:pt x="311" y="791"/>
                </a:cubicBezTo>
                <a:cubicBezTo>
                  <a:pt x="353" y="736"/>
                  <a:pt x="406" y="656"/>
                  <a:pt x="474" y="545"/>
                </a:cubicBezTo>
                <a:cubicBezTo>
                  <a:pt x="490" y="519"/>
                  <a:pt x="505" y="495"/>
                  <a:pt x="509" y="489"/>
                </a:cubicBezTo>
                <a:cubicBezTo>
                  <a:pt x="576" y="398"/>
                  <a:pt x="634" y="324"/>
                  <a:pt x="705" y="260"/>
                </a:cubicBezTo>
                <a:cubicBezTo>
                  <a:pt x="717" y="249"/>
                  <a:pt x="717" y="249"/>
                  <a:pt x="717" y="249"/>
                </a:cubicBezTo>
                <a:cubicBezTo>
                  <a:pt x="739" y="231"/>
                  <a:pt x="763" y="210"/>
                  <a:pt x="778" y="182"/>
                </a:cubicBezTo>
                <a:cubicBezTo>
                  <a:pt x="782" y="175"/>
                  <a:pt x="784" y="167"/>
                  <a:pt x="784" y="160"/>
                </a:cubicBezTo>
                <a:cubicBezTo>
                  <a:pt x="784" y="148"/>
                  <a:pt x="779" y="136"/>
                  <a:pt x="770" y="127"/>
                </a:cubicBezTo>
                <a:cubicBezTo>
                  <a:pt x="755" y="113"/>
                  <a:pt x="732" y="111"/>
                  <a:pt x="715" y="122"/>
                </a:cubicBezTo>
                <a:cubicBezTo>
                  <a:pt x="605" y="192"/>
                  <a:pt x="514" y="303"/>
                  <a:pt x="433" y="402"/>
                </a:cubicBezTo>
                <a:cubicBezTo>
                  <a:pt x="420" y="418"/>
                  <a:pt x="420" y="418"/>
                  <a:pt x="420" y="418"/>
                </a:cubicBezTo>
                <a:cubicBezTo>
                  <a:pt x="376" y="472"/>
                  <a:pt x="332" y="529"/>
                  <a:pt x="293" y="590"/>
                </a:cubicBezTo>
                <a:cubicBezTo>
                  <a:pt x="327" y="536"/>
                  <a:pt x="367" y="484"/>
                  <a:pt x="404" y="437"/>
                </a:cubicBezTo>
                <a:cubicBezTo>
                  <a:pt x="433" y="400"/>
                  <a:pt x="459" y="360"/>
                  <a:pt x="484" y="321"/>
                </a:cubicBezTo>
                <a:cubicBezTo>
                  <a:pt x="515" y="272"/>
                  <a:pt x="545" y="226"/>
                  <a:pt x="580" y="187"/>
                </a:cubicBezTo>
                <a:cubicBezTo>
                  <a:pt x="592" y="177"/>
                  <a:pt x="603" y="166"/>
                  <a:pt x="615" y="155"/>
                </a:cubicBezTo>
                <a:cubicBezTo>
                  <a:pt x="625" y="150"/>
                  <a:pt x="640" y="146"/>
                  <a:pt x="651" y="143"/>
                </a:cubicBezTo>
                <a:cubicBezTo>
                  <a:pt x="687" y="134"/>
                  <a:pt x="732" y="122"/>
                  <a:pt x="753" y="82"/>
                </a:cubicBezTo>
                <a:cubicBezTo>
                  <a:pt x="756" y="76"/>
                  <a:pt x="758" y="69"/>
                  <a:pt x="758" y="62"/>
                </a:cubicBezTo>
                <a:cubicBezTo>
                  <a:pt x="758" y="56"/>
                  <a:pt x="757" y="50"/>
                  <a:pt x="754" y="44"/>
                </a:cubicBezTo>
                <a:cubicBezTo>
                  <a:pt x="749" y="32"/>
                  <a:pt x="739" y="23"/>
                  <a:pt x="726" y="19"/>
                </a:cubicBezTo>
                <a:cubicBezTo>
                  <a:pt x="669" y="0"/>
                  <a:pt x="594" y="50"/>
                  <a:pt x="573" y="70"/>
                </a:cubicBezTo>
                <a:close/>
                <a:moveTo>
                  <a:pt x="1117" y="136"/>
                </a:moveTo>
                <a:cubicBezTo>
                  <a:pt x="1109" y="140"/>
                  <a:pt x="1102" y="144"/>
                  <a:pt x="1095" y="149"/>
                </a:cubicBezTo>
                <a:cubicBezTo>
                  <a:pt x="1094" y="149"/>
                  <a:pt x="1094" y="148"/>
                  <a:pt x="1093" y="148"/>
                </a:cubicBezTo>
                <a:cubicBezTo>
                  <a:pt x="1101" y="143"/>
                  <a:pt x="1109" y="139"/>
                  <a:pt x="1117" y="136"/>
                </a:cubicBezTo>
                <a:close/>
                <a:moveTo>
                  <a:pt x="1249" y="107"/>
                </a:moveTo>
                <a:cubicBezTo>
                  <a:pt x="1250" y="108"/>
                  <a:pt x="1250" y="108"/>
                  <a:pt x="1250" y="108"/>
                </a:cubicBezTo>
                <a:cubicBezTo>
                  <a:pt x="1250" y="108"/>
                  <a:pt x="1250" y="109"/>
                  <a:pt x="1250" y="110"/>
                </a:cubicBezTo>
                <a:cubicBezTo>
                  <a:pt x="1250" y="115"/>
                  <a:pt x="1249" y="125"/>
                  <a:pt x="1240" y="146"/>
                </a:cubicBezTo>
                <a:cubicBezTo>
                  <a:pt x="1239" y="137"/>
                  <a:pt x="1236" y="128"/>
                  <a:pt x="1230" y="120"/>
                </a:cubicBezTo>
                <a:cubicBezTo>
                  <a:pt x="1225" y="114"/>
                  <a:pt x="1218" y="110"/>
                  <a:pt x="1211" y="107"/>
                </a:cubicBezTo>
                <a:cubicBezTo>
                  <a:pt x="1237" y="104"/>
                  <a:pt x="1246" y="105"/>
                  <a:pt x="1249" y="107"/>
                </a:cubicBezTo>
                <a:close/>
                <a:moveTo>
                  <a:pt x="590" y="586"/>
                </a:moveTo>
                <a:cubicBezTo>
                  <a:pt x="580" y="605"/>
                  <a:pt x="569" y="624"/>
                  <a:pt x="559" y="643"/>
                </a:cubicBezTo>
                <a:cubicBezTo>
                  <a:pt x="543" y="673"/>
                  <a:pt x="543" y="673"/>
                  <a:pt x="543" y="673"/>
                </a:cubicBezTo>
                <a:cubicBezTo>
                  <a:pt x="527" y="702"/>
                  <a:pt x="509" y="735"/>
                  <a:pt x="494" y="771"/>
                </a:cubicBezTo>
                <a:cubicBezTo>
                  <a:pt x="473" y="803"/>
                  <a:pt x="452" y="836"/>
                  <a:pt x="432" y="869"/>
                </a:cubicBezTo>
                <a:cubicBezTo>
                  <a:pt x="409" y="905"/>
                  <a:pt x="385" y="942"/>
                  <a:pt x="361" y="979"/>
                </a:cubicBezTo>
                <a:cubicBezTo>
                  <a:pt x="395" y="888"/>
                  <a:pt x="440" y="801"/>
                  <a:pt x="496" y="717"/>
                </a:cubicBezTo>
                <a:cubicBezTo>
                  <a:pt x="510" y="695"/>
                  <a:pt x="526" y="674"/>
                  <a:pt x="541" y="652"/>
                </a:cubicBezTo>
                <a:cubicBezTo>
                  <a:pt x="557" y="631"/>
                  <a:pt x="573" y="609"/>
                  <a:pt x="590" y="586"/>
                </a:cubicBezTo>
                <a:close/>
                <a:moveTo>
                  <a:pt x="665" y="689"/>
                </a:moveTo>
                <a:cubicBezTo>
                  <a:pt x="675" y="674"/>
                  <a:pt x="684" y="659"/>
                  <a:pt x="694" y="645"/>
                </a:cubicBezTo>
                <a:cubicBezTo>
                  <a:pt x="667" y="690"/>
                  <a:pt x="642" y="734"/>
                  <a:pt x="620" y="775"/>
                </a:cubicBezTo>
                <a:cubicBezTo>
                  <a:pt x="615" y="779"/>
                  <a:pt x="611" y="783"/>
                  <a:pt x="606" y="787"/>
                </a:cubicBezTo>
                <a:cubicBezTo>
                  <a:pt x="625" y="755"/>
                  <a:pt x="645" y="722"/>
                  <a:pt x="665" y="689"/>
                </a:cubicBezTo>
                <a:close/>
                <a:moveTo>
                  <a:pt x="636" y="1095"/>
                </a:moveTo>
                <a:cubicBezTo>
                  <a:pt x="635" y="1096"/>
                  <a:pt x="634" y="1097"/>
                  <a:pt x="633" y="1098"/>
                </a:cubicBezTo>
                <a:cubicBezTo>
                  <a:pt x="633" y="1098"/>
                  <a:pt x="633" y="1097"/>
                  <a:pt x="633" y="1097"/>
                </a:cubicBezTo>
                <a:cubicBezTo>
                  <a:pt x="634" y="1096"/>
                  <a:pt x="635" y="1095"/>
                  <a:pt x="636" y="1095"/>
                </a:cubicBezTo>
                <a:close/>
                <a:moveTo>
                  <a:pt x="1275" y="453"/>
                </a:moveTo>
                <a:cubicBezTo>
                  <a:pt x="1244" y="495"/>
                  <a:pt x="1217" y="535"/>
                  <a:pt x="1196" y="569"/>
                </a:cubicBezTo>
                <a:cubicBezTo>
                  <a:pt x="1154" y="636"/>
                  <a:pt x="1115" y="711"/>
                  <a:pt x="1074" y="800"/>
                </a:cubicBezTo>
                <a:cubicBezTo>
                  <a:pt x="1066" y="811"/>
                  <a:pt x="1059" y="823"/>
                  <a:pt x="1051" y="834"/>
                </a:cubicBezTo>
                <a:cubicBezTo>
                  <a:pt x="1004" y="903"/>
                  <a:pt x="956" y="975"/>
                  <a:pt x="905" y="1042"/>
                </a:cubicBezTo>
                <a:cubicBezTo>
                  <a:pt x="891" y="1061"/>
                  <a:pt x="891" y="1061"/>
                  <a:pt x="891" y="1061"/>
                </a:cubicBezTo>
                <a:cubicBezTo>
                  <a:pt x="889" y="1064"/>
                  <a:pt x="886" y="1068"/>
                  <a:pt x="882" y="1073"/>
                </a:cubicBezTo>
                <a:cubicBezTo>
                  <a:pt x="893" y="1042"/>
                  <a:pt x="906" y="1011"/>
                  <a:pt x="916" y="988"/>
                </a:cubicBezTo>
                <a:cubicBezTo>
                  <a:pt x="926" y="964"/>
                  <a:pt x="926" y="964"/>
                  <a:pt x="926" y="964"/>
                </a:cubicBezTo>
                <a:cubicBezTo>
                  <a:pt x="974" y="842"/>
                  <a:pt x="1042" y="721"/>
                  <a:pt x="1129" y="605"/>
                </a:cubicBezTo>
                <a:cubicBezTo>
                  <a:pt x="1145" y="584"/>
                  <a:pt x="1162" y="563"/>
                  <a:pt x="1179" y="542"/>
                </a:cubicBezTo>
                <a:cubicBezTo>
                  <a:pt x="1210" y="511"/>
                  <a:pt x="1242" y="482"/>
                  <a:pt x="1275" y="453"/>
                </a:cubicBezTo>
                <a:close/>
                <a:moveTo>
                  <a:pt x="1253" y="701"/>
                </a:moveTo>
                <a:cubicBezTo>
                  <a:pt x="1290" y="652"/>
                  <a:pt x="1332" y="597"/>
                  <a:pt x="1378" y="541"/>
                </a:cubicBezTo>
                <a:cubicBezTo>
                  <a:pt x="1360" y="567"/>
                  <a:pt x="1341" y="594"/>
                  <a:pt x="1322" y="623"/>
                </a:cubicBezTo>
                <a:cubicBezTo>
                  <a:pt x="1282" y="683"/>
                  <a:pt x="1244" y="745"/>
                  <a:pt x="1207" y="805"/>
                </a:cubicBezTo>
                <a:cubicBezTo>
                  <a:pt x="1198" y="820"/>
                  <a:pt x="1188" y="836"/>
                  <a:pt x="1179" y="851"/>
                </a:cubicBezTo>
                <a:cubicBezTo>
                  <a:pt x="1190" y="819"/>
                  <a:pt x="1202" y="787"/>
                  <a:pt x="1214" y="755"/>
                </a:cubicBezTo>
                <a:cubicBezTo>
                  <a:pt x="1227" y="737"/>
                  <a:pt x="1240" y="719"/>
                  <a:pt x="1253" y="701"/>
                </a:cubicBezTo>
                <a:close/>
                <a:moveTo>
                  <a:pt x="1852" y="240"/>
                </a:moveTo>
                <a:cubicBezTo>
                  <a:pt x="1872" y="226"/>
                  <a:pt x="1872" y="226"/>
                  <a:pt x="1872" y="226"/>
                </a:cubicBezTo>
                <a:cubicBezTo>
                  <a:pt x="1874" y="224"/>
                  <a:pt x="1877" y="222"/>
                  <a:pt x="1880" y="220"/>
                </a:cubicBezTo>
                <a:cubicBezTo>
                  <a:pt x="1866" y="236"/>
                  <a:pt x="1852" y="251"/>
                  <a:pt x="1839" y="264"/>
                </a:cubicBezTo>
                <a:cubicBezTo>
                  <a:pt x="1825" y="279"/>
                  <a:pt x="1813" y="292"/>
                  <a:pt x="1805" y="302"/>
                </a:cubicBezTo>
                <a:cubicBezTo>
                  <a:pt x="1788" y="323"/>
                  <a:pt x="1771" y="345"/>
                  <a:pt x="1753" y="367"/>
                </a:cubicBezTo>
                <a:cubicBezTo>
                  <a:pt x="1683" y="431"/>
                  <a:pt x="1622" y="502"/>
                  <a:pt x="1572" y="578"/>
                </a:cubicBezTo>
                <a:cubicBezTo>
                  <a:pt x="1555" y="603"/>
                  <a:pt x="1539" y="629"/>
                  <a:pt x="1525" y="656"/>
                </a:cubicBezTo>
                <a:cubicBezTo>
                  <a:pt x="1506" y="680"/>
                  <a:pt x="1487" y="704"/>
                  <a:pt x="1469" y="729"/>
                </a:cubicBezTo>
                <a:cubicBezTo>
                  <a:pt x="1449" y="756"/>
                  <a:pt x="1429" y="783"/>
                  <a:pt x="1410" y="811"/>
                </a:cubicBezTo>
                <a:cubicBezTo>
                  <a:pt x="1419" y="788"/>
                  <a:pt x="1428" y="766"/>
                  <a:pt x="1438" y="743"/>
                </a:cubicBezTo>
                <a:cubicBezTo>
                  <a:pt x="1444" y="735"/>
                  <a:pt x="1450" y="727"/>
                  <a:pt x="1455" y="719"/>
                </a:cubicBezTo>
                <a:cubicBezTo>
                  <a:pt x="1549" y="587"/>
                  <a:pt x="1647" y="462"/>
                  <a:pt x="1749" y="349"/>
                </a:cubicBezTo>
                <a:cubicBezTo>
                  <a:pt x="1749" y="349"/>
                  <a:pt x="1797" y="294"/>
                  <a:pt x="1797" y="294"/>
                </a:cubicBezTo>
                <a:cubicBezTo>
                  <a:pt x="1807" y="281"/>
                  <a:pt x="1818" y="269"/>
                  <a:pt x="1829" y="257"/>
                </a:cubicBezTo>
                <a:cubicBezTo>
                  <a:pt x="1837" y="251"/>
                  <a:pt x="1844" y="245"/>
                  <a:pt x="1852" y="240"/>
                </a:cubicBezTo>
                <a:close/>
                <a:moveTo>
                  <a:pt x="1894" y="365"/>
                </a:moveTo>
                <a:cubicBezTo>
                  <a:pt x="1808" y="450"/>
                  <a:pt x="1732" y="541"/>
                  <a:pt x="1666" y="637"/>
                </a:cubicBezTo>
                <a:cubicBezTo>
                  <a:pt x="1654" y="654"/>
                  <a:pt x="1643" y="672"/>
                  <a:pt x="1632" y="689"/>
                </a:cubicBezTo>
                <a:cubicBezTo>
                  <a:pt x="1613" y="709"/>
                  <a:pt x="1595" y="729"/>
                  <a:pt x="1577" y="748"/>
                </a:cubicBezTo>
                <a:cubicBezTo>
                  <a:pt x="1584" y="734"/>
                  <a:pt x="1592" y="720"/>
                  <a:pt x="1600" y="706"/>
                </a:cubicBezTo>
                <a:cubicBezTo>
                  <a:pt x="1674" y="609"/>
                  <a:pt x="1749" y="515"/>
                  <a:pt x="1818" y="429"/>
                </a:cubicBezTo>
                <a:cubicBezTo>
                  <a:pt x="1842" y="407"/>
                  <a:pt x="1868" y="386"/>
                  <a:pt x="1894" y="365"/>
                </a:cubicBezTo>
                <a:close/>
                <a:moveTo>
                  <a:pt x="2264" y="375"/>
                </a:moveTo>
                <a:cubicBezTo>
                  <a:pt x="2282" y="361"/>
                  <a:pt x="2301" y="348"/>
                  <a:pt x="2321" y="335"/>
                </a:cubicBezTo>
                <a:cubicBezTo>
                  <a:pt x="2335" y="325"/>
                  <a:pt x="2350" y="315"/>
                  <a:pt x="2364" y="305"/>
                </a:cubicBezTo>
                <a:cubicBezTo>
                  <a:pt x="2357" y="312"/>
                  <a:pt x="2349" y="320"/>
                  <a:pt x="2342" y="327"/>
                </a:cubicBezTo>
                <a:cubicBezTo>
                  <a:pt x="2336" y="331"/>
                  <a:pt x="2329" y="335"/>
                  <a:pt x="2323" y="340"/>
                </a:cubicBezTo>
                <a:cubicBezTo>
                  <a:pt x="2134" y="479"/>
                  <a:pt x="1989" y="622"/>
                  <a:pt x="1879" y="775"/>
                </a:cubicBezTo>
                <a:cubicBezTo>
                  <a:pt x="1873" y="785"/>
                  <a:pt x="1866" y="795"/>
                  <a:pt x="1859" y="805"/>
                </a:cubicBezTo>
                <a:cubicBezTo>
                  <a:pt x="1837" y="827"/>
                  <a:pt x="1816" y="850"/>
                  <a:pt x="1794" y="873"/>
                </a:cubicBezTo>
                <a:cubicBezTo>
                  <a:pt x="1822" y="832"/>
                  <a:pt x="1852" y="791"/>
                  <a:pt x="1883" y="751"/>
                </a:cubicBezTo>
                <a:cubicBezTo>
                  <a:pt x="1979" y="634"/>
                  <a:pt x="2107" y="491"/>
                  <a:pt x="2264" y="375"/>
                </a:cubicBezTo>
                <a:close/>
                <a:moveTo>
                  <a:pt x="1932" y="859"/>
                </a:moveTo>
                <a:cubicBezTo>
                  <a:pt x="2029" y="762"/>
                  <a:pt x="2029" y="762"/>
                  <a:pt x="2029" y="762"/>
                </a:cubicBezTo>
                <a:cubicBezTo>
                  <a:pt x="2033" y="757"/>
                  <a:pt x="2038" y="752"/>
                  <a:pt x="2043" y="748"/>
                </a:cubicBezTo>
                <a:cubicBezTo>
                  <a:pt x="2009" y="799"/>
                  <a:pt x="1977" y="852"/>
                  <a:pt x="1946" y="903"/>
                </a:cubicBezTo>
                <a:cubicBezTo>
                  <a:pt x="1923" y="943"/>
                  <a:pt x="1923" y="943"/>
                  <a:pt x="1923" y="943"/>
                </a:cubicBezTo>
                <a:cubicBezTo>
                  <a:pt x="1914" y="958"/>
                  <a:pt x="1903" y="973"/>
                  <a:pt x="1893" y="989"/>
                </a:cubicBezTo>
                <a:cubicBezTo>
                  <a:pt x="1871" y="1013"/>
                  <a:pt x="1849" y="1037"/>
                  <a:pt x="1829" y="1060"/>
                </a:cubicBezTo>
                <a:cubicBezTo>
                  <a:pt x="1856" y="989"/>
                  <a:pt x="1889" y="923"/>
                  <a:pt x="1929" y="862"/>
                </a:cubicBezTo>
                <a:cubicBezTo>
                  <a:pt x="1930" y="861"/>
                  <a:pt x="1931" y="860"/>
                  <a:pt x="1932" y="8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pPr marL="0" marR="0" lvl="0" indent="0" algn="l" defTabSz="1218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字魂70号-灵悦黑体" panose="00000500000000000000" pitchFamily="2" charset="-122"/>
              <a:cs typeface="+mn-lt"/>
            </a:endParaRPr>
          </a:p>
        </p:txBody>
      </p:sp>
      <p:sp>
        <p:nvSpPr>
          <p:cNvPr id="14" name="PHẠM DUYÊN 6 - 9Slide.vn">
            <a:extLst>
              <a:ext uri="{FF2B5EF4-FFF2-40B4-BE49-F238E27FC236}">
                <a16:creationId xmlns:a16="http://schemas.microsoft.com/office/drawing/2014/main" id="{7E2AEF48-6A5F-72E7-6EAF-D6AF1EB17ECB}"/>
              </a:ext>
            </a:extLst>
          </p:cNvPr>
          <p:cNvSpPr/>
          <p:nvPr/>
        </p:nvSpPr>
        <p:spPr>
          <a:xfrm>
            <a:off x="6882250" y="2485255"/>
            <a:ext cx="3148441" cy="73353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1218626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33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Tính</a:t>
            </a:r>
            <a:r>
              <a:rPr kumimoji="0" lang="en-US" altLang="en-US" sz="213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(</a:t>
            </a:r>
            <a:r>
              <a:rPr kumimoji="0" lang="en-US" altLang="en-US" sz="2133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cộng</a:t>
            </a:r>
            <a:r>
              <a:rPr kumimoji="0" lang="en-US" altLang="en-US" sz="213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theo thứ tự từ </a:t>
            </a:r>
            <a:r>
              <a:rPr kumimoji="0" lang="en-US" altLang="en-US" sz="2133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phải sang trái</a:t>
            </a:r>
            <a:r>
              <a:rPr kumimoji="0" lang="en-US" altLang="en-US" sz="213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)</a:t>
            </a:r>
            <a:endParaRPr kumimoji="0" lang="zh-CN" altLang="en-US" sz="213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字魂70号-灵悦黑体" panose="00000500000000000000" pitchFamily="2" charset="-122"/>
              <a:cs typeface="+mn-lt"/>
              <a:sym typeface="站酷快乐体2016修订版" panose="02010600030101010101" pitchFamily="2" charset="-122"/>
            </a:endParaRPr>
          </a:p>
        </p:txBody>
      </p:sp>
      <p:sp>
        <p:nvSpPr>
          <p:cNvPr id="15" name="PHẠM DUYÊN 7 - 9Slide.vn">
            <a:extLst>
              <a:ext uri="{FF2B5EF4-FFF2-40B4-BE49-F238E27FC236}">
                <a16:creationId xmlns:a16="http://schemas.microsoft.com/office/drawing/2014/main" id="{1C66C843-9307-3EA7-D47F-F386C93B0387}"/>
              </a:ext>
            </a:extLst>
          </p:cNvPr>
          <p:cNvSpPr/>
          <p:nvPr/>
        </p:nvSpPr>
        <p:spPr>
          <a:xfrm>
            <a:off x="3464398" y="2533132"/>
            <a:ext cx="1741336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Sofia Pro Soft Bold"/>
                <a:ea typeface="字魂70号-灵悦黑体" panose="00000500000000000000" pitchFamily="2" charset="-122"/>
                <a:cs typeface="+mn-cs"/>
                <a:sym typeface="微软雅黑" panose="020B0503020204020204" pitchFamily="34" charset="-122"/>
              </a:rPr>
              <a:t>Bước 2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3 Sofia Pro Soft Bold"/>
              <a:ea typeface="字魂70号-灵悦黑体" panose="00000500000000000000" pitchFamily="2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7" name="PHẠM DUYÊN 8 - 9Slide.vn">
            <a:extLst>
              <a:ext uri="{FF2B5EF4-FFF2-40B4-BE49-F238E27FC236}">
                <a16:creationId xmlns:a16="http://schemas.microsoft.com/office/drawing/2014/main" id="{3C88AB80-6979-0356-871D-2CAED0EE06B6}"/>
              </a:ext>
            </a:extLst>
          </p:cNvPr>
          <p:cNvSpPr/>
          <p:nvPr/>
        </p:nvSpPr>
        <p:spPr>
          <a:xfrm>
            <a:off x="1219200" y="4194964"/>
            <a:ext cx="4160850" cy="169533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r" defTabSz="1218626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33" b="1" i="0" u="none" strike="noStrike" kern="1200" cap="none" spc="-8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Đặt tính</a:t>
            </a:r>
            <a:r>
              <a:rPr kumimoji="0" lang="en-US" altLang="en-US" sz="2133" b="1" i="0" u="none" strike="noStrike" kern="1200" cap="none" spc="-8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altLang="en-US" sz="2133" b="1" i="0" u="none" strike="noStrike" kern="1200" cap="none" spc="-8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viết số hạng n</a:t>
            </a:r>
            <a:r>
              <a:rPr kumimoji="0" lang="en-US" altLang="en-US" sz="2133" b="1" i="0" u="none" strike="noStrike" kern="1200" cap="none" spc="-8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Times New Roman" panose="02020603050405020304" pitchFamily="18" charset="0"/>
              </a:rPr>
              <a:t>à</a:t>
            </a:r>
            <a:r>
              <a:rPr kumimoji="0" lang="en-US" altLang="en-US" sz="2133" b="1" i="0" u="none" strike="noStrike" kern="1200" cap="none" spc="-8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y dưới số hạng kia sao cho các chữ số ở </a:t>
            </a:r>
            <a:r>
              <a:rPr kumimoji="0" lang="en-US" altLang="en-US" sz="2133" b="1" i="0" u="none" strike="noStrike" kern="1200" cap="none" spc="-8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cùng một h</a:t>
            </a:r>
            <a:r>
              <a:rPr kumimoji="0" lang="en-US" altLang="en-US" sz="2133" b="1" i="0" u="none" strike="noStrike" kern="1200" cap="none" spc="-8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"/>
                <a:ea typeface="+mn-ea"/>
                <a:cs typeface="Times New Roman" panose="02020603050405020304" pitchFamily="18" charset="0"/>
              </a:rPr>
              <a:t>à</a:t>
            </a:r>
            <a:r>
              <a:rPr kumimoji="0" lang="en-US" altLang="en-US" sz="2133" b="1" i="0" u="none" strike="noStrike" kern="1200" cap="none" spc="-8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ng</a:t>
            </a:r>
            <a:r>
              <a:rPr kumimoji="0" lang="en-US" altLang="en-US" sz="2133" b="1" i="0" u="none" strike="noStrike" kern="1200" cap="none" spc="-8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viết </a:t>
            </a:r>
            <a:r>
              <a:rPr kumimoji="0" lang="en-US" altLang="en-US" sz="2133" b="1" i="0" u="none" strike="noStrike" kern="1200" cap="none" spc="-8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thẳng cột</a:t>
            </a:r>
            <a:r>
              <a:rPr kumimoji="0" lang="en-US" altLang="en-US" sz="2133" b="1" i="0" u="none" strike="noStrike" kern="1200" cap="none" spc="-8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với nhau, viết dấu “+” v</a:t>
            </a:r>
            <a:r>
              <a:rPr kumimoji="0" lang="en-US" altLang="en-US" sz="2133" b="1" i="0" u="none" strike="noStrike" kern="1200" cap="none" spc="-8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Times New Roman" panose="02020603050405020304" pitchFamily="18" charset="0"/>
              </a:rPr>
              <a:t>à</a:t>
            </a:r>
            <a:r>
              <a:rPr kumimoji="0" lang="en-US" altLang="en-US" sz="2133" b="1" i="0" u="none" strike="noStrike" kern="1200" cap="none" spc="-8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kẻ gạch ngang)</a:t>
            </a:r>
            <a:endParaRPr kumimoji="0" lang="zh-CN" altLang="en-US" sz="2133" b="0" i="0" u="none" strike="noStrike" kern="1200" cap="none" spc="-8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字魂70号-灵悦黑体" panose="00000500000000000000" pitchFamily="2" charset="-122"/>
              <a:cs typeface="+mn-lt"/>
              <a:sym typeface="站酷快乐体2016修订版" panose="02010600030101010101" pitchFamily="2" charset="-122"/>
            </a:endParaRPr>
          </a:p>
        </p:txBody>
      </p:sp>
      <p:sp>
        <p:nvSpPr>
          <p:cNvPr id="18" name="PHẠM DUYÊN 9 - 9Slide.vn">
            <a:extLst>
              <a:ext uri="{FF2B5EF4-FFF2-40B4-BE49-F238E27FC236}">
                <a16:creationId xmlns:a16="http://schemas.microsoft.com/office/drawing/2014/main" id="{803634A8-EA84-8B0D-440E-0148D66E07AE}"/>
              </a:ext>
            </a:extLst>
          </p:cNvPr>
          <p:cNvSpPr/>
          <p:nvPr/>
        </p:nvSpPr>
        <p:spPr>
          <a:xfrm>
            <a:off x="6826517" y="4551023"/>
            <a:ext cx="1590559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Sofia Pro Soft Bold"/>
                <a:ea typeface="字魂70号-灵悦黑体" panose="00000500000000000000" pitchFamily="2" charset="-122"/>
                <a:cs typeface="+mn-cs"/>
                <a:sym typeface="微软雅黑" panose="020B0503020204020204" pitchFamily="34" charset="-122"/>
              </a:rPr>
              <a:t>Bước 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3 Sofia Pro Soft Bold"/>
              <a:ea typeface="字魂70号-灵悦黑体" panose="00000500000000000000" pitchFamily="2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19" name="PHẠM DUYÊN 10 - 9Slide.vn">
            <a:extLst>
              <a:ext uri="{FF2B5EF4-FFF2-40B4-BE49-F238E27FC236}">
                <a16:creationId xmlns:a16="http://schemas.microsoft.com/office/drawing/2014/main" id="{6552180C-0171-22D5-2CF6-C645DC2B34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005" y="2235201"/>
            <a:ext cx="1975704" cy="46476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0CDAFC-853C-596D-8E83-0D34F817A1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-1873046"/>
            <a:ext cx="3712906" cy="17052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C5BE2F-745D-F7FA-8792-62DF7952D6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0166" y="2576393"/>
            <a:ext cx="3712906" cy="17052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C6AA6B-DB1B-CABC-36C2-91FEC456EF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14" y="7390392"/>
            <a:ext cx="3712906" cy="17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482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4" grpId="0"/>
      <p:bldP spid="15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- 9Slide.vn">
            <a:extLst>
              <a:ext uri="{FF2B5EF4-FFF2-40B4-BE49-F238E27FC236}">
                <a16:creationId xmlns:a16="http://schemas.microsoft.com/office/drawing/2014/main" id="{777B99AB-DCAE-9468-1604-265C1B79C3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147" y="2204205"/>
            <a:ext cx="4157082" cy="20785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990D36-23ED-63C8-25F0-673BBA852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-1873046"/>
            <a:ext cx="3712906" cy="17052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331C5A-7A25-A3A4-7C17-CF60B9D50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2244" y="2204205"/>
            <a:ext cx="3712906" cy="17052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C9A7D8-8368-62CF-4A6A-786AF1B6D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263" y="7261806"/>
            <a:ext cx="3712906" cy="17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247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6_Office Theme">
  <a:themeElements>
    <a:clrScheme name="PHẠM DUYÊN 2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8C70CC"/>
      </a:accent1>
      <a:accent2>
        <a:srgbClr val="7473B7"/>
      </a:accent2>
      <a:accent3>
        <a:srgbClr val="7DAED9"/>
      </a:accent3>
      <a:accent4>
        <a:srgbClr val="8178C3"/>
      </a:accent4>
      <a:accent5>
        <a:srgbClr val="B1458F"/>
      </a:accent5>
      <a:accent6>
        <a:srgbClr val="F05945"/>
      </a:accent6>
      <a:hlink>
        <a:srgbClr val="6C4706"/>
      </a:hlink>
      <a:folHlink>
        <a:srgbClr val="262626"/>
      </a:folHlink>
    </a:clrScheme>
    <a:fontScheme name="Custom 9">
      <a:majorFont>
        <a:latin typeface="#9Slide03 Sofia Pro Soft Bold"/>
        <a:ea typeface=""/>
        <a:cs typeface=""/>
      </a:majorFont>
      <a:minorFont>
        <a:latin typeface="#9Slide03 Sofia Pro So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HẠM DUYÊN 2">
    <a:dk1>
      <a:sysClr val="windowText" lastClr="000000"/>
    </a:dk1>
    <a:lt1>
      <a:sysClr val="window" lastClr="FFFFFF"/>
    </a:lt1>
    <a:dk2>
      <a:srgbClr val="092D6C"/>
    </a:dk2>
    <a:lt2>
      <a:srgbClr val="FCECD0"/>
    </a:lt2>
    <a:accent1>
      <a:srgbClr val="8C70CC"/>
    </a:accent1>
    <a:accent2>
      <a:srgbClr val="7473B7"/>
    </a:accent2>
    <a:accent3>
      <a:srgbClr val="7DAED9"/>
    </a:accent3>
    <a:accent4>
      <a:srgbClr val="8178C3"/>
    </a:accent4>
    <a:accent5>
      <a:srgbClr val="B1458F"/>
    </a:accent5>
    <a:accent6>
      <a:srgbClr val="F05945"/>
    </a:accent6>
    <a:hlink>
      <a:srgbClr val="6C4706"/>
    </a:hlink>
    <a:folHlink>
      <a:srgbClr val="26262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711</Words>
  <Application>Microsoft Office PowerPoint</Application>
  <PresentationFormat>Widescreen</PresentationFormat>
  <Paragraphs>224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微软雅黑</vt:lpstr>
      <vt:lpstr>#9Slide03 Sofia Pro Soft</vt:lpstr>
      <vt:lpstr>#9Slide03 Sofia Pro Soft Bold</vt:lpstr>
      <vt:lpstr>Arial</vt:lpstr>
      <vt:lpstr>Arial-Rounded</vt:lpstr>
      <vt:lpstr>Cambria</vt:lpstr>
      <vt:lpstr>等线</vt:lpstr>
      <vt:lpstr>Times New Roman</vt:lpstr>
      <vt:lpstr>字魂70号-灵悦黑体</vt:lpstr>
      <vt:lpstr>站酷快乐体2016修订版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Hoang Quan</dc:creator>
  <cp:lastModifiedBy>Windows 10</cp:lastModifiedBy>
  <cp:revision>29</cp:revision>
  <dcterms:created xsi:type="dcterms:W3CDTF">2023-03-25T10:24:36Z</dcterms:created>
  <dcterms:modified xsi:type="dcterms:W3CDTF">2025-04-02T11:13:25Z</dcterms:modified>
</cp:coreProperties>
</file>