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14"/>
  </p:notesMasterIdLst>
  <p:handoutMasterIdLst>
    <p:handoutMasterId r:id="rId15"/>
  </p:handoutMasterIdLst>
  <p:sldIdLst>
    <p:sldId id="308" r:id="rId2"/>
    <p:sldId id="309" r:id="rId3"/>
    <p:sldId id="258" r:id="rId4"/>
    <p:sldId id="343" r:id="rId5"/>
    <p:sldId id="1568" r:id="rId6"/>
    <p:sldId id="464" r:id="rId7"/>
    <p:sldId id="297" r:id="rId8"/>
    <p:sldId id="3186" r:id="rId9"/>
    <p:sldId id="466" r:id="rId10"/>
    <p:sldId id="3188" r:id="rId11"/>
    <p:sldId id="469" r:id="rId12"/>
    <p:sldId id="471" r:id="rId13"/>
  </p:sldIdLst>
  <p:sldSz cx="12192000" cy="6858000"/>
  <p:notesSz cx="6858000" cy="9144000"/>
  <p:embeddedFontLst>
    <p:embeddedFont>
      <p:font typeface="Arial-Rounded" panose="020B0500000000000000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#9Slide03 Sofia Pro Soft Bold" panose="020B0604020202020204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BAE"/>
    <a:srgbClr val="EA5A4F"/>
    <a:srgbClr val="FADADF"/>
    <a:srgbClr val="00AC4A"/>
    <a:srgbClr val="E8F1CB"/>
    <a:srgbClr val="E2C0B6"/>
    <a:srgbClr val="E48F95"/>
    <a:srgbClr val="EE96A1"/>
    <a:srgbClr val="1E1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6201" autoAdjust="0"/>
  </p:normalViewPr>
  <p:slideViewPr>
    <p:cSldViewPr>
      <p:cViewPr varScale="1">
        <p:scale>
          <a:sx n="73" d="100"/>
          <a:sy n="73" d="100"/>
        </p:scale>
        <p:origin x="642" y="54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3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9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9128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43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1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5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3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73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7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2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23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4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1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0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0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63" r:id="rId17"/>
    <p:sldLayoutId id="21474837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8.svg"/><Relationship Id="rId7" Type="http://schemas.openxmlformats.org/officeDocument/2006/relationships/image" Target="../media/image12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61F9-C8FF-38FB-F607-1D420306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075935-3D4F-90C5-BB20-74A12B7A78B8}"/>
              </a:ext>
            </a:extLst>
          </p:cNvPr>
          <p:cNvSpPr txBox="1"/>
          <p:nvPr/>
        </p:nvSpPr>
        <p:spPr>
          <a:xfrm>
            <a:off x="914400" y="480519"/>
            <a:ext cx="10358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1, 3, 5,7,8,10,12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4, 6,9,11</a:t>
            </a: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31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PHẠM DUYÊN 1 - 9Slide.vn">
            <a:extLst>
              <a:ext uri="{FF2B5EF4-FFF2-40B4-BE49-F238E27FC236}">
                <a16:creationId xmlns:a16="http://schemas.microsoft.com/office/drawing/2014/main" id="{878AA37B-F5E5-27DD-A011-3CAD6A434861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C05AD0A-DA20-3E8F-43B4-66938DCEBBE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7FAC3E9-4AD4-408D-9C66-0E84231C919E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3066B9C-BEDE-80AB-B699-F93F6B46647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25CCE8B-408C-0727-C1A7-D52224DFB631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6" name="PHẠM DUYÊN 2 - 9Slide.vn">
            <a:extLst>
              <a:ext uri="{FF2B5EF4-FFF2-40B4-BE49-F238E27FC236}">
                <a16:creationId xmlns:a16="http://schemas.microsoft.com/office/drawing/2014/main" id="{843CA73B-A8B3-4036-F7BD-C6C900DD6D59}"/>
              </a:ext>
            </a:extLst>
          </p:cNvPr>
          <p:cNvSpPr txBox="1"/>
          <p:nvPr/>
        </p:nvSpPr>
        <p:spPr>
          <a:xfrm>
            <a:off x="1397000" y="533400"/>
            <a:ext cx="107442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tờ lịch tháng 3 rồi trả lời các câu hỏi.</a:t>
            </a:r>
          </a:p>
        </p:txBody>
      </p:sp>
      <p:pic>
        <p:nvPicPr>
          <p:cNvPr id="108" name="PHẠM DUYÊN 3 - 9Slide.vn">
            <a:extLst>
              <a:ext uri="{FF2B5EF4-FFF2-40B4-BE49-F238E27FC236}">
                <a16:creationId xmlns:a16="http://schemas.microsoft.com/office/drawing/2014/main" id="{C52E4165-A4C5-C89D-10BF-C610E342F1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82" y="1350776"/>
            <a:ext cx="5673618" cy="3602224"/>
          </a:xfrm>
          <a:prstGeom prst="rect">
            <a:avLst/>
          </a:prstGeom>
        </p:spPr>
      </p:pic>
      <p:pic>
        <p:nvPicPr>
          <p:cNvPr id="110" name="PHẠM DUYÊN 4 - 9Slide.vn">
            <a:extLst>
              <a:ext uri="{FF2B5EF4-FFF2-40B4-BE49-F238E27FC236}">
                <a16:creationId xmlns:a16="http://schemas.microsoft.com/office/drawing/2014/main" id="{07267708-1A6C-530F-D451-33DF8DF7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4" y="2590800"/>
            <a:ext cx="2686254" cy="2587044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11" name="PHẠM DUYÊN 5 - 9Slide.vn">
            <a:extLst>
              <a:ext uri="{FF2B5EF4-FFF2-40B4-BE49-F238E27FC236}">
                <a16:creationId xmlns:a16="http://schemas.microsoft.com/office/drawing/2014/main" id="{2FB7F17B-36C0-8800-D472-87E1DAF57E87}"/>
              </a:ext>
            </a:extLst>
          </p:cNvPr>
          <p:cNvGrpSpPr/>
          <p:nvPr/>
        </p:nvGrpSpPr>
        <p:grpSpPr>
          <a:xfrm>
            <a:off x="2362200" y="1392458"/>
            <a:ext cx="3022199" cy="2012362"/>
            <a:chOff x="1388435" y="2610183"/>
            <a:chExt cx="2858406" cy="1902468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45F4616-15FE-E77A-3642-6E27D7984746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13" name="PHẠM DUYÊN 2 - 9Slide.vn">
              <a:extLst>
                <a:ext uri="{FF2B5EF4-FFF2-40B4-BE49-F238E27FC236}">
                  <a16:creationId xmlns:a16="http://schemas.microsoft.com/office/drawing/2014/main" id="{C6C5AF7A-C1CB-44C9-86EF-05B2519F46AC}"/>
                </a:ext>
              </a:extLst>
            </p:cNvPr>
            <p:cNvSpPr txBox="1"/>
            <p:nvPr/>
          </p:nvSpPr>
          <p:spPr>
            <a:xfrm>
              <a:off x="1402089" y="2682727"/>
              <a:ext cx="2844752" cy="14693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a) Trường của Rô-bốt</a:t>
              </a:r>
              <a: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  <a:t/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sẽ đi cắm trại vào</a:t>
              </a:r>
              <a: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  <a:t/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Chủ nhật cuối cùng của tháng 3. Hỏi đó là</a:t>
              </a:r>
              <a: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  <a:t/>
              </a:r>
              <a:br>
                <a:rPr lang="en-US" sz="2000" b="0" i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vi-VN" sz="2000" b="0" i="0">
                  <a:solidFill>
                    <a:srgbClr val="333333"/>
                  </a:solidFill>
                  <a:effectLst/>
                  <a:latin typeface="+mj-lt"/>
                </a:rPr>
                <a:t>ngày nào?</a:t>
              </a:r>
              <a:endParaRPr lang="en-US" sz="2000" spc="-14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  <p:sp>
        <p:nvSpPr>
          <p:cNvPr id="114" name="PHẠM DUYÊN 6 - 9Slide.vn">
            <a:extLst>
              <a:ext uri="{FF2B5EF4-FFF2-40B4-BE49-F238E27FC236}">
                <a16:creationId xmlns:a16="http://schemas.microsoft.com/office/drawing/2014/main" id="{FB5A22E9-E8D2-C725-24EC-0F4EE98F2341}"/>
              </a:ext>
            </a:extLst>
          </p:cNvPr>
          <p:cNvSpPr/>
          <p:nvPr/>
        </p:nvSpPr>
        <p:spPr>
          <a:xfrm>
            <a:off x="563934" y="5105400"/>
            <a:ext cx="11064132" cy="1167700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vi-VN" sz="32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a) Trường của Rô-bốt sẽ đi cắm trại vào Chủ nhật cuối cùng của tháng 3, đó là ngày </a:t>
            </a:r>
            <a:r>
              <a:rPr lang="vi-VN" sz="3200" spc="-40">
                <a:solidFill>
                  <a:srgbClr val="FF0000"/>
                </a:solidFill>
                <a:latin typeface="+mj-lt"/>
              </a:rPr>
              <a:t>31</a:t>
            </a:r>
            <a:r>
              <a:rPr lang="vi-VN" sz="32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6000" spc="-4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5" name="PHẠM DUYÊN 7 - 9Slide.vn">
            <a:extLst>
              <a:ext uri="{FF2B5EF4-FFF2-40B4-BE49-F238E27FC236}">
                <a16:creationId xmlns:a16="http://schemas.microsoft.com/office/drawing/2014/main" id="{9EF4D803-D3AB-E7BA-989C-261B070AD748}"/>
              </a:ext>
            </a:extLst>
          </p:cNvPr>
          <p:cNvSpPr/>
          <p:nvPr/>
        </p:nvSpPr>
        <p:spPr>
          <a:xfrm>
            <a:off x="10728325" y="4460665"/>
            <a:ext cx="575469" cy="423279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14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CA472EE-C658-499E-AC0E-6802EDD24193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7E5B51-3188-1ED0-A1B5-6EC1575AC2E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E349EC6-0AA7-E84E-BA8D-E95D81F79E2A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AB968B-B66D-412C-15CB-E8E0FF46375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93A7F8-6049-5C49-EA25-8E840535AAFD}"/>
                </a:ext>
              </a:extLst>
            </p:cNvPr>
            <p:cNvSpPr txBox="1"/>
            <p:nvPr/>
          </p:nvSpPr>
          <p:spPr>
            <a:xfrm>
              <a:off x="172640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B304BA52-BBAF-0408-1179-3E49D56B606D}"/>
              </a:ext>
            </a:extLst>
          </p:cNvPr>
          <p:cNvSpPr txBox="1"/>
          <p:nvPr/>
        </p:nvSpPr>
        <p:spPr>
          <a:xfrm>
            <a:off x="1349375" y="495300"/>
            <a:ext cx="5384800" cy="72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spc="-1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câu trả lời đúng.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89B5FC3-2EF7-684F-7A0F-93B48D29E988}"/>
              </a:ext>
            </a:extLst>
          </p:cNvPr>
          <p:cNvSpPr txBox="1"/>
          <p:nvPr/>
        </p:nvSpPr>
        <p:spPr>
          <a:xfrm>
            <a:off x="1349374" y="1167742"/>
            <a:ext cx="10144367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600" spc="-60"/>
              <a:t>Rô-bốt có một chuyến đi đến Tây Nguyên từ ngày 29 tháng 3 đến hết ngày 2 tháng 4. Vậy chuyến đi đó kéo dài bao nhiêu ngày?</a:t>
            </a:r>
            <a:endParaRPr lang="en-US" sz="6600" spc="-60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06213F79-012F-0703-A098-F15DCE215EE6}"/>
              </a:ext>
            </a:extLst>
          </p:cNvPr>
          <p:cNvSpPr txBox="1"/>
          <p:nvPr/>
        </p:nvSpPr>
        <p:spPr>
          <a:xfrm>
            <a:off x="3200400" y="3362897"/>
            <a:ext cx="225023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A.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3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4F43C6C-9F5C-3CA6-A614-5243EA663638}"/>
              </a:ext>
            </a:extLst>
          </p:cNvPr>
          <p:cNvSpPr txBox="1"/>
          <p:nvPr/>
        </p:nvSpPr>
        <p:spPr>
          <a:xfrm>
            <a:off x="7427167" y="3362897"/>
            <a:ext cx="2250233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B.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213E293-8739-73B1-A13A-292A1FB2128C}"/>
              </a:ext>
            </a:extLst>
          </p:cNvPr>
          <p:cNvSpPr txBox="1"/>
          <p:nvPr/>
        </p:nvSpPr>
        <p:spPr>
          <a:xfrm>
            <a:off x="3200400" y="4277297"/>
            <a:ext cx="2362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C.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FD041887-B3F3-5C4B-CBE7-3055D79EF195}"/>
              </a:ext>
            </a:extLst>
          </p:cNvPr>
          <p:cNvSpPr txBox="1"/>
          <p:nvPr/>
        </p:nvSpPr>
        <p:spPr>
          <a:xfrm>
            <a:off x="7427167" y="4277297"/>
            <a:ext cx="2362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</a:rPr>
              <a:t>D.</a:t>
            </a:r>
            <a:r>
              <a:rPr lang="en-US" sz="3600">
                <a:solidFill>
                  <a:srgbClr val="085B97"/>
                </a:solidFill>
              </a:rPr>
              <a:t>  </a:t>
            </a:r>
            <a:r>
              <a:rPr lang="en-US" sz="3600" spc="-8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</a:rPr>
              <a:t> ngày</a:t>
            </a:r>
            <a:endParaRPr lang="en-US" sz="3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A7B8AC58-8572-8F45-8519-FF981D7AF42A}"/>
              </a:ext>
            </a:extLst>
          </p:cNvPr>
          <p:cNvSpPr/>
          <p:nvPr/>
        </p:nvSpPr>
        <p:spPr>
          <a:xfrm>
            <a:off x="3200400" y="4316086"/>
            <a:ext cx="660544" cy="66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98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34377" y="769182"/>
            <a:ext cx="581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Đồng hồ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chỉ mấy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11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38B5C-90C1-446D-92F0-B3031AFA53F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72" y="1735398"/>
            <a:ext cx="2412221" cy="24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657600" cy="1568449"/>
            <a:chOff x="1671788" y="4144188"/>
            <a:chExt cx="2979308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293767" y="4319549"/>
              <a:ext cx="2357329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825574" cy="1568449"/>
            <a:chOff x="3151662" y="3336791"/>
            <a:chExt cx="2869181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2033043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11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en-US" sz="3200" dirty="0">
                  <a:solidFill>
                    <a:prstClr val="white"/>
                  </a:solidFill>
                  <a:latin typeface="Calibri"/>
                </a:rPr>
                <a:t>11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905489" cy="1568449"/>
            <a:chOff x="4703762" y="4144187"/>
            <a:chExt cx="2929117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197160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18" y="4709335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2744652" y="731108"/>
            <a:ext cx="4987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Mai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trưa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954C1-6D74-4A18-9205-F9508BB70C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78" y="2165564"/>
            <a:ext cx="3653147" cy="2095896"/>
          </a:xfrm>
          <a:prstGeom prst="rect">
            <a:avLst/>
          </a:prstGeom>
        </p:spPr>
      </p:pic>
      <p:pic>
        <p:nvPicPr>
          <p:cNvPr id="66" name="PHẠM DUYÊN 1 - 9Slide.vn">
            <a:extLst>
              <a:ext uri="{FF2B5EF4-FFF2-40B4-BE49-F238E27FC236}">
                <a16:creationId xmlns:a16="http://schemas.microsoft.com/office/drawing/2014/main" id="{851EB37D-A088-758B-9776-A5F2427209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6305" r="51648" b="5725"/>
          <a:stretch/>
        </p:blipFill>
        <p:spPr>
          <a:xfrm>
            <a:off x="6796705" y="1530532"/>
            <a:ext cx="1939832" cy="1960691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71077" y="8707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B4973CB1-D8D7-711D-1F6E-E400DCF8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57" y="2667000"/>
            <a:ext cx="7605486" cy="2820574"/>
          </a:xfrm>
          <a:prstGeom prst="rect">
            <a:avLst/>
          </a:prstGeom>
        </p:spPr>
      </p:pic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260022" y="5326559"/>
            <a:ext cx="1866217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2  </a:t>
            </a:r>
          </a:p>
        </p:txBody>
      </p: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D7FDAF65-F545-B5A6-296B-33B183067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314" y="922218"/>
            <a:ext cx="4875372" cy="22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2392" y="-34636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990600" y="1600200"/>
            <a:ext cx="10210800" cy="1682000"/>
            <a:chOff x="887951" y="413357"/>
            <a:chExt cx="1021080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9049929" cy="11937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được tháng năm thông qua tờ lịch năm và nhận biết được số ngày thông qua sử dụng bàn tay.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080" y="59520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2151471" y="3575049"/>
            <a:ext cx="8592729" cy="11937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41DF4BD2-41FB-2D76-DDCF-DD953E3CB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41" y="2624102"/>
            <a:ext cx="5613918" cy="385289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6327156-DD26-BA6D-B1CE-B57E2C5D9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0" y="326571"/>
            <a:ext cx="1718397" cy="859199"/>
          </a:xfrm>
          <a:prstGeom prst="rect">
            <a:avLst/>
          </a:prstGeom>
        </p:spPr>
      </p:pic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3C5EC81C-A3DE-BFD3-34F6-C4821633C8E1}"/>
              </a:ext>
            </a:extLst>
          </p:cNvPr>
          <p:cNvGrpSpPr/>
          <p:nvPr/>
        </p:nvGrpSpPr>
        <p:grpSpPr>
          <a:xfrm>
            <a:off x="2286000" y="1156741"/>
            <a:ext cx="3029844" cy="2012362"/>
            <a:chOff x="1374633" y="2610183"/>
            <a:chExt cx="2865637" cy="190246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BE12A2-5C02-F735-BF95-9FA66E24FF58}"/>
                </a:ext>
              </a:extLst>
            </p:cNvPr>
            <p:cNvSpPr/>
            <p:nvPr/>
          </p:nvSpPr>
          <p:spPr>
            <a:xfrm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9" name="PHẠM DUYÊN 2 - 9Slide.vn">
              <a:extLst>
                <a:ext uri="{FF2B5EF4-FFF2-40B4-BE49-F238E27FC236}">
                  <a16:creationId xmlns:a16="http://schemas.microsoft.com/office/drawing/2014/main" id="{9CA844E7-F2F9-7AB3-CB21-98AABE7F4692}"/>
                </a:ext>
              </a:extLst>
            </p:cNvPr>
            <p:cNvSpPr txBox="1"/>
            <p:nvPr/>
          </p:nvSpPr>
          <p:spPr>
            <a:xfrm>
              <a:off x="1374633" y="2614118"/>
              <a:ext cx="2844752" cy="152467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600" spc="-140">
                  <a:solidFill>
                    <a:sysClr val="windowText" lastClr="000000"/>
                  </a:solidFill>
                  <a:latin typeface="+mj-lt"/>
                </a:rPr>
                <a:t>Hôm qua là sinh nhật của em. Thế bao giờ em làm sinh nhật tiếp ạ?</a:t>
              </a:r>
            </a:p>
          </p:txBody>
        </p:sp>
      </p:grp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0C0A3BFC-E40C-89F1-6607-EBC877D2DA51}"/>
              </a:ext>
            </a:extLst>
          </p:cNvPr>
          <p:cNvGrpSpPr/>
          <p:nvPr/>
        </p:nvGrpSpPr>
        <p:grpSpPr>
          <a:xfrm flipH="1">
            <a:off x="7086600" y="1185770"/>
            <a:ext cx="3036712" cy="2012362"/>
            <a:chOff x="1388435" y="2610183"/>
            <a:chExt cx="2872133" cy="19024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EBB69D-C0E6-2115-B141-07D83836C1F0}"/>
                </a:ext>
              </a:extLst>
            </p:cNvPr>
            <p:cNvSpPr/>
            <p:nvPr/>
          </p:nvSpPr>
          <p:spPr>
            <a:xfrm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96000">
                  <a:srgbClr val="D99394"/>
                </a:gs>
                <a:gs pos="54000">
                  <a:srgbClr val="FADAD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53">
                <a:latin typeface="+mj-lt"/>
              </a:endParaRPr>
            </a:p>
          </p:txBody>
        </p:sp>
        <p:sp>
          <p:nvSpPr>
            <p:cNvPr id="12" name="PHẠM DUYÊN 2 - 9Slide.vn">
              <a:extLst>
                <a:ext uri="{FF2B5EF4-FFF2-40B4-BE49-F238E27FC236}">
                  <a16:creationId xmlns:a16="http://schemas.microsoft.com/office/drawing/2014/main" id="{CB5492F3-33F6-1637-F980-D83763058FA7}"/>
                </a:ext>
              </a:extLst>
            </p:cNvPr>
            <p:cNvSpPr txBox="1"/>
            <p:nvPr/>
          </p:nvSpPr>
          <p:spPr>
            <a:xfrm>
              <a:off x="1415816" y="2819942"/>
              <a:ext cx="2844752" cy="1165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600" spc="-140">
                  <a:solidFill>
                    <a:sysClr val="windowText" lastClr="000000"/>
                  </a:solidFill>
                  <a:latin typeface="+mj-lt"/>
                </a:rPr>
                <a:t>Một năm có 12 tháng. Em chờ 12 tháng nữa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1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ADECB6F-232C-42EF-A839-1B973BD4189A}"/>
              </a:ext>
            </a:extLst>
          </p:cNvPr>
          <p:cNvSpPr/>
          <p:nvPr/>
        </p:nvSpPr>
        <p:spPr>
          <a:xfrm>
            <a:off x="152401" y="2193106"/>
            <a:ext cx="11887199" cy="321494"/>
          </a:xfrm>
          <a:prstGeom prst="rect">
            <a:avLst/>
          </a:prstGeom>
          <a:solidFill>
            <a:srgbClr val="F8C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6156AA12-53B0-4503-87E2-9435D492EE5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0" y="990600"/>
            <a:ext cx="10420350" cy="27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32" name="PHẠM DUYÊN 3 - 9Slide.vn">
            <a:extLst>
              <a:ext uri="{FF2B5EF4-FFF2-40B4-BE49-F238E27FC236}">
                <a16:creationId xmlns:a16="http://schemas.microsoft.com/office/drawing/2014/main" id="{A95851CA-5063-477D-A9DF-10944B0CC718}"/>
              </a:ext>
            </a:extLst>
          </p:cNvPr>
          <p:cNvGrpSpPr/>
          <p:nvPr/>
        </p:nvGrpSpPr>
        <p:grpSpPr>
          <a:xfrm>
            <a:off x="914789" y="1936663"/>
            <a:ext cx="608822" cy="858776"/>
            <a:chOff x="1709978" y="2991763"/>
            <a:chExt cx="1516921" cy="2139699"/>
          </a:xfrm>
        </p:grpSpPr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DD4593EF-2E5E-43E1-9853-8960EEFB8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FD2E76DF-3968-4F6A-9C4C-456BBC07B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3C56707-C5B9-4069-847E-0248D0C268AD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C48D9FB-6FF4-4260-84CF-AC8B3F00903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BA09AC45-1E8E-43B7-B979-23600FF9BD4A}"/>
              </a:ext>
            </a:extLst>
          </p:cNvPr>
          <p:cNvSpPr/>
          <p:nvPr/>
        </p:nvSpPr>
        <p:spPr>
          <a:xfrm rot="5400000">
            <a:off x="10896600" y="22373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D16AC050-B16F-4D95-9441-1513B9F45B2B}"/>
              </a:ext>
            </a:extLst>
          </p:cNvPr>
          <p:cNvSpPr/>
          <p:nvPr/>
        </p:nvSpPr>
        <p:spPr>
          <a:xfrm rot="16200000">
            <a:off x="-716279" y="22373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grpSp>
        <p:nvGrpSpPr>
          <p:cNvPr id="33" name="PHẠM DUYÊN 6 - 9Slide.vn">
            <a:extLst>
              <a:ext uri="{FF2B5EF4-FFF2-40B4-BE49-F238E27FC236}">
                <a16:creationId xmlns:a16="http://schemas.microsoft.com/office/drawing/2014/main" id="{86752FAF-A34E-4B5B-809D-E9A6388991AD}"/>
              </a:ext>
            </a:extLst>
          </p:cNvPr>
          <p:cNvGrpSpPr/>
          <p:nvPr/>
        </p:nvGrpSpPr>
        <p:grpSpPr>
          <a:xfrm flipV="1">
            <a:off x="2880749" y="1905000"/>
            <a:ext cx="608822" cy="858778"/>
            <a:chOff x="1709978" y="2991763"/>
            <a:chExt cx="1516921" cy="2139699"/>
          </a:xfrm>
        </p:grpSpPr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03C2AA88-0769-4C8E-A637-5072523B6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E7CE7411-2FDE-475E-AD38-D531F0CE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84DC2692-DF30-4D11-9907-5C045F8DE60E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7165AEFC-813A-4FD2-B597-4D058A40A256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63" name="PHẠM DUYÊN 7 - 9Slide.vn">
            <a:extLst>
              <a:ext uri="{FF2B5EF4-FFF2-40B4-BE49-F238E27FC236}">
                <a16:creationId xmlns:a16="http://schemas.microsoft.com/office/drawing/2014/main" id="{2C991F05-7E74-4B8F-A861-E35FE83FE59F}"/>
              </a:ext>
            </a:extLst>
          </p:cNvPr>
          <p:cNvGrpSpPr/>
          <p:nvPr/>
        </p:nvGrpSpPr>
        <p:grpSpPr>
          <a:xfrm>
            <a:off x="4846709" y="1936663"/>
            <a:ext cx="608822" cy="858776"/>
            <a:chOff x="1709978" y="2991763"/>
            <a:chExt cx="1516921" cy="2139699"/>
          </a:xfrm>
        </p:grpSpPr>
        <p:sp>
          <p:nvSpPr>
            <p:cNvPr id="64" name="Oval 19">
              <a:extLst>
                <a:ext uri="{FF2B5EF4-FFF2-40B4-BE49-F238E27FC236}">
                  <a16:creationId xmlns:a16="http://schemas.microsoft.com/office/drawing/2014/main" id="{82EC4290-DD75-4748-9ABE-3F24222C9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5" name="Oval 20">
              <a:extLst>
                <a:ext uri="{FF2B5EF4-FFF2-40B4-BE49-F238E27FC236}">
                  <a16:creationId xmlns:a16="http://schemas.microsoft.com/office/drawing/2014/main" id="{B75EFBF0-D732-4F34-8B75-3644EC19A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B9185DBC-6DEF-4E37-B1C4-AFAD0E741D71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1982B2F1-547F-406A-AA5B-ABA0ADB8B5C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68" name="PHẠM DUYÊN 8 - 9Slide.vn">
            <a:extLst>
              <a:ext uri="{FF2B5EF4-FFF2-40B4-BE49-F238E27FC236}">
                <a16:creationId xmlns:a16="http://schemas.microsoft.com/office/drawing/2014/main" id="{3C2A9675-1A6D-4759-913E-DDA37F4D682F}"/>
              </a:ext>
            </a:extLst>
          </p:cNvPr>
          <p:cNvGrpSpPr/>
          <p:nvPr/>
        </p:nvGrpSpPr>
        <p:grpSpPr>
          <a:xfrm flipV="1">
            <a:off x="6812669" y="1905000"/>
            <a:ext cx="608822" cy="858778"/>
            <a:chOff x="1709978" y="2991763"/>
            <a:chExt cx="1516921" cy="2139699"/>
          </a:xfrm>
        </p:grpSpPr>
        <p:sp>
          <p:nvSpPr>
            <p:cNvPr id="69" name="Oval 19">
              <a:extLst>
                <a:ext uri="{FF2B5EF4-FFF2-40B4-BE49-F238E27FC236}">
                  <a16:creationId xmlns:a16="http://schemas.microsoft.com/office/drawing/2014/main" id="{B5118A65-7339-49DB-AEBE-3D9166542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0" name="Oval 20">
              <a:extLst>
                <a:ext uri="{FF2B5EF4-FFF2-40B4-BE49-F238E27FC236}">
                  <a16:creationId xmlns:a16="http://schemas.microsoft.com/office/drawing/2014/main" id="{39E848AE-0BB6-4355-8F19-0E1E23FB1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7F2AEFB8-7030-4647-9A69-0F9889586FCC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AF91F02E-5BD7-41DE-A588-65449FCA4AE4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73" name="PHẠM DUYÊN 9 - 9Slide.vn">
            <a:extLst>
              <a:ext uri="{FF2B5EF4-FFF2-40B4-BE49-F238E27FC236}">
                <a16:creationId xmlns:a16="http://schemas.microsoft.com/office/drawing/2014/main" id="{3A660025-3D4B-4502-B24B-5D0C2CFE977D}"/>
              </a:ext>
            </a:extLst>
          </p:cNvPr>
          <p:cNvGrpSpPr/>
          <p:nvPr/>
        </p:nvGrpSpPr>
        <p:grpSpPr>
          <a:xfrm>
            <a:off x="8778629" y="1936663"/>
            <a:ext cx="608822" cy="858776"/>
            <a:chOff x="1709978" y="2991763"/>
            <a:chExt cx="1516921" cy="2139699"/>
          </a:xfrm>
        </p:grpSpPr>
        <p:sp>
          <p:nvSpPr>
            <p:cNvPr id="74" name="Oval 19">
              <a:extLst>
                <a:ext uri="{FF2B5EF4-FFF2-40B4-BE49-F238E27FC236}">
                  <a16:creationId xmlns:a16="http://schemas.microsoft.com/office/drawing/2014/main" id="{C3792477-BCA5-4A35-B66B-8B36F0C57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5" name="Oval 20">
              <a:extLst>
                <a:ext uri="{FF2B5EF4-FFF2-40B4-BE49-F238E27FC236}">
                  <a16:creationId xmlns:a16="http://schemas.microsoft.com/office/drawing/2014/main" id="{A4991434-9EF8-4D1A-895F-E4AA7F11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2BE1BF9B-9CB9-4F4E-9C6B-9ACA2B5DD277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230CDC11-D4DA-4638-AE7B-64577D5913CA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78" name="PHẠM DUYÊN 10 - 9Slide.vn">
            <a:extLst>
              <a:ext uri="{FF2B5EF4-FFF2-40B4-BE49-F238E27FC236}">
                <a16:creationId xmlns:a16="http://schemas.microsoft.com/office/drawing/2014/main" id="{B0429336-A364-49CD-9628-FD96F63D46D7}"/>
              </a:ext>
            </a:extLst>
          </p:cNvPr>
          <p:cNvGrpSpPr/>
          <p:nvPr/>
        </p:nvGrpSpPr>
        <p:grpSpPr>
          <a:xfrm flipV="1">
            <a:off x="10744589" y="1905000"/>
            <a:ext cx="608822" cy="858778"/>
            <a:chOff x="1709978" y="2991763"/>
            <a:chExt cx="1516921" cy="2139699"/>
          </a:xfrm>
        </p:grpSpPr>
        <p:sp>
          <p:nvSpPr>
            <p:cNvPr id="79" name="Oval 19">
              <a:extLst>
                <a:ext uri="{FF2B5EF4-FFF2-40B4-BE49-F238E27FC236}">
                  <a16:creationId xmlns:a16="http://schemas.microsoft.com/office/drawing/2014/main" id="{553BC488-769D-4DB9-8234-D580F39A9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0" name="Oval 20">
              <a:extLst>
                <a:ext uri="{FF2B5EF4-FFF2-40B4-BE49-F238E27FC236}">
                  <a16:creationId xmlns:a16="http://schemas.microsoft.com/office/drawing/2014/main" id="{CA4D53E5-61A1-4BFF-9EAE-4747F1BBB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2E7F60A1-9F53-4AA3-8BCF-D441D139EEE4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F5446E0-3029-49F6-AF92-7F0CD018AEF6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5F8E09FA-2989-494C-B9E3-BD414A2A19D4}"/>
              </a:ext>
            </a:extLst>
          </p:cNvPr>
          <p:cNvSpPr txBox="1"/>
          <p:nvPr/>
        </p:nvSpPr>
        <p:spPr>
          <a:xfrm>
            <a:off x="410707" y="2895600"/>
            <a:ext cx="149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Một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B9062AA2-39CB-4E30-A1B0-C9512D24778C}"/>
              </a:ext>
            </a:extLst>
          </p:cNvPr>
          <p:cNvSpPr txBox="1"/>
          <p:nvPr/>
        </p:nvSpPr>
        <p:spPr>
          <a:xfrm>
            <a:off x="4438874" y="2895600"/>
            <a:ext cx="135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Ba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1" name="PHẠM DUYÊN 13 - 9Slide.vn">
            <a:extLst>
              <a:ext uri="{FF2B5EF4-FFF2-40B4-BE49-F238E27FC236}">
                <a16:creationId xmlns:a16="http://schemas.microsoft.com/office/drawing/2014/main" id="{6D858DC6-8D93-411C-9ACA-38D121EEB966}"/>
              </a:ext>
            </a:extLst>
          </p:cNvPr>
          <p:cNvSpPr txBox="1"/>
          <p:nvPr/>
        </p:nvSpPr>
        <p:spPr>
          <a:xfrm>
            <a:off x="8263538" y="2895600"/>
            <a:ext cx="15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Năm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3" name="PHẠM DUYÊN 14 - 9Slide.vn">
            <a:extLst>
              <a:ext uri="{FF2B5EF4-FFF2-40B4-BE49-F238E27FC236}">
                <a16:creationId xmlns:a16="http://schemas.microsoft.com/office/drawing/2014/main" id="{2C88EAF5-DCF0-4D98-8024-D5DFBBADFDB3}"/>
              </a:ext>
            </a:extLst>
          </p:cNvPr>
          <p:cNvSpPr txBox="1"/>
          <p:nvPr/>
        </p:nvSpPr>
        <p:spPr>
          <a:xfrm>
            <a:off x="2486249" y="1428690"/>
            <a:ext cx="144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Hai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PHẠM DUYÊN 15 - 9Slide.vn">
            <a:extLst>
              <a:ext uri="{FF2B5EF4-FFF2-40B4-BE49-F238E27FC236}">
                <a16:creationId xmlns:a16="http://schemas.microsoft.com/office/drawing/2014/main" id="{B9EF66AF-B7B8-4A20-A8C2-4208354083D6}"/>
              </a:ext>
            </a:extLst>
          </p:cNvPr>
          <p:cNvSpPr txBox="1"/>
          <p:nvPr/>
        </p:nvSpPr>
        <p:spPr>
          <a:xfrm>
            <a:off x="6172200" y="1428690"/>
            <a:ext cx="175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Tư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PHẠM DUYÊN 16 - 9Slide.vn">
            <a:extLst>
              <a:ext uri="{FF2B5EF4-FFF2-40B4-BE49-F238E27FC236}">
                <a16:creationId xmlns:a16="http://schemas.microsoft.com/office/drawing/2014/main" id="{C7681082-7F4A-4513-AA6D-790A3DB5458C}"/>
              </a:ext>
            </a:extLst>
          </p:cNvPr>
          <p:cNvSpPr txBox="1"/>
          <p:nvPr/>
        </p:nvSpPr>
        <p:spPr>
          <a:xfrm>
            <a:off x="10168538" y="1428690"/>
            <a:ext cx="15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Sáu</a:t>
            </a:r>
            <a:endParaRPr lang="en-US" sz="2000" b="1" dirty="0">
              <a:solidFill>
                <a:schemeClr val="tx2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PHẠM DUYÊN 17 - 9Slide.vn">
            <a:extLst>
              <a:ext uri="{FF2B5EF4-FFF2-40B4-BE49-F238E27FC236}">
                <a16:creationId xmlns:a16="http://schemas.microsoft.com/office/drawing/2014/main" id="{FC896DDD-F7D8-47F3-9BE5-6C25077329CF}"/>
              </a:ext>
            </a:extLst>
          </p:cNvPr>
          <p:cNvGrpSpPr/>
          <p:nvPr/>
        </p:nvGrpSpPr>
        <p:grpSpPr>
          <a:xfrm>
            <a:off x="4164971" y="535093"/>
            <a:ext cx="3862058" cy="557175"/>
            <a:chOff x="-323594" y="2304480"/>
            <a:chExt cx="1002844" cy="118688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C73DD42B-F092-4603-9A3F-D209F78CAE05}"/>
                </a:ext>
              </a:extLst>
            </p:cNvPr>
            <p:cNvSpPr/>
            <p:nvPr/>
          </p:nvSpPr>
          <p:spPr>
            <a:xfrm>
              <a:off x="-311350" y="2304480"/>
              <a:ext cx="990600" cy="1186886"/>
            </a:xfrm>
            <a:prstGeom prst="roundRect">
              <a:avLst/>
            </a:prstGeom>
            <a:solidFill>
              <a:srgbClr val="D34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rgbClr val="FCCB9E"/>
                </a:solidFill>
                <a:latin typeface="+mj-lt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A916981-3CD5-4D3C-9F37-247C6BED8FC8}"/>
                </a:ext>
              </a:extLst>
            </p:cNvPr>
            <p:cNvSpPr txBox="1"/>
            <p:nvPr/>
          </p:nvSpPr>
          <p:spPr>
            <a:xfrm>
              <a:off x="-323594" y="2373425"/>
              <a:ext cx="997675" cy="10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" panose="020B0604020202020204" pitchFamily="34" charset="0"/>
                </a:rPr>
                <a:t>Một năm có 12 tháng</a:t>
              </a:r>
              <a:endParaRPr lang="en-US" sz="26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PHẠM DUYÊN 1 - 9Slide.vn">
            <a:extLst>
              <a:ext uri="{FF2B5EF4-FFF2-40B4-BE49-F238E27FC236}">
                <a16:creationId xmlns:a16="http://schemas.microsoft.com/office/drawing/2014/main" id="{62F09DBC-87C4-4D66-1D52-629602DD4354}"/>
              </a:ext>
            </a:extLst>
          </p:cNvPr>
          <p:cNvSpPr/>
          <p:nvPr/>
        </p:nvSpPr>
        <p:spPr>
          <a:xfrm>
            <a:off x="152401" y="5088706"/>
            <a:ext cx="11887199" cy="321494"/>
          </a:xfrm>
          <a:prstGeom prst="rect">
            <a:avLst/>
          </a:prstGeom>
          <a:solidFill>
            <a:srgbClr val="EE9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58" name="PHẠM DUYÊN 2 - 9Slide.vn">
            <a:extLst>
              <a:ext uri="{FF2B5EF4-FFF2-40B4-BE49-F238E27FC236}">
                <a16:creationId xmlns:a16="http://schemas.microsoft.com/office/drawing/2014/main" id="{C701246D-EB4A-331B-1435-225B0D4C9E5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0" y="3886200"/>
            <a:ext cx="10420350" cy="276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238257B2-3487-6DA6-C369-937529735215}"/>
              </a:ext>
            </a:extLst>
          </p:cNvPr>
          <p:cNvGrpSpPr/>
          <p:nvPr/>
        </p:nvGrpSpPr>
        <p:grpSpPr>
          <a:xfrm>
            <a:off x="914789" y="4832263"/>
            <a:ext cx="608822" cy="858776"/>
            <a:chOff x="1709978" y="2991763"/>
            <a:chExt cx="1516921" cy="2139699"/>
          </a:xfrm>
        </p:grpSpPr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DAB3965B-7B92-A104-BC58-BFBDC172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1" name="Oval 20">
              <a:extLst>
                <a:ext uri="{FF2B5EF4-FFF2-40B4-BE49-F238E27FC236}">
                  <a16:creationId xmlns:a16="http://schemas.microsoft.com/office/drawing/2014/main" id="{7AEF81A8-6381-86DF-9A90-47079F947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5F79DF67-A4B9-AE36-C18B-7194E293D980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6636A276-2C8A-35B8-FD50-126FF4ECEED7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009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96" name="PHẠM DUYÊN 4 - 9Slide.vn">
            <a:extLst>
              <a:ext uri="{FF2B5EF4-FFF2-40B4-BE49-F238E27FC236}">
                <a16:creationId xmlns:a16="http://schemas.microsoft.com/office/drawing/2014/main" id="{19EA5D46-032B-D6DD-4A9F-3271E01D9400}"/>
              </a:ext>
            </a:extLst>
          </p:cNvPr>
          <p:cNvSpPr/>
          <p:nvPr/>
        </p:nvSpPr>
        <p:spPr>
          <a:xfrm rot="5400000">
            <a:off x="10896600" y="51329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13" name="PHẠM DUYÊN 5 - 9Slide.vn">
            <a:extLst>
              <a:ext uri="{FF2B5EF4-FFF2-40B4-BE49-F238E27FC236}">
                <a16:creationId xmlns:a16="http://schemas.microsoft.com/office/drawing/2014/main" id="{685EF987-85D2-3121-1DD1-311142BCECD0}"/>
              </a:ext>
            </a:extLst>
          </p:cNvPr>
          <p:cNvSpPr/>
          <p:nvPr/>
        </p:nvSpPr>
        <p:spPr>
          <a:xfrm rot="16200000">
            <a:off x="-716279" y="5132992"/>
            <a:ext cx="2011680" cy="274320"/>
          </a:xfrm>
          <a:custGeom>
            <a:avLst/>
            <a:gdLst>
              <a:gd name="connsiteX0" fmla="*/ 0 w 3750016"/>
              <a:gd name="connsiteY0" fmla="*/ 0 h 213360"/>
              <a:gd name="connsiteX1" fmla="*/ 3750016 w 3750016"/>
              <a:gd name="connsiteY1" fmla="*/ 0 h 213360"/>
              <a:gd name="connsiteX2" fmla="*/ 3715177 w 3750016"/>
              <a:gd name="connsiteY2" fmla="*/ 39958 h 213360"/>
              <a:gd name="connsiteX3" fmla="*/ 1875008 w 3750016"/>
              <a:gd name="connsiteY3" fmla="*/ 213360 h 213360"/>
              <a:gd name="connsiteX4" fmla="*/ 34839 w 3750016"/>
              <a:gd name="connsiteY4" fmla="*/ 39958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016" h="213360">
                <a:moveTo>
                  <a:pt x="0" y="0"/>
                </a:moveTo>
                <a:lnTo>
                  <a:pt x="3750016" y="0"/>
                </a:lnTo>
                <a:lnTo>
                  <a:pt x="3715177" y="39958"/>
                </a:lnTo>
                <a:cubicBezTo>
                  <a:pt x="3540030" y="138918"/>
                  <a:pt x="2782710" y="213360"/>
                  <a:pt x="1875008" y="213360"/>
                </a:cubicBezTo>
                <a:cubicBezTo>
                  <a:pt x="967307" y="213360"/>
                  <a:pt x="209986" y="138918"/>
                  <a:pt x="34839" y="39958"/>
                </a:cubicBezTo>
                <a:close/>
              </a:path>
            </a:pathLst>
          </a:custGeom>
          <a:gradFill flip="none" rotWithShape="1">
            <a:gsLst>
              <a:gs pos="50000">
                <a:srgbClr val="7F7F7F">
                  <a:alpha val="0"/>
                </a:srgbClr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grpSp>
        <p:nvGrpSpPr>
          <p:cNvPr id="114" name="PHẠM DUYÊN 6 - 9Slide.vn">
            <a:extLst>
              <a:ext uri="{FF2B5EF4-FFF2-40B4-BE49-F238E27FC236}">
                <a16:creationId xmlns:a16="http://schemas.microsoft.com/office/drawing/2014/main" id="{C00715B2-8344-5E0D-C38A-20D7196574D6}"/>
              </a:ext>
            </a:extLst>
          </p:cNvPr>
          <p:cNvGrpSpPr/>
          <p:nvPr/>
        </p:nvGrpSpPr>
        <p:grpSpPr>
          <a:xfrm flipV="1">
            <a:off x="2880749" y="4800600"/>
            <a:ext cx="608822" cy="858778"/>
            <a:chOff x="1709978" y="2991763"/>
            <a:chExt cx="1516921" cy="2139699"/>
          </a:xfrm>
        </p:grpSpPr>
        <p:sp>
          <p:nvSpPr>
            <p:cNvPr id="115" name="Oval 19">
              <a:extLst>
                <a:ext uri="{FF2B5EF4-FFF2-40B4-BE49-F238E27FC236}">
                  <a16:creationId xmlns:a16="http://schemas.microsoft.com/office/drawing/2014/main" id="{E46D7A94-786F-A1D0-1213-D79A37594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6" name="Oval 20">
              <a:extLst>
                <a:ext uri="{FF2B5EF4-FFF2-40B4-BE49-F238E27FC236}">
                  <a16:creationId xmlns:a16="http://schemas.microsoft.com/office/drawing/2014/main" id="{39C8FD3C-94F1-3B0E-4BD5-F2D969EA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7" name="Freeform 21">
              <a:extLst>
                <a:ext uri="{FF2B5EF4-FFF2-40B4-BE49-F238E27FC236}">
                  <a16:creationId xmlns:a16="http://schemas.microsoft.com/office/drawing/2014/main" id="{55D9EAF5-8B1C-4220-6193-8865239939B0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8" name="Freeform 22">
              <a:extLst>
                <a:ext uri="{FF2B5EF4-FFF2-40B4-BE49-F238E27FC236}">
                  <a16:creationId xmlns:a16="http://schemas.microsoft.com/office/drawing/2014/main" id="{480D7F59-D809-A061-0C0A-5487B1E3E42C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F57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19" name="PHẠM DUYÊN 7 - 9Slide.vn">
            <a:extLst>
              <a:ext uri="{FF2B5EF4-FFF2-40B4-BE49-F238E27FC236}">
                <a16:creationId xmlns:a16="http://schemas.microsoft.com/office/drawing/2014/main" id="{1807C5B5-046A-69BF-2C6F-E9C7805046FA}"/>
              </a:ext>
            </a:extLst>
          </p:cNvPr>
          <p:cNvGrpSpPr/>
          <p:nvPr/>
        </p:nvGrpSpPr>
        <p:grpSpPr>
          <a:xfrm>
            <a:off x="4846709" y="4832263"/>
            <a:ext cx="608822" cy="858776"/>
            <a:chOff x="1709978" y="2991763"/>
            <a:chExt cx="1516921" cy="2139699"/>
          </a:xfrm>
        </p:grpSpPr>
        <p:sp>
          <p:nvSpPr>
            <p:cNvPr id="120" name="Oval 19">
              <a:extLst>
                <a:ext uri="{FF2B5EF4-FFF2-40B4-BE49-F238E27FC236}">
                  <a16:creationId xmlns:a16="http://schemas.microsoft.com/office/drawing/2014/main" id="{430D5278-DF55-7573-B076-3078EF5B4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1" name="Oval 20">
              <a:extLst>
                <a:ext uri="{FF2B5EF4-FFF2-40B4-BE49-F238E27FC236}">
                  <a16:creationId xmlns:a16="http://schemas.microsoft.com/office/drawing/2014/main" id="{D808331D-37F0-6609-555E-BC52E238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F8D9C4D7-DB3E-D280-744B-4B4C4B463FF9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7521673F-76EF-32FC-7F38-2EF1E3340911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24" name="PHẠM DUYÊN 8 - 9Slide.vn">
            <a:extLst>
              <a:ext uri="{FF2B5EF4-FFF2-40B4-BE49-F238E27FC236}">
                <a16:creationId xmlns:a16="http://schemas.microsoft.com/office/drawing/2014/main" id="{20D76C27-F117-EA86-6DC8-D3F0ED9C0055}"/>
              </a:ext>
            </a:extLst>
          </p:cNvPr>
          <p:cNvGrpSpPr/>
          <p:nvPr/>
        </p:nvGrpSpPr>
        <p:grpSpPr>
          <a:xfrm flipV="1">
            <a:off x="6812669" y="4800600"/>
            <a:ext cx="608822" cy="858778"/>
            <a:chOff x="1709978" y="2991763"/>
            <a:chExt cx="1516921" cy="2139699"/>
          </a:xfrm>
        </p:grpSpPr>
        <p:sp>
          <p:nvSpPr>
            <p:cNvPr id="125" name="Oval 19">
              <a:extLst>
                <a:ext uri="{FF2B5EF4-FFF2-40B4-BE49-F238E27FC236}">
                  <a16:creationId xmlns:a16="http://schemas.microsoft.com/office/drawing/2014/main" id="{6EE24DCF-53E1-A326-36C9-B83945C5F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6" name="Oval 20">
              <a:extLst>
                <a:ext uri="{FF2B5EF4-FFF2-40B4-BE49-F238E27FC236}">
                  <a16:creationId xmlns:a16="http://schemas.microsoft.com/office/drawing/2014/main" id="{B0AD7560-75C0-03F4-0E7D-A41E26E78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8A38451-6008-B36D-7B26-B42AE6044096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A055C37D-01F4-12CE-793D-4D622F3B1873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922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29" name="PHẠM DUYÊN 9 - 9Slide.vn">
            <a:extLst>
              <a:ext uri="{FF2B5EF4-FFF2-40B4-BE49-F238E27FC236}">
                <a16:creationId xmlns:a16="http://schemas.microsoft.com/office/drawing/2014/main" id="{5E0B9CEE-D267-50DA-6430-514A59A53517}"/>
              </a:ext>
            </a:extLst>
          </p:cNvPr>
          <p:cNvGrpSpPr/>
          <p:nvPr/>
        </p:nvGrpSpPr>
        <p:grpSpPr>
          <a:xfrm>
            <a:off x="8778629" y="4832263"/>
            <a:ext cx="608822" cy="858776"/>
            <a:chOff x="1709978" y="2991763"/>
            <a:chExt cx="1516921" cy="2139699"/>
          </a:xfrm>
        </p:grpSpPr>
        <p:sp>
          <p:nvSpPr>
            <p:cNvPr id="130" name="Oval 19">
              <a:extLst>
                <a:ext uri="{FF2B5EF4-FFF2-40B4-BE49-F238E27FC236}">
                  <a16:creationId xmlns:a16="http://schemas.microsoft.com/office/drawing/2014/main" id="{6711A1E2-2934-CAB7-8319-1FFAE709B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1" name="Oval 20">
              <a:extLst>
                <a:ext uri="{FF2B5EF4-FFF2-40B4-BE49-F238E27FC236}">
                  <a16:creationId xmlns:a16="http://schemas.microsoft.com/office/drawing/2014/main" id="{6A461369-9826-7106-E4A0-07D3FAC6A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2" name="Freeform 21">
              <a:extLst>
                <a:ext uri="{FF2B5EF4-FFF2-40B4-BE49-F238E27FC236}">
                  <a16:creationId xmlns:a16="http://schemas.microsoft.com/office/drawing/2014/main" id="{E15B7A7C-4D3C-70DB-5981-25600BD37BFF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5919E498-C843-F203-862A-8AE925E738C0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A97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34" name="PHẠM DUYÊN 10 - 9Slide.vn">
            <a:extLst>
              <a:ext uri="{FF2B5EF4-FFF2-40B4-BE49-F238E27FC236}">
                <a16:creationId xmlns:a16="http://schemas.microsoft.com/office/drawing/2014/main" id="{E6A3BFAB-C8EF-A59E-AE05-7CFE06FE787F}"/>
              </a:ext>
            </a:extLst>
          </p:cNvPr>
          <p:cNvGrpSpPr/>
          <p:nvPr/>
        </p:nvGrpSpPr>
        <p:grpSpPr>
          <a:xfrm flipV="1">
            <a:off x="10744589" y="4800600"/>
            <a:ext cx="608822" cy="858778"/>
            <a:chOff x="1709978" y="2991763"/>
            <a:chExt cx="1516921" cy="2139699"/>
          </a:xfrm>
        </p:grpSpPr>
        <p:sp>
          <p:nvSpPr>
            <p:cNvPr id="135" name="Oval 19">
              <a:extLst>
                <a:ext uri="{FF2B5EF4-FFF2-40B4-BE49-F238E27FC236}">
                  <a16:creationId xmlns:a16="http://schemas.microsoft.com/office/drawing/2014/main" id="{35EF8ABA-AAC9-4FB6-2061-FE59C2037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978" y="2991763"/>
              <a:ext cx="1516921" cy="15155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6000" sy="106000" algn="ctr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6" name="Oval 20">
              <a:extLst>
                <a:ext uri="{FF2B5EF4-FFF2-40B4-BE49-F238E27FC236}">
                  <a16:creationId xmlns:a16="http://schemas.microsoft.com/office/drawing/2014/main" id="{473B7EB4-2CB9-5746-C835-BF75BB713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598" y="3084026"/>
              <a:ext cx="1329680" cy="1329680"/>
            </a:xfrm>
            <a:prstGeom prst="ellipse">
              <a:avLst/>
            </a:pr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7" name="Freeform 21">
              <a:extLst>
                <a:ext uri="{FF2B5EF4-FFF2-40B4-BE49-F238E27FC236}">
                  <a16:creationId xmlns:a16="http://schemas.microsoft.com/office/drawing/2014/main" id="{8483F1BF-80D5-624E-6208-D816405A37CE}"/>
                </a:ext>
              </a:extLst>
            </p:cNvPr>
            <p:cNvSpPr/>
            <p:nvPr/>
          </p:nvSpPr>
          <p:spPr bwMode="auto">
            <a:xfrm>
              <a:off x="2468438" y="3084026"/>
              <a:ext cx="664840" cy="1329680"/>
            </a:xfrm>
            <a:custGeom>
              <a:avLst/>
              <a:gdLst>
                <a:gd name="T0" fmla="*/ 561 w 561"/>
                <a:gd name="T1" fmla="*/ 562 h 1123"/>
                <a:gd name="T2" fmla="*/ 0 w 561"/>
                <a:gd name="T3" fmla="*/ 0 h 1123"/>
                <a:gd name="T4" fmla="*/ 0 w 561"/>
                <a:gd name="T5" fmla="*/ 1123 h 1123"/>
                <a:gd name="T6" fmla="*/ 561 w 561"/>
                <a:gd name="T7" fmla="*/ 5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1" h="1123">
                  <a:moveTo>
                    <a:pt x="561" y="562"/>
                  </a:moveTo>
                  <a:cubicBezTo>
                    <a:pt x="561" y="252"/>
                    <a:pt x="310" y="0"/>
                    <a:pt x="0" y="0"/>
                  </a:cubicBezTo>
                  <a:cubicBezTo>
                    <a:pt x="0" y="1123"/>
                    <a:pt x="0" y="1123"/>
                    <a:pt x="0" y="1123"/>
                  </a:cubicBezTo>
                  <a:cubicBezTo>
                    <a:pt x="310" y="1123"/>
                    <a:pt x="561" y="872"/>
                    <a:pt x="561" y="562"/>
                  </a:cubicBez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8" name="Freeform 22">
              <a:extLst>
                <a:ext uri="{FF2B5EF4-FFF2-40B4-BE49-F238E27FC236}">
                  <a16:creationId xmlns:a16="http://schemas.microsoft.com/office/drawing/2014/main" id="{CA0F1C03-5999-CFE8-713E-E6F58B4FD781}"/>
                </a:ext>
              </a:extLst>
            </p:cNvPr>
            <p:cNvSpPr/>
            <p:nvPr/>
          </p:nvSpPr>
          <p:spPr bwMode="auto">
            <a:xfrm>
              <a:off x="2350395" y="4927940"/>
              <a:ext cx="236086" cy="203522"/>
            </a:xfrm>
            <a:custGeom>
              <a:avLst/>
              <a:gdLst>
                <a:gd name="T0" fmla="*/ 87 w 174"/>
                <a:gd name="T1" fmla="*/ 150 h 150"/>
                <a:gd name="T2" fmla="*/ 174 w 174"/>
                <a:gd name="T3" fmla="*/ 0 h 150"/>
                <a:gd name="T4" fmla="*/ 0 w 174"/>
                <a:gd name="T5" fmla="*/ 0 h 150"/>
                <a:gd name="T6" fmla="*/ 87 w 174"/>
                <a:gd name="T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50">
                  <a:moveTo>
                    <a:pt x="87" y="150"/>
                  </a:moveTo>
                  <a:lnTo>
                    <a:pt x="174" y="0"/>
                  </a:lnTo>
                  <a:lnTo>
                    <a:pt x="0" y="0"/>
                  </a:lnTo>
                  <a:lnTo>
                    <a:pt x="87" y="150"/>
                  </a:lnTo>
                  <a:close/>
                </a:path>
              </a:pathLst>
            </a:custGeom>
            <a:solidFill>
              <a:srgbClr val="EF3D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39" name="PHẠM DUYÊN 11 - 9Slide.vn">
            <a:extLst>
              <a:ext uri="{FF2B5EF4-FFF2-40B4-BE49-F238E27FC236}">
                <a16:creationId xmlns:a16="http://schemas.microsoft.com/office/drawing/2014/main" id="{4CE46EB4-5BF2-2AFF-A15B-61F26E6ECE74}"/>
              </a:ext>
            </a:extLst>
          </p:cNvPr>
          <p:cNvSpPr txBox="1"/>
          <p:nvPr/>
        </p:nvSpPr>
        <p:spPr>
          <a:xfrm>
            <a:off x="410707" y="5791200"/>
            <a:ext cx="149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Bảy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0" name="PHẠM DUYÊN 12 - 9Slide.vn">
            <a:extLst>
              <a:ext uri="{FF2B5EF4-FFF2-40B4-BE49-F238E27FC236}">
                <a16:creationId xmlns:a16="http://schemas.microsoft.com/office/drawing/2014/main" id="{02414C3D-1F9F-1FCD-B65D-1191A381886D}"/>
              </a:ext>
            </a:extLst>
          </p:cNvPr>
          <p:cNvSpPr txBox="1"/>
          <p:nvPr/>
        </p:nvSpPr>
        <p:spPr>
          <a:xfrm>
            <a:off x="4337274" y="5791200"/>
            <a:ext cx="15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Chín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1" name="PHẠM DUYÊN 13 - 9Slide.vn">
            <a:extLst>
              <a:ext uri="{FF2B5EF4-FFF2-40B4-BE49-F238E27FC236}">
                <a16:creationId xmlns:a16="http://schemas.microsoft.com/office/drawing/2014/main" id="{3A92E005-B7CF-47D9-2550-5283EA0ECBAD}"/>
              </a:ext>
            </a:extLst>
          </p:cNvPr>
          <p:cNvSpPr txBox="1"/>
          <p:nvPr/>
        </p:nvSpPr>
        <p:spPr>
          <a:xfrm>
            <a:off x="8145865" y="5791200"/>
            <a:ext cx="180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b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Mười một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2" name="PHẠM DUYÊN 14 - 9Slide.vn">
            <a:extLst>
              <a:ext uri="{FF2B5EF4-FFF2-40B4-BE49-F238E27FC236}">
                <a16:creationId xmlns:a16="http://schemas.microsoft.com/office/drawing/2014/main" id="{3A8913C3-DABC-B253-C5B4-C495BDCA8A98}"/>
              </a:ext>
            </a:extLst>
          </p:cNvPr>
          <p:cNvSpPr txBox="1"/>
          <p:nvPr/>
        </p:nvSpPr>
        <p:spPr>
          <a:xfrm>
            <a:off x="2292574" y="4324290"/>
            <a:ext cx="183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Tám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3" name="PHẠM DUYÊN 15 - 9Slide.vn">
            <a:extLst>
              <a:ext uri="{FF2B5EF4-FFF2-40B4-BE49-F238E27FC236}">
                <a16:creationId xmlns:a16="http://schemas.microsoft.com/office/drawing/2014/main" id="{61099FC0-1E7E-DA01-2C57-151BF0B37980}"/>
              </a:ext>
            </a:extLst>
          </p:cNvPr>
          <p:cNvSpPr txBox="1"/>
          <p:nvPr/>
        </p:nvSpPr>
        <p:spPr>
          <a:xfrm>
            <a:off x="6172200" y="4324290"/>
            <a:ext cx="1757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 Mười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4" name="PHẠM DUYÊN 16 - 9Slide.vn">
            <a:extLst>
              <a:ext uri="{FF2B5EF4-FFF2-40B4-BE49-F238E27FC236}">
                <a16:creationId xmlns:a16="http://schemas.microsoft.com/office/drawing/2014/main" id="{CCD546C2-C09A-8A23-60AA-EBE771D1F9D0}"/>
              </a:ext>
            </a:extLst>
          </p:cNvPr>
          <p:cNvSpPr txBox="1"/>
          <p:nvPr/>
        </p:nvSpPr>
        <p:spPr>
          <a:xfrm>
            <a:off x="10085592" y="4114800"/>
            <a:ext cx="180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b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1E120C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Mười hai</a:t>
            </a:r>
            <a:endParaRPr lang="en-US" sz="2000" b="1" dirty="0">
              <a:solidFill>
                <a:srgbClr val="1E120C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9" grpId="0"/>
      <p:bldP spid="90" grpId="0"/>
      <p:bldP spid="91" grpId="0"/>
      <p:bldP spid="93" grpId="0"/>
      <p:bldP spid="94" grpId="0"/>
      <p:bldP spid="95" grpId="0"/>
      <p:bldP spid="57" grpId="0" animBg="1"/>
      <p:bldP spid="139" grpId="0"/>
      <p:bldP spid="140" grpId="0"/>
      <p:bldP spid="141" grpId="0"/>
      <p:bldP spid="142" grpId="0"/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96B8004-1A36-4B04-4D22-DDB985BF2D63}"/>
              </a:ext>
            </a:extLst>
          </p:cNvPr>
          <p:cNvGrpSpPr/>
          <p:nvPr/>
        </p:nvGrpSpPr>
        <p:grpSpPr>
          <a:xfrm>
            <a:off x="381000" y="492046"/>
            <a:ext cx="4928418" cy="557175"/>
            <a:chOff x="-348706" y="2304480"/>
            <a:chExt cx="1047899" cy="118688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0287E7C-D9C1-5560-2462-BB6E1B05D8B6}"/>
                </a:ext>
              </a:extLst>
            </p:cNvPr>
            <p:cNvSpPr/>
            <p:nvPr/>
          </p:nvSpPr>
          <p:spPr>
            <a:xfrm>
              <a:off x="-320056" y="2304480"/>
              <a:ext cx="990600" cy="1186886"/>
            </a:xfrm>
            <a:prstGeom prst="roundRect">
              <a:avLst/>
            </a:prstGeom>
            <a:solidFill>
              <a:srgbClr val="D34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CCB9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B99E30-343A-1268-95CD-AE8D4416D624}"/>
                </a:ext>
              </a:extLst>
            </p:cNvPr>
            <p:cNvSpPr txBox="1"/>
            <p:nvPr/>
          </p:nvSpPr>
          <p:spPr>
            <a:xfrm>
              <a:off x="-348706" y="2373425"/>
              <a:ext cx="1047899" cy="104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/>
                  <a:ea typeface="Arial-Rounded" panose="020B0500000000000000" pitchFamily="34" charset="0"/>
                  <a:cs typeface="Arial" panose="020B0604020202020204" pitchFamily="34" charset="0"/>
                </a:rPr>
                <a:t>Số ngày trong từng tháng là: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03B2A08E-7550-5A17-6F88-BD86EC62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"/>
          <a:stretch/>
        </p:blipFill>
        <p:spPr>
          <a:xfrm>
            <a:off x="1738789" y="1383141"/>
            <a:ext cx="8714422" cy="52257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667FB3F9-8E26-2F59-DFB5-123C0A34BCB7}"/>
              </a:ext>
            </a:extLst>
          </p:cNvPr>
          <p:cNvSpPr txBox="1"/>
          <p:nvPr/>
        </p:nvSpPr>
        <p:spPr>
          <a:xfrm>
            <a:off x="2347514" y="1724026"/>
            <a:ext cx="13532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49B9F975-0FDC-399C-DA7A-EACAC76F08BD}"/>
              </a:ext>
            </a:extLst>
          </p:cNvPr>
          <p:cNvSpPr txBox="1"/>
          <p:nvPr/>
        </p:nvSpPr>
        <p:spPr>
          <a:xfrm>
            <a:off x="3713763" y="1322809"/>
            <a:ext cx="878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</a:p>
        </p:txBody>
      </p:sp>
      <p:sp>
        <p:nvSpPr>
          <p:cNvPr id="40" name="PHẠM DUYÊN 5 - 9Slide.vn">
            <a:extLst>
              <a:ext uri="{FF2B5EF4-FFF2-40B4-BE49-F238E27FC236}">
                <a16:creationId xmlns:a16="http://schemas.microsoft.com/office/drawing/2014/main" id="{4D066D3F-ACAF-C61E-4AF1-E1650AC8E6DC}"/>
              </a:ext>
            </a:extLst>
          </p:cNvPr>
          <p:cNvSpPr txBox="1"/>
          <p:nvPr/>
        </p:nvSpPr>
        <p:spPr>
          <a:xfrm>
            <a:off x="4441550" y="1266825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PHẠM DUYÊN 7 - 9Slide.vn">
            <a:extLst>
              <a:ext uri="{FF2B5EF4-FFF2-40B4-BE49-F238E27FC236}">
                <a16:creationId xmlns:a16="http://schemas.microsoft.com/office/drawing/2014/main" id="{88301D75-2D0E-A65A-A592-6E15C1742E7B}"/>
              </a:ext>
            </a:extLst>
          </p:cNvPr>
          <p:cNvSpPr txBox="1"/>
          <p:nvPr/>
        </p:nvSpPr>
        <p:spPr>
          <a:xfrm>
            <a:off x="6453853" y="1795560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6 - 9Slide.vn">
            <a:extLst>
              <a:ext uri="{FF2B5EF4-FFF2-40B4-BE49-F238E27FC236}">
                <a16:creationId xmlns:a16="http://schemas.microsoft.com/office/drawing/2014/main" id="{14C7FF08-3D7F-E900-1085-E06EE1FB725C}"/>
              </a:ext>
            </a:extLst>
          </p:cNvPr>
          <p:cNvSpPr txBox="1"/>
          <p:nvPr/>
        </p:nvSpPr>
        <p:spPr>
          <a:xfrm>
            <a:off x="4771232" y="1839103"/>
            <a:ext cx="14802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9 - 9Slide.vn">
            <a:extLst>
              <a:ext uri="{FF2B5EF4-FFF2-40B4-BE49-F238E27FC236}">
                <a16:creationId xmlns:a16="http://schemas.microsoft.com/office/drawing/2014/main" id="{BE4FEE92-357B-E80E-20CE-225941380DF5}"/>
              </a:ext>
            </a:extLst>
          </p:cNvPr>
          <p:cNvSpPr txBox="1"/>
          <p:nvPr/>
        </p:nvSpPr>
        <p:spPr>
          <a:xfrm>
            <a:off x="8302051" y="1720915"/>
            <a:ext cx="1922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PHẠM DUYÊN 8 - 9Slide.vn">
            <a:extLst>
              <a:ext uri="{FF2B5EF4-FFF2-40B4-BE49-F238E27FC236}">
                <a16:creationId xmlns:a16="http://schemas.microsoft.com/office/drawing/2014/main" id="{001206EF-EF84-9945-2CCB-DAC100191FF5}"/>
              </a:ext>
            </a:extLst>
          </p:cNvPr>
          <p:cNvSpPr txBox="1"/>
          <p:nvPr/>
        </p:nvSpPr>
        <p:spPr>
          <a:xfrm>
            <a:off x="7561085" y="1269936"/>
            <a:ext cx="878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D404201-871F-EC47-0196-05C562B52514}"/>
              </a:ext>
            </a:extLst>
          </p:cNvPr>
          <p:cNvSpPr txBox="1"/>
          <p:nvPr/>
        </p:nvSpPr>
        <p:spPr>
          <a:xfrm>
            <a:off x="486015" y="705822"/>
            <a:ext cx="4543185" cy="398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pc="-1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spc="-13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30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31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pc="-13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spc="-13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50AB813-4FF1-44EE-B01E-8C3C16A0BAEB}"/>
              </a:ext>
            </a:extLst>
          </p:cNvPr>
          <p:cNvSpPr/>
          <p:nvPr/>
        </p:nvSpPr>
        <p:spPr>
          <a:xfrm>
            <a:off x="2710775" y="4757822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557868-4CE3-033F-957E-D171FA48F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81000"/>
            <a:ext cx="4343400" cy="56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9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327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Arial-Rounded</vt:lpstr>
      <vt:lpstr>Arial</vt:lpstr>
      <vt:lpstr>Times New Roman</vt:lpstr>
      <vt:lpstr>庞门正道标题体</vt:lpstr>
      <vt:lpstr>#9Slide03 Arima Madurai ExtraBo</vt:lpstr>
      <vt:lpstr>Calibri</vt:lpstr>
      <vt:lpstr>#9Slide03 Sofia Pro Soft Bold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Windows 10</cp:lastModifiedBy>
  <cp:revision>1057</cp:revision>
  <dcterms:created xsi:type="dcterms:W3CDTF">2021-11-18T08:18:08Z</dcterms:created>
  <dcterms:modified xsi:type="dcterms:W3CDTF">2025-04-18T11:57:29Z</dcterms:modified>
  <cp:category>9Slide.vn</cp:category>
</cp:coreProperties>
</file>