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3" r:id="rId1"/>
  </p:sldMasterIdLst>
  <p:notesMasterIdLst>
    <p:notesMasterId r:id="rId12"/>
  </p:notesMasterIdLst>
  <p:handoutMasterIdLst>
    <p:handoutMasterId r:id="rId13"/>
  </p:handoutMasterIdLst>
  <p:sldIdLst>
    <p:sldId id="260" r:id="rId2"/>
    <p:sldId id="287" r:id="rId3"/>
    <p:sldId id="286" r:id="rId4"/>
    <p:sldId id="343" r:id="rId5"/>
    <p:sldId id="1568" r:id="rId6"/>
    <p:sldId id="1572" r:id="rId7"/>
    <p:sldId id="1573" r:id="rId8"/>
    <p:sldId id="471" r:id="rId9"/>
    <p:sldId id="472" r:id="rId10"/>
    <p:sldId id="473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mbria Math" panose="02040503050406030204" pitchFamily="18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#9Slide03 Sofia Pro Soft Bold" panose="020B0604020202020204" charset="0"/>
      <p:bold r:id="rId23"/>
    </p:embeddedFont>
    <p:embeddedFont>
      <p:font typeface="#9Slide03 Sofia Pro Soft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ADF"/>
    <a:srgbClr val="DF3D64"/>
    <a:srgbClr val="F9D7DB"/>
    <a:srgbClr val="B3693B"/>
    <a:srgbClr val="59ADCB"/>
    <a:srgbClr val="518699"/>
    <a:srgbClr val="3F6472"/>
    <a:srgbClr val="FFFFFF"/>
    <a:srgbClr val="E9939C"/>
    <a:srgbClr val="304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0" autoAdjust="0"/>
    <p:restoredTop sz="96201" autoAdjust="0"/>
  </p:normalViewPr>
  <p:slideViewPr>
    <p:cSldViewPr>
      <p:cViewPr varScale="1">
        <p:scale>
          <a:sx n="73" d="100"/>
          <a:sy n="73" d="100"/>
        </p:scale>
        <p:origin x="570" y="54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23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85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5F6926C8-8A8C-84E8-978D-D7F06FBB57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486973" y="3338550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60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07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smtClean="0"/>
              <a:t>คกเพื่อก้</a:t>
            </a:r>
            <a:r>
              <a:rPr lang="th-TH"/>
              <a:t>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56254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157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4405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35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18/04/68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587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0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408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51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9" r:id="rId8"/>
    <p:sldLayoutId id="2147483737" r:id="rId9"/>
    <p:sldLayoutId id="2147483738" r:id="rId10"/>
    <p:sldLayoutId id="2147483744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4.svg"/><Relationship Id="rId7" Type="http://schemas.openxmlformats.org/officeDocument/2006/relationships/image" Target="../media/image8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322" y="1498012"/>
            <a:ext cx="7010400" cy="398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1 - 9Slide.vn">
            <a:extLst>
              <a:ext uri="{FF2B5EF4-FFF2-40B4-BE49-F238E27FC236}">
                <a16:creationId xmlns:a16="http://schemas.microsoft.com/office/drawing/2014/main" id="{87D98D2E-82BF-0187-423F-196C4F996862}"/>
              </a:ext>
            </a:extLst>
          </p:cNvPr>
          <p:cNvSpPr/>
          <p:nvPr/>
        </p:nvSpPr>
        <p:spPr>
          <a:xfrm>
            <a:off x="2666476" y="3028971"/>
            <a:ext cx="690798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chemeClr val="bg1"/>
                </a:solidFill>
                <a:ea typeface="Cambria" panose="02040503050406030204" pitchFamily="18" charset="0"/>
              </a:rPr>
              <a:t>a)</a:t>
            </a:r>
            <a:r>
              <a:rPr lang="en-US" sz="360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10 </a:t>
            </a:r>
            <a:r>
              <a:rPr lang="en-US" sz="3600" spc="-180">
                <a:solidFill>
                  <a:schemeClr val="bg1"/>
                </a:solidFill>
              </a:rPr>
              <a:t>phút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25 </a:t>
            </a:r>
            <a:r>
              <a:rPr lang="en-US" sz="3600" spc="-180">
                <a:solidFill>
                  <a:schemeClr val="bg1"/>
                </a:solidFill>
              </a:rPr>
              <a:t>phút</a:t>
            </a:r>
            <a:endParaRPr lang="en-US" sz="3600" spc="-18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PHẠM DUYÊN 13 - 9Slide.vn">
            <a:extLst>
              <a:ext uri="{FF2B5EF4-FFF2-40B4-BE49-F238E27FC236}">
                <a16:creationId xmlns:a16="http://schemas.microsoft.com/office/drawing/2014/main" id="{04D3C7B8-3F5C-F6EE-F026-DBAADCFF7F4A}"/>
              </a:ext>
            </a:extLst>
          </p:cNvPr>
          <p:cNvSpPr/>
          <p:nvPr/>
        </p:nvSpPr>
        <p:spPr>
          <a:xfrm>
            <a:off x="2666476" y="3962767"/>
            <a:ext cx="690798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chemeClr val="bg1"/>
                </a:solidFill>
                <a:ea typeface="Cambria" panose="02040503050406030204" pitchFamily="18" charset="0"/>
              </a:rPr>
              <a:t>b)</a:t>
            </a:r>
            <a:r>
              <a:rPr lang="en-US" sz="360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24 </a:t>
            </a:r>
            <a:r>
              <a:rPr lang="en-US" sz="3600" spc="-180">
                <a:solidFill>
                  <a:schemeClr val="bg1"/>
                </a:solidFill>
              </a:rPr>
              <a:t>giờ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8 </a:t>
            </a:r>
            <a:r>
              <a:rPr lang="en-US" sz="3600" spc="-180">
                <a:solidFill>
                  <a:schemeClr val="bg1"/>
                </a:solidFill>
              </a:rPr>
              <a:t>giờ</a:t>
            </a:r>
            <a:endParaRPr lang="en-US" sz="3600" spc="-18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HẠM DUYÊN 15 - 9Slide.vn">
                <a:extLst>
                  <a:ext uri="{FF2B5EF4-FFF2-40B4-BE49-F238E27FC236}">
                    <a16:creationId xmlns:a16="http://schemas.microsoft.com/office/drawing/2014/main" id="{6F2A9D69-17E3-8C32-EF31-22D820B0A4F0}"/>
                  </a:ext>
                </a:extLst>
              </p:cNvPr>
              <p:cNvSpPr/>
              <p:nvPr/>
            </p:nvSpPr>
            <p:spPr>
              <a:xfrm>
                <a:off x="2666476" y="4876800"/>
                <a:ext cx="6907984" cy="775176"/>
              </a:xfrm>
              <a:prstGeom prst="roundRect">
                <a:avLst>
                  <a:gd name="adj" fmla="val 23414"/>
                </a:avLst>
              </a:prstGeom>
              <a:solidFill>
                <a:srgbClr val="DF3D64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40" tIns="45720" rIns="91440" bIns="45720" anchor="ctr"/>
              <a:lstStyle/>
              <a:p>
                <a:r>
                  <a:rPr lang="en-US" sz="3600">
                    <a:solidFill>
                      <a:schemeClr val="bg1"/>
                    </a:solidFill>
                    <a:ea typeface="Cambria" panose="02040503050406030204" pitchFamily="18" charset="0"/>
                  </a:rPr>
                  <a:t>c)</a:t>
                </a:r>
                <a:r>
                  <a:rPr lang="en-US" sz="360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 </a:t>
                </a:r>
                <a:r>
                  <a:rPr lang="en-US" sz="3600" spc="-180">
                    <a:solidFill>
                      <a:schemeClr val="bg1"/>
                    </a:solidFill>
                  </a:rPr>
                  <a:t>24 giờ</a:t>
                </a:r>
                <a:r>
                  <a:rPr lang="en-US" sz="3600" spc="-180">
                    <a:solidFill>
                      <a:schemeClr val="bg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pc="-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spc="-180">
                    <a:solidFill>
                      <a:schemeClr val="bg1"/>
                    </a:solidFill>
                    <a:latin typeface="+mj-lt"/>
                  </a:rPr>
                  <a:t> 2</a:t>
                </a:r>
              </a:p>
            </p:txBody>
          </p:sp>
        </mc:Choice>
        <mc:Fallback xmlns="">
          <p:sp>
            <p:nvSpPr>
              <p:cNvPr id="28" name="PHẠM DUYÊN 15 - 9Slide.vn">
                <a:extLst>
                  <a:ext uri="{FF2B5EF4-FFF2-40B4-BE49-F238E27FC236}">
                    <a16:creationId xmlns:a16="http://schemas.microsoft.com/office/drawing/2014/main" id="{6F2A9D69-17E3-8C32-EF31-22D820B0A4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476" y="4876800"/>
                <a:ext cx="6907984" cy="775176"/>
              </a:xfrm>
              <a:prstGeom prst="roundRect">
                <a:avLst>
                  <a:gd name="adj" fmla="val 23414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HẠM DUYÊN 17 - 9Slide.vn">
            <a:extLst>
              <a:ext uri="{FF2B5EF4-FFF2-40B4-BE49-F238E27FC236}">
                <a16:creationId xmlns:a16="http://schemas.microsoft.com/office/drawing/2014/main" id="{4CEBB0F8-A8C8-639F-A617-CCEF9C5572E4}"/>
              </a:ext>
            </a:extLst>
          </p:cNvPr>
          <p:cNvSpPr/>
          <p:nvPr/>
        </p:nvSpPr>
        <p:spPr>
          <a:xfrm>
            <a:off x="2666475" y="5742795"/>
            <a:ext cx="690798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chemeClr val="bg1"/>
                </a:solidFill>
                <a:ea typeface="Cambria" panose="02040503050406030204" pitchFamily="18" charset="0"/>
              </a:rPr>
              <a:t>d)</a:t>
            </a:r>
            <a:r>
              <a:rPr lang="en-US" sz="360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60 </a:t>
            </a:r>
            <a:r>
              <a:rPr lang="en-US" sz="3600" spc="-180">
                <a:solidFill>
                  <a:schemeClr val="bg1"/>
                </a:solidFill>
              </a:rPr>
              <a:t>phút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881FEE0C-350F-6E8B-325F-DDCD231D830F}"/>
              </a:ext>
            </a:extLst>
          </p:cNvPr>
          <p:cNvSpPr/>
          <p:nvPr/>
        </p:nvSpPr>
        <p:spPr>
          <a:xfrm>
            <a:off x="6781800" y="3962400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16 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giờ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0486B075-9195-0327-3F51-910A35B11FF3}"/>
              </a:ext>
            </a:extLst>
          </p:cNvPr>
          <p:cNvSpPr/>
          <p:nvPr/>
        </p:nvSpPr>
        <p:spPr>
          <a:xfrm>
            <a:off x="6781800" y="4895829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48 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giờ</a:t>
            </a: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860D99E7-0AA7-A0F1-8F17-453004EB1E36}"/>
              </a:ext>
            </a:extLst>
          </p:cNvPr>
          <p:cNvSpPr/>
          <p:nvPr/>
        </p:nvSpPr>
        <p:spPr>
          <a:xfrm>
            <a:off x="6781800" y="5638800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10 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phút</a:t>
            </a: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987C4198-A685-C56C-25D1-AE983CBB738F}"/>
              </a:ext>
            </a:extLst>
          </p:cNvPr>
          <p:cNvSpPr/>
          <p:nvPr/>
        </p:nvSpPr>
        <p:spPr>
          <a:xfrm>
            <a:off x="6781800" y="3048000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35 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phút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AC0C5F55-F1C8-FDB2-7490-6C5874ED3AA8}"/>
              </a:ext>
            </a:extLst>
          </p:cNvPr>
          <p:cNvSpPr/>
          <p:nvPr/>
        </p:nvSpPr>
        <p:spPr>
          <a:xfrm>
            <a:off x="7543800" y="3209535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CF0BF7C3-11DF-3C09-469D-A507E49ABF77}"/>
              </a:ext>
            </a:extLst>
          </p:cNvPr>
          <p:cNvSpPr/>
          <p:nvPr/>
        </p:nvSpPr>
        <p:spPr>
          <a:xfrm>
            <a:off x="7521340" y="4143331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46448F70-CE75-85C2-8B8B-A00CF77D3BC4}"/>
              </a:ext>
            </a:extLst>
          </p:cNvPr>
          <p:cNvSpPr/>
          <p:nvPr/>
        </p:nvSpPr>
        <p:spPr>
          <a:xfrm>
            <a:off x="7543800" y="5057364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012ED20B-E932-CE68-B183-961AA9BF0615}"/>
              </a:ext>
            </a:extLst>
          </p:cNvPr>
          <p:cNvSpPr/>
          <p:nvPr/>
        </p:nvSpPr>
        <p:spPr>
          <a:xfrm>
            <a:off x="7467600" y="5855595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PHẠM DUYÊN 12 - 9Slide.vn">
            <a:extLst>
              <a:ext uri="{FF2B5EF4-FFF2-40B4-BE49-F238E27FC236}">
                <a16:creationId xmlns:a16="http://schemas.microsoft.com/office/drawing/2014/main" id="{618574DD-3001-1E4A-69DF-7616F2CC38ED}"/>
              </a:ext>
            </a:extLst>
          </p:cNvPr>
          <p:cNvSpPr/>
          <p:nvPr/>
        </p:nvSpPr>
        <p:spPr>
          <a:xfrm>
            <a:off x="7467600" y="3139865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HẠM DUYÊN 14 - 9Slide.vn">
            <a:extLst>
              <a:ext uri="{FF2B5EF4-FFF2-40B4-BE49-F238E27FC236}">
                <a16:creationId xmlns:a16="http://schemas.microsoft.com/office/drawing/2014/main" id="{80039DC7-4FD6-565A-2541-C150AE871D4E}"/>
              </a:ext>
            </a:extLst>
          </p:cNvPr>
          <p:cNvSpPr/>
          <p:nvPr/>
        </p:nvSpPr>
        <p:spPr>
          <a:xfrm>
            <a:off x="7467600" y="4073661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HẠM DUYÊN 16 - 9Slide.vn">
            <a:extLst>
              <a:ext uri="{FF2B5EF4-FFF2-40B4-BE49-F238E27FC236}">
                <a16:creationId xmlns:a16="http://schemas.microsoft.com/office/drawing/2014/main" id="{1633203E-BD5F-AEDF-4485-AD42F8714F77}"/>
              </a:ext>
            </a:extLst>
          </p:cNvPr>
          <p:cNvSpPr/>
          <p:nvPr/>
        </p:nvSpPr>
        <p:spPr>
          <a:xfrm>
            <a:off x="7471476" y="4987694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HẠM DUYÊN 18 - 9Slide.vn">
            <a:extLst>
              <a:ext uri="{FF2B5EF4-FFF2-40B4-BE49-F238E27FC236}">
                <a16:creationId xmlns:a16="http://schemas.microsoft.com/office/drawing/2014/main" id="{5B14B6EF-62AC-B361-492C-0921CF3213B7}"/>
              </a:ext>
            </a:extLst>
          </p:cNvPr>
          <p:cNvSpPr/>
          <p:nvPr/>
        </p:nvSpPr>
        <p:spPr>
          <a:xfrm>
            <a:off x="7467600" y="5804228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B1EC9ADE-7E86-29FA-ABB0-D1356D666B61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3225DC-67B3-E90D-AD32-A23A888A8CB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87CDB62-F666-4167-8A9B-2CD0AAD4D39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6EEE31B-A236-301E-2B26-A172F487AB3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B41751-12E3-5A75-747B-0D40EEE5799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3" name="PHẠM DUYÊN 2 - 9Slide.vn">
            <a:extLst>
              <a:ext uri="{FF2B5EF4-FFF2-40B4-BE49-F238E27FC236}">
                <a16:creationId xmlns:a16="http://schemas.microsoft.com/office/drawing/2014/main" id="{0511DD5C-293A-8E98-30A8-5DF38FB4603B}"/>
              </a:ext>
            </a:extLst>
          </p:cNvPr>
          <p:cNvGrpSpPr/>
          <p:nvPr/>
        </p:nvGrpSpPr>
        <p:grpSpPr>
          <a:xfrm>
            <a:off x="1467868" y="525577"/>
            <a:ext cx="1198607" cy="783193"/>
            <a:chOff x="930039" y="409881"/>
            <a:chExt cx="1198607" cy="78319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C00B95E-0A68-CEF1-89D6-CCBC83725267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PHẠM DUYÊN 3 - 9Slide.vn">
              <a:extLst>
                <a:ext uri="{FF2B5EF4-FFF2-40B4-BE49-F238E27FC236}">
                  <a16:creationId xmlns:a16="http://schemas.microsoft.com/office/drawing/2014/main" id="{7B418816-2108-75E0-3239-5AD1D7588916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?</a:t>
              </a:r>
            </a:p>
          </p:txBody>
        </p:sp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7D7D91E0-F7E7-863F-6439-E2CBC9A42242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Số</a:t>
              </a:r>
            </a:p>
          </p:txBody>
        </p:sp>
      </p:grp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D6302F75-754A-4EAB-72B7-88452BE94628}"/>
              </a:ext>
            </a:extLst>
          </p:cNvPr>
          <p:cNvSpPr/>
          <p:nvPr/>
        </p:nvSpPr>
        <p:spPr>
          <a:xfrm>
            <a:off x="533400" y="1308100"/>
            <a:ext cx="5321106" cy="76578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2D891140-8538-385D-0B71-F884969862BF}"/>
              </a:ext>
            </a:extLst>
          </p:cNvPr>
          <p:cNvSpPr txBox="1"/>
          <p:nvPr/>
        </p:nvSpPr>
        <p:spPr>
          <a:xfrm>
            <a:off x="5358458" y="381000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Mẫu</a:t>
            </a:r>
            <a:r>
              <a:rPr lang="en-US" sz="40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</a:t>
            </a:r>
          </a:p>
        </p:txBody>
      </p:sp>
      <p:sp>
        <p:nvSpPr>
          <p:cNvPr id="19" name="PHẠM DUYÊN 5 - 9Slide.vn">
            <a:extLst>
              <a:ext uri="{FF2B5EF4-FFF2-40B4-BE49-F238E27FC236}">
                <a16:creationId xmlns:a16="http://schemas.microsoft.com/office/drawing/2014/main" id="{0419B082-CDD3-E4F1-FCEF-51B66EADD74A}"/>
              </a:ext>
            </a:extLst>
          </p:cNvPr>
          <p:cNvSpPr txBox="1"/>
          <p:nvPr/>
        </p:nvSpPr>
        <p:spPr>
          <a:xfrm>
            <a:off x="1066800" y="1334869"/>
            <a:ext cx="312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 </a:t>
            </a:r>
            <a:r>
              <a:rPr lang="en-US" sz="3600" spc="-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giờ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+ 2 </a:t>
            </a:r>
            <a:r>
              <a:rPr lang="en-US" sz="3600" spc="-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giờ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=</a:t>
            </a: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E139D890-6679-6CF8-5C94-1CC5E2EB2125}"/>
              </a:ext>
            </a:extLst>
          </p:cNvPr>
          <p:cNvSpPr txBox="1"/>
          <p:nvPr/>
        </p:nvSpPr>
        <p:spPr>
          <a:xfrm>
            <a:off x="3862673" y="1334869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EFFB2A3C-5010-024E-CFCF-6DCA03EA26AE}"/>
              </a:ext>
            </a:extLst>
          </p:cNvPr>
          <p:cNvSpPr txBox="1"/>
          <p:nvPr/>
        </p:nvSpPr>
        <p:spPr>
          <a:xfrm>
            <a:off x="3862673" y="1334868"/>
            <a:ext cx="1136850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3 giờ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5" name="PHẠM DUYÊN 8 - 9Slide.vn">
            <a:extLst>
              <a:ext uri="{FF2B5EF4-FFF2-40B4-BE49-F238E27FC236}">
                <a16:creationId xmlns:a16="http://schemas.microsoft.com/office/drawing/2014/main" id="{A293615F-A29C-1273-7C31-FBDD604D3098}"/>
              </a:ext>
            </a:extLst>
          </p:cNvPr>
          <p:cNvSpPr/>
          <p:nvPr/>
        </p:nvSpPr>
        <p:spPr>
          <a:xfrm>
            <a:off x="6172200" y="1308100"/>
            <a:ext cx="5528370" cy="646331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PHẠM DUYÊN 9 - 9Slide.vn">
            <a:extLst>
              <a:ext uri="{FF2B5EF4-FFF2-40B4-BE49-F238E27FC236}">
                <a16:creationId xmlns:a16="http://schemas.microsoft.com/office/drawing/2014/main" id="{2FC2A552-F7EA-AA35-EE10-6533CB050C87}"/>
              </a:ext>
            </a:extLst>
          </p:cNvPr>
          <p:cNvSpPr txBox="1"/>
          <p:nvPr/>
        </p:nvSpPr>
        <p:spPr>
          <a:xfrm>
            <a:off x="6324600" y="1295401"/>
            <a:ext cx="402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30 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phút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10 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phút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=</a:t>
            </a:r>
          </a:p>
        </p:txBody>
      </p:sp>
      <p:sp>
        <p:nvSpPr>
          <p:cNvPr id="37" name="PHẠM DUYÊN 10 - 9Slide.vn">
            <a:extLst>
              <a:ext uri="{FF2B5EF4-FFF2-40B4-BE49-F238E27FC236}">
                <a16:creationId xmlns:a16="http://schemas.microsoft.com/office/drawing/2014/main" id="{AEA2970E-9565-0FC4-593F-C41466420660}"/>
              </a:ext>
            </a:extLst>
          </p:cNvPr>
          <p:cNvSpPr txBox="1"/>
          <p:nvPr/>
        </p:nvSpPr>
        <p:spPr>
          <a:xfrm>
            <a:off x="9926723" y="1295401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8" name="PHẠM DUYÊN 11 - 9Slide.vn">
            <a:extLst>
              <a:ext uri="{FF2B5EF4-FFF2-40B4-BE49-F238E27FC236}">
                <a16:creationId xmlns:a16="http://schemas.microsoft.com/office/drawing/2014/main" id="{D0B3B113-2AAB-EC01-D320-6594CDC5A95D}"/>
              </a:ext>
            </a:extLst>
          </p:cNvPr>
          <p:cNvSpPr txBox="1"/>
          <p:nvPr/>
        </p:nvSpPr>
        <p:spPr>
          <a:xfrm>
            <a:off x="9982200" y="1295400"/>
            <a:ext cx="1630896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2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20 </a:t>
            </a:r>
            <a:r>
              <a:rPr lang="en-US" sz="3600" spc="-200" dirty="0" err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phút</a:t>
            </a:r>
            <a:endParaRPr lang="en-US" sz="3600" spc="-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3" name="PHẠM DUYÊN 12 - 9Slide.vn">
            <a:extLst>
              <a:ext uri="{FF2B5EF4-FFF2-40B4-BE49-F238E27FC236}">
                <a16:creationId xmlns:a16="http://schemas.microsoft.com/office/drawing/2014/main" id="{F1E280E3-66F5-936D-08B4-A48BD7411F41}"/>
              </a:ext>
            </a:extLst>
          </p:cNvPr>
          <p:cNvSpPr/>
          <p:nvPr/>
        </p:nvSpPr>
        <p:spPr>
          <a:xfrm>
            <a:off x="542006" y="2284392"/>
            <a:ext cx="5321106" cy="707886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PHẠM DUYÊN 13 - 9Slide.vn">
                <a:extLst>
                  <a:ext uri="{FF2B5EF4-FFF2-40B4-BE49-F238E27FC236}">
                    <a16:creationId xmlns:a16="http://schemas.microsoft.com/office/drawing/2014/main" id="{BB524498-BA8D-FF10-05FA-03C02BDB602E}"/>
                  </a:ext>
                </a:extLst>
              </p:cNvPr>
              <p:cNvSpPr txBox="1"/>
              <p:nvPr/>
            </p:nvSpPr>
            <p:spPr>
              <a:xfrm>
                <a:off x="1066800" y="2286001"/>
                <a:ext cx="3123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10 </a:t>
                </a:r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phút </a:t>
                </a:r>
                <a14:m>
                  <m:oMath xmlns:m="http://schemas.openxmlformats.org/officeDocument/2006/math">
                    <m:r>
                      <a:rPr lang="en-US" sz="3600" i="1" spc="-10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3=</a:t>
                </a:r>
              </a:p>
            </p:txBody>
          </p:sp>
        </mc:Choice>
        <mc:Fallback xmlns="">
          <p:sp>
            <p:nvSpPr>
              <p:cNvPr id="44" name="PHẠM DUYÊN 13 - 9Slide.vn">
                <a:extLst>
                  <a:ext uri="{FF2B5EF4-FFF2-40B4-BE49-F238E27FC236}">
                    <a16:creationId xmlns:a16="http://schemas.microsoft.com/office/drawing/2014/main" id="{BB524498-BA8D-FF10-05FA-03C02BDB6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286001"/>
                <a:ext cx="3123287" cy="646331"/>
              </a:xfrm>
              <a:prstGeom prst="rect">
                <a:avLst/>
              </a:prstGeom>
              <a:blipFill>
                <a:blip r:embed="rId3"/>
                <a:stretch>
                  <a:fillRect l="-5859" t="-14151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PHẠM DUYÊN 14 - 9Slide.vn">
            <a:extLst>
              <a:ext uri="{FF2B5EF4-FFF2-40B4-BE49-F238E27FC236}">
                <a16:creationId xmlns:a16="http://schemas.microsoft.com/office/drawing/2014/main" id="{923B03BF-BA65-7CB1-4DAD-AE4F8410F5F7}"/>
              </a:ext>
            </a:extLst>
          </p:cNvPr>
          <p:cNvSpPr txBox="1"/>
          <p:nvPr/>
        </p:nvSpPr>
        <p:spPr>
          <a:xfrm>
            <a:off x="3862673" y="2286001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6" name="PHẠM DUYÊN 15 - 9Slide.vn">
            <a:extLst>
              <a:ext uri="{FF2B5EF4-FFF2-40B4-BE49-F238E27FC236}">
                <a16:creationId xmlns:a16="http://schemas.microsoft.com/office/drawing/2014/main" id="{F47EEAD2-4B70-462A-33FB-21DAF449590A}"/>
              </a:ext>
            </a:extLst>
          </p:cNvPr>
          <p:cNvSpPr txBox="1"/>
          <p:nvPr/>
        </p:nvSpPr>
        <p:spPr>
          <a:xfrm>
            <a:off x="3657600" y="2286000"/>
            <a:ext cx="1697901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30 </a:t>
            </a:r>
            <a:r>
              <a:rPr lang="en-US" sz="3600" spc="-100" dirty="0" err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phút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1" name="PHẠM DUYÊN 16 - 9Slide.vn">
            <a:extLst>
              <a:ext uri="{FF2B5EF4-FFF2-40B4-BE49-F238E27FC236}">
                <a16:creationId xmlns:a16="http://schemas.microsoft.com/office/drawing/2014/main" id="{81A447EE-00D8-67E2-AAE6-1B1DF28EA21C}"/>
              </a:ext>
            </a:extLst>
          </p:cNvPr>
          <p:cNvSpPr/>
          <p:nvPr/>
        </p:nvSpPr>
        <p:spPr>
          <a:xfrm>
            <a:off x="6150429" y="2208874"/>
            <a:ext cx="5528370" cy="646331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2" name="PHẠM DUYÊN 17 - 9Slide.vn">
            <a:extLst>
              <a:ext uri="{FF2B5EF4-FFF2-40B4-BE49-F238E27FC236}">
                <a16:creationId xmlns:a16="http://schemas.microsoft.com/office/drawing/2014/main" id="{614FF42A-428E-E04D-0CA1-DEB4C0435490}"/>
              </a:ext>
            </a:extLst>
          </p:cNvPr>
          <p:cNvSpPr txBox="1"/>
          <p:nvPr/>
        </p:nvSpPr>
        <p:spPr>
          <a:xfrm>
            <a:off x="6324600" y="2209801"/>
            <a:ext cx="402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giờ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 =</a:t>
            </a:r>
          </a:p>
        </p:txBody>
      </p:sp>
      <p:sp>
        <p:nvSpPr>
          <p:cNvPr id="53" name="PHẠM DUYÊN 18 - 9Slide.vn">
            <a:extLst>
              <a:ext uri="{FF2B5EF4-FFF2-40B4-BE49-F238E27FC236}">
                <a16:creationId xmlns:a16="http://schemas.microsoft.com/office/drawing/2014/main" id="{EC1560C7-3A93-A506-C149-AF466C6078EE}"/>
              </a:ext>
            </a:extLst>
          </p:cNvPr>
          <p:cNvSpPr txBox="1"/>
          <p:nvPr/>
        </p:nvSpPr>
        <p:spPr>
          <a:xfrm>
            <a:off x="8432800" y="2209801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4" name="PHẠM DUYÊN 19 - 9Slide.vn">
            <a:extLst>
              <a:ext uri="{FF2B5EF4-FFF2-40B4-BE49-F238E27FC236}">
                <a16:creationId xmlns:a16="http://schemas.microsoft.com/office/drawing/2014/main" id="{5C3ECC78-8C37-8EB5-1A31-157E2476B608}"/>
              </a:ext>
            </a:extLst>
          </p:cNvPr>
          <p:cNvSpPr txBox="1"/>
          <p:nvPr/>
        </p:nvSpPr>
        <p:spPr>
          <a:xfrm>
            <a:off x="8432800" y="2209800"/>
            <a:ext cx="1141659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2 </a:t>
            </a:r>
            <a:r>
              <a:rPr lang="en-US" sz="3600" spc="-100" dirty="0" err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giờ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7607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  <p:bldP spid="2" grpId="0" animBg="1"/>
      <p:bldP spid="3" grpId="0" animBg="1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20" grpId="0" animBg="1"/>
      <p:bldP spid="20" grpId="1" animBg="1"/>
      <p:bldP spid="23" grpId="0" animBg="1"/>
      <p:bldP spid="23" grpId="1" animBg="1"/>
      <p:bldP spid="25" grpId="0" animBg="1"/>
      <p:bldP spid="27" grpId="0" animBg="1"/>
      <p:bldP spid="29" grpId="0" animBg="1"/>
      <p:bldP spid="31" grpId="0" animBg="1"/>
      <p:bldP spid="22" grpId="0" animBg="1"/>
      <p:bldP spid="38" grpId="0" animBg="1"/>
      <p:bldP spid="46" grpId="0" animBg="1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56234" y="3548093"/>
            <a:ext cx="2354872" cy="7191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43400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03483" y="2396029"/>
              <a:ext cx="297045" cy="18165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4903" y="2139791"/>
              <a:ext cx="0" cy="43688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5049E860-6299-4115-BED9-8259408F63F4}"/>
              </a:ext>
            </a:extLst>
          </p:cNvPr>
          <p:cNvSpPr/>
          <p:nvPr/>
        </p:nvSpPr>
        <p:spPr>
          <a:xfrm>
            <a:off x="7816223" y="999522"/>
            <a:ext cx="4078790" cy="1969591"/>
          </a:xfrm>
          <a:prstGeom prst="cloud">
            <a:avLst/>
          </a:prstGeom>
          <a:solidFill>
            <a:srgbClr val="FADAD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chỉ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mấy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giờ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90D7C90-770F-C062-8B8C-5F932F4022BB}"/>
              </a:ext>
            </a:extLst>
          </p:cNvPr>
          <p:cNvSpPr/>
          <p:nvPr/>
        </p:nvSpPr>
        <p:spPr>
          <a:xfrm>
            <a:off x="7727941" y="1981667"/>
            <a:ext cx="4078790" cy="1969591"/>
          </a:xfrm>
          <a:prstGeom prst="cloud">
            <a:avLst/>
          </a:prstGeom>
          <a:solidFill>
            <a:srgbClr val="FADAD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chỉ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mấy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giờ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0685" flipH="1">
            <a:off x="7471077" y="870762"/>
            <a:ext cx="1247618" cy="58638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72" y="1074986"/>
            <a:ext cx="1813128" cy="504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B4973CB1-D8D7-711D-1F6E-E400DCF85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257" y="2667000"/>
            <a:ext cx="7605486" cy="2820574"/>
          </a:xfrm>
          <a:prstGeom prst="rect">
            <a:avLst/>
          </a:prstGeom>
        </p:spPr>
      </p:pic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707EECBD-D808-2C9D-041A-BA85E07983D7}"/>
              </a:ext>
            </a:extLst>
          </p:cNvPr>
          <p:cNvSpPr txBox="1"/>
          <p:nvPr/>
        </p:nvSpPr>
        <p:spPr>
          <a:xfrm>
            <a:off x="5377842" y="5326559"/>
            <a:ext cx="1630576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Tiết 1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879E5-7BE3-20CC-5925-EA6C06ED1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444" y="838200"/>
            <a:ext cx="4875372" cy="229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18041" y="59520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990600" y="1600200"/>
            <a:ext cx="9525000" cy="1682000"/>
            <a:chOff x="887951" y="413357"/>
            <a:chExt cx="952500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364129" cy="119373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à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xác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5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phút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từng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phút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3" y="313058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6080" y="59520"/>
            <a:ext cx="5168542" cy="1422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72231A-4BB0-C99E-F3E2-A3BB505D4023}"/>
              </a:ext>
            </a:extLst>
          </p:cNvPr>
          <p:cNvSpPr txBox="1"/>
          <p:nvPr/>
        </p:nvSpPr>
        <p:spPr>
          <a:xfrm>
            <a:off x="2141275" y="3339752"/>
            <a:ext cx="8364129" cy="11937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Xác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định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đọc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giờ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buổi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đồng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hồ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điện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BBC476-23CF-7393-6242-10DB504E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560">
            <a:off x="7760708" y="1924472"/>
            <a:ext cx="819079" cy="20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55528" y="1719978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747999" y="183827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8607748" y="207106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9244323" y="2715220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9481312" y="3608095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747999" y="537788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886124" y="512596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6258050" y="448289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6031689" y="3609158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9256013" y="449990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8619438" y="514510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6258050" y="273647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6884806" y="2081987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3" name="PHẠM DUYÊN 14 - 9Slide.vn">
            <a:extLst>
              <a:ext uri="{FF2B5EF4-FFF2-40B4-BE49-F238E27FC236}">
                <a16:creationId xmlns:a16="http://schemas.microsoft.com/office/drawing/2014/main" id="{9E880A4A-37E3-4666-5B0D-CFED0518916A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">
            <a:off x="7939577" y="183960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8112853" y="186831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5" name="PHẠM DUYÊN 16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8295697" y="19257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6" name="PHẠM DUYÊN 17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8468973" y="199269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4" name="PHẠM DUYÊN 18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8779382" y="2186174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5" name="PHẠM DUYÊN 19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8914388" y="23116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6" name="PHẠM DUYÊN 20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9037702" y="243493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7" name="PHẠM DUYÊN 21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9172708" y="257951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9" name="PHẠM DUYÊN 22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9330347" y="288316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0" name="PHẠM DUYÊN 23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9397711" y="304537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1" name="PHẠM DUYÊN 24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9445787" y="3230901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2" name="PHẠM DUYÊN 25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9480682" y="341336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9470719" y="3830347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0" name="PHẠM DUYÊN 27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9449738" y="400461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1" name="PHẠM DUYÊN 28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9400494" y="418971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2" name="PHẠM DUYÊN 29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9341261" y="4365683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9161686" y="468419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1" name="PHẠM DUYÊN 31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9042310" y="482456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2" name="PHẠM DUYÊN 32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8924539" y="4953223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3" name="PHẠM DUYÊN 33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8786037" y="5094445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5" name="PHẠM DUYÊN 34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8490152" y="5265962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6" name="PHẠM DUYÊN 35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8323268" y="5332996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7" name="PHẠM DUYÊN 36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8147304" y="5383067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8" name="PHẠM DUYÊN 37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7950655" y="5404435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5" name="PHẠM DUYÊN 38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6033729" y="3440410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6" name="PHẠM DUYÊN 39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6056067" y="326619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7" name="PHẠM DUYÊN 40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6106738" y="308137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8" name="PHẠM DUYÊN 41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6167321" y="290576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6" name="PHẠM DUYÊN 42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6349304" y="258847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7" name="PHẠM DUYÊN 43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6469719" y="244896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8" name="PHẠM DUYÊN 44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6588438" y="2321220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9" name="PHẠM DUYÊN 45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6727976" y="218100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1" name="PHẠM DUYÊN 46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7025649" y="200521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2" name="PHẠM DUYÊN 47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7185286" y="193909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3" name="PHẠM DUYÊN 48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7368922" y="188425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4" name="PHẠM DUYÊN 49 - 9Slide.vn">
            <a:extLst>
              <a:ext uri="{FF2B5EF4-FFF2-40B4-BE49-F238E27FC236}">
                <a16:creationId xmlns:a16="http://schemas.microsoft.com/office/drawing/2014/main" id="{C7E49F22-0E9C-33F6-517C-4B52BDAB0EF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7549990" y="1842703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1" name="PHẠM DUYÊN 50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7566765" y="5409690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2" name="PHẠM DUYÊN 51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7390477" y="536927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3" name="PHẠM DUYÊN 52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7209941" y="530758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4" name="PHẠM DUYÊN 53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7036839" y="524057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2" name="PHẠM DUYÊN 54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6726743" y="5046994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3" name="PHẠM DUYÊN 55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6591872" y="4921487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4" name="PHẠM DUYÊN 56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6468683" y="4798182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5" name="PHẠM DUYÊN 57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6333812" y="465352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7" name="PHẠM DUYÊN 58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6176543" y="4349666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8" name="PHẠM DUYÊN 59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6109108" y="418739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9" name="PHẠM DUYÊN 60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6060934" y="400182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0" name="PHẠM DUYÊN 61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6025935" y="3819318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2" name="PHẠM DUYÊN 63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88831" y="3400923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PHẠM DUYÊN 64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465515" y="1914231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65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286764" y="2085874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66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826396" y="2598324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67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36579" y="3400923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68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843702" y="4116762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69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275044" y="4700864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70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35367" y="4903694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1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26073" y="4683267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" name="PHẠM DUYÊN 72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58997" y="4162603"/>
            <a:ext cx="415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3" name="PHẠM DUYÊN 73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41950" y="2668605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74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773316" y="2138156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75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1" y="310202"/>
            <a:ext cx="1537837" cy="768919"/>
          </a:xfrm>
          <a:prstGeom prst="rect">
            <a:avLst/>
          </a:prstGeom>
        </p:spPr>
      </p:pic>
      <p:sp>
        <p:nvSpPr>
          <p:cNvPr id="118" name="PHẠM DUYÊN 76 - 9Slide.vn">
            <a:extLst>
              <a:ext uri="{FF2B5EF4-FFF2-40B4-BE49-F238E27FC236}">
                <a16:creationId xmlns:a16="http://schemas.microsoft.com/office/drawing/2014/main" id="{98FCC9B7-4923-F3DA-EBF1-A2EBADA7FBC6}"/>
              </a:ext>
            </a:extLst>
          </p:cNvPr>
          <p:cNvSpPr/>
          <p:nvPr/>
        </p:nvSpPr>
        <p:spPr>
          <a:xfrm rot="12436858">
            <a:off x="7158802" y="716075"/>
            <a:ext cx="1377812" cy="2810220"/>
          </a:xfrm>
          <a:custGeom>
            <a:avLst/>
            <a:gdLst>
              <a:gd name="connsiteX0" fmla="*/ 0 w 972122"/>
              <a:gd name="connsiteY0" fmla="*/ 2150044 h 2150044"/>
              <a:gd name="connsiteX1" fmla="*/ 486061 w 972122"/>
              <a:gd name="connsiteY1" fmla="*/ 0 h 2150044"/>
              <a:gd name="connsiteX2" fmla="*/ 972122 w 972122"/>
              <a:gd name="connsiteY2" fmla="*/ 2150044 h 2150044"/>
              <a:gd name="connsiteX3" fmla="*/ 0 w 972122"/>
              <a:gd name="connsiteY3" fmla="*/ 2150044 h 2150044"/>
              <a:gd name="connsiteX0" fmla="*/ 0 w 1571204"/>
              <a:gd name="connsiteY0" fmla="*/ 2150044 h 2150044"/>
              <a:gd name="connsiteX1" fmla="*/ 486061 w 1571204"/>
              <a:gd name="connsiteY1" fmla="*/ 0 h 2150044"/>
              <a:gd name="connsiteX2" fmla="*/ 1571204 w 1571204"/>
              <a:gd name="connsiteY2" fmla="*/ 2023277 h 2150044"/>
              <a:gd name="connsiteX3" fmla="*/ 0 w 1571204"/>
              <a:gd name="connsiteY3" fmla="*/ 2150044 h 2150044"/>
              <a:gd name="connsiteX0" fmla="*/ 132081 w 1085143"/>
              <a:gd name="connsiteY0" fmla="*/ 2184920 h 2184920"/>
              <a:gd name="connsiteX1" fmla="*/ 0 w 1085143"/>
              <a:gd name="connsiteY1" fmla="*/ 0 h 2184920"/>
              <a:gd name="connsiteX2" fmla="*/ 1085143 w 1085143"/>
              <a:gd name="connsiteY2" fmla="*/ 2023277 h 2184920"/>
              <a:gd name="connsiteX3" fmla="*/ 132081 w 1085143"/>
              <a:gd name="connsiteY3" fmla="*/ 2184920 h 2184920"/>
              <a:gd name="connsiteX0" fmla="*/ 0 w 1136002"/>
              <a:gd name="connsiteY0" fmla="*/ 2204246 h 2204246"/>
              <a:gd name="connsiteX1" fmla="*/ 50859 w 1136002"/>
              <a:gd name="connsiteY1" fmla="*/ 0 h 2204246"/>
              <a:gd name="connsiteX2" fmla="*/ 1136002 w 1136002"/>
              <a:gd name="connsiteY2" fmla="*/ 2023277 h 2204246"/>
              <a:gd name="connsiteX3" fmla="*/ 0 w 1136002"/>
              <a:gd name="connsiteY3" fmla="*/ 2204246 h 2204246"/>
              <a:gd name="connsiteX0" fmla="*/ 0 w 1145747"/>
              <a:gd name="connsiteY0" fmla="*/ 2787993 h 2787993"/>
              <a:gd name="connsiteX1" fmla="*/ 60604 w 1145747"/>
              <a:gd name="connsiteY1" fmla="*/ 0 h 2787993"/>
              <a:gd name="connsiteX2" fmla="*/ 1145747 w 1145747"/>
              <a:gd name="connsiteY2" fmla="*/ 2023277 h 2787993"/>
              <a:gd name="connsiteX3" fmla="*/ 0 w 1145747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804499"/>
              <a:gd name="connsiteX1" fmla="*/ 60604 w 1294452"/>
              <a:gd name="connsiteY1" fmla="*/ 0 h 2804499"/>
              <a:gd name="connsiteX2" fmla="*/ 1294452 w 1294452"/>
              <a:gd name="connsiteY2" fmla="*/ 2332402 h 2804499"/>
              <a:gd name="connsiteX3" fmla="*/ 0 w 1294452"/>
              <a:gd name="connsiteY3" fmla="*/ 2787993 h 2804499"/>
              <a:gd name="connsiteX0" fmla="*/ 0 w 1294452"/>
              <a:gd name="connsiteY0" fmla="*/ 2787993 h 2790122"/>
              <a:gd name="connsiteX1" fmla="*/ 60604 w 1294452"/>
              <a:gd name="connsiteY1" fmla="*/ 0 h 2790122"/>
              <a:gd name="connsiteX2" fmla="*/ 1294452 w 1294452"/>
              <a:gd name="connsiteY2" fmla="*/ 2332402 h 2790122"/>
              <a:gd name="connsiteX3" fmla="*/ 0 w 1294452"/>
              <a:gd name="connsiteY3" fmla="*/ 2787993 h 2790122"/>
              <a:gd name="connsiteX0" fmla="*/ 0 w 1278586"/>
              <a:gd name="connsiteY0" fmla="*/ 2694074 h 2701448"/>
              <a:gd name="connsiteX1" fmla="*/ 44738 w 1278586"/>
              <a:gd name="connsiteY1" fmla="*/ 0 h 2701448"/>
              <a:gd name="connsiteX2" fmla="*/ 1278586 w 1278586"/>
              <a:gd name="connsiteY2" fmla="*/ 2332402 h 2701448"/>
              <a:gd name="connsiteX3" fmla="*/ 0 w 1278586"/>
              <a:gd name="connsiteY3" fmla="*/ 2694074 h 2701448"/>
              <a:gd name="connsiteX0" fmla="*/ 0 w 1278586"/>
              <a:gd name="connsiteY0" fmla="*/ 2694074 h 2727479"/>
              <a:gd name="connsiteX1" fmla="*/ 44738 w 1278586"/>
              <a:gd name="connsiteY1" fmla="*/ 0 h 2727479"/>
              <a:gd name="connsiteX2" fmla="*/ 1278586 w 1278586"/>
              <a:gd name="connsiteY2" fmla="*/ 2332402 h 2727479"/>
              <a:gd name="connsiteX3" fmla="*/ 0 w 1278586"/>
              <a:gd name="connsiteY3" fmla="*/ 2694074 h 2727479"/>
              <a:gd name="connsiteX0" fmla="*/ 0 w 1278586"/>
              <a:gd name="connsiteY0" fmla="*/ 2694074 h 2730875"/>
              <a:gd name="connsiteX1" fmla="*/ 44738 w 1278586"/>
              <a:gd name="connsiteY1" fmla="*/ 0 h 2730875"/>
              <a:gd name="connsiteX2" fmla="*/ 1278586 w 1278586"/>
              <a:gd name="connsiteY2" fmla="*/ 2332402 h 2730875"/>
              <a:gd name="connsiteX3" fmla="*/ 0 w 1278586"/>
              <a:gd name="connsiteY3" fmla="*/ 2694074 h 2730875"/>
              <a:gd name="connsiteX0" fmla="*/ 0 w 1278586"/>
              <a:gd name="connsiteY0" fmla="*/ 2694073 h 2730874"/>
              <a:gd name="connsiteX1" fmla="*/ 44738 w 1278586"/>
              <a:gd name="connsiteY1" fmla="*/ 0 h 2730874"/>
              <a:gd name="connsiteX2" fmla="*/ 1278586 w 1278586"/>
              <a:gd name="connsiteY2" fmla="*/ 2332402 h 2730874"/>
              <a:gd name="connsiteX3" fmla="*/ 0 w 1278586"/>
              <a:gd name="connsiteY3" fmla="*/ 2694073 h 2730874"/>
              <a:gd name="connsiteX0" fmla="*/ 0 w 1270919"/>
              <a:gd name="connsiteY0" fmla="*/ 2625816 h 2677828"/>
              <a:gd name="connsiteX1" fmla="*/ 37071 w 1270919"/>
              <a:gd name="connsiteY1" fmla="*/ 0 h 2677828"/>
              <a:gd name="connsiteX2" fmla="*/ 1270919 w 1270919"/>
              <a:gd name="connsiteY2" fmla="*/ 2332402 h 2677828"/>
              <a:gd name="connsiteX3" fmla="*/ 0 w 1270919"/>
              <a:gd name="connsiteY3" fmla="*/ 2625816 h 2677828"/>
              <a:gd name="connsiteX0" fmla="*/ 0 w 1285899"/>
              <a:gd name="connsiteY0" fmla="*/ 2790725 h 2815036"/>
              <a:gd name="connsiteX1" fmla="*/ 52051 w 1285899"/>
              <a:gd name="connsiteY1" fmla="*/ 0 h 2815036"/>
              <a:gd name="connsiteX2" fmla="*/ 1285899 w 1285899"/>
              <a:gd name="connsiteY2" fmla="*/ 2332402 h 2815036"/>
              <a:gd name="connsiteX3" fmla="*/ 0 w 1285899"/>
              <a:gd name="connsiteY3" fmla="*/ 2790725 h 2815036"/>
              <a:gd name="connsiteX0" fmla="*/ 0 w 1370305"/>
              <a:gd name="connsiteY0" fmla="*/ 2790725 h 2842398"/>
              <a:gd name="connsiteX1" fmla="*/ 52051 w 1370305"/>
              <a:gd name="connsiteY1" fmla="*/ 0 h 2842398"/>
              <a:gd name="connsiteX2" fmla="*/ 1370305 w 1370305"/>
              <a:gd name="connsiteY2" fmla="*/ 2496069 h 2842398"/>
              <a:gd name="connsiteX3" fmla="*/ 0 w 1370305"/>
              <a:gd name="connsiteY3" fmla="*/ 2790725 h 2842398"/>
              <a:gd name="connsiteX0" fmla="*/ 0 w 1370305"/>
              <a:gd name="connsiteY0" fmla="*/ 2790725 h 2826065"/>
              <a:gd name="connsiteX1" fmla="*/ 52051 w 1370305"/>
              <a:gd name="connsiteY1" fmla="*/ 0 h 2826065"/>
              <a:gd name="connsiteX2" fmla="*/ 1370305 w 1370305"/>
              <a:gd name="connsiteY2" fmla="*/ 2496069 h 2826065"/>
              <a:gd name="connsiteX3" fmla="*/ 0 w 1370305"/>
              <a:gd name="connsiteY3" fmla="*/ 2790725 h 2826065"/>
              <a:gd name="connsiteX0" fmla="*/ 0 w 1370305"/>
              <a:gd name="connsiteY0" fmla="*/ 2790725 h 2805605"/>
              <a:gd name="connsiteX1" fmla="*/ 52051 w 1370305"/>
              <a:gd name="connsiteY1" fmla="*/ 0 h 2805605"/>
              <a:gd name="connsiteX2" fmla="*/ 1370305 w 1370305"/>
              <a:gd name="connsiteY2" fmla="*/ 2496069 h 2805605"/>
              <a:gd name="connsiteX3" fmla="*/ 0 w 1370305"/>
              <a:gd name="connsiteY3" fmla="*/ 2790725 h 2805605"/>
              <a:gd name="connsiteX0" fmla="*/ 0 w 1370305"/>
              <a:gd name="connsiteY0" fmla="*/ 2790725 h 2801427"/>
              <a:gd name="connsiteX1" fmla="*/ 52051 w 1370305"/>
              <a:gd name="connsiteY1" fmla="*/ 0 h 2801427"/>
              <a:gd name="connsiteX2" fmla="*/ 1370305 w 1370305"/>
              <a:gd name="connsiteY2" fmla="*/ 2496069 h 2801427"/>
              <a:gd name="connsiteX3" fmla="*/ 0 w 1370305"/>
              <a:gd name="connsiteY3" fmla="*/ 2790725 h 2801427"/>
              <a:gd name="connsiteX0" fmla="*/ 0 w 1368122"/>
              <a:gd name="connsiteY0" fmla="*/ 2794958 h 2805302"/>
              <a:gd name="connsiteX1" fmla="*/ 49868 w 1368122"/>
              <a:gd name="connsiteY1" fmla="*/ 0 h 2805302"/>
              <a:gd name="connsiteX2" fmla="*/ 1368122 w 1368122"/>
              <a:gd name="connsiteY2" fmla="*/ 2496069 h 2805302"/>
              <a:gd name="connsiteX3" fmla="*/ 0 w 1368122"/>
              <a:gd name="connsiteY3" fmla="*/ 2794958 h 2805302"/>
              <a:gd name="connsiteX0" fmla="*/ 0 w 1368122"/>
              <a:gd name="connsiteY0" fmla="*/ 2794958 h 2813071"/>
              <a:gd name="connsiteX1" fmla="*/ 49868 w 1368122"/>
              <a:gd name="connsiteY1" fmla="*/ 0 h 2813071"/>
              <a:gd name="connsiteX2" fmla="*/ 1368122 w 1368122"/>
              <a:gd name="connsiteY2" fmla="*/ 2496069 h 2813071"/>
              <a:gd name="connsiteX3" fmla="*/ 0 w 1368122"/>
              <a:gd name="connsiteY3" fmla="*/ 2794958 h 2813071"/>
              <a:gd name="connsiteX0" fmla="*/ 0 w 1368122"/>
              <a:gd name="connsiteY0" fmla="*/ 2794958 h 2809370"/>
              <a:gd name="connsiteX1" fmla="*/ 49868 w 1368122"/>
              <a:gd name="connsiteY1" fmla="*/ 0 h 2809370"/>
              <a:gd name="connsiteX2" fmla="*/ 1368122 w 1368122"/>
              <a:gd name="connsiteY2" fmla="*/ 2496069 h 2809370"/>
              <a:gd name="connsiteX3" fmla="*/ 0 w 1368122"/>
              <a:gd name="connsiteY3" fmla="*/ 2794958 h 2809370"/>
              <a:gd name="connsiteX0" fmla="*/ 0 w 1377812"/>
              <a:gd name="connsiteY0" fmla="*/ 2794958 h 2810220"/>
              <a:gd name="connsiteX1" fmla="*/ 49868 w 1377812"/>
              <a:gd name="connsiteY1" fmla="*/ 0 h 2810220"/>
              <a:gd name="connsiteX2" fmla="*/ 1377812 w 1377812"/>
              <a:gd name="connsiteY2" fmla="*/ 2504467 h 2810220"/>
              <a:gd name="connsiteX3" fmla="*/ 0 w 1377812"/>
              <a:gd name="connsiteY3" fmla="*/ 2794958 h 281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812" h="2810220">
                <a:moveTo>
                  <a:pt x="0" y="2794958"/>
                </a:moveTo>
                <a:lnTo>
                  <a:pt x="49868" y="0"/>
                </a:lnTo>
                <a:lnTo>
                  <a:pt x="1377812" y="2504467"/>
                </a:lnTo>
                <a:cubicBezTo>
                  <a:pt x="950746" y="2782657"/>
                  <a:pt x="447482" y="2843827"/>
                  <a:pt x="0" y="2794958"/>
                </a:cubicBezTo>
                <a:close/>
              </a:path>
            </a:pathLst>
          </a:custGeom>
          <a:solidFill>
            <a:srgbClr val="FFFF00">
              <a:alpha val="41000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125" name="PHẠM DUYÊN 77 - 9Slide.vn">
            <a:extLst>
              <a:ext uri="{FF2B5EF4-FFF2-40B4-BE49-F238E27FC236}">
                <a16:creationId xmlns:a16="http://schemas.microsoft.com/office/drawing/2014/main" id="{05EC07F9-6EAA-01A1-0FE0-FE3BD748F1AE}"/>
              </a:ext>
            </a:extLst>
          </p:cNvPr>
          <p:cNvGrpSpPr/>
          <p:nvPr/>
        </p:nvGrpSpPr>
        <p:grpSpPr>
          <a:xfrm>
            <a:off x="7771974" y="838068"/>
            <a:ext cx="1256300" cy="543624"/>
            <a:chOff x="6669925" y="883831"/>
            <a:chExt cx="859749" cy="372031"/>
          </a:xfrm>
        </p:grpSpPr>
        <p:sp>
          <p:nvSpPr>
            <p:cNvPr id="119" name="PHẠM DUYÊN 2 - 9Slide.vn">
              <a:extLst>
                <a:ext uri="{FF2B5EF4-FFF2-40B4-BE49-F238E27FC236}">
                  <a16:creationId xmlns:a16="http://schemas.microsoft.com/office/drawing/2014/main" id="{12F4B7D0-0E76-D1C0-B978-A5AE0458B7E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669925" y="883831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0" name="PHẠM DUYÊN 3 - 9Slide.vn">
              <a:extLst>
                <a:ext uri="{FF2B5EF4-FFF2-40B4-BE49-F238E27FC236}">
                  <a16:creationId xmlns:a16="http://schemas.microsoft.com/office/drawing/2014/main" id="{19C1F27F-978F-BC45-E393-31CD94BA393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7529674" y="1116616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1" name="PHẠM DUYÊN 14 - 9Slide.vn">
              <a:extLst>
                <a:ext uri="{FF2B5EF4-FFF2-40B4-BE49-F238E27FC236}">
                  <a16:creationId xmlns:a16="http://schemas.microsoft.com/office/drawing/2014/main" id="{44FA2586-7A53-9D92-EA7D-81ABE0FC55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">
              <a:off x="6861503" y="88516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2" name="PHẠM DUYÊN 15 - 9Slide.vn">
              <a:extLst>
                <a:ext uri="{FF2B5EF4-FFF2-40B4-BE49-F238E27FC236}">
                  <a16:creationId xmlns:a16="http://schemas.microsoft.com/office/drawing/2014/main" id="{9F9B0C91-87AF-EE9F-5F0C-ABEC5AC36EE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">
              <a:off x="7034779" y="913866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3" name="PHẠM DUYÊN 16 - 9Slide.vn">
              <a:extLst>
                <a:ext uri="{FF2B5EF4-FFF2-40B4-BE49-F238E27FC236}">
                  <a16:creationId xmlns:a16="http://schemas.microsoft.com/office/drawing/2014/main" id="{B70F007A-B657-4D24-B5AC-02A2C175F6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">
              <a:off x="7217623" y="97127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4" name="PHẠM DUYÊN 17 - 9Slide.vn">
              <a:extLst>
                <a:ext uri="{FF2B5EF4-FFF2-40B4-BE49-F238E27FC236}">
                  <a16:creationId xmlns:a16="http://schemas.microsoft.com/office/drawing/2014/main" id="{D9C60D07-24E9-636B-559D-7E4668B650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440000">
              <a:off x="7390899" y="1038247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</p:grpSp>
      <p:sp>
        <p:nvSpPr>
          <p:cNvPr id="105" name="PHẠM DUYÊN 79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92104" y="3582326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6" name="PHẠM DUYÊN 80 - 9Slide.vn">
            <a:extLst>
              <a:ext uri="{FF2B5EF4-FFF2-40B4-BE49-F238E27FC236}">
                <a16:creationId xmlns:a16="http://schemas.microsoft.com/office/drawing/2014/main" id="{DCA4542A-50E0-8C70-B796-59950EB6968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419461" y="1065145"/>
            <a:ext cx="570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7" name="PHẠM DUYÊN 81 - 9Slide.vn">
            <a:extLst>
              <a:ext uri="{FF2B5EF4-FFF2-40B4-BE49-F238E27FC236}">
                <a16:creationId xmlns:a16="http://schemas.microsoft.com/office/drawing/2014/main" id="{C00B665A-18B3-A650-9659-204B4B839DF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663099" y="1249229"/>
            <a:ext cx="330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8" name="PHẠM DUYÊN 82 - 9Slide.vn">
            <a:extLst>
              <a:ext uri="{FF2B5EF4-FFF2-40B4-BE49-F238E27FC236}">
                <a16:creationId xmlns:a16="http://schemas.microsoft.com/office/drawing/2014/main" id="{FF12D901-BF3F-B966-744F-9A3C6FA104B5}"/>
              </a:ext>
            </a:extLst>
          </p:cNvPr>
          <p:cNvSpPr/>
          <p:nvPr/>
        </p:nvSpPr>
        <p:spPr>
          <a:xfrm>
            <a:off x="7805894" y="828676"/>
            <a:ext cx="215905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6" name="PHẠM DUYÊN 85 - 9Slide.vn">
            <a:extLst>
              <a:ext uri="{FF2B5EF4-FFF2-40B4-BE49-F238E27FC236}">
                <a16:creationId xmlns:a16="http://schemas.microsoft.com/office/drawing/2014/main" id="{C819793C-4117-E210-6E8F-0AADE13700BD}"/>
              </a:ext>
            </a:extLst>
          </p:cNvPr>
          <p:cNvSpPr/>
          <p:nvPr/>
        </p:nvSpPr>
        <p:spPr>
          <a:xfrm rot="640990">
            <a:off x="8076497" y="847405"/>
            <a:ext cx="199146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5" name="PHẠM DUYÊN 86 - 9Slide.vn">
            <a:extLst>
              <a:ext uri="{FF2B5EF4-FFF2-40B4-BE49-F238E27FC236}">
                <a16:creationId xmlns:a16="http://schemas.microsoft.com/office/drawing/2014/main" id="{DC769CB9-6F91-CB81-A2A6-3828E3F6006F}"/>
              </a:ext>
            </a:extLst>
          </p:cNvPr>
          <p:cNvSpPr/>
          <p:nvPr/>
        </p:nvSpPr>
        <p:spPr>
          <a:xfrm rot="1049823">
            <a:off x="8333180" y="915040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0" name="PHẠM DUYÊN 87 - 9Slide.vn">
            <a:extLst>
              <a:ext uri="{FF2B5EF4-FFF2-40B4-BE49-F238E27FC236}">
                <a16:creationId xmlns:a16="http://schemas.microsoft.com/office/drawing/2014/main" id="{D3CD02EF-0936-EE80-25FE-C7C2B918B2A5}"/>
              </a:ext>
            </a:extLst>
          </p:cNvPr>
          <p:cNvSpPr/>
          <p:nvPr/>
        </p:nvSpPr>
        <p:spPr>
          <a:xfrm rot="1426984">
            <a:off x="8590473" y="1012196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9" name="PHẠM DUYÊN 88 - 9Slide.vn">
            <a:extLst>
              <a:ext uri="{FF2B5EF4-FFF2-40B4-BE49-F238E27FC236}">
                <a16:creationId xmlns:a16="http://schemas.microsoft.com/office/drawing/2014/main" id="{4AF56A18-05A7-8C50-64A1-1D830C741527}"/>
              </a:ext>
            </a:extLst>
          </p:cNvPr>
          <p:cNvSpPr/>
          <p:nvPr/>
        </p:nvSpPr>
        <p:spPr>
          <a:xfrm rot="1870621">
            <a:off x="8836329" y="1125739"/>
            <a:ext cx="18949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54" name="PHẠM DUYÊN 89 - 9Slide.vn">
            <a:extLst>
              <a:ext uri="{FF2B5EF4-FFF2-40B4-BE49-F238E27FC236}">
                <a16:creationId xmlns:a16="http://schemas.microsoft.com/office/drawing/2014/main" id="{DD75F8E9-A817-A5F8-6853-D23D48A39330}"/>
              </a:ext>
            </a:extLst>
          </p:cNvPr>
          <p:cNvGrpSpPr/>
          <p:nvPr/>
        </p:nvGrpSpPr>
        <p:grpSpPr>
          <a:xfrm>
            <a:off x="6491476" y="5766318"/>
            <a:ext cx="2851096" cy="637410"/>
            <a:chOff x="-311350" y="2308086"/>
            <a:chExt cx="990600" cy="118688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B15071D-05AB-1B63-3367-CC798A1D8EDE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CB9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025A5F2-8362-B9F2-1093-1BE977DFF01A}"/>
                </a:ext>
              </a:extLst>
            </p:cNvPr>
            <p:cNvSpPr txBox="1"/>
            <p:nvPr/>
          </p:nvSpPr>
          <p:spPr>
            <a:xfrm>
              <a:off x="-260299" y="2364351"/>
              <a:ext cx="900105" cy="97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3 giờ 5 phút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579A965B-74CD-D2D5-D966-679D712F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7093">
            <a:off x="8118584" y="2945944"/>
            <a:ext cx="594570" cy="14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F40193DC-95BA-E038-9E11-2D43BCA89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2770" y="3124615"/>
            <a:ext cx="2926574" cy="339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PHẠM DUYÊN 5 - 9Slide.vn">
            <a:extLst>
              <a:ext uri="{FF2B5EF4-FFF2-40B4-BE49-F238E27FC236}">
                <a16:creationId xmlns:a16="http://schemas.microsoft.com/office/drawing/2014/main" id="{2FA4D3D5-81B2-3F75-FC3B-2B3F001E4B4D}"/>
              </a:ext>
            </a:extLst>
          </p:cNvPr>
          <p:cNvGrpSpPr/>
          <p:nvPr/>
        </p:nvGrpSpPr>
        <p:grpSpPr>
          <a:xfrm flipH="1">
            <a:off x="990600" y="1066800"/>
            <a:ext cx="3022199" cy="2012362"/>
            <a:chOff x="1388435" y="2610183"/>
            <a:chExt cx="2858406" cy="19024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960A971-D25A-F9E9-5448-5562E15464B4}"/>
                </a:ext>
              </a:extLst>
            </p:cNvPr>
            <p:cNvSpPr/>
            <p:nvPr/>
          </p:nvSpPr>
          <p:spPr>
            <a:xfrm flipH="1"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D99394"/>
                </a:gs>
                <a:gs pos="45000">
                  <a:srgbClr val="F9D7DB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53">
                <a:latin typeface="+mj-lt"/>
              </a:endParaRPr>
            </a:p>
          </p:txBody>
        </p:sp>
        <p:sp>
          <p:nvSpPr>
            <p:cNvPr id="18" name="PHẠM DUYÊN 2 - 9Slide.vn">
              <a:extLst>
                <a:ext uri="{FF2B5EF4-FFF2-40B4-BE49-F238E27FC236}">
                  <a16:creationId xmlns:a16="http://schemas.microsoft.com/office/drawing/2014/main" id="{084D5C45-CAB4-C31A-836E-E24753441131}"/>
                </a:ext>
              </a:extLst>
            </p:cNvPr>
            <p:cNvSpPr txBox="1"/>
            <p:nvPr/>
          </p:nvSpPr>
          <p:spPr>
            <a:xfrm>
              <a:off x="1402089" y="2682727"/>
              <a:ext cx="2844752" cy="130354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Một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giờ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có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60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phút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.</a:t>
              </a:r>
              <a:b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</a:b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Mỗi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phần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được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đánh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dấu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đỏ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tương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ứng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1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phút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.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Trên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mặt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đồng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hồ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có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60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phần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5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BBC476-23CF-7393-6242-10DB504E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2925">
            <a:off x="4762081" y="2833513"/>
            <a:ext cx="819079" cy="20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4504" y="1719978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183827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786724" y="207106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7423299" y="2715220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7660288" y="3608095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537788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5065100" y="512596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4437026" y="448289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4210665" y="3609158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7434989" y="449990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6798414" y="514510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4437026" y="273647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5063782" y="2081987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3" name="PHẠM DUYÊN 14 - 9Slide.vn">
            <a:extLst>
              <a:ext uri="{FF2B5EF4-FFF2-40B4-BE49-F238E27FC236}">
                <a16:creationId xmlns:a16="http://schemas.microsoft.com/office/drawing/2014/main" id="{9E880A4A-37E3-4666-5B0D-CFED0518916A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">
            <a:off x="6118553" y="183960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6291829" y="186831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5" name="PHẠM DUYÊN 16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6474673" y="19257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6" name="PHẠM DUYÊN 17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6647949" y="199269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4" name="PHẠM DUYÊN 18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958358" y="2186174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5" name="PHẠM DUYÊN 19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7093364" y="23116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6" name="PHẠM DUYÊN 20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7216678" y="243493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7" name="PHẠM DUYÊN 21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7351684" y="257951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9" name="PHẠM DUYÊN 22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7509323" y="288316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0" name="PHẠM DUYÊN 23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7576687" y="304537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1" name="PHẠM DUYÊN 24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7624763" y="3230901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2" name="PHẠM DUYÊN 25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7659658" y="341336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7649695" y="3830347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0" name="PHẠM DUYÊN 27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7628714" y="400461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1" name="PHẠM DUYÊN 28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7579470" y="418971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2" name="PHẠM DUYÊN 29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7520237" y="4365683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7340662" y="468419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1" name="PHẠM DUYÊN 31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7221286" y="482456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2" name="PHẠM DUYÊN 32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7103515" y="4953223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3" name="PHẠM DUYÊN 33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6965013" y="5094445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5" name="PHẠM DUYÊN 34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6669128" y="5265962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6" name="PHẠM DUYÊN 35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6502244" y="5332996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7" name="PHẠM DUYÊN 36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6326280" y="5383067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8" name="PHẠM DUYÊN 37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6129631" y="5404435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5" name="PHẠM DUYÊN 38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4212705" y="3440410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6" name="PHẠM DUYÊN 39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4235043" y="326619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7" name="PHẠM DUYÊN 40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4285714" y="308137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8" name="PHẠM DUYÊN 41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4346297" y="290576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6" name="PHẠM DUYÊN 42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4528280" y="258847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7" name="PHẠM DUYÊN 43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4648695" y="244896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8" name="PHẠM DUYÊN 44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4767414" y="2321220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9" name="PHẠM DUYÊN 45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4906952" y="218100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1" name="PHẠM DUYÊN 46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5204625" y="200521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2" name="PHẠM DUYÊN 47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5364262" y="193909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3" name="PHẠM DUYÊN 48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5547898" y="188425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4" name="PHẠM DUYÊN 49 - 9Slide.vn">
            <a:extLst>
              <a:ext uri="{FF2B5EF4-FFF2-40B4-BE49-F238E27FC236}">
                <a16:creationId xmlns:a16="http://schemas.microsoft.com/office/drawing/2014/main" id="{C7E49F22-0E9C-33F6-517C-4B52BDAB0EF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5728966" y="1842703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1" name="PHẠM DUYÊN 50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5745741" y="5409690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2" name="PHẠM DUYÊN 51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5569453" y="536927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3" name="PHẠM DUYÊN 52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5388917" y="530758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4" name="PHẠM DUYÊN 53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5215815" y="524057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2" name="PHẠM DUYÊN 54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4905719" y="5046994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3" name="PHẠM DUYÊN 55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4770848" y="4921487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4" name="PHẠM DUYÊN 56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4647659" y="4798182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5" name="PHẠM DUYÊN 57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4512788" y="465352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7" name="PHẠM DUYÊN 58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4355519" y="4349666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8" name="PHẠM DUYÊN 59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4288084" y="418739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9" name="PHẠM DUYÊN 60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4239910" y="400182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0" name="PHẠM DUYÊN 61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4204911" y="3819318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2" name="PHẠM DUYÊN 63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67807" y="3400923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PHẠM DUYÊN 64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44491" y="1914231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65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65740" y="2085874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66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05372" y="2598324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67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15555" y="3400923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68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22678" y="4116762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69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54020" y="4700864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70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14343" y="4903694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1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05049" y="4683267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" name="PHẠM DUYÊN 72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37973" y="4162603"/>
            <a:ext cx="415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3" name="PHẠM DUYÊN 73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20926" y="2668605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74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952292" y="2138156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75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sp>
        <p:nvSpPr>
          <p:cNvPr id="105" name="PHẠM DUYÊN 79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1080" y="3582326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79A965B-74CD-D2D5-D966-679D712F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7385">
            <a:off x="5709894" y="3613580"/>
            <a:ext cx="594570" cy="14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7" name="PHẠM DUYÊN 89 - 9Slide.vn">
            <a:extLst>
              <a:ext uri="{FF2B5EF4-FFF2-40B4-BE49-F238E27FC236}">
                <a16:creationId xmlns:a16="http://schemas.microsoft.com/office/drawing/2014/main" id="{31F6491C-F73B-9D21-1A40-8A3DD9F62041}"/>
              </a:ext>
            </a:extLst>
          </p:cNvPr>
          <p:cNvGrpSpPr/>
          <p:nvPr/>
        </p:nvGrpSpPr>
        <p:grpSpPr>
          <a:xfrm>
            <a:off x="4670452" y="5766318"/>
            <a:ext cx="2851096" cy="637410"/>
            <a:chOff x="-311350" y="2308086"/>
            <a:chExt cx="990600" cy="1186886"/>
          </a:xfrm>
        </p:grpSpPr>
        <p:sp>
          <p:nvSpPr>
            <p:cNvPr id="158" name="Rectangle: Rounded Corners 157">
              <a:extLst>
                <a:ext uri="{FF2B5EF4-FFF2-40B4-BE49-F238E27FC236}">
                  <a16:creationId xmlns:a16="http://schemas.microsoft.com/office/drawing/2014/main" id="{20A2A611-BA4B-5A62-6403-435AB42BBEED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CB9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CB9C5364-12BE-34B6-3D34-27203DFD8721}"/>
                </a:ext>
              </a:extLst>
            </p:cNvPr>
            <p:cNvSpPr txBox="1"/>
            <p:nvPr/>
          </p:nvSpPr>
          <p:spPr>
            <a:xfrm>
              <a:off x="-292606" y="2364351"/>
              <a:ext cx="950412" cy="1088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 43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phút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3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HẠM DUYÊN 1 - 9Slide.vn">
            <a:extLst>
              <a:ext uri="{FF2B5EF4-FFF2-40B4-BE49-F238E27FC236}">
                <a16:creationId xmlns:a16="http://schemas.microsoft.com/office/drawing/2014/main" id="{CDB7D0DD-09F7-505F-5A66-0A92ADDB784B}"/>
              </a:ext>
            </a:extLst>
          </p:cNvPr>
          <p:cNvGrpSpPr/>
          <p:nvPr/>
        </p:nvGrpSpPr>
        <p:grpSpPr>
          <a:xfrm>
            <a:off x="1895475" y="1730235"/>
            <a:ext cx="8401050" cy="4855281"/>
            <a:chOff x="1895475" y="1660912"/>
            <a:chExt cx="8401050" cy="4855281"/>
          </a:xfrm>
        </p:grpSpPr>
        <p:pic>
          <p:nvPicPr>
            <p:cNvPr id="9" name="PHẠM DUYÊN 1 - 9Slide.vn">
              <a:extLst>
                <a:ext uri="{FF2B5EF4-FFF2-40B4-BE49-F238E27FC236}">
                  <a16:creationId xmlns:a16="http://schemas.microsoft.com/office/drawing/2014/main" id="{5F593F66-FBB2-EF99-B41A-8554B1761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222"/>
            <a:stretch/>
          </p:blipFill>
          <p:spPr>
            <a:xfrm>
              <a:off x="1895475" y="1660912"/>
              <a:ext cx="8401050" cy="1601518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0" name="PHẠM DUYÊN 2 - 9Slide.vn">
              <a:extLst>
                <a:ext uri="{FF2B5EF4-FFF2-40B4-BE49-F238E27FC236}">
                  <a16:creationId xmlns:a16="http://schemas.microsoft.com/office/drawing/2014/main" id="{E86D9DDE-749E-0183-866C-796E81B76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00" b="57361"/>
            <a:stretch/>
          </p:blipFill>
          <p:spPr>
            <a:xfrm>
              <a:off x="1895475" y="3886200"/>
              <a:ext cx="8401050" cy="2264644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2" name="PHẠM DUYÊN 5 - 9Slide.vn">
              <a:extLst>
                <a:ext uri="{FF2B5EF4-FFF2-40B4-BE49-F238E27FC236}">
                  <a16:creationId xmlns:a16="http://schemas.microsoft.com/office/drawing/2014/main" id="{FA71D88C-F53D-48E9-9851-A8E761AC99C7}"/>
                </a:ext>
              </a:extLst>
            </p:cNvPr>
            <p:cNvSpPr txBox="1"/>
            <p:nvPr/>
          </p:nvSpPr>
          <p:spPr>
            <a:xfrm>
              <a:off x="2621812" y="5992973"/>
              <a:ext cx="373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E</a:t>
              </a:r>
            </a:p>
          </p:txBody>
        </p:sp>
        <p:sp>
          <p:nvSpPr>
            <p:cNvPr id="13" name="PHẠM DUYÊN 6 - 9Slide.vn">
              <a:extLst>
                <a:ext uri="{FF2B5EF4-FFF2-40B4-BE49-F238E27FC236}">
                  <a16:creationId xmlns:a16="http://schemas.microsoft.com/office/drawing/2014/main" id="{E280CE2B-C127-6107-3D36-4E673888B34B}"/>
                </a:ext>
              </a:extLst>
            </p:cNvPr>
            <p:cNvSpPr txBox="1"/>
            <p:nvPr/>
          </p:nvSpPr>
          <p:spPr>
            <a:xfrm>
              <a:off x="4572000" y="5992973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G</a:t>
              </a:r>
            </a:p>
          </p:txBody>
        </p:sp>
        <p:sp>
          <p:nvSpPr>
            <p:cNvPr id="14" name="PHẠM DUYÊN 7 - 9Slide.vn">
              <a:extLst>
                <a:ext uri="{FF2B5EF4-FFF2-40B4-BE49-F238E27FC236}">
                  <a16:creationId xmlns:a16="http://schemas.microsoft.com/office/drawing/2014/main" id="{D0D178A7-39A4-0C1F-058E-9790E27CA4C8}"/>
                </a:ext>
              </a:extLst>
            </p:cNvPr>
            <p:cNvSpPr txBox="1"/>
            <p:nvPr/>
          </p:nvSpPr>
          <p:spPr>
            <a:xfrm>
              <a:off x="6705600" y="5992973"/>
              <a:ext cx="4203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H</a:t>
              </a:r>
            </a:p>
          </p:txBody>
        </p:sp>
        <p:sp>
          <p:nvSpPr>
            <p:cNvPr id="15" name="PHẠM DUYÊN 8 - 9Slide.vn">
              <a:extLst>
                <a:ext uri="{FF2B5EF4-FFF2-40B4-BE49-F238E27FC236}">
                  <a16:creationId xmlns:a16="http://schemas.microsoft.com/office/drawing/2014/main" id="{03FA14F3-58C2-485D-4A58-F8222BB5D4A0}"/>
                </a:ext>
              </a:extLst>
            </p:cNvPr>
            <p:cNvSpPr txBox="1"/>
            <p:nvPr/>
          </p:nvSpPr>
          <p:spPr>
            <a:xfrm>
              <a:off x="8610600" y="5992973"/>
              <a:ext cx="370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K</a:t>
              </a:r>
            </a:p>
          </p:txBody>
        </p:sp>
        <p:sp>
          <p:nvSpPr>
            <p:cNvPr id="16" name="PHẠM DUYÊN 9 - 9Slide.vn">
              <a:extLst>
                <a:ext uri="{FF2B5EF4-FFF2-40B4-BE49-F238E27FC236}">
                  <a16:creationId xmlns:a16="http://schemas.microsoft.com/office/drawing/2014/main" id="{D324EF32-1A5D-8071-A6AB-05AD3FCA186C}"/>
                </a:ext>
              </a:extLst>
            </p:cNvPr>
            <p:cNvSpPr txBox="1"/>
            <p:nvPr/>
          </p:nvSpPr>
          <p:spPr>
            <a:xfrm>
              <a:off x="2621358" y="3173573"/>
              <a:ext cx="4010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A</a:t>
              </a:r>
            </a:p>
          </p:txBody>
        </p:sp>
        <p:sp>
          <p:nvSpPr>
            <p:cNvPr id="17" name="PHẠM DUYÊN 10 - 9Slide.vn">
              <a:extLst>
                <a:ext uri="{FF2B5EF4-FFF2-40B4-BE49-F238E27FC236}">
                  <a16:creationId xmlns:a16="http://schemas.microsoft.com/office/drawing/2014/main" id="{DA3137AE-9C99-17D5-C07D-67C216BC9BB9}"/>
                </a:ext>
              </a:extLst>
            </p:cNvPr>
            <p:cNvSpPr txBox="1"/>
            <p:nvPr/>
          </p:nvSpPr>
          <p:spPr>
            <a:xfrm>
              <a:off x="4629732" y="3173573"/>
              <a:ext cx="3994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B</a:t>
              </a:r>
            </a:p>
          </p:txBody>
        </p:sp>
        <p:sp>
          <p:nvSpPr>
            <p:cNvPr id="18" name="PHẠM DUYÊN 11 - 9Slide.vn">
              <a:extLst>
                <a:ext uri="{FF2B5EF4-FFF2-40B4-BE49-F238E27FC236}">
                  <a16:creationId xmlns:a16="http://schemas.microsoft.com/office/drawing/2014/main" id="{A1AF52C4-35E1-4DBA-213A-C307FCD97717}"/>
                </a:ext>
              </a:extLst>
            </p:cNvPr>
            <p:cNvSpPr txBox="1"/>
            <p:nvPr/>
          </p:nvSpPr>
          <p:spPr>
            <a:xfrm>
              <a:off x="6477000" y="3173573"/>
              <a:ext cx="4138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C</a:t>
              </a:r>
            </a:p>
          </p:txBody>
        </p:sp>
        <p:sp>
          <p:nvSpPr>
            <p:cNvPr id="19" name="PHẠM DUYÊN 12 - 9Slide.vn">
              <a:extLst>
                <a:ext uri="{FF2B5EF4-FFF2-40B4-BE49-F238E27FC236}">
                  <a16:creationId xmlns:a16="http://schemas.microsoft.com/office/drawing/2014/main" id="{5099EB21-1B60-0078-D199-CA2E4CD1E3A0}"/>
                </a:ext>
              </a:extLst>
            </p:cNvPr>
            <p:cNvSpPr txBox="1"/>
            <p:nvPr/>
          </p:nvSpPr>
          <p:spPr>
            <a:xfrm>
              <a:off x="8490284" y="3173573"/>
              <a:ext cx="425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D</a:t>
              </a:r>
            </a:p>
          </p:txBody>
        </p:sp>
      </p:grp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DCA632E2-DAA0-1211-9651-998AD05D95B9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303592-3FF2-C23E-D2DA-7021DA82209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68B92F5-43F4-039A-AA81-DA927281265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02F7E7C-0140-5EE3-50A4-C6331C94DA8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D80BB-0A6C-5194-4991-950922B564B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D3ECB0E1-D683-2319-6DA1-336ACA83E405}"/>
              </a:ext>
            </a:extLst>
          </p:cNvPr>
          <p:cNvSpPr txBox="1"/>
          <p:nvPr/>
        </p:nvSpPr>
        <p:spPr>
          <a:xfrm>
            <a:off x="1447800" y="543041"/>
            <a:ext cx="1029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7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đồng hồ nào chỉ cùng thời gian vào buổi chiều?</a:t>
            </a:r>
            <a:endParaRPr lang="en-US" sz="3600" spc="-73" dirty="0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PHẠM DUYÊN 8 - 9Slide.vn">
            <a:extLst>
              <a:ext uri="{FF2B5EF4-FFF2-40B4-BE49-F238E27FC236}">
                <a16:creationId xmlns:a16="http://schemas.microsoft.com/office/drawing/2014/main" id="{094E2F53-A6C1-2E73-C468-946A912E1562}"/>
              </a:ext>
            </a:extLst>
          </p:cNvPr>
          <p:cNvCxnSpPr>
            <a:cxnSpLocks/>
          </p:cNvCxnSpPr>
          <p:nvPr/>
        </p:nvCxnSpPr>
        <p:spPr>
          <a:xfrm>
            <a:off x="3008086" y="3706245"/>
            <a:ext cx="1852319" cy="1139787"/>
          </a:xfrm>
          <a:prstGeom prst="line">
            <a:avLst/>
          </a:prstGeom>
          <a:ln w="44450" cap="rnd"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HẠM DUYÊN 9 - 9Slide.vn">
            <a:extLst>
              <a:ext uri="{FF2B5EF4-FFF2-40B4-BE49-F238E27FC236}">
                <a16:creationId xmlns:a16="http://schemas.microsoft.com/office/drawing/2014/main" id="{33CF27DA-288E-3BB1-4628-D286285109E3}"/>
              </a:ext>
            </a:extLst>
          </p:cNvPr>
          <p:cNvCxnSpPr>
            <a:cxnSpLocks/>
          </p:cNvCxnSpPr>
          <p:nvPr/>
        </p:nvCxnSpPr>
        <p:spPr>
          <a:xfrm>
            <a:off x="5013146" y="3590880"/>
            <a:ext cx="3354143" cy="1216264"/>
          </a:xfrm>
          <a:prstGeom prst="line">
            <a:avLst/>
          </a:prstGeom>
          <a:ln w="44450" cap="rnd">
            <a:solidFill>
              <a:srgbClr val="00B05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HẠM DUYÊN 10 - 9Slide.vn">
            <a:extLst>
              <a:ext uri="{FF2B5EF4-FFF2-40B4-BE49-F238E27FC236}">
                <a16:creationId xmlns:a16="http://schemas.microsoft.com/office/drawing/2014/main" id="{E6DEDF45-7229-7710-FC0A-57FCDC384509}"/>
              </a:ext>
            </a:extLst>
          </p:cNvPr>
          <p:cNvCxnSpPr>
            <a:cxnSpLocks/>
          </p:cNvCxnSpPr>
          <p:nvPr/>
        </p:nvCxnSpPr>
        <p:spPr>
          <a:xfrm flipH="1">
            <a:off x="7036022" y="3606858"/>
            <a:ext cx="1484008" cy="1389693"/>
          </a:xfrm>
          <a:prstGeom prst="line">
            <a:avLst/>
          </a:prstGeom>
          <a:ln w="44450" cap="rnd">
            <a:solidFill>
              <a:srgbClr val="FFC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HẠM DUYÊN 11 - 9Slide.vn">
            <a:extLst>
              <a:ext uri="{FF2B5EF4-FFF2-40B4-BE49-F238E27FC236}">
                <a16:creationId xmlns:a16="http://schemas.microsoft.com/office/drawing/2014/main" id="{121E099E-534D-DFB4-8C65-3BB18A6B6276}"/>
              </a:ext>
            </a:extLst>
          </p:cNvPr>
          <p:cNvCxnSpPr>
            <a:cxnSpLocks/>
          </p:cNvCxnSpPr>
          <p:nvPr/>
        </p:nvCxnSpPr>
        <p:spPr>
          <a:xfrm flipH="1">
            <a:off x="3194968" y="3590880"/>
            <a:ext cx="3358232" cy="996025"/>
          </a:xfrm>
          <a:prstGeom prst="line">
            <a:avLst/>
          </a:prstGeom>
          <a:ln w="44450" cap="rnd">
            <a:solidFill>
              <a:schemeClr val="accent5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21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79A2378A-1A48-FD04-F1B9-8A128432D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927100" y="980002"/>
            <a:ext cx="10337800" cy="5542666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5CFCF6A8-4AE4-98FB-0EC1-E3ECD82FB241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613FA6-1A64-8352-62A6-DF458FFC64F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78E752A-4FA6-2A52-2914-273036AFC3E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F1695A8-0A08-767D-6D0E-4BFE742E2D9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36E3A7-4560-3FCC-CB1D-8E8F219C7DB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CF19E015-78FA-A076-CD52-155136BC6C8A}"/>
              </a:ext>
            </a:extLst>
          </p:cNvPr>
          <p:cNvSpPr txBox="1"/>
          <p:nvPr/>
        </p:nvSpPr>
        <p:spPr>
          <a:xfrm>
            <a:off x="1447800" y="593841"/>
            <a:ext cx="10298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7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đồng hồ thích hợp với mỗi bức tranh.</a:t>
            </a:r>
            <a:endParaRPr lang="en-US" sz="4000" spc="7" dirty="0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9BF5EC6C-04FE-64E4-3642-ED610DF853E1}"/>
              </a:ext>
            </a:extLst>
          </p:cNvPr>
          <p:cNvSpPr txBox="1"/>
          <p:nvPr/>
        </p:nvSpPr>
        <p:spPr>
          <a:xfrm>
            <a:off x="927909" y="4598645"/>
            <a:ext cx="5282391" cy="679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Mai cùng mẹ làm bánh lúc: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EAF78ED4-0DB2-A13E-1098-D343A7AB0D66}"/>
              </a:ext>
            </a:extLst>
          </p:cNvPr>
          <p:cNvSpPr txBox="1"/>
          <p:nvPr/>
        </p:nvSpPr>
        <p:spPr>
          <a:xfrm>
            <a:off x="6566709" y="4598645"/>
            <a:ext cx="4253691" cy="679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Mi cùng bố hút bụi lúc:</a:t>
            </a: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6F967690-C4E2-A6D6-2782-67A2118B6C4E}"/>
              </a:ext>
            </a:extLst>
          </p:cNvPr>
          <p:cNvSpPr/>
          <p:nvPr/>
        </p:nvSpPr>
        <p:spPr>
          <a:xfrm>
            <a:off x="2420855" y="5972551"/>
            <a:ext cx="477920" cy="477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CA56B239-EDDC-213B-6834-FA5063936A81}"/>
              </a:ext>
            </a:extLst>
          </p:cNvPr>
          <p:cNvSpPr/>
          <p:nvPr/>
        </p:nvSpPr>
        <p:spPr>
          <a:xfrm>
            <a:off x="9316955" y="5959851"/>
            <a:ext cx="477920" cy="477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0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2830</TotalTime>
  <Words>227</Words>
  <Application>Microsoft Office PowerPoint</Application>
  <PresentationFormat>Widescreen</PresentationFormat>
  <Paragraphs>78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思源宋体</vt:lpstr>
      <vt:lpstr>Calibri</vt:lpstr>
      <vt:lpstr>Cambria Math</vt:lpstr>
      <vt:lpstr>等线</vt:lpstr>
      <vt:lpstr>Arial</vt:lpstr>
      <vt:lpstr>Cambria</vt:lpstr>
      <vt:lpstr>#9Slide03 Sofia Pro Soft Bold</vt:lpstr>
      <vt:lpstr>#9Slide03 Arima Madurai ExtraBo</vt:lpstr>
      <vt:lpstr>#9Slide03 Sofia Pro Soft</vt:lpstr>
      <vt:lpstr>Arial-Rounded</vt:lpstr>
      <vt:lpstr>FC Onigiri Outline</vt:lpstr>
      <vt:lpstr>milk tea</vt:lpstr>
      <vt:lpstr>Times New Roman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Windows 10</cp:lastModifiedBy>
  <cp:revision>1068</cp:revision>
  <dcterms:created xsi:type="dcterms:W3CDTF">2021-11-18T08:18:08Z</dcterms:created>
  <dcterms:modified xsi:type="dcterms:W3CDTF">2025-04-18T11:53:41Z</dcterms:modified>
  <cp:category>9Slide.vn</cp:category>
</cp:coreProperties>
</file>