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sldIdLst>
    <p:sldId id="257" r:id="rId2"/>
    <p:sldId id="256" r:id="rId3"/>
    <p:sldId id="261" r:id="rId4"/>
    <p:sldId id="262" r:id="rId5"/>
    <p:sldId id="343" r:id="rId6"/>
    <p:sldId id="2654" r:id="rId7"/>
    <p:sldId id="3203" r:id="rId8"/>
    <p:sldId id="344" r:id="rId9"/>
    <p:sldId id="3227" r:id="rId10"/>
    <p:sldId id="3228" r:id="rId11"/>
    <p:sldId id="374" r:id="rId12"/>
    <p:sldId id="3220" r:id="rId13"/>
    <p:sldId id="3218" r:id="rId14"/>
    <p:sldId id="3221" r:id="rId15"/>
    <p:sldId id="376" r:id="rId16"/>
    <p:sldId id="3222" r:id="rId17"/>
    <p:sldId id="3223" r:id="rId18"/>
    <p:sldId id="3224" r:id="rId19"/>
    <p:sldId id="377" r:id="rId20"/>
    <p:sldId id="352" r:id="rId21"/>
    <p:sldId id="3217" r:id="rId22"/>
    <p:sldId id="357" r:id="rId23"/>
    <p:sldId id="381" r:id="rId24"/>
    <p:sldId id="32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trừ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phạm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vi 10 000.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nghìn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trăm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phạm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vi 10 000.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lời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văn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trừ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phạm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vi 10 000.</a:t>
          </a: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nghìn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trăm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phạm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vi 10 000.</a:t>
          </a: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lời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văn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A9434-B23E-4E67-BE5A-F54D5E8643A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DC7B-4425-4DCA-A623-F1787303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8.svg"/><Relationship Id="rId12" Type="http://schemas.openxmlformats.org/officeDocument/2006/relationships/image" Target="../media/image16.sv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21.sv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1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26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063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ẠM DUYÊN 1 - 9Slide.vn">
            <a:extLst>
              <a:ext uri="{FF2B5EF4-FFF2-40B4-BE49-F238E27FC236}">
                <a16:creationId xmlns:a16="http://schemas.microsoft.com/office/drawing/2014/main" id="{8D32807F-CB02-8CAF-D935-C122D0EB6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765466" flipH="1">
            <a:off x="7580993" y="5199939"/>
            <a:ext cx="2312916" cy="2312916"/>
          </a:xfrm>
          <a:prstGeom prst="rect">
            <a:avLst/>
          </a:prstGeom>
        </p:spPr>
      </p:pic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3E71703A-9721-680E-BEAE-9DB3DD0E6F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57775">
            <a:off x="205759" y="4486167"/>
            <a:ext cx="2743200" cy="2743200"/>
          </a:xfrm>
          <a:prstGeom prst="rect">
            <a:avLst/>
          </a:prstGeom>
        </p:spPr>
      </p:pic>
      <p:pic>
        <p:nvPicPr>
          <p:cNvPr id="7" name="PHẠM DUYÊN 8 - 9Slide.vn">
            <a:extLst>
              <a:ext uri="{FF2B5EF4-FFF2-40B4-BE49-F238E27FC236}">
                <a16:creationId xmlns:a16="http://schemas.microsoft.com/office/drawing/2014/main" id="{A1060CE5-5517-8C1C-DF1A-8C0C459234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405730" y="412669"/>
            <a:ext cx="2126298" cy="363402"/>
          </a:xfrm>
          <a:prstGeom prst="rect">
            <a:avLst/>
          </a:prstGeom>
        </p:spPr>
      </p:pic>
      <p:pic>
        <p:nvPicPr>
          <p:cNvPr id="8" name="PHẠM DUYÊN 9 - 9Slide.vn">
            <a:extLst>
              <a:ext uri="{FF2B5EF4-FFF2-40B4-BE49-F238E27FC236}">
                <a16:creationId xmlns:a16="http://schemas.microsoft.com/office/drawing/2014/main" id="{6F11FF65-3A9C-A5D0-0273-9EFF8A4083B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0819" y="2420356"/>
            <a:ext cx="1602146" cy="1205616"/>
          </a:xfrm>
          <a:prstGeom prst="rect">
            <a:avLst/>
          </a:prstGeom>
        </p:spPr>
      </p:pic>
      <p:grpSp>
        <p:nvGrpSpPr>
          <p:cNvPr id="41" name="PHẠM DUYÊN 11 - 9Slide.vn">
            <a:extLst>
              <a:ext uri="{FF2B5EF4-FFF2-40B4-BE49-F238E27FC236}">
                <a16:creationId xmlns:a16="http://schemas.microsoft.com/office/drawing/2014/main" id="{9D4FF1CC-E97C-E12D-F5D9-0BC6ADE345CD}"/>
              </a:ext>
            </a:extLst>
          </p:cNvPr>
          <p:cNvGrpSpPr/>
          <p:nvPr userDrawn="1"/>
        </p:nvGrpSpPr>
        <p:grpSpPr>
          <a:xfrm>
            <a:off x="10109200" y="2417606"/>
            <a:ext cx="2082800" cy="408068"/>
            <a:chOff x="8939678" y="2664712"/>
            <a:chExt cx="3242747" cy="455992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6652A16C-C9DB-8153-3CAD-0643711D49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 r="34031" b="-6019"/>
            <a:stretch/>
          </p:blipFill>
          <p:spPr>
            <a:xfrm>
              <a:off x="8965227" y="2664712"/>
              <a:ext cx="3217198" cy="117656"/>
            </a:xfrm>
            <a:prstGeom prst="rect">
              <a:avLst/>
            </a:prstGeom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ECD2A960-55E9-9972-EFB6-9873E7D2DB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 r="34031" b="-6019"/>
            <a:stretch/>
          </p:blipFill>
          <p:spPr>
            <a:xfrm>
              <a:off x="8939678" y="2833880"/>
              <a:ext cx="3217198" cy="117656"/>
            </a:xfrm>
            <a:prstGeom prst="rect">
              <a:avLst/>
            </a:prstGeom>
          </p:spPr>
        </p:pic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FAAE1A35-7475-7A04-57F1-93D233D070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 r="34031" b="-6019"/>
            <a:stretch/>
          </p:blipFill>
          <p:spPr>
            <a:xfrm>
              <a:off x="8939678" y="3003048"/>
              <a:ext cx="3217198" cy="117656"/>
            </a:xfrm>
            <a:prstGeom prst="rect">
              <a:avLst/>
            </a:prstGeom>
          </p:spPr>
        </p:pic>
      </p:grpSp>
      <p:pic>
        <p:nvPicPr>
          <p:cNvPr id="40" name="PHẠM DUYÊN 12 - 9Slide.vn">
            <a:extLst>
              <a:ext uri="{FF2B5EF4-FFF2-40B4-BE49-F238E27FC236}">
                <a16:creationId xmlns:a16="http://schemas.microsoft.com/office/drawing/2014/main" id="{9C636DD5-05C6-8615-4DF9-0ED82F357A2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902179" y="3524830"/>
            <a:ext cx="969640" cy="7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1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10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219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8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1" r:id="rId3"/>
    <p:sldLayoutId id="2147483693" r:id="rId4"/>
    <p:sldLayoutId id="2147483680" r:id="rId5"/>
    <p:sldLayoutId id="2147483681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22.emf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ABA388-080C-A1B9-32D2-FBF3B0FCB706}"/>
              </a:ext>
            </a:extLst>
          </p:cNvPr>
          <p:cNvSpPr/>
          <p:nvPr/>
        </p:nvSpPr>
        <p:spPr>
          <a:xfrm>
            <a:off x="3244312" y="2204634"/>
            <a:ext cx="5703376" cy="2231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87366-6DF1-B7F7-4682-E7F156CACA4C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PHẠM DUYÊN 24 - 9Slide.vn">
            <a:extLst>
              <a:ext uri="{FF2B5EF4-FFF2-40B4-BE49-F238E27FC236}">
                <a16:creationId xmlns:a16="http://schemas.microsoft.com/office/drawing/2014/main" id="{6C919233-FE6A-8062-9B01-7A0472663819}"/>
              </a:ext>
            </a:extLst>
          </p:cNvPr>
          <p:cNvGrpSpPr/>
          <p:nvPr/>
        </p:nvGrpSpPr>
        <p:grpSpPr>
          <a:xfrm>
            <a:off x="6526508" y="5219579"/>
            <a:ext cx="4119215" cy="587655"/>
            <a:chOff x="6158723" y="3701377"/>
            <a:chExt cx="4119214" cy="58765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663B884-53FE-900B-066E-EE35D3152B2E}"/>
                </a:ext>
              </a:extLst>
            </p:cNvPr>
            <p:cNvSpPr txBox="1"/>
            <p:nvPr/>
          </p:nvSpPr>
          <p:spPr>
            <a:xfrm>
              <a:off x="8130244" y="3701377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6 000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A1718AA-A783-6D80-7E29-FD7577383FF6}"/>
                </a:ext>
              </a:extLst>
            </p:cNvPr>
            <p:cNvSpPr txBox="1"/>
            <p:nvPr/>
          </p:nvSpPr>
          <p:spPr>
            <a:xfrm>
              <a:off x="6487052" y="3735034"/>
              <a:ext cx="13580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18C2C43-6872-1A68-3A30-B03C7EBF1791}"/>
                </a:ext>
              </a:extLst>
            </p:cNvPr>
            <p:cNvSpPr txBox="1"/>
            <p:nvPr/>
          </p:nvSpPr>
          <p:spPr>
            <a:xfrm>
              <a:off x="770941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DF7BBD9-A37D-7901-BAB6-F1E0ED25FD8A}"/>
                </a:ext>
              </a:extLst>
            </p:cNvPr>
            <p:cNvSpPr txBox="1"/>
            <p:nvPr/>
          </p:nvSpPr>
          <p:spPr>
            <a:xfrm>
              <a:off x="9905719" y="3719000"/>
              <a:ext cx="3722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8C8AC3F-5043-FDF3-E44E-098B24A49911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4EC6C9E-9B00-43A0-A1D7-E169F687515F}"/>
                </a:ext>
              </a:extLst>
            </p:cNvPr>
            <p:cNvSpPr txBox="1"/>
            <p:nvPr/>
          </p:nvSpPr>
          <p:spPr>
            <a:xfrm>
              <a:off x="6158723" y="3719000"/>
              <a:ext cx="5277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d)</a:t>
              </a:r>
            </a:p>
          </p:txBody>
        </p:sp>
      </p:grpSp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11 - 9Slide.vn">
            <a:extLst>
              <a:ext uri="{FF2B5EF4-FFF2-40B4-BE49-F238E27FC236}">
                <a16:creationId xmlns:a16="http://schemas.microsoft.com/office/drawing/2014/main" id="{F038D477-C895-5DB3-460C-7B45539008F4}"/>
              </a:ext>
            </a:extLst>
          </p:cNvPr>
          <p:cNvSpPr>
            <a:spLocks/>
          </p:cNvSpPr>
          <p:nvPr/>
        </p:nvSpPr>
        <p:spPr>
          <a:xfrm>
            <a:off x="1976694" y="1447800"/>
            <a:ext cx="8238614" cy="24892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12 - 9Slide.vn">
            <a:extLst>
              <a:ext uri="{FF2B5EF4-FFF2-40B4-BE49-F238E27FC236}">
                <a16:creationId xmlns:a16="http://schemas.microsoft.com/office/drawing/2014/main" id="{54801BCF-22D5-4CC8-BAFF-2CA6A9BAA0AF}"/>
              </a:ext>
            </a:extLst>
          </p:cNvPr>
          <p:cNvSpPr txBox="1"/>
          <p:nvPr/>
        </p:nvSpPr>
        <p:spPr>
          <a:xfrm>
            <a:off x="2474658" y="177610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10" name="PHẠM DUYÊN 13 - 9Slide.vn">
            <a:extLst>
              <a:ext uri="{FF2B5EF4-FFF2-40B4-BE49-F238E27FC236}">
                <a16:creationId xmlns:a16="http://schemas.microsoft.com/office/drawing/2014/main" id="{C7346A75-1C21-2B16-F848-6EE3AF8C79B5}"/>
              </a:ext>
            </a:extLst>
          </p:cNvPr>
          <p:cNvGrpSpPr/>
          <p:nvPr/>
        </p:nvGrpSpPr>
        <p:grpSpPr>
          <a:xfrm>
            <a:off x="3397986" y="1779957"/>
            <a:ext cx="3730545" cy="553998"/>
            <a:chOff x="3971327" y="1596386"/>
            <a:chExt cx="3730544" cy="553998"/>
          </a:xfrm>
        </p:grpSpPr>
        <p:grpSp>
          <p:nvGrpSpPr>
            <p:cNvPr id="11" name="Jellyfish 2 - 9Slide.vn">
              <a:extLst>
                <a:ext uri="{FF2B5EF4-FFF2-40B4-BE49-F238E27FC236}">
                  <a16:creationId xmlns:a16="http://schemas.microsoft.com/office/drawing/2014/main" id="{067043AE-0FAE-A84B-B70A-61B148EC34BE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4CE55C-9DE0-1F64-50E0-8E7AFC211742}"/>
                  </a:ext>
                </a:extLst>
              </p:cNvPr>
              <p:cNvSpPr txBox="1"/>
              <p:nvPr/>
            </p:nvSpPr>
            <p:spPr>
              <a:xfrm>
                <a:off x="8091596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4 000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4045A-A313-E092-B3AD-2AB661E304A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9 000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7A83B9-1176-387E-CEC6-3C76447DB40E}"/>
                  </a:ext>
                </a:extLst>
              </p:cNvPr>
              <p:cNvSpPr txBox="1"/>
              <p:nvPr/>
            </p:nvSpPr>
            <p:spPr>
              <a:xfrm>
                <a:off x="7772254" y="3719000"/>
                <a:ext cx="397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D1A53-68C2-D1C0-2DB9-FDBB6F50304B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811E19-C1BE-B002-4F37-89A9A7333B35}"/>
                  </a:ext>
                </a:extLst>
              </p:cNvPr>
              <p:cNvSpPr txBox="1"/>
              <p:nvPr/>
            </p:nvSpPr>
            <p:spPr>
              <a:xfrm>
                <a:off x="9316275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12" name="Jellyfish 16 - 9Slide.vn">
              <a:extLst>
                <a:ext uri="{FF2B5EF4-FFF2-40B4-BE49-F238E27FC236}">
                  <a16:creationId xmlns:a16="http://schemas.microsoft.com/office/drawing/2014/main" id="{C058946F-B4B1-D670-A854-C38F20E5F13C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PHẠM DUYÊN 1 5 - 9Slide.vn">
            <a:extLst>
              <a:ext uri="{FF2B5EF4-FFF2-40B4-BE49-F238E27FC236}">
                <a16:creationId xmlns:a16="http://schemas.microsoft.com/office/drawing/2014/main" id="{8052921F-C10C-F230-1A2B-3543E21E3B2E}"/>
              </a:ext>
            </a:extLst>
          </p:cNvPr>
          <p:cNvSpPr txBox="1"/>
          <p:nvPr/>
        </p:nvSpPr>
        <p:spPr>
          <a:xfrm>
            <a:off x="3163888" y="2324416"/>
            <a:ext cx="6762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5  n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43" name="PHẠM DUYÊN 16 - 9Slide.vn">
            <a:extLst>
              <a:ext uri="{FF2B5EF4-FFF2-40B4-BE49-F238E27FC236}">
                <a16:creationId xmlns:a16="http://schemas.microsoft.com/office/drawing/2014/main" id="{533C3220-E8BC-8767-80A6-D266A2E5FC31}"/>
              </a:ext>
            </a:extLst>
          </p:cNvPr>
          <p:cNvGrpSpPr/>
          <p:nvPr/>
        </p:nvGrpSpPr>
        <p:grpSpPr>
          <a:xfrm>
            <a:off x="4613343" y="3007380"/>
            <a:ext cx="3665156" cy="553998"/>
            <a:chOff x="6612782" y="3719000"/>
            <a:chExt cx="3665155" cy="55399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D1E190-980B-4F08-BBC0-76A5D5EA42B9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4 000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91EDD9-017C-E505-9E24-416BE7D1E2E7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9 000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33B961-B2D6-C480-75D6-A20B3154C1B4}"/>
                </a:ext>
              </a:extLst>
            </p:cNvPr>
            <p:cNvSpPr txBox="1"/>
            <p:nvPr/>
          </p:nvSpPr>
          <p:spPr>
            <a:xfrm>
              <a:off x="7714439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C12824-02E6-D9F6-E421-92E80BAF4E64}"/>
                </a:ext>
              </a:extLst>
            </p:cNvPr>
            <p:cNvSpPr txBox="1"/>
            <p:nvPr/>
          </p:nvSpPr>
          <p:spPr>
            <a:xfrm>
              <a:off x="9905719" y="3719000"/>
              <a:ext cx="3722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EFE827-6188-D81C-4942-E61BEBE51DFE}"/>
                </a:ext>
              </a:extLst>
            </p:cNvPr>
            <p:cNvSpPr txBox="1"/>
            <p:nvPr/>
          </p:nvSpPr>
          <p:spPr>
            <a:xfrm>
              <a:off x="931627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31" name="PHẠM DUYÊN 17 - 9Slide.vn">
            <a:extLst>
              <a:ext uri="{FF2B5EF4-FFF2-40B4-BE49-F238E27FC236}">
                <a16:creationId xmlns:a16="http://schemas.microsoft.com/office/drawing/2014/main" id="{CF934471-FCAC-98A5-7E4A-DAD864CC9DC0}"/>
              </a:ext>
            </a:extLst>
          </p:cNvPr>
          <p:cNvGrpSpPr/>
          <p:nvPr/>
        </p:nvGrpSpPr>
        <p:grpSpPr>
          <a:xfrm>
            <a:off x="7705925" y="2996447"/>
            <a:ext cx="1144865" cy="553998"/>
            <a:chOff x="8370353" y="3530887"/>
            <a:chExt cx="1144865" cy="553998"/>
          </a:xfrm>
        </p:grpSpPr>
        <p:sp>
          <p:nvSpPr>
            <p:cNvPr id="32" name="Jellyfish 17 - 9Slide.vn">
              <a:extLst>
                <a:ext uri="{FF2B5EF4-FFF2-40B4-BE49-F238E27FC236}">
                  <a16:creationId xmlns:a16="http://schemas.microsoft.com/office/drawing/2014/main" id="{3E53A1F8-2011-9DC3-0F66-A78C36870875}"/>
                </a:ext>
              </a:extLst>
            </p:cNvPr>
            <p:cNvSpPr/>
            <p:nvPr/>
          </p:nvSpPr>
          <p:spPr>
            <a:xfrm>
              <a:off x="8422374" y="3588522"/>
              <a:ext cx="1040822" cy="438728"/>
            </a:xfrm>
            <a:prstGeom prst="roundRect">
              <a:avLst>
                <a:gd name="adj" fmla="val 17858"/>
              </a:avLst>
            </a:prstGeom>
            <a:solidFill>
              <a:srgbClr val="FDE9E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2E5D2-AABD-CA2A-7CB5-BC148E5E3220}"/>
                </a:ext>
              </a:extLst>
            </p:cNvPr>
            <p:cNvSpPr txBox="1"/>
            <p:nvPr/>
          </p:nvSpPr>
          <p:spPr>
            <a:xfrm>
              <a:off x="8370353" y="3530887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5 000</a:t>
              </a:r>
            </a:p>
          </p:txBody>
        </p:sp>
      </p:grpSp>
      <p:grpSp>
        <p:nvGrpSpPr>
          <p:cNvPr id="50" name="PHẠM DUYÊN 18 - 9Slide.vn">
            <a:extLst>
              <a:ext uri="{FF2B5EF4-FFF2-40B4-BE49-F238E27FC236}">
                <a16:creationId xmlns:a16="http://schemas.microsoft.com/office/drawing/2014/main" id="{89672186-FCAD-F6E8-DC9C-6A804E06C89D}"/>
              </a:ext>
            </a:extLst>
          </p:cNvPr>
          <p:cNvGrpSpPr/>
          <p:nvPr/>
        </p:nvGrpSpPr>
        <p:grpSpPr>
          <a:xfrm>
            <a:off x="883088" y="4343893"/>
            <a:ext cx="4119217" cy="558022"/>
            <a:chOff x="6158721" y="3714976"/>
            <a:chExt cx="4119216" cy="5580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7CAEB8-7255-EFCB-FD88-9D816B1F525E}"/>
                </a:ext>
              </a:extLst>
            </p:cNvPr>
            <p:cNvSpPr txBox="1"/>
            <p:nvPr/>
          </p:nvSpPr>
          <p:spPr>
            <a:xfrm>
              <a:off x="7997491" y="3714976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3 000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2EF408-06ED-14E2-1D2F-35565E96DCA1}"/>
                </a:ext>
              </a:extLst>
            </p:cNvPr>
            <p:cNvSpPr txBox="1"/>
            <p:nvPr/>
          </p:nvSpPr>
          <p:spPr>
            <a:xfrm>
              <a:off x="6596489" y="3714976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7 000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39A92B-317B-CE18-45CF-D2CE06DF4853}"/>
                </a:ext>
              </a:extLst>
            </p:cNvPr>
            <p:cNvSpPr txBox="1"/>
            <p:nvPr/>
          </p:nvSpPr>
          <p:spPr>
            <a:xfrm>
              <a:off x="7714033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17B03A-193E-C91B-6ACD-CB49973325DB}"/>
                </a:ext>
              </a:extLst>
            </p:cNvPr>
            <p:cNvSpPr txBox="1"/>
            <p:nvPr/>
          </p:nvSpPr>
          <p:spPr>
            <a:xfrm>
              <a:off x="9905719" y="3719000"/>
              <a:ext cx="3722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A70753-EA8F-4C39-EF80-86CB8981DD4C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DD3D8EB-DB5C-8347-FDC4-839A2BCD8DB0}"/>
                </a:ext>
              </a:extLst>
            </p:cNvPr>
            <p:cNvSpPr txBox="1"/>
            <p:nvPr/>
          </p:nvSpPr>
          <p:spPr>
            <a:xfrm>
              <a:off x="6158721" y="3719000"/>
              <a:ext cx="5277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56" name="PHẠM DUYÊN 19 - 9Slide.vn">
            <a:extLst>
              <a:ext uri="{FF2B5EF4-FFF2-40B4-BE49-F238E27FC236}">
                <a16:creationId xmlns:a16="http://schemas.microsoft.com/office/drawing/2014/main" id="{2848EA29-E224-E0C8-85C1-216FEF7C6956}"/>
              </a:ext>
            </a:extLst>
          </p:cNvPr>
          <p:cNvGrpSpPr/>
          <p:nvPr/>
        </p:nvGrpSpPr>
        <p:grpSpPr>
          <a:xfrm>
            <a:off x="4429731" y="4336983"/>
            <a:ext cx="1144865" cy="553998"/>
            <a:chOff x="8370353" y="3530887"/>
            <a:chExt cx="1144864" cy="553998"/>
          </a:xfrm>
        </p:grpSpPr>
        <p:sp>
          <p:nvSpPr>
            <p:cNvPr id="57" name="Jellyfish 17 - 9Slide.vn">
              <a:extLst>
                <a:ext uri="{FF2B5EF4-FFF2-40B4-BE49-F238E27FC236}">
                  <a16:creationId xmlns:a16="http://schemas.microsoft.com/office/drawing/2014/main" id="{5EB64655-4291-EDF0-176F-FC2273D0762F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26D145-A34D-2B27-6B1C-D3938C4B7440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4 000</a:t>
              </a:r>
            </a:p>
          </p:txBody>
        </p:sp>
      </p:grpSp>
      <p:grpSp>
        <p:nvGrpSpPr>
          <p:cNvPr id="75" name="PHẠM DUYÊN 20 - 9Slide.vn">
            <a:extLst>
              <a:ext uri="{FF2B5EF4-FFF2-40B4-BE49-F238E27FC236}">
                <a16:creationId xmlns:a16="http://schemas.microsoft.com/office/drawing/2014/main" id="{5C7C9912-FAD6-7B01-71DD-ED3B156CF480}"/>
              </a:ext>
            </a:extLst>
          </p:cNvPr>
          <p:cNvGrpSpPr/>
          <p:nvPr/>
        </p:nvGrpSpPr>
        <p:grpSpPr>
          <a:xfrm>
            <a:off x="6526508" y="4314228"/>
            <a:ext cx="4119215" cy="587895"/>
            <a:chOff x="6158723" y="3685311"/>
            <a:chExt cx="4119214" cy="58789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AB953F0-0219-967B-BE34-F880D8F53582}"/>
                </a:ext>
              </a:extLst>
            </p:cNvPr>
            <p:cNvSpPr txBox="1"/>
            <p:nvPr/>
          </p:nvSpPr>
          <p:spPr>
            <a:xfrm>
              <a:off x="8082738" y="3685311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5 000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ADBEDD-B4A5-2FEF-355C-EF253280F98F}"/>
                </a:ext>
              </a:extLst>
            </p:cNvPr>
            <p:cNvSpPr txBox="1"/>
            <p:nvPr/>
          </p:nvSpPr>
          <p:spPr>
            <a:xfrm>
              <a:off x="6570148" y="3719208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8 000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A9193AB-BC5D-057B-D932-914DADF13D00}"/>
                </a:ext>
              </a:extLst>
            </p:cNvPr>
            <p:cNvSpPr txBox="1"/>
            <p:nvPr/>
          </p:nvSpPr>
          <p:spPr>
            <a:xfrm>
              <a:off x="770941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857708-879A-6157-A6C1-DAA05B452B7A}"/>
                </a:ext>
              </a:extLst>
            </p:cNvPr>
            <p:cNvSpPr txBox="1"/>
            <p:nvPr/>
          </p:nvSpPr>
          <p:spPr>
            <a:xfrm>
              <a:off x="9905719" y="3719000"/>
              <a:ext cx="3722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F1F93ED-778A-0757-1BE4-5AD9DA861D55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1C00859-2E54-BDA5-8CF1-0F45BDC8D4AF}"/>
                </a:ext>
              </a:extLst>
            </p:cNvPr>
            <p:cNvSpPr txBox="1"/>
            <p:nvPr/>
          </p:nvSpPr>
          <p:spPr>
            <a:xfrm>
              <a:off x="6158723" y="3719000"/>
              <a:ext cx="5277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97" name="PHẠM DUYÊN 21 - 9Slide.vn">
            <a:extLst>
              <a:ext uri="{FF2B5EF4-FFF2-40B4-BE49-F238E27FC236}">
                <a16:creationId xmlns:a16="http://schemas.microsoft.com/office/drawing/2014/main" id="{4E17B56F-1368-BC7D-41FB-582466153866}"/>
              </a:ext>
            </a:extLst>
          </p:cNvPr>
          <p:cNvGrpSpPr/>
          <p:nvPr/>
        </p:nvGrpSpPr>
        <p:grpSpPr>
          <a:xfrm>
            <a:off x="10073149" y="4336983"/>
            <a:ext cx="1144865" cy="553998"/>
            <a:chOff x="8370353" y="3530887"/>
            <a:chExt cx="1144864" cy="553998"/>
          </a:xfrm>
        </p:grpSpPr>
        <p:sp>
          <p:nvSpPr>
            <p:cNvPr id="98" name="Jellyfish 17 - 9Slide.vn">
              <a:extLst>
                <a:ext uri="{FF2B5EF4-FFF2-40B4-BE49-F238E27FC236}">
                  <a16:creationId xmlns:a16="http://schemas.microsoft.com/office/drawing/2014/main" id="{5C8F1F42-E1BE-1A15-1DB1-8C2C58B44CE9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0AF8E90-E814-5D25-CD42-9BBE66BB8A08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3 000</a:t>
              </a:r>
            </a:p>
          </p:txBody>
        </p:sp>
      </p:grpSp>
      <p:grpSp>
        <p:nvGrpSpPr>
          <p:cNvPr id="100" name="PHẠM DUYÊN 22 - 9Slide.vn">
            <a:extLst>
              <a:ext uri="{FF2B5EF4-FFF2-40B4-BE49-F238E27FC236}">
                <a16:creationId xmlns:a16="http://schemas.microsoft.com/office/drawing/2014/main" id="{C59E0BB3-09B9-4AA6-067B-033C2AB72C11}"/>
              </a:ext>
            </a:extLst>
          </p:cNvPr>
          <p:cNvGrpSpPr/>
          <p:nvPr/>
        </p:nvGrpSpPr>
        <p:grpSpPr>
          <a:xfrm>
            <a:off x="905530" y="5219579"/>
            <a:ext cx="4096775" cy="652002"/>
            <a:chOff x="6181163" y="3701377"/>
            <a:chExt cx="4096774" cy="652002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A17BD03-550E-A216-4BEC-7859430F48D3}"/>
                </a:ext>
              </a:extLst>
            </p:cNvPr>
            <p:cNvSpPr txBox="1"/>
            <p:nvPr/>
          </p:nvSpPr>
          <p:spPr>
            <a:xfrm>
              <a:off x="8066058" y="3701377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7 000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9193499-BB07-C88F-90A7-4FD3E0D4B50B}"/>
                </a:ext>
              </a:extLst>
            </p:cNvPr>
            <p:cNvSpPr txBox="1"/>
            <p:nvPr/>
          </p:nvSpPr>
          <p:spPr>
            <a:xfrm>
              <a:off x="6567512" y="3799381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9 000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125342C-0EC8-1617-73C0-88CD114F9FF1}"/>
                </a:ext>
              </a:extLst>
            </p:cNvPr>
            <p:cNvSpPr txBox="1"/>
            <p:nvPr/>
          </p:nvSpPr>
          <p:spPr>
            <a:xfrm>
              <a:off x="7714033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D963B49-C5EE-B78B-E5B8-1CACB05585DD}"/>
                </a:ext>
              </a:extLst>
            </p:cNvPr>
            <p:cNvSpPr txBox="1"/>
            <p:nvPr/>
          </p:nvSpPr>
          <p:spPr>
            <a:xfrm>
              <a:off x="9905719" y="3719000"/>
              <a:ext cx="3722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FD3BB8D-D9B1-5463-95F1-143CF80D736E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F45B41-145A-8F46-BAE2-3C8E7BAF65BC}"/>
                </a:ext>
              </a:extLst>
            </p:cNvPr>
            <p:cNvSpPr txBox="1"/>
            <p:nvPr/>
          </p:nvSpPr>
          <p:spPr>
            <a:xfrm>
              <a:off x="6181163" y="3719000"/>
              <a:ext cx="4828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107" name="PHẠM DUYÊN 23 - 9Slide.vn">
            <a:extLst>
              <a:ext uri="{FF2B5EF4-FFF2-40B4-BE49-F238E27FC236}">
                <a16:creationId xmlns:a16="http://schemas.microsoft.com/office/drawing/2014/main" id="{210C25AF-4810-EA64-540C-68EA93E60379}"/>
              </a:ext>
            </a:extLst>
          </p:cNvPr>
          <p:cNvGrpSpPr/>
          <p:nvPr/>
        </p:nvGrpSpPr>
        <p:grpSpPr>
          <a:xfrm>
            <a:off x="4429731" y="5226269"/>
            <a:ext cx="1144865" cy="553998"/>
            <a:chOff x="8370353" y="3530887"/>
            <a:chExt cx="1144864" cy="553998"/>
          </a:xfrm>
        </p:grpSpPr>
        <p:sp>
          <p:nvSpPr>
            <p:cNvPr id="108" name="Jellyfish 17 - 9Slide.vn">
              <a:extLst>
                <a:ext uri="{FF2B5EF4-FFF2-40B4-BE49-F238E27FC236}">
                  <a16:creationId xmlns:a16="http://schemas.microsoft.com/office/drawing/2014/main" id="{B6553640-E9DC-5B38-E9E8-C83607459269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3520C9B-5CE9-F10E-DA13-CC4E2414EAC6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2 000</a:t>
              </a:r>
            </a:p>
          </p:txBody>
        </p:sp>
      </p:grpSp>
      <p:grpSp>
        <p:nvGrpSpPr>
          <p:cNvPr id="117" name="PHẠM DUYÊN 25 - 9Slide.vn">
            <a:extLst>
              <a:ext uri="{FF2B5EF4-FFF2-40B4-BE49-F238E27FC236}">
                <a16:creationId xmlns:a16="http://schemas.microsoft.com/office/drawing/2014/main" id="{F63C18C3-35AD-FE28-E119-281345C039E3}"/>
              </a:ext>
            </a:extLst>
          </p:cNvPr>
          <p:cNvGrpSpPr/>
          <p:nvPr/>
        </p:nvGrpSpPr>
        <p:grpSpPr>
          <a:xfrm>
            <a:off x="10106645" y="5226269"/>
            <a:ext cx="1144865" cy="553998"/>
            <a:chOff x="8370353" y="3530887"/>
            <a:chExt cx="1144864" cy="553998"/>
          </a:xfrm>
        </p:grpSpPr>
        <p:sp>
          <p:nvSpPr>
            <p:cNvPr id="118" name="Jellyfish 17 - 9Slide.vn">
              <a:extLst>
                <a:ext uri="{FF2B5EF4-FFF2-40B4-BE49-F238E27FC236}">
                  <a16:creationId xmlns:a16="http://schemas.microsoft.com/office/drawing/2014/main" id="{73A7B9DA-DF76-79A2-961E-FFE03893D41C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D424378-D182-48A7-83BE-CFD948A66AB2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4 000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1FDF773-8D06-E1EE-B40A-8A76C9837DF4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89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7 500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819931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FDF3EAA-6EB8-5133-8A1D-8A8BC248CCEA}"/>
              </a:ext>
            </a:extLst>
          </p:cNvPr>
          <p:cNvSpPr/>
          <p:nvPr/>
        </p:nvSpPr>
        <p:spPr>
          <a:xfrm>
            <a:off x="-1914274" y="0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7 500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819931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7" name="PHẠM DUYÊN 1 5 - 9Slide.vn">
            <a:extLst>
              <a:ext uri="{FF2B5EF4-FFF2-40B4-BE49-F238E27FC236}">
                <a16:creationId xmlns:a16="http://schemas.microsoft.com/office/drawing/2014/main" id="{06D683D1-DC23-6F1B-0CF2-E40886F338A9}"/>
              </a:ext>
            </a:extLst>
          </p:cNvPr>
          <p:cNvSpPr txBox="1"/>
          <p:nvPr/>
        </p:nvSpPr>
        <p:spPr>
          <a:xfrm>
            <a:off x="2079863" y="2675490"/>
            <a:ext cx="641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F3EAA-6EB8-5133-8A1D-8A8BC248CCEA}"/>
              </a:ext>
            </a:extLst>
          </p:cNvPr>
          <p:cNvSpPr/>
          <p:nvPr/>
        </p:nvSpPr>
        <p:spPr>
          <a:xfrm>
            <a:off x="-1914274" y="0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7 500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819931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7" name="PHẠM DUYÊN 1 5 - 9Slide.vn">
            <a:extLst>
              <a:ext uri="{FF2B5EF4-FFF2-40B4-BE49-F238E27FC236}">
                <a16:creationId xmlns:a16="http://schemas.microsoft.com/office/drawing/2014/main" id="{06D683D1-DC23-6F1B-0CF2-E40886F338A9}"/>
              </a:ext>
            </a:extLst>
          </p:cNvPr>
          <p:cNvSpPr txBox="1"/>
          <p:nvPr/>
        </p:nvSpPr>
        <p:spPr>
          <a:xfrm>
            <a:off x="2079863" y="2675490"/>
            <a:ext cx="641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3" name="PHẠM DUYÊN 1 5 - 9Slide.vn">
            <a:extLst>
              <a:ext uri="{FF2B5EF4-FFF2-40B4-BE49-F238E27FC236}">
                <a16:creationId xmlns:a16="http://schemas.microsoft.com/office/drawing/2014/main" id="{D7F60622-11CE-6552-4D51-A823E03A0078}"/>
              </a:ext>
            </a:extLst>
          </p:cNvPr>
          <p:cNvSpPr txBox="1"/>
          <p:nvPr/>
        </p:nvSpPr>
        <p:spPr>
          <a:xfrm>
            <a:off x="3369663" y="3249670"/>
            <a:ext cx="7601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95" name="Jellyfish 17 - 9Slide.vn">
            <a:extLst>
              <a:ext uri="{FF2B5EF4-FFF2-40B4-BE49-F238E27FC236}">
                <a16:creationId xmlns:a16="http://schemas.microsoft.com/office/drawing/2014/main" id="{166090AB-F72F-9408-A537-F00656E26BA1}"/>
              </a:ext>
            </a:extLst>
          </p:cNvPr>
          <p:cNvSpPr/>
          <p:nvPr/>
        </p:nvSpPr>
        <p:spPr>
          <a:xfrm>
            <a:off x="6492548" y="3984215"/>
            <a:ext cx="1010772" cy="438728"/>
          </a:xfrm>
          <a:prstGeom prst="roundRect">
            <a:avLst>
              <a:gd name="adj" fmla="val 17858"/>
            </a:avLst>
          </a:prstGeom>
          <a:solidFill>
            <a:srgbClr val="FDE9E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F3EAA-6EB8-5133-8A1D-8A8BC248CCEA}"/>
              </a:ext>
            </a:extLst>
          </p:cNvPr>
          <p:cNvSpPr/>
          <p:nvPr/>
        </p:nvSpPr>
        <p:spPr>
          <a:xfrm>
            <a:off x="-1914274" y="0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7 500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819931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7" name="PHẠM DUYÊN 1 5 - 9Slide.vn">
            <a:extLst>
              <a:ext uri="{FF2B5EF4-FFF2-40B4-BE49-F238E27FC236}">
                <a16:creationId xmlns:a16="http://schemas.microsoft.com/office/drawing/2014/main" id="{06D683D1-DC23-6F1B-0CF2-E40886F338A9}"/>
              </a:ext>
            </a:extLst>
          </p:cNvPr>
          <p:cNvSpPr txBox="1"/>
          <p:nvPr/>
        </p:nvSpPr>
        <p:spPr>
          <a:xfrm>
            <a:off x="2079863" y="2675490"/>
            <a:ext cx="641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3" name="PHẠM DUYÊN 1 5 - 9Slide.vn">
            <a:extLst>
              <a:ext uri="{FF2B5EF4-FFF2-40B4-BE49-F238E27FC236}">
                <a16:creationId xmlns:a16="http://schemas.microsoft.com/office/drawing/2014/main" id="{D7F60622-11CE-6552-4D51-A823E03A0078}"/>
              </a:ext>
            </a:extLst>
          </p:cNvPr>
          <p:cNvSpPr txBox="1"/>
          <p:nvPr/>
        </p:nvSpPr>
        <p:spPr>
          <a:xfrm>
            <a:off x="3369663" y="3249670"/>
            <a:ext cx="7601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88" name="PHẠM DUYÊN 10 - 9Slide.vn">
            <a:extLst>
              <a:ext uri="{FF2B5EF4-FFF2-40B4-BE49-F238E27FC236}">
                <a16:creationId xmlns:a16="http://schemas.microsoft.com/office/drawing/2014/main" id="{AEE837DA-AE95-8721-85DB-F584009E18AF}"/>
              </a:ext>
            </a:extLst>
          </p:cNvPr>
          <p:cNvGrpSpPr/>
          <p:nvPr/>
        </p:nvGrpSpPr>
        <p:grpSpPr>
          <a:xfrm>
            <a:off x="3332921" y="3937514"/>
            <a:ext cx="3665156" cy="553998"/>
            <a:chOff x="6612782" y="3719000"/>
            <a:chExt cx="3665155" cy="553998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D98624-0CB9-63DC-4DD3-318DDBCC0EAF}"/>
                </a:ext>
              </a:extLst>
            </p:cNvPr>
            <p:cNvSpPr txBox="1"/>
            <p:nvPr/>
          </p:nvSpPr>
          <p:spPr>
            <a:xfrm>
              <a:off x="8156661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95C5531-601E-569B-DCDA-A8C9BAA45075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7 500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7F1969-09B5-749A-1CCC-8A6C4EE5A90B}"/>
                </a:ext>
              </a:extLst>
            </p:cNvPr>
            <p:cNvSpPr txBox="1"/>
            <p:nvPr/>
          </p:nvSpPr>
          <p:spPr>
            <a:xfrm>
              <a:off x="782377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765CC70-776B-CA82-5E9A-936A8488D85F}"/>
                </a:ext>
              </a:extLst>
            </p:cNvPr>
            <p:cNvSpPr txBox="1"/>
            <p:nvPr/>
          </p:nvSpPr>
          <p:spPr>
            <a:xfrm>
              <a:off x="9905719" y="3719000"/>
              <a:ext cx="3722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BEC6F26-AF44-BAD4-112D-6F13E2FB0B15}"/>
                </a:ext>
              </a:extLst>
            </p:cNvPr>
            <p:cNvSpPr txBox="1"/>
            <p:nvPr/>
          </p:nvSpPr>
          <p:spPr>
            <a:xfrm>
              <a:off x="931627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4" name="PHẠM DUYÊN 11 - 9Slide.vn">
            <a:extLst>
              <a:ext uri="{FF2B5EF4-FFF2-40B4-BE49-F238E27FC236}">
                <a16:creationId xmlns:a16="http://schemas.microsoft.com/office/drawing/2014/main" id="{325F0F6D-1339-9ED3-0FB9-196943D71BD4}"/>
              </a:ext>
            </a:extLst>
          </p:cNvPr>
          <p:cNvGrpSpPr/>
          <p:nvPr/>
        </p:nvGrpSpPr>
        <p:grpSpPr>
          <a:xfrm>
            <a:off x="6425502" y="3926580"/>
            <a:ext cx="1144865" cy="553998"/>
            <a:chOff x="8370353" y="3530887"/>
            <a:chExt cx="1144865" cy="553998"/>
          </a:xfrm>
        </p:grpSpPr>
        <p:sp>
          <p:nvSpPr>
            <p:cNvPr id="95" name="Jellyfish 17 - 9Slide.vn">
              <a:extLst>
                <a:ext uri="{FF2B5EF4-FFF2-40B4-BE49-F238E27FC236}">
                  <a16:creationId xmlns:a16="http://schemas.microsoft.com/office/drawing/2014/main" id="{166090AB-F72F-9408-A537-F00656E26BA1}"/>
                </a:ext>
              </a:extLst>
            </p:cNvPr>
            <p:cNvSpPr/>
            <p:nvPr/>
          </p:nvSpPr>
          <p:spPr>
            <a:xfrm>
              <a:off x="8437399" y="3588522"/>
              <a:ext cx="1010772" cy="438728"/>
            </a:xfrm>
            <a:prstGeom prst="roundRect">
              <a:avLst>
                <a:gd name="adj" fmla="val 17858"/>
              </a:avLst>
            </a:prstGeom>
            <a:solidFill>
              <a:srgbClr val="FDE9E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1C9B50B-B95E-9562-3D42-9158B23EAB3B}"/>
                </a:ext>
              </a:extLst>
            </p:cNvPr>
            <p:cNvSpPr txBox="1"/>
            <p:nvPr/>
          </p:nvSpPr>
          <p:spPr>
            <a:xfrm>
              <a:off x="8370353" y="3530887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7 200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FDF3EAA-6EB8-5133-8A1D-8A8BC248CCEA}"/>
              </a:ext>
            </a:extLst>
          </p:cNvPr>
          <p:cNvSpPr/>
          <p:nvPr/>
        </p:nvSpPr>
        <p:spPr>
          <a:xfrm>
            <a:off x="-1914274" y="0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2 000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4 300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695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AAC07FD-797E-3600-699F-1FD9AAB42194}"/>
              </a:ext>
            </a:extLst>
          </p:cNvPr>
          <p:cNvSpPr/>
          <p:nvPr/>
        </p:nvSpPr>
        <p:spPr>
          <a:xfrm>
            <a:off x="-2007816" y="-100621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2 000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4 300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695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7" name="PHẠM DUYÊN 1 5 - 9Slide.vn">
            <a:extLst>
              <a:ext uri="{FF2B5EF4-FFF2-40B4-BE49-F238E27FC236}">
                <a16:creationId xmlns:a16="http://schemas.microsoft.com/office/drawing/2014/main" id="{06D683D1-DC23-6F1B-0CF2-E40886F338A9}"/>
              </a:ext>
            </a:extLst>
          </p:cNvPr>
          <p:cNvSpPr txBox="1"/>
          <p:nvPr/>
        </p:nvSpPr>
        <p:spPr>
          <a:xfrm>
            <a:off x="2201947" y="2550909"/>
            <a:ext cx="641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C07FD-797E-3600-699F-1FD9AAB42194}"/>
              </a:ext>
            </a:extLst>
          </p:cNvPr>
          <p:cNvSpPr/>
          <p:nvPr/>
        </p:nvSpPr>
        <p:spPr>
          <a:xfrm>
            <a:off x="-2007816" y="-100621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2 000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4 300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695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7" name="PHẠM DUYÊN 1 5 - 9Slide.vn">
            <a:extLst>
              <a:ext uri="{FF2B5EF4-FFF2-40B4-BE49-F238E27FC236}">
                <a16:creationId xmlns:a16="http://schemas.microsoft.com/office/drawing/2014/main" id="{06D683D1-DC23-6F1B-0CF2-E40886F338A9}"/>
              </a:ext>
            </a:extLst>
          </p:cNvPr>
          <p:cNvSpPr txBox="1"/>
          <p:nvPr/>
        </p:nvSpPr>
        <p:spPr>
          <a:xfrm>
            <a:off x="2201947" y="2550909"/>
            <a:ext cx="641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3" name="PHẠM DUYÊN 1 5 - 9Slide.vn">
            <a:extLst>
              <a:ext uri="{FF2B5EF4-FFF2-40B4-BE49-F238E27FC236}">
                <a16:creationId xmlns:a16="http://schemas.microsoft.com/office/drawing/2014/main" id="{D7F60622-11CE-6552-4D51-A823E03A0078}"/>
              </a:ext>
            </a:extLst>
          </p:cNvPr>
          <p:cNvSpPr txBox="1"/>
          <p:nvPr/>
        </p:nvSpPr>
        <p:spPr>
          <a:xfrm>
            <a:off x="3179591" y="3186904"/>
            <a:ext cx="7839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C07FD-797E-3600-699F-1FD9AAB42194}"/>
              </a:ext>
            </a:extLst>
          </p:cNvPr>
          <p:cNvSpPr/>
          <p:nvPr/>
        </p:nvSpPr>
        <p:spPr>
          <a:xfrm>
            <a:off x="-2007816" y="-100621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24DE8567-8CE9-574E-0CA3-67992B4FBB38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C10D3-1B6A-68C2-9EBF-D4A6438015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638BDC6-77B1-1CF9-15D3-8A5C146830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FB46D8-56D4-8FC4-BB11-2E91D81EA27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F27F9-31D8-CC9A-65FF-C7CE83F0E2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893D00E9-E9BF-9DA4-31DB-65CE8328DC3A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PHẠM DUYÊN 11 - 9Slide.vn">
            <a:extLst>
              <a:ext uri="{FF2B5EF4-FFF2-40B4-BE49-F238E27FC236}">
                <a16:creationId xmlns:a16="http://schemas.microsoft.com/office/drawing/2014/main" id="{1EBB1FAB-1D4B-0895-8FF9-BB3820B88B38}"/>
              </a:ext>
            </a:extLst>
          </p:cNvPr>
          <p:cNvSpPr>
            <a:spLocks/>
          </p:cNvSpPr>
          <p:nvPr/>
        </p:nvSpPr>
        <p:spPr>
          <a:xfrm>
            <a:off x="838200" y="1549400"/>
            <a:ext cx="10515600" cy="35560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7" name="PHẠM DUYÊN 4 - 9Slide.vn">
            <a:extLst>
              <a:ext uri="{FF2B5EF4-FFF2-40B4-BE49-F238E27FC236}">
                <a16:creationId xmlns:a16="http://schemas.microsoft.com/office/drawing/2014/main" id="{6AEF73FA-790D-2981-70A1-FF1F7E8B1DC8}"/>
              </a:ext>
            </a:extLst>
          </p:cNvPr>
          <p:cNvSpPr txBox="1"/>
          <p:nvPr/>
        </p:nvSpPr>
        <p:spPr>
          <a:xfrm>
            <a:off x="1066800" y="200275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68" name="PHẠM DUYÊN 5 - 9Slide.vn">
            <a:extLst>
              <a:ext uri="{FF2B5EF4-FFF2-40B4-BE49-F238E27FC236}">
                <a16:creationId xmlns:a16="http://schemas.microsoft.com/office/drawing/2014/main" id="{B06B6A21-DA95-C523-CCE6-F442DB42D5A1}"/>
              </a:ext>
            </a:extLst>
          </p:cNvPr>
          <p:cNvGrpSpPr/>
          <p:nvPr/>
        </p:nvGrpSpPr>
        <p:grpSpPr>
          <a:xfrm>
            <a:off x="2117564" y="2006600"/>
            <a:ext cx="3730546" cy="553998"/>
            <a:chOff x="3971327" y="1596386"/>
            <a:chExt cx="3730544" cy="553998"/>
          </a:xfrm>
        </p:grpSpPr>
        <p:grpSp>
          <p:nvGrpSpPr>
            <p:cNvPr id="69" name="Jellyfish 2 - 9Slide.vn">
              <a:extLst>
                <a:ext uri="{FF2B5EF4-FFF2-40B4-BE49-F238E27FC236}">
                  <a16:creationId xmlns:a16="http://schemas.microsoft.com/office/drawing/2014/main" id="{0308F6D9-7018-99DB-AA6C-85177C04F63D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98E680-B0A7-8B7F-3797-D562F8489E8A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2 000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D3E85-AB56-9D3A-6234-4113CAB830F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4 300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0BBC28-1E14-B099-45AF-1F21D14246D2}"/>
                  </a:ext>
                </a:extLst>
              </p:cNvPr>
              <p:cNvSpPr txBox="1"/>
              <p:nvPr/>
            </p:nvSpPr>
            <p:spPr>
              <a:xfrm>
                <a:off x="7695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5BB057-1E69-0EF7-77CA-FE14F5471569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7E1E67-032A-2CE5-0436-F413B5F3835E}"/>
                  </a:ext>
                </a:extLst>
              </p:cNvPr>
              <p:cNvSpPr txBox="1"/>
              <p:nvPr/>
            </p:nvSpPr>
            <p:spPr>
              <a:xfrm>
                <a:off x="9219617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70" name="Jellyfish 16 - 9Slide.vn">
              <a:extLst>
                <a:ext uri="{FF2B5EF4-FFF2-40B4-BE49-F238E27FC236}">
                  <a16:creationId xmlns:a16="http://schemas.microsoft.com/office/drawing/2014/main" id="{BA4D60D5-5E83-A649-40B0-D29868E09E1F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7" name="PHẠM DUYÊN 1 5 - 9Slide.vn">
            <a:extLst>
              <a:ext uri="{FF2B5EF4-FFF2-40B4-BE49-F238E27FC236}">
                <a16:creationId xmlns:a16="http://schemas.microsoft.com/office/drawing/2014/main" id="{06D683D1-DC23-6F1B-0CF2-E40886F338A9}"/>
              </a:ext>
            </a:extLst>
          </p:cNvPr>
          <p:cNvSpPr txBox="1"/>
          <p:nvPr/>
        </p:nvSpPr>
        <p:spPr>
          <a:xfrm>
            <a:off x="2201947" y="2550909"/>
            <a:ext cx="641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3" name="PHẠM DUYÊN 1 5 - 9Slide.vn">
            <a:extLst>
              <a:ext uri="{FF2B5EF4-FFF2-40B4-BE49-F238E27FC236}">
                <a16:creationId xmlns:a16="http://schemas.microsoft.com/office/drawing/2014/main" id="{D7F60622-11CE-6552-4D51-A823E03A0078}"/>
              </a:ext>
            </a:extLst>
          </p:cNvPr>
          <p:cNvSpPr txBox="1"/>
          <p:nvPr/>
        </p:nvSpPr>
        <p:spPr>
          <a:xfrm>
            <a:off x="3179591" y="3186904"/>
            <a:ext cx="7839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88" name="PHẠM DUYÊN 10 - 9Slide.vn">
            <a:extLst>
              <a:ext uri="{FF2B5EF4-FFF2-40B4-BE49-F238E27FC236}">
                <a16:creationId xmlns:a16="http://schemas.microsoft.com/office/drawing/2014/main" id="{AEE837DA-AE95-8721-85DB-F584009E18AF}"/>
              </a:ext>
            </a:extLst>
          </p:cNvPr>
          <p:cNvGrpSpPr/>
          <p:nvPr/>
        </p:nvGrpSpPr>
        <p:grpSpPr>
          <a:xfrm>
            <a:off x="3332921" y="3937514"/>
            <a:ext cx="3665156" cy="553998"/>
            <a:chOff x="6612782" y="3719000"/>
            <a:chExt cx="3665155" cy="553998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D98624-0CB9-63DC-4DD3-318DDBCC0EAF}"/>
                </a:ext>
              </a:extLst>
            </p:cNvPr>
            <p:cNvSpPr txBox="1"/>
            <p:nvPr/>
          </p:nvSpPr>
          <p:spPr>
            <a:xfrm>
              <a:off x="8156661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2 000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95C5531-601E-569B-DCDA-A8C9BAA45075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4 300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7F1969-09B5-749A-1CCC-8A6C4EE5A90B}"/>
                </a:ext>
              </a:extLst>
            </p:cNvPr>
            <p:cNvSpPr txBox="1"/>
            <p:nvPr/>
          </p:nvSpPr>
          <p:spPr>
            <a:xfrm>
              <a:off x="7775661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765CC70-776B-CA82-5E9A-936A8488D85F}"/>
                </a:ext>
              </a:extLst>
            </p:cNvPr>
            <p:cNvSpPr txBox="1"/>
            <p:nvPr/>
          </p:nvSpPr>
          <p:spPr>
            <a:xfrm>
              <a:off x="9905719" y="3719000"/>
              <a:ext cx="3722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BEC6F26-AF44-BAD4-112D-6F13E2FB0B15}"/>
                </a:ext>
              </a:extLst>
            </p:cNvPr>
            <p:cNvSpPr txBox="1"/>
            <p:nvPr/>
          </p:nvSpPr>
          <p:spPr>
            <a:xfrm>
              <a:off x="931627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4" name="PHẠM DUYÊN 11 - 9Slide.vn">
            <a:extLst>
              <a:ext uri="{FF2B5EF4-FFF2-40B4-BE49-F238E27FC236}">
                <a16:creationId xmlns:a16="http://schemas.microsoft.com/office/drawing/2014/main" id="{325F0F6D-1339-9ED3-0FB9-196943D71BD4}"/>
              </a:ext>
            </a:extLst>
          </p:cNvPr>
          <p:cNvGrpSpPr/>
          <p:nvPr/>
        </p:nvGrpSpPr>
        <p:grpSpPr>
          <a:xfrm>
            <a:off x="6425503" y="3926580"/>
            <a:ext cx="1144865" cy="553998"/>
            <a:chOff x="8370354" y="3530887"/>
            <a:chExt cx="1144865" cy="553998"/>
          </a:xfrm>
        </p:grpSpPr>
        <p:sp>
          <p:nvSpPr>
            <p:cNvPr id="95" name="Jellyfish 17 - 9Slide.vn">
              <a:extLst>
                <a:ext uri="{FF2B5EF4-FFF2-40B4-BE49-F238E27FC236}">
                  <a16:creationId xmlns:a16="http://schemas.microsoft.com/office/drawing/2014/main" id="{166090AB-F72F-9408-A537-F00656E26BA1}"/>
                </a:ext>
              </a:extLst>
            </p:cNvPr>
            <p:cNvSpPr/>
            <p:nvPr/>
          </p:nvSpPr>
          <p:spPr>
            <a:xfrm>
              <a:off x="8437399" y="3588522"/>
              <a:ext cx="1010772" cy="438728"/>
            </a:xfrm>
            <a:prstGeom prst="roundRect">
              <a:avLst>
                <a:gd name="adj" fmla="val 17858"/>
              </a:avLst>
            </a:prstGeom>
            <a:solidFill>
              <a:srgbClr val="FDE9E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1C9B50B-B95E-9562-3D42-9158B23EAB3B}"/>
                </a:ext>
              </a:extLst>
            </p:cNvPr>
            <p:cNvSpPr txBox="1"/>
            <p:nvPr/>
          </p:nvSpPr>
          <p:spPr>
            <a:xfrm>
              <a:off x="8370354" y="3530887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2 300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AAC07FD-797E-3600-699F-1FD9AAB42194}"/>
              </a:ext>
            </a:extLst>
          </p:cNvPr>
          <p:cNvSpPr/>
          <p:nvPr/>
        </p:nvSpPr>
        <p:spPr>
          <a:xfrm>
            <a:off x="-2007816" y="-100621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0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PHẠM DUYÊN 22 - 9Slide.vn">
            <a:extLst>
              <a:ext uri="{FF2B5EF4-FFF2-40B4-BE49-F238E27FC236}">
                <a16:creationId xmlns:a16="http://schemas.microsoft.com/office/drawing/2014/main" id="{805D83AF-FD8E-2DA9-7BBE-801872A4275F}"/>
              </a:ext>
            </a:extLst>
          </p:cNvPr>
          <p:cNvGrpSpPr/>
          <p:nvPr/>
        </p:nvGrpSpPr>
        <p:grpSpPr>
          <a:xfrm>
            <a:off x="887095" y="2652819"/>
            <a:ext cx="4128034" cy="646331"/>
            <a:chOff x="6162728" y="3719000"/>
            <a:chExt cx="4128033" cy="6463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3A68C3-8C4F-DB09-9D0E-296AB0ED2FDF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1AAD41-4F4F-D810-36AB-E9DEDA3C9028}"/>
                </a:ext>
              </a:extLst>
            </p:cNvPr>
            <p:cNvSpPr txBox="1"/>
            <p:nvPr/>
          </p:nvSpPr>
          <p:spPr>
            <a:xfrm>
              <a:off x="6515800" y="3719000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6 700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463571-A714-E7EC-D718-8DA384A77C8C}"/>
                </a:ext>
              </a:extLst>
            </p:cNvPr>
            <p:cNvSpPr txBox="1"/>
            <p:nvPr/>
          </p:nvSpPr>
          <p:spPr>
            <a:xfrm>
              <a:off x="7698003" y="37190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A7E4C5-710A-F828-CC3F-9AE24FA04B20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58BC28-9456-BCE2-B7B2-B093CFAD24A2}"/>
                </a:ext>
              </a:extLst>
            </p:cNvPr>
            <p:cNvSpPr txBox="1"/>
            <p:nvPr/>
          </p:nvSpPr>
          <p:spPr>
            <a:xfrm>
              <a:off x="9139390" y="371900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F00E86-ABC7-9966-6FF4-8E5D4721713F}"/>
                </a:ext>
              </a:extLst>
            </p:cNvPr>
            <p:cNvSpPr txBox="1"/>
            <p:nvPr/>
          </p:nvSpPr>
          <p:spPr>
            <a:xfrm>
              <a:off x="6162728" y="3719000"/>
              <a:ext cx="519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23" name="PHẠM DUYÊN 18 - 9Slide.vn">
            <a:extLst>
              <a:ext uri="{FF2B5EF4-FFF2-40B4-BE49-F238E27FC236}">
                <a16:creationId xmlns:a16="http://schemas.microsoft.com/office/drawing/2014/main" id="{D2FA9D23-BC5A-3B51-AC6C-9872DE0A9620}"/>
              </a:ext>
            </a:extLst>
          </p:cNvPr>
          <p:cNvGrpSpPr/>
          <p:nvPr/>
        </p:nvGrpSpPr>
        <p:grpSpPr>
          <a:xfrm>
            <a:off x="874271" y="1763534"/>
            <a:ext cx="4140858" cy="646331"/>
            <a:chOff x="6149904" y="3719000"/>
            <a:chExt cx="4140857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249DC8-06EA-92DD-4C04-2A5B2532B18C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18E509-E8A2-E7BF-EA64-FF580CB75766}"/>
                </a:ext>
              </a:extLst>
            </p:cNvPr>
            <p:cNvSpPr txBox="1"/>
            <p:nvPr/>
          </p:nvSpPr>
          <p:spPr>
            <a:xfrm>
              <a:off x="6515800" y="3719000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5 200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AB39B9-2D85-6DFB-B7F1-8803E08855A7}"/>
                </a:ext>
              </a:extLst>
            </p:cNvPr>
            <p:cNvSpPr txBox="1"/>
            <p:nvPr/>
          </p:nvSpPr>
          <p:spPr>
            <a:xfrm>
              <a:off x="7698003" y="37190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06D92B-D490-0CE3-A2E3-EA9610D429F8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399AB5-4E55-05B2-51FD-B522F31BF7AB}"/>
                </a:ext>
              </a:extLst>
            </p:cNvPr>
            <p:cNvSpPr txBox="1"/>
            <p:nvPr/>
          </p:nvSpPr>
          <p:spPr>
            <a:xfrm>
              <a:off x="9139390" y="371900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A4CAB7-22E7-1E21-B9FD-FA44D24F9C9F}"/>
                </a:ext>
              </a:extLst>
            </p:cNvPr>
            <p:cNvSpPr txBox="1"/>
            <p:nvPr/>
          </p:nvSpPr>
          <p:spPr>
            <a:xfrm>
              <a:off x="6149904" y="3719000"/>
              <a:ext cx="545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10" name="PHẠM DUYÊN 24 - 9Slide.vn">
            <a:extLst>
              <a:ext uri="{FF2B5EF4-FFF2-40B4-BE49-F238E27FC236}">
                <a16:creationId xmlns:a16="http://schemas.microsoft.com/office/drawing/2014/main" id="{C686EC67-9AAA-3C72-EC4B-B246827DCF10}"/>
              </a:ext>
            </a:extLst>
          </p:cNvPr>
          <p:cNvGrpSpPr/>
          <p:nvPr/>
        </p:nvGrpSpPr>
        <p:grpSpPr>
          <a:xfrm>
            <a:off x="6507271" y="2639930"/>
            <a:ext cx="4151276" cy="659220"/>
            <a:chOff x="6139486" y="3706111"/>
            <a:chExt cx="4151275" cy="659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C829B9-B705-FD61-8E59-3EAF670EC0F0}"/>
                </a:ext>
              </a:extLst>
            </p:cNvPr>
            <p:cNvSpPr txBox="1"/>
            <p:nvPr/>
          </p:nvSpPr>
          <p:spPr>
            <a:xfrm>
              <a:off x="7997658" y="3706111"/>
              <a:ext cx="1499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210F07-C289-7B85-8746-BF5BC0FA1164}"/>
                </a:ext>
              </a:extLst>
            </p:cNvPr>
            <p:cNvSpPr txBox="1"/>
            <p:nvPr/>
          </p:nvSpPr>
          <p:spPr>
            <a:xfrm>
              <a:off x="6515800" y="3719000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8 400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1E43F3-1516-8322-F7BD-3208C071DE8B}"/>
                </a:ext>
              </a:extLst>
            </p:cNvPr>
            <p:cNvSpPr txBox="1"/>
            <p:nvPr/>
          </p:nvSpPr>
          <p:spPr>
            <a:xfrm>
              <a:off x="7693385" y="37190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11EA47-D256-6E0C-4699-FA891968E85F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087041-2692-04E6-CC12-035BDD4F9A7E}"/>
                </a:ext>
              </a:extLst>
            </p:cNvPr>
            <p:cNvSpPr txBox="1"/>
            <p:nvPr/>
          </p:nvSpPr>
          <p:spPr>
            <a:xfrm>
              <a:off x="9293832" y="371900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88F8C5-F5E7-C642-1288-1B323CCA3BB9}"/>
                </a:ext>
              </a:extLst>
            </p:cNvPr>
            <p:cNvSpPr txBox="1"/>
            <p:nvPr/>
          </p:nvSpPr>
          <p:spPr>
            <a:xfrm>
              <a:off x="6139486" y="3719000"/>
              <a:ext cx="566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d)</a:t>
              </a:r>
            </a:p>
          </p:txBody>
        </p:sp>
      </p:grpSp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5F46FA38-96BC-92FE-BBBF-5BD9B160CDC1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A2020E-32A9-ED39-5E54-CC4259845B4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2BD2105-5A4A-6352-AABF-6B7F422E5CEF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D6A9CDD-1656-5C29-5A8A-750FF3F974D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B8D3DD-94C2-1723-2BAA-32DB999224C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6DD652F3-12D5-C75F-512D-BE1A65306A1A}"/>
              </a:ext>
            </a:extLst>
          </p:cNvPr>
          <p:cNvSpPr txBox="1"/>
          <p:nvPr/>
        </p:nvSpPr>
        <p:spPr>
          <a:xfrm>
            <a:off x="1509623" y="564346"/>
            <a:ext cx="560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nhẩm</a:t>
            </a:r>
            <a:r>
              <a:rPr kumimoji="0" lang="en-US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vi-VN" sz="40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HẠM DUYÊN 19 - 9Slide.vn">
            <a:extLst>
              <a:ext uri="{FF2B5EF4-FFF2-40B4-BE49-F238E27FC236}">
                <a16:creationId xmlns:a16="http://schemas.microsoft.com/office/drawing/2014/main" id="{A8081178-E5B1-5A23-B1B3-BB5C1CDB09B6}"/>
              </a:ext>
            </a:extLst>
          </p:cNvPr>
          <p:cNvGrpSpPr/>
          <p:nvPr/>
        </p:nvGrpSpPr>
        <p:grpSpPr>
          <a:xfrm>
            <a:off x="4332748" y="1752600"/>
            <a:ext cx="1338829" cy="646331"/>
            <a:chOff x="8273371" y="3530887"/>
            <a:chExt cx="1338828" cy="646331"/>
          </a:xfrm>
        </p:grpSpPr>
        <p:sp>
          <p:nvSpPr>
            <p:cNvPr id="31" name="Jellyfish 17 - 9Slide.vn">
              <a:extLst>
                <a:ext uri="{FF2B5EF4-FFF2-40B4-BE49-F238E27FC236}">
                  <a16:creationId xmlns:a16="http://schemas.microsoft.com/office/drawing/2014/main" id="{44034F09-DD54-5CFF-A435-879AF084DB62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247824-1988-ABD3-1435-5FBDAB11900C}"/>
                </a:ext>
              </a:extLst>
            </p:cNvPr>
            <p:cNvSpPr txBox="1"/>
            <p:nvPr/>
          </p:nvSpPr>
          <p:spPr>
            <a:xfrm>
              <a:off x="8273371" y="353088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5 000</a:t>
              </a:r>
            </a:p>
          </p:txBody>
        </p:sp>
      </p:grpSp>
      <p:grpSp>
        <p:nvGrpSpPr>
          <p:cNvPr id="33" name="PHẠM DUYÊN 20 - 9Slide.vn">
            <a:extLst>
              <a:ext uri="{FF2B5EF4-FFF2-40B4-BE49-F238E27FC236}">
                <a16:creationId xmlns:a16="http://schemas.microsoft.com/office/drawing/2014/main" id="{FCE1D2DD-2E6E-0E1C-96F2-03F92F605C63}"/>
              </a:ext>
            </a:extLst>
          </p:cNvPr>
          <p:cNvGrpSpPr/>
          <p:nvPr/>
        </p:nvGrpSpPr>
        <p:grpSpPr>
          <a:xfrm>
            <a:off x="6507271" y="1711612"/>
            <a:ext cx="4151276" cy="698253"/>
            <a:chOff x="6139486" y="3667078"/>
            <a:chExt cx="4151275" cy="6982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8160EA-199A-C43F-59B8-2BAE6929E935}"/>
                </a:ext>
              </a:extLst>
            </p:cNvPr>
            <p:cNvSpPr txBox="1"/>
            <p:nvPr/>
          </p:nvSpPr>
          <p:spPr>
            <a:xfrm>
              <a:off x="7960659" y="3667078"/>
              <a:ext cx="1633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1 000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B70653-50C9-14E4-9337-2BEA20E6DF1D}"/>
                </a:ext>
              </a:extLst>
            </p:cNvPr>
            <p:cNvSpPr txBox="1"/>
            <p:nvPr/>
          </p:nvSpPr>
          <p:spPr>
            <a:xfrm>
              <a:off x="6515800" y="3719000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3 500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9E3DE1D-E44A-1DD2-E86E-03C003A3715F}"/>
                </a:ext>
              </a:extLst>
            </p:cNvPr>
            <p:cNvSpPr txBox="1"/>
            <p:nvPr/>
          </p:nvSpPr>
          <p:spPr>
            <a:xfrm>
              <a:off x="7693385" y="37190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78632F-DA72-7DD4-4678-533F966A6F9A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05945">
                      <a:lumMod val="75000"/>
                    </a:srgbClr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BC5021-F6D7-6FFC-6347-884E729C2B4C}"/>
                </a:ext>
              </a:extLst>
            </p:cNvPr>
            <p:cNvSpPr txBox="1"/>
            <p:nvPr/>
          </p:nvSpPr>
          <p:spPr>
            <a:xfrm>
              <a:off x="9293832" y="371900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5CD94D-06F1-7E48-3A71-456384E08713}"/>
                </a:ext>
              </a:extLst>
            </p:cNvPr>
            <p:cNvSpPr txBox="1"/>
            <p:nvPr/>
          </p:nvSpPr>
          <p:spPr>
            <a:xfrm>
              <a:off x="6139486" y="3719000"/>
              <a:ext cx="566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#9Slide03 Sofia Pro Soft"/>
                  <a:ea typeface="+mn-ea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40" name="PHẠM DUYÊN 21 - 9Slide.vn">
            <a:extLst>
              <a:ext uri="{FF2B5EF4-FFF2-40B4-BE49-F238E27FC236}">
                <a16:creationId xmlns:a16="http://schemas.microsoft.com/office/drawing/2014/main" id="{598C7EF8-7D0F-661D-3689-C89323D63A64}"/>
              </a:ext>
            </a:extLst>
          </p:cNvPr>
          <p:cNvGrpSpPr/>
          <p:nvPr/>
        </p:nvGrpSpPr>
        <p:grpSpPr>
          <a:xfrm>
            <a:off x="10153618" y="1706433"/>
            <a:ext cx="1338829" cy="646331"/>
            <a:chOff x="8273371" y="3530887"/>
            <a:chExt cx="1338828" cy="646331"/>
          </a:xfrm>
        </p:grpSpPr>
        <p:sp>
          <p:nvSpPr>
            <p:cNvPr id="41" name="Jellyfish 17 - 9Slide.vn">
              <a:extLst>
                <a:ext uri="{FF2B5EF4-FFF2-40B4-BE49-F238E27FC236}">
                  <a16:creationId xmlns:a16="http://schemas.microsoft.com/office/drawing/2014/main" id="{6ADD529F-706C-CEC6-C473-B4F10FCC4134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492CEF-DA6D-C755-E7F1-64B5506798DC}"/>
                </a:ext>
              </a:extLst>
            </p:cNvPr>
            <p:cNvSpPr txBox="1"/>
            <p:nvPr/>
          </p:nvSpPr>
          <p:spPr>
            <a:xfrm>
              <a:off x="8273371" y="353088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2 500</a:t>
              </a:r>
            </a:p>
          </p:txBody>
        </p:sp>
      </p:grpSp>
      <p:grpSp>
        <p:nvGrpSpPr>
          <p:cNvPr id="50" name="PHẠM DUYÊN 23 - 9Slide.vn">
            <a:extLst>
              <a:ext uri="{FF2B5EF4-FFF2-40B4-BE49-F238E27FC236}">
                <a16:creationId xmlns:a16="http://schemas.microsoft.com/office/drawing/2014/main" id="{95883122-9631-3B57-89A1-58488F62AF7A}"/>
              </a:ext>
            </a:extLst>
          </p:cNvPr>
          <p:cNvGrpSpPr/>
          <p:nvPr/>
        </p:nvGrpSpPr>
        <p:grpSpPr>
          <a:xfrm>
            <a:off x="4332748" y="2641886"/>
            <a:ext cx="1338829" cy="646331"/>
            <a:chOff x="8273371" y="3530887"/>
            <a:chExt cx="1338828" cy="646331"/>
          </a:xfrm>
        </p:grpSpPr>
        <p:sp>
          <p:nvSpPr>
            <p:cNvPr id="51" name="Jellyfish 17 - 9Slide.vn">
              <a:extLst>
                <a:ext uri="{FF2B5EF4-FFF2-40B4-BE49-F238E27FC236}">
                  <a16:creationId xmlns:a16="http://schemas.microsoft.com/office/drawing/2014/main" id="{FDC5367B-0FA0-0866-9136-EA4D3889120D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F9327C-3078-755E-433D-A61A136ED0C9}"/>
                </a:ext>
              </a:extLst>
            </p:cNvPr>
            <p:cNvSpPr txBox="1"/>
            <p:nvPr/>
          </p:nvSpPr>
          <p:spPr>
            <a:xfrm>
              <a:off x="8273371" y="353088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6 100</a:t>
              </a:r>
            </a:p>
          </p:txBody>
        </p:sp>
      </p:grpSp>
      <p:grpSp>
        <p:nvGrpSpPr>
          <p:cNvPr id="53" name="PHẠM DUYÊN 25 - 9Slide.vn">
            <a:extLst>
              <a:ext uri="{FF2B5EF4-FFF2-40B4-BE49-F238E27FC236}">
                <a16:creationId xmlns:a16="http://schemas.microsoft.com/office/drawing/2014/main" id="{6BBEA3A9-C07D-4F45-285B-9589B9813EEB}"/>
              </a:ext>
            </a:extLst>
          </p:cNvPr>
          <p:cNvGrpSpPr/>
          <p:nvPr/>
        </p:nvGrpSpPr>
        <p:grpSpPr>
          <a:xfrm>
            <a:off x="10166896" y="2639929"/>
            <a:ext cx="1338829" cy="646331"/>
            <a:chOff x="8273371" y="3530887"/>
            <a:chExt cx="1338828" cy="646331"/>
          </a:xfrm>
        </p:grpSpPr>
        <p:sp>
          <p:nvSpPr>
            <p:cNvPr id="54" name="Jellyfish 17 - 9Slide.vn">
              <a:extLst>
                <a:ext uri="{FF2B5EF4-FFF2-40B4-BE49-F238E27FC236}">
                  <a16:creationId xmlns:a16="http://schemas.microsoft.com/office/drawing/2014/main" id="{85A4FEAB-CD56-F214-04D6-7C72AC6B764A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8BA519-362F-06F7-DD25-204308066918}"/>
                </a:ext>
              </a:extLst>
            </p:cNvPr>
            <p:cNvSpPr txBox="1"/>
            <p:nvPr/>
          </p:nvSpPr>
          <p:spPr>
            <a:xfrm>
              <a:off x="8273371" y="353088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2 400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176F75B-8903-AAC9-B2E1-714762C5A1A2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0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4" y="544346"/>
            <a:ext cx="435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4" name="PHẠM DUYÊN 3 - 9Slide.vn">
            <a:extLst>
              <a:ext uri="{FF2B5EF4-FFF2-40B4-BE49-F238E27FC236}">
                <a16:creationId xmlns:a16="http://schemas.microsoft.com/office/drawing/2014/main" id="{95285F0A-B163-E397-870A-2174C69A7C7D}"/>
              </a:ext>
            </a:extLst>
          </p:cNvPr>
          <p:cNvSpPr txBox="1"/>
          <p:nvPr/>
        </p:nvSpPr>
        <p:spPr>
          <a:xfrm>
            <a:off x="417521" y="2248230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6 378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2 549 </a:t>
            </a:r>
          </a:p>
        </p:txBody>
      </p:sp>
      <p:sp>
        <p:nvSpPr>
          <p:cNvPr id="95" name="PHẠM DUYÊN 4 - 9Slide.vn">
            <a:extLst>
              <a:ext uri="{FF2B5EF4-FFF2-40B4-BE49-F238E27FC236}">
                <a16:creationId xmlns:a16="http://schemas.microsoft.com/office/drawing/2014/main" id="{0BC54497-D1C8-0204-1A71-5F640F145CD6}"/>
              </a:ext>
            </a:extLst>
          </p:cNvPr>
          <p:cNvSpPr/>
          <p:nvPr/>
        </p:nvSpPr>
        <p:spPr>
          <a:xfrm>
            <a:off x="483851" y="2169454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PHẠM DUYÊN 3 - 9Slide.vn">
            <a:extLst>
              <a:ext uri="{FF2B5EF4-FFF2-40B4-BE49-F238E27FC236}">
                <a16:creationId xmlns:a16="http://schemas.microsoft.com/office/drawing/2014/main" id="{0F272759-1F21-5E91-D7B4-E590B30712E9}"/>
              </a:ext>
            </a:extLst>
          </p:cNvPr>
          <p:cNvSpPr txBox="1"/>
          <p:nvPr/>
        </p:nvSpPr>
        <p:spPr>
          <a:xfrm>
            <a:off x="3281020" y="2200450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5 624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4 718</a:t>
            </a:r>
          </a:p>
        </p:txBody>
      </p:sp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A25CD89C-1F48-EA35-A6DF-84A1FE066662}"/>
              </a:ext>
            </a:extLst>
          </p:cNvPr>
          <p:cNvSpPr/>
          <p:nvPr/>
        </p:nvSpPr>
        <p:spPr>
          <a:xfrm>
            <a:off x="3331028" y="2131929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D8C188F0-C35B-DFB9-5D90-F59725F05C14}"/>
              </a:ext>
            </a:extLst>
          </p:cNvPr>
          <p:cNvSpPr/>
          <p:nvPr/>
        </p:nvSpPr>
        <p:spPr>
          <a:xfrm>
            <a:off x="6244535" y="2127599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F7F7F4D5-AAA3-A9ED-CCA6-DB2860769E03}"/>
              </a:ext>
            </a:extLst>
          </p:cNvPr>
          <p:cNvSpPr/>
          <p:nvPr/>
        </p:nvSpPr>
        <p:spPr>
          <a:xfrm>
            <a:off x="9087517" y="2085744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HẠM DUYÊN 3 - 9Slide.vn">
            <a:extLst>
              <a:ext uri="{FF2B5EF4-FFF2-40B4-BE49-F238E27FC236}">
                <a16:creationId xmlns:a16="http://schemas.microsoft.com/office/drawing/2014/main" id="{1F648EEC-33BF-E41D-8B51-E773065E0358}"/>
              </a:ext>
            </a:extLst>
          </p:cNvPr>
          <p:cNvSpPr txBox="1"/>
          <p:nvPr/>
        </p:nvSpPr>
        <p:spPr>
          <a:xfrm>
            <a:off x="6509842" y="2180899"/>
            <a:ext cx="218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4 628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719</a:t>
            </a:r>
          </a:p>
        </p:txBody>
      </p:sp>
      <p:sp>
        <p:nvSpPr>
          <p:cNvPr id="18" name="PHẠM DUYÊN 3 - 9Slide.vn">
            <a:extLst>
              <a:ext uri="{FF2B5EF4-FFF2-40B4-BE49-F238E27FC236}">
                <a16:creationId xmlns:a16="http://schemas.microsoft.com/office/drawing/2014/main" id="{F473B16E-74F5-63F9-1BBE-D87F466E10CD}"/>
              </a:ext>
            </a:extLst>
          </p:cNvPr>
          <p:cNvSpPr txBox="1"/>
          <p:nvPr/>
        </p:nvSpPr>
        <p:spPr>
          <a:xfrm>
            <a:off x="9372994" y="2180899"/>
            <a:ext cx="19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8 372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39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33CB5B09-C31B-F6F8-628D-72763A508081}"/>
              </a:ext>
            </a:extLst>
          </p:cNvPr>
          <p:cNvSpPr/>
          <p:nvPr/>
        </p:nvSpPr>
        <p:spPr>
          <a:xfrm>
            <a:off x="4758103" y="3607225"/>
            <a:ext cx="2675794" cy="166914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95CEC-B7F8-7959-4071-F2F6DE078C7D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4" y="544346"/>
            <a:ext cx="435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4" name="PHẠM DUYÊN 3 - 9Slide.vn">
            <a:extLst>
              <a:ext uri="{FF2B5EF4-FFF2-40B4-BE49-F238E27FC236}">
                <a16:creationId xmlns:a16="http://schemas.microsoft.com/office/drawing/2014/main" id="{95285F0A-B163-E397-870A-2174C69A7C7D}"/>
              </a:ext>
            </a:extLst>
          </p:cNvPr>
          <p:cNvSpPr txBox="1"/>
          <p:nvPr/>
        </p:nvSpPr>
        <p:spPr>
          <a:xfrm>
            <a:off x="417521" y="2248230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6 378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2 549 </a:t>
            </a:r>
          </a:p>
        </p:txBody>
      </p:sp>
      <p:sp>
        <p:nvSpPr>
          <p:cNvPr id="95" name="PHẠM DUYÊN 4 - 9Slide.vn">
            <a:extLst>
              <a:ext uri="{FF2B5EF4-FFF2-40B4-BE49-F238E27FC236}">
                <a16:creationId xmlns:a16="http://schemas.microsoft.com/office/drawing/2014/main" id="{0BC54497-D1C8-0204-1A71-5F640F145CD6}"/>
              </a:ext>
            </a:extLst>
          </p:cNvPr>
          <p:cNvSpPr/>
          <p:nvPr/>
        </p:nvSpPr>
        <p:spPr>
          <a:xfrm>
            <a:off x="483851" y="2169454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PHẠM DUYÊN 3 - 9Slide.vn">
            <a:extLst>
              <a:ext uri="{FF2B5EF4-FFF2-40B4-BE49-F238E27FC236}">
                <a16:creationId xmlns:a16="http://schemas.microsoft.com/office/drawing/2014/main" id="{0F272759-1F21-5E91-D7B4-E590B30712E9}"/>
              </a:ext>
            </a:extLst>
          </p:cNvPr>
          <p:cNvSpPr txBox="1"/>
          <p:nvPr/>
        </p:nvSpPr>
        <p:spPr>
          <a:xfrm>
            <a:off x="3281020" y="2200450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5 624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4 718</a:t>
            </a:r>
          </a:p>
        </p:txBody>
      </p:sp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A25CD89C-1F48-EA35-A6DF-84A1FE066662}"/>
              </a:ext>
            </a:extLst>
          </p:cNvPr>
          <p:cNvSpPr/>
          <p:nvPr/>
        </p:nvSpPr>
        <p:spPr>
          <a:xfrm>
            <a:off x="3331028" y="2131929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D8C188F0-C35B-DFB9-5D90-F59725F05C14}"/>
              </a:ext>
            </a:extLst>
          </p:cNvPr>
          <p:cNvSpPr/>
          <p:nvPr/>
        </p:nvSpPr>
        <p:spPr>
          <a:xfrm>
            <a:off x="6244535" y="2127599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F7F7F4D5-AAA3-A9ED-CCA6-DB2860769E03}"/>
              </a:ext>
            </a:extLst>
          </p:cNvPr>
          <p:cNvSpPr/>
          <p:nvPr/>
        </p:nvSpPr>
        <p:spPr>
          <a:xfrm>
            <a:off x="9087517" y="2085744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HẠM DUYÊN 3 - 9Slide.vn">
            <a:extLst>
              <a:ext uri="{FF2B5EF4-FFF2-40B4-BE49-F238E27FC236}">
                <a16:creationId xmlns:a16="http://schemas.microsoft.com/office/drawing/2014/main" id="{1F648EEC-33BF-E41D-8B51-E773065E0358}"/>
              </a:ext>
            </a:extLst>
          </p:cNvPr>
          <p:cNvSpPr txBox="1"/>
          <p:nvPr/>
        </p:nvSpPr>
        <p:spPr>
          <a:xfrm>
            <a:off x="6509842" y="2180899"/>
            <a:ext cx="218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4 628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719</a:t>
            </a:r>
          </a:p>
        </p:txBody>
      </p:sp>
      <p:sp>
        <p:nvSpPr>
          <p:cNvPr id="18" name="PHẠM DUYÊN 3 - 9Slide.vn">
            <a:extLst>
              <a:ext uri="{FF2B5EF4-FFF2-40B4-BE49-F238E27FC236}">
                <a16:creationId xmlns:a16="http://schemas.microsoft.com/office/drawing/2014/main" id="{F473B16E-74F5-63F9-1BBE-D87F466E10CD}"/>
              </a:ext>
            </a:extLst>
          </p:cNvPr>
          <p:cNvSpPr txBox="1"/>
          <p:nvPr/>
        </p:nvSpPr>
        <p:spPr>
          <a:xfrm>
            <a:off x="9372994" y="2180899"/>
            <a:ext cx="19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8 372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39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BB5D2D-0568-A5E6-5924-E01C8EEA2463}"/>
              </a:ext>
            </a:extLst>
          </p:cNvPr>
          <p:cNvGrpSpPr/>
          <p:nvPr/>
        </p:nvGrpSpPr>
        <p:grpSpPr>
          <a:xfrm>
            <a:off x="728547" y="3354674"/>
            <a:ext cx="1627194" cy="1686057"/>
            <a:chOff x="1054012" y="2750240"/>
            <a:chExt cx="1627194" cy="1686057"/>
          </a:xfrm>
        </p:grpSpPr>
        <p:sp>
          <p:nvSpPr>
            <p:cNvPr id="20" name="PHẠM DUYÊN 5 - 9Slide.vn">
              <a:extLst>
                <a:ext uri="{FF2B5EF4-FFF2-40B4-BE49-F238E27FC236}">
                  <a16:creationId xmlns:a16="http://schemas.microsoft.com/office/drawing/2014/main" id="{D0C69440-9AC3-750C-A33A-3A2DEB2494A4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D07987C-4C03-E644-BA53-2C20DDFF9C07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6 378 </a:t>
              </a:r>
            </a:p>
          </p:txBody>
        </p:sp>
        <p:sp>
          <p:nvSpPr>
            <p:cNvPr id="22" name="PHẠM DUYÊN 3 - 9Slide.vn">
              <a:extLst>
                <a:ext uri="{FF2B5EF4-FFF2-40B4-BE49-F238E27FC236}">
                  <a16:creationId xmlns:a16="http://schemas.microsoft.com/office/drawing/2014/main" id="{6A42A09E-A2C4-F30B-1D82-2832921D7DD1}"/>
                </a:ext>
              </a:extLst>
            </p:cNvPr>
            <p:cNvSpPr txBox="1"/>
            <p:nvPr/>
          </p:nvSpPr>
          <p:spPr>
            <a:xfrm>
              <a:off x="1351852" y="3322931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2 549</a:t>
              </a:r>
            </a:p>
          </p:txBody>
        </p:sp>
        <p:cxnSp>
          <p:nvCxnSpPr>
            <p:cNvPr id="23" name="PHẠM DUYÊN 6 - 9Slide.vn">
              <a:extLst>
                <a:ext uri="{FF2B5EF4-FFF2-40B4-BE49-F238E27FC236}">
                  <a16:creationId xmlns:a16="http://schemas.microsoft.com/office/drawing/2014/main" id="{DE21DAFF-C094-2BE8-CD75-D3BCBDB4D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HẠM DUYÊN 3 - 9Slide.vn">
              <a:extLst>
                <a:ext uri="{FF2B5EF4-FFF2-40B4-BE49-F238E27FC236}">
                  <a16:creationId xmlns:a16="http://schemas.microsoft.com/office/drawing/2014/main" id="{2EB6A6FF-16CD-793D-148B-C0AD99CA2C1B}"/>
                </a:ext>
              </a:extLst>
            </p:cNvPr>
            <p:cNvSpPr txBox="1"/>
            <p:nvPr/>
          </p:nvSpPr>
          <p:spPr>
            <a:xfrm>
              <a:off x="1351852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3 829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995B4A-4540-E125-5D8A-35C84C88BBD5}"/>
              </a:ext>
            </a:extLst>
          </p:cNvPr>
          <p:cNvGrpSpPr/>
          <p:nvPr/>
        </p:nvGrpSpPr>
        <p:grpSpPr>
          <a:xfrm>
            <a:off x="3484663" y="3279020"/>
            <a:ext cx="1779228" cy="1705133"/>
            <a:chOff x="1054012" y="2750240"/>
            <a:chExt cx="1779228" cy="1705133"/>
          </a:xfrm>
        </p:grpSpPr>
        <p:sp>
          <p:nvSpPr>
            <p:cNvPr id="9" name="PHẠM DUYÊN 5 - 9Slide.vn">
              <a:extLst>
                <a:ext uri="{FF2B5EF4-FFF2-40B4-BE49-F238E27FC236}">
                  <a16:creationId xmlns:a16="http://schemas.microsoft.com/office/drawing/2014/main" id="{9E3C3335-664A-4333-09EC-6077958F2A09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0" name="PHẠM DUYÊN 3 - 9Slide.vn">
              <a:extLst>
                <a:ext uri="{FF2B5EF4-FFF2-40B4-BE49-F238E27FC236}">
                  <a16:creationId xmlns:a16="http://schemas.microsoft.com/office/drawing/2014/main" id="{37BCD47E-E233-39DE-4792-F8C749B055F1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5 624</a:t>
              </a:r>
            </a:p>
          </p:txBody>
        </p:sp>
        <p:sp>
          <p:nvSpPr>
            <p:cNvPr id="11" name="PHẠM DUYÊN 3 - 9Slide.vn">
              <a:extLst>
                <a:ext uri="{FF2B5EF4-FFF2-40B4-BE49-F238E27FC236}">
                  <a16:creationId xmlns:a16="http://schemas.microsoft.com/office/drawing/2014/main" id="{07CB8EE5-C08A-79DB-C47F-1B3A1AC4813E}"/>
                </a:ext>
              </a:extLst>
            </p:cNvPr>
            <p:cNvSpPr txBox="1"/>
            <p:nvPr/>
          </p:nvSpPr>
          <p:spPr>
            <a:xfrm>
              <a:off x="1351852" y="3322931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4 718</a:t>
              </a:r>
            </a:p>
          </p:txBody>
        </p:sp>
        <p:cxnSp>
          <p:nvCxnSpPr>
            <p:cNvPr id="12" name="PHẠM DUYÊN 6 - 9Slide.vn">
              <a:extLst>
                <a:ext uri="{FF2B5EF4-FFF2-40B4-BE49-F238E27FC236}">
                  <a16:creationId xmlns:a16="http://schemas.microsoft.com/office/drawing/2014/main" id="{565E6131-1FA7-2B08-36B9-53933D2CA0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HẠM DUYÊN 3 - 9Slide.vn">
              <a:extLst>
                <a:ext uri="{FF2B5EF4-FFF2-40B4-BE49-F238E27FC236}">
                  <a16:creationId xmlns:a16="http://schemas.microsoft.com/office/drawing/2014/main" id="{C9092B0D-764B-A2F2-4DD1-E3F57082C211}"/>
                </a:ext>
              </a:extLst>
            </p:cNvPr>
            <p:cNvSpPr txBox="1"/>
            <p:nvPr/>
          </p:nvSpPr>
          <p:spPr>
            <a:xfrm>
              <a:off x="1503886" y="3932153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906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4BE00-9828-03C6-2D51-5C202ACE0D65}"/>
              </a:ext>
            </a:extLst>
          </p:cNvPr>
          <p:cNvGrpSpPr/>
          <p:nvPr/>
        </p:nvGrpSpPr>
        <p:grpSpPr>
          <a:xfrm>
            <a:off x="6614550" y="3239316"/>
            <a:ext cx="1751179" cy="1686057"/>
            <a:chOff x="1054012" y="2750240"/>
            <a:chExt cx="1751179" cy="1686057"/>
          </a:xfrm>
        </p:grpSpPr>
        <p:sp>
          <p:nvSpPr>
            <p:cNvPr id="24" name="PHẠM DUYÊN 5 - 9Slide.vn">
              <a:extLst>
                <a:ext uri="{FF2B5EF4-FFF2-40B4-BE49-F238E27FC236}">
                  <a16:creationId xmlns:a16="http://schemas.microsoft.com/office/drawing/2014/main" id="{3AF34813-BCD1-A400-D9BA-BC1B6BD06B69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0DC9B2D5-5835-DB7C-D016-044A1F2203C0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4 628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C6AD7983-1F79-FBED-B7D1-B254DCD754C0}"/>
                </a:ext>
              </a:extLst>
            </p:cNvPr>
            <p:cNvSpPr txBox="1"/>
            <p:nvPr/>
          </p:nvSpPr>
          <p:spPr>
            <a:xfrm>
              <a:off x="1475837" y="3322931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719</a:t>
              </a:r>
            </a:p>
          </p:txBody>
        </p:sp>
        <p:cxnSp>
          <p:nvCxnSpPr>
            <p:cNvPr id="29" name="PHẠM DUYÊN 6 - 9Slide.vn">
              <a:extLst>
                <a:ext uri="{FF2B5EF4-FFF2-40B4-BE49-F238E27FC236}">
                  <a16:creationId xmlns:a16="http://schemas.microsoft.com/office/drawing/2014/main" id="{BEC680E9-3339-86C0-A5A1-F623E4340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HẠM DUYÊN 3 - 9Slide.vn">
              <a:extLst>
                <a:ext uri="{FF2B5EF4-FFF2-40B4-BE49-F238E27FC236}">
                  <a16:creationId xmlns:a16="http://schemas.microsoft.com/office/drawing/2014/main" id="{3635B0EC-B227-9F8B-31ED-143B235DD6BC}"/>
                </a:ext>
              </a:extLst>
            </p:cNvPr>
            <p:cNvSpPr txBox="1"/>
            <p:nvPr/>
          </p:nvSpPr>
          <p:spPr>
            <a:xfrm>
              <a:off x="1351852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3 909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AA0664-679C-80A4-88E0-C21F8F575358}"/>
              </a:ext>
            </a:extLst>
          </p:cNvPr>
          <p:cNvGrpSpPr/>
          <p:nvPr/>
        </p:nvGrpSpPr>
        <p:grpSpPr>
          <a:xfrm>
            <a:off x="9459727" y="3159728"/>
            <a:ext cx="1813171" cy="1686057"/>
            <a:chOff x="1054012" y="2750240"/>
            <a:chExt cx="1813171" cy="1686057"/>
          </a:xfrm>
        </p:grpSpPr>
        <p:sp>
          <p:nvSpPr>
            <p:cNvPr id="64" name="PHẠM DUYÊN 5 - 9Slide.vn">
              <a:extLst>
                <a:ext uri="{FF2B5EF4-FFF2-40B4-BE49-F238E27FC236}">
                  <a16:creationId xmlns:a16="http://schemas.microsoft.com/office/drawing/2014/main" id="{3BC020EB-2B92-5468-3B6A-1B15DAAE415D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5" name="PHẠM DUYÊN 3 - 9Slide.vn">
              <a:extLst>
                <a:ext uri="{FF2B5EF4-FFF2-40B4-BE49-F238E27FC236}">
                  <a16:creationId xmlns:a16="http://schemas.microsoft.com/office/drawing/2014/main" id="{6A1B3780-0954-96B4-5F5D-F265FAA2D01A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8 372</a:t>
              </a:r>
            </a:p>
          </p:txBody>
        </p:sp>
        <p:sp>
          <p:nvSpPr>
            <p:cNvPr id="66" name="PHẠM DUYÊN 3 - 9Slide.vn">
              <a:extLst>
                <a:ext uri="{FF2B5EF4-FFF2-40B4-BE49-F238E27FC236}">
                  <a16:creationId xmlns:a16="http://schemas.microsoft.com/office/drawing/2014/main" id="{CB883989-DA04-9172-FF53-A7F398BE1B87}"/>
                </a:ext>
              </a:extLst>
            </p:cNvPr>
            <p:cNvSpPr txBox="1"/>
            <p:nvPr/>
          </p:nvSpPr>
          <p:spPr>
            <a:xfrm>
              <a:off x="1537829" y="3322931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39</a:t>
              </a:r>
            </a:p>
          </p:txBody>
        </p:sp>
        <p:cxnSp>
          <p:nvCxnSpPr>
            <p:cNvPr id="67" name="PHẠM DUYÊN 6 - 9Slide.vn">
              <a:extLst>
                <a:ext uri="{FF2B5EF4-FFF2-40B4-BE49-F238E27FC236}">
                  <a16:creationId xmlns:a16="http://schemas.microsoft.com/office/drawing/2014/main" id="{0EFA89DB-19EC-CDE4-CEF1-8F61998A0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HẠM DUYÊN 3 - 9Slide.vn">
              <a:extLst>
                <a:ext uri="{FF2B5EF4-FFF2-40B4-BE49-F238E27FC236}">
                  <a16:creationId xmlns:a16="http://schemas.microsoft.com/office/drawing/2014/main" id="{239FC5E9-8C9B-FD4B-F433-2B8E58EFCB35}"/>
                </a:ext>
              </a:extLst>
            </p:cNvPr>
            <p:cNvSpPr txBox="1"/>
            <p:nvPr/>
          </p:nvSpPr>
          <p:spPr>
            <a:xfrm>
              <a:off x="1320856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8 333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60349965-E79F-4D79-F77A-614E79F9F8E5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51F054AB-4E0C-11E9-508A-D2D2B8CB7594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E2DD9F-2317-0646-D55E-076556AAAD8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5F5ADDC-B978-333F-B3D7-E88A2DB7F8A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E546493-0654-57E2-60AC-97706669CDC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D227B0-2693-0F60-F974-84F06934ADF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6CB8DE8-7B95-D87D-F848-CEFCF3DD021B}"/>
              </a:ext>
            </a:extLst>
          </p:cNvPr>
          <p:cNvSpPr txBox="1"/>
          <p:nvPr/>
        </p:nvSpPr>
        <p:spPr>
          <a:xfrm>
            <a:off x="1472495" y="600913"/>
            <a:ext cx="10214679" cy="1791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xe chở 9 000 </a:t>
            </a:r>
            <a:r>
              <a:rPr kumimoji="0" lang="en-US" sz="34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34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dầu. Lần đầu, xe bơm 2 500 </a:t>
            </a:r>
            <a:r>
              <a:rPr kumimoji="0" lang="en-US" sz="34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kumimoji="0" lang="vi-VN" sz="34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dầu vào một trạm xăng dầu. Lần sau, xe bơm 2 200 </a:t>
            </a:r>
            <a:r>
              <a:rPr kumimoji="0" lang="en-US" sz="34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kumimoji="0" lang="vi-VN" sz="34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dầu vào một trạm khác. Hỏi trong xe còn lại bao nhiêu lít dầu?</a:t>
            </a:r>
            <a:endParaRPr kumimoji="0" lang="en-US" sz="3400" b="0" i="0" u="none" strike="noStrike" kern="1200" cap="none" spc="-173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D6F20F7A-410F-98CD-E0EC-BEE2D721D83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267201" y="3461213"/>
            <a:ext cx="833183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Có: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65F91522-40FB-D1AF-250D-A6A599B225B4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267201" y="4097396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Lần đầu: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A1004D03-C419-159F-83D9-0AD81AE288FB}"/>
              </a:ext>
            </a:extLst>
          </p:cNvPr>
          <p:cNvSpPr txBox="1"/>
          <p:nvPr/>
        </p:nvSpPr>
        <p:spPr>
          <a:xfrm>
            <a:off x="5029200" y="26670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DF6FE8EB-4F8A-4CEC-E95E-A1492BDE5D88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029200" y="3461213"/>
            <a:ext cx="2575767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9 000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  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4 - 9Slide.vn">
            <a:extLst>
              <a:ext uri="{FF2B5EF4-FFF2-40B4-BE49-F238E27FC236}">
                <a16:creationId xmlns:a16="http://schemas.microsoft.com/office/drawing/2014/main" id="{84016DF6-E8A7-122B-8448-41DC84A2FE9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943601" y="4097396"/>
            <a:ext cx="1813317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2 500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4 - 9Slide.vn">
            <a:extLst>
              <a:ext uri="{FF2B5EF4-FFF2-40B4-BE49-F238E27FC236}">
                <a16:creationId xmlns:a16="http://schemas.microsoft.com/office/drawing/2014/main" id="{DC75D446-4D2A-528F-D57F-6023AB2B4EA7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267201" y="4733579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Lần sau: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46C70BF2-B490-7448-2165-377B71C87EF1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943601" y="4733579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2 200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F0AEA8F2-287E-3508-54BA-F297319BDBF5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267201" y="5369761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Còn lại: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1" name="PHẠM DUYÊN 4 - 9Slide.vn">
            <a:extLst>
              <a:ext uri="{FF2B5EF4-FFF2-40B4-BE49-F238E27FC236}">
                <a16:creationId xmlns:a16="http://schemas.microsoft.com/office/drawing/2014/main" id="{2A28CF74-CF58-8B50-AC0A-908FF2863303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943601" y="5369761"/>
            <a:ext cx="22860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...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 </a:t>
            </a:r>
            <a:r>
              <a:rPr kumimoji="0" lang="en-US" sz="3200" b="1" i="0" u="none" strike="noStrike" kern="1200" cap="none" spc="-173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3FC22B-078F-3B16-2EDE-6C393FE5D369}"/>
              </a:ext>
            </a:extLst>
          </p:cNvPr>
          <p:cNvCxnSpPr>
            <a:cxnSpLocks/>
          </p:cNvCxnSpPr>
          <p:nvPr/>
        </p:nvCxnSpPr>
        <p:spPr>
          <a:xfrm>
            <a:off x="2880427" y="1152121"/>
            <a:ext cx="23889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437318-F78E-DDB0-D104-E24367F39C0A}"/>
              </a:ext>
            </a:extLst>
          </p:cNvPr>
          <p:cNvCxnSpPr>
            <a:cxnSpLocks/>
          </p:cNvCxnSpPr>
          <p:nvPr/>
        </p:nvCxnSpPr>
        <p:spPr>
          <a:xfrm>
            <a:off x="5569848" y="1152121"/>
            <a:ext cx="4674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4AC58-4AC3-81B2-0D22-D9CD312FA70F}"/>
              </a:ext>
            </a:extLst>
          </p:cNvPr>
          <p:cNvCxnSpPr>
            <a:cxnSpLocks/>
          </p:cNvCxnSpPr>
          <p:nvPr/>
        </p:nvCxnSpPr>
        <p:spPr>
          <a:xfrm>
            <a:off x="4032933" y="1707477"/>
            <a:ext cx="4537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3E9828-7C69-97FD-CD53-E878D030229A}"/>
              </a:ext>
            </a:extLst>
          </p:cNvPr>
          <p:cNvCxnSpPr>
            <a:cxnSpLocks/>
          </p:cNvCxnSpPr>
          <p:nvPr/>
        </p:nvCxnSpPr>
        <p:spPr>
          <a:xfrm>
            <a:off x="2374614" y="2280912"/>
            <a:ext cx="4674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B0149C24-68D7-9154-3840-FF8F9ACC4D6E}"/>
              </a:ext>
            </a:extLst>
          </p:cNvPr>
          <p:cNvSpPr/>
          <p:nvPr/>
        </p:nvSpPr>
        <p:spPr>
          <a:xfrm>
            <a:off x="8415703" y="3607225"/>
            <a:ext cx="2675794" cy="166914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30AA0-83BE-AD42-B2BB-3ECA55EA0C73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2F2C7033-789F-F8FD-DB9E-8787D5497082}"/>
              </a:ext>
            </a:extLst>
          </p:cNvPr>
          <p:cNvSpPr>
            <a:spLocks/>
          </p:cNvSpPr>
          <p:nvPr/>
        </p:nvSpPr>
        <p:spPr>
          <a:xfrm>
            <a:off x="4250708" y="1030514"/>
            <a:ext cx="7418520" cy="4394989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"/>
              <a:ea typeface="+mn-ea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51F054AB-4E0C-11E9-508A-D2D2B8CB7594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E2DD9F-2317-0646-D55E-076556AAAD8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5F5ADDC-B978-333F-B3D7-E88A2DB7F8A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E546493-0654-57E2-60AC-97706669CDC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D227B0-2693-0F60-F974-84F06934ADF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D6F20F7A-410F-98CD-E0EC-BEE2D721D83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22772" y="2089613"/>
            <a:ext cx="833183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Có: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65F91522-40FB-D1AF-250D-A6A599B225B4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22772" y="2725796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Lần đầu: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A1004D03-C419-159F-83D9-0AD81AE288FB}"/>
              </a:ext>
            </a:extLst>
          </p:cNvPr>
          <p:cNvSpPr txBox="1"/>
          <p:nvPr/>
        </p:nvSpPr>
        <p:spPr>
          <a:xfrm>
            <a:off x="1284771" y="12954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DF6FE8EB-4F8A-4CEC-E95E-A1492BDE5D88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284771" y="2089613"/>
            <a:ext cx="2575767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9 000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  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4 - 9Slide.vn">
            <a:extLst>
              <a:ext uri="{FF2B5EF4-FFF2-40B4-BE49-F238E27FC236}">
                <a16:creationId xmlns:a16="http://schemas.microsoft.com/office/drawing/2014/main" id="{84016DF6-E8A7-122B-8448-41DC84A2FE9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199172" y="2725796"/>
            <a:ext cx="1813317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2 500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4 - 9Slide.vn">
            <a:extLst>
              <a:ext uri="{FF2B5EF4-FFF2-40B4-BE49-F238E27FC236}">
                <a16:creationId xmlns:a16="http://schemas.microsoft.com/office/drawing/2014/main" id="{DC75D446-4D2A-528F-D57F-6023AB2B4EA7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22772" y="3361979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Lần sau: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46C70BF2-B490-7448-2165-377B71C87EF1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199172" y="3361979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2 200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F0AEA8F2-287E-3508-54BA-F297319BDBF5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22772" y="3998161"/>
            <a:ext cx="17526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Còn lại: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1" name="PHẠM DUYÊN 4 - 9Slide.vn">
            <a:extLst>
              <a:ext uri="{FF2B5EF4-FFF2-40B4-BE49-F238E27FC236}">
                <a16:creationId xmlns:a16="http://schemas.microsoft.com/office/drawing/2014/main" id="{2A28CF74-CF58-8B50-AC0A-908FF2863303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199172" y="3997843"/>
            <a:ext cx="22860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...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 </a:t>
            </a:r>
            <a:r>
              <a:rPr kumimoji="0" lang="en-US" sz="3200" b="1" i="0" u="none" strike="noStrike" kern="1200" cap="none" spc="-173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kumimoji="0" lang="vi-VN" sz="3200" b="0" i="0" u="none" strike="noStrike" kern="1200" cap="none" spc="-17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33AEEABB-DC6A-1837-865C-616C8D6D7EC9}"/>
              </a:ext>
            </a:extLst>
          </p:cNvPr>
          <p:cNvSpPr txBox="1"/>
          <p:nvPr/>
        </p:nvSpPr>
        <p:spPr>
          <a:xfrm>
            <a:off x="5260102" y="2725796"/>
            <a:ext cx="557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2 500 + 2 200 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  (</a:t>
            </a:r>
            <a:r>
              <a:rPr kumimoji="0" lang="en-US" sz="3200" b="1" i="1" u="none" strike="noStrike" kern="1200" cap="none" spc="-173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3200" b="0" i="0" u="none" strike="noStrike" kern="1200" cap="none" spc="-173" normalizeH="0" baseline="0" noProof="0" dirty="0">
                <a:ln>
                  <a:noFill/>
                </a:ln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  <p:grpSp>
        <p:nvGrpSpPr>
          <p:cNvPr id="15" name="PHẠM DUYÊN 10 - 9Slide.vn">
            <a:extLst>
              <a:ext uri="{FF2B5EF4-FFF2-40B4-BE49-F238E27FC236}">
                <a16:creationId xmlns:a16="http://schemas.microsoft.com/office/drawing/2014/main" id="{5F950C83-2AA5-0282-6285-4DC27B184DE2}"/>
              </a:ext>
            </a:extLst>
          </p:cNvPr>
          <p:cNvGrpSpPr/>
          <p:nvPr/>
        </p:nvGrpSpPr>
        <p:grpSpPr>
          <a:xfrm>
            <a:off x="7718566" y="2713189"/>
            <a:ext cx="1228221" cy="584775"/>
            <a:chOff x="3596673" y="2882840"/>
            <a:chExt cx="1228221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6554670-DA8C-A931-8E26-6D45D7D3373A}"/>
                </a:ext>
              </a:extLst>
            </p:cNvPr>
            <p:cNvSpPr/>
            <p:nvPr/>
          </p:nvSpPr>
          <p:spPr>
            <a:xfrm>
              <a:off x="3662221" y="2965072"/>
              <a:ext cx="1097118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4B9EFE-FF8F-D2C1-E787-B358E9179809}"/>
                </a:ext>
              </a:extLst>
            </p:cNvPr>
            <p:cNvSpPr txBox="1"/>
            <p:nvPr/>
          </p:nvSpPr>
          <p:spPr>
            <a:xfrm>
              <a:off x="3596673" y="2882840"/>
              <a:ext cx="1228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4 700</a:t>
              </a:r>
            </a:p>
          </p:txBody>
        </p:sp>
      </p:grpSp>
      <p:sp>
        <p:nvSpPr>
          <p:cNvPr id="23" name="PHẠM DUYÊN 11 - 9Slide.vn">
            <a:extLst>
              <a:ext uri="{FF2B5EF4-FFF2-40B4-BE49-F238E27FC236}">
                <a16:creationId xmlns:a16="http://schemas.microsoft.com/office/drawing/2014/main" id="{965D1CE5-CF7F-DE5B-EFE2-791A5E869ECF}"/>
              </a:ext>
            </a:extLst>
          </p:cNvPr>
          <p:cNvSpPr txBox="1"/>
          <p:nvPr/>
        </p:nvSpPr>
        <p:spPr>
          <a:xfrm>
            <a:off x="7696200" y="4683960"/>
            <a:ext cx="163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 số:</a:t>
            </a:r>
            <a:endParaRPr kumimoji="0" lang="vi-VN" sz="3200" b="0" i="0" u="none" strike="noStrike" kern="1200" cap="none" spc="-14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4" name="PHẠM DUYÊN 12 - 9Slide.vn">
            <a:extLst>
              <a:ext uri="{FF2B5EF4-FFF2-40B4-BE49-F238E27FC236}">
                <a16:creationId xmlns:a16="http://schemas.microsoft.com/office/drawing/2014/main" id="{BFBD77F5-9EFE-2FBA-0324-CBF50E399066}"/>
              </a:ext>
            </a:extLst>
          </p:cNvPr>
          <p:cNvSpPr txBox="1"/>
          <p:nvPr/>
        </p:nvSpPr>
        <p:spPr>
          <a:xfrm>
            <a:off x="9110548" y="4683960"/>
            <a:ext cx="249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4 300</a:t>
            </a:r>
            <a:r>
              <a:rPr kumimoji="0" lang="en-US" sz="32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-17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</a:t>
            </a:r>
            <a:r>
              <a:rPr kumimoji="0" lang="vi-VN" sz="3200" b="0" i="0" u="none" strike="noStrike" kern="1200" cap="none" spc="-17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kumimoji="0" lang="en-US" sz="3200" b="0" i="0" u="none" strike="noStrike" kern="1200" cap="none" spc="-1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-1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421DB418-9033-8DDB-C753-23DB659ABF87}"/>
              </a:ext>
            </a:extLst>
          </p:cNvPr>
          <p:cNvSpPr txBox="1"/>
          <p:nvPr/>
        </p:nvSpPr>
        <p:spPr>
          <a:xfrm>
            <a:off x="6858000" y="1295400"/>
            <a:ext cx="190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 giải</a:t>
            </a:r>
            <a:endParaRPr kumimoji="0" lang="vi-VN" sz="3600" b="0" i="0" u="sng" strike="noStrike" kern="1200" cap="none" spc="-40" normalizeH="0" baseline="0" noProof="0">
              <a:ln>
                <a:noFill/>
              </a:ln>
              <a:solidFill>
                <a:srgbClr val="F05945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26" name="PHẠM DUYÊN 8 - 9Slide.vn">
            <a:extLst>
              <a:ext uri="{FF2B5EF4-FFF2-40B4-BE49-F238E27FC236}">
                <a16:creationId xmlns:a16="http://schemas.microsoft.com/office/drawing/2014/main" id="{B0CC565D-2C65-7209-EF58-C52C47737612}"/>
              </a:ext>
            </a:extLst>
          </p:cNvPr>
          <p:cNvSpPr txBox="1"/>
          <p:nvPr/>
        </p:nvSpPr>
        <p:spPr>
          <a:xfrm>
            <a:off x="4456143" y="2089613"/>
            <a:ext cx="67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-4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Cả hai lần xe bơm số lít dầu là</a:t>
            </a:r>
            <a:r>
              <a:rPr kumimoji="0" lang="en-US" sz="3600" b="0" i="0" u="none" strike="noStrike" kern="1200" cap="none" spc="-4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vi-VN" sz="3600" b="0" i="0" u="none" strike="noStrike" kern="1200" cap="none" spc="-4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7" name="PHẠM DUYÊN 9 - 9Slide.vn">
            <a:extLst>
              <a:ext uri="{FF2B5EF4-FFF2-40B4-BE49-F238E27FC236}">
                <a16:creationId xmlns:a16="http://schemas.microsoft.com/office/drawing/2014/main" id="{EE11E55D-9ACC-3F3C-DA0E-10DD07D03968}"/>
              </a:ext>
            </a:extLst>
          </p:cNvPr>
          <p:cNvSpPr txBox="1"/>
          <p:nvPr/>
        </p:nvSpPr>
        <p:spPr>
          <a:xfrm>
            <a:off x="5278404" y="3997843"/>
            <a:ext cx="506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9 000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– </a:t>
            </a:r>
            <a:r>
              <a:rPr kumimoji="0" lang="en-US" sz="3200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+mn-ea"/>
                <a:cs typeface="+mn-cs"/>
              </a:rPr>
              <a:t>4 700 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+mn-ea"/>
                <a:cs typeface="+mn-cs"/>
              </a:rPr>
              <a:t>(</a:t>
            </a:r>
            <a:r>
              <a:rPr kumimoji="0" lang="en-US" sz="3200" b="1" i="1" u="none" strike="noStrike" kern="1200" cap="none" spc="-173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3200" b="0" i="0" u="none" strike="noStrike" kern="1200" cap="none" spc="-173" normalizeH="0" baseline="0" noProof="0" dirty="0">
                <a:ln>
                  <a:noFill/>
                </a:ln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  <p:grpSp>
        <p:nvGrpSpPr>
          <p:cNvPr id="28" name="PHẠM DUYÊN 10 - 9Slide.vn">
            <a:extLst>
              <a:ext uri="{FF2B5EF4-FFF2-40B4-BE49-F238E27FC236}">
                <a16:creationId xmlns:a16="http://schemas.microsoft.com/office/drawing/2014/main" id="{5A86626A-485F-C3A3-7AF5-C97B5177B842}"/>
              </a:ext>
            </a:extLst>
          </p:cNvPr>
          <p:cNvGrpSpPr/>
          <p:nvPr/>
        </p:nvGrpSpPr>
        <p:grpSpPr>
          <a:xfrm>
            <a:off x="7696200" y="4008310"/>
            <a:ext cx="1250587" cy="584775"/>
            <a:chOff x="3154905" y="2893307"/>
            <a:chExt cx="1250587" cy="58477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247A662-B049-7FCD-59C8-6B1428CCF7B3}"/>
                </a:ext>
              </a:extLst>
            </p:cNvPr>
            <p:cNvSpPr/>
            <p:nvPr/>
          </p:nvSpPr>
          <p:spPr>
            <a:xfrm>
              <a:off x="3308374" y="2916185"/>
              <a:ext cx="1097118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71364E-1D7F-5A02-9056-F1CB93554197}"/>
                </a:ext>
              </a:extLst>
            </p:cNvPr>
            <p:cNvSpPr txBox="1"/>
            <p:nvPr/>
          </p:nvSpPr>
          <p:spPr>
            <a:xfrm>
              <a:off x="3154905" y="2893307"/>
              <a:ext cx="1234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4 300</a:t>
              </a:r>
            </a:p>
          </p:txBody>
        </p:sp>
      </p:grpSp>
      <p:sp>
        <p:nvSpPr>
          <p:cNvPr id="31" name="PHẠM DUYÊN 8 - 9Slide.vn">
            <a:extLst>
              <a:ext uri="{FF2B5EF4-FFF2-40B4-BE49-F238E27FC236}">
                <a16:creationId xmlns:a16="http://schemas.microsoft.com/office/drawing/2014/main" id="{14AD34A8-35A7-D4C2-2909-C6FBA5666400}"/>
              </a:ext>
            </a:extLst>
          </p:cNvPr>
          <p:cNvSpPr txBox="1"/>
          <p:nvPr/>
        </p:nvSpPr>
        <p:spPr>
          <a:xfrm>
            <a:off x="4456143" y="3361979"/>
            <a:ext cx="67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-4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Trong xe còn lại số lít dầu là</a:t>
            </a:r>
            <a:r>
              <a:rPr kumimoji="0" lang="en-US" sz="3600" b="0" i="0" u="none" strike="noStrike" kern="1200" cap="none" spc="-4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vi-VN" sz="3600" b="0" i="0" u="none" strike="noStrike" kern="1200" cap="none" spc="-4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47618-175D-4DCC-A694-E38B0B9531E7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B3D63-6826-90D1-E1FE-1C05B88D490A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1000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1028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05957" y="2462672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1 234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900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Kết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quả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của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phép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trừ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uLnTx/>
                    <a:uFillTx/>
                    <a:ea typeface="Tahoma" panose="020B0604030504040204" pitchFamily="34" charset="0"/>
                    <a:cs typeface="Tahoma" panose="020B0604030504040204" pitchFamily="34" charset="0"/>
                  </a:rPr>
                  <a:t>2 34</a:t>
                </a:r>
                <a:r>
                  <a:rPr lang="en-US" sz="4800" b="1" i="1" dirty="0">
                    <a:solidFill>
                      <a:schemeClr val="tx2">
                        <a:lumMod val="50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5 – 1 345 </a:t>
                </a:r>
                <a:r>
                  <a:rPr lang="en-US" sz="4800" b="1" dirty="0" err="1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a</a:t>
              </a:r>
            </a:p>
          </p:txBody>
        </p:sp>
      </p:grpSp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sz="48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sang </a:t>
              </a:r>
              <a:r>
                <a:rPr lang="en-US" sz="4800" b="1" dirty="0" err="1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sz="48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sang </a:t>
              </a:r>
              <a:r>
                <a:rPr lang="en-US" sz="4800" b="1" dirty="0" err="1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rên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xuống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cao</a:t>
              </a:r>
              <a:r>
                <a:rPr lang="en-US" sz="48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xuống</a:t>
              </a:r>
              <a:r>
                <a:rPr lang="en-US" sz="4800" b="1" dirty="0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9C5043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thấp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Khi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thực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hiện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phép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tính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trừ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, ta </a:t>
                </a:r>
                <a:r>
                  <a:rPr lang="en-US" sz="4800" b="1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…..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672048"/>
              <a:ext cx="9092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b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861274">
            <a:off x="3522479" y="939283"/>
            <a:ext cx="1302848" cy="612338"/>
          </a:xfrm>
          <a:prstGeom prst="rect">
            <a:avLst/>
          </a:prstGeom>
        </p:spPr>
      </p:pic>
      <p:pic>
        <p:nvPicPr>
          <p:cNvPr id="7" name="PHẠM DUYÊN 2 - 9Slide.vn">
            <a:extLst>
              <a:ext uri="{FF2B5EF4-FFF2-40B4-BE49-F238E27FC236}">
                <a16:creationId xmlns:a16="http://schemas.microsoft.com/office/drawing/2014/main" id="{4FB27462-59D8-5A95-4865-F11608E59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1" t="29101" r="20133" b="30774"/>
          <a:stretch/>
        </p:blipFill>
        <p:spPr>
          <a:xfrm>
            <a:off x="231775" y="-17820"/>
            <a:ext cx="1746250" cy="776110"/>
          </a:xfrm>
          <a:prstGeom prst="rect">
            <a:avLst/>
          </a:prstGeom>
        </p:spPr>
      </p:pic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5303155" y="5257800"/>
            <a:ext cx="1701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245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Tiết 2 </a:t>
            </a:r>
          </a:p>
        </p:txBody>
      </p:sp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E4CC5D2B-98AE-0874-B0EE-8B493D538D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2058598" cy="2312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1AA0D6-6A85-A145-ACD9-86D73E7E2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985" y="1219200"/>
            <a:ext cx="3726028" cy="168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B9A42-355F-FFB5-D187-345AED0B2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993" y="2667000"/>
            <a:ext cx="6822015" cy="2493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78A5E9-F18D-D0DD-32AC-3A6DF3BCD41A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033509"/>
              </p:ext>
            </p:extLst>
          </p:nvPr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1524435"/>
              </p:ext>
            </p:extLst>
          </p:nvPr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054683"/>
              </p:ext>
            </p:extLst>
          </p:nvPr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210BC-E2E4-414B-B5B9-DD36CD69E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20" y="447557"/>
            <a:ext cx="5907536" cy="5182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807A4E-C973-7369-BFDE-1047C150FDE5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11 - 9Slide.vn">
            <a:extLst>
              <a:ext uri="{FF2B5EF4-FFF2-40B4-BE49-F238E27FC236}">
                <a16:creationId xmlns:a16="http://schemas.microsoft.com/office/drawing/2014/main" id="{F038D477-C895-5DB3-460C-7B45539008F4}"/>
              </a:ext>
            </a:extLst>
          </p:cNvPr>
          <p:cNvSpPr>
            <a:spLocks/>
          </p:cNvSpPr>
          <p:nvPr/>
        </p:nvSpPr>
        <p:spPr>
          <a:xfrm>
            <a:off x="1976694" y="1447800"/>
            <a:ext cx="8238614" cy="24892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12 - 9Slide.vn">
            <a:extLst>
              <a:ext uri="{FF2B5EF4-FFF2-40B4-BE49-F238E27FC236}">
                <a16:creationId xmlns:a16="http://schemas.microsoft.com/office/drawing/2014/main" id="{54801BCF-22D5-4CC8-BAFF-2CA6A9BAA0AF}"/>
              </a:ext>
            </a:extLst>
          </p:cNvPr>
          <p:cNvSpPr txBox="1"/>
          <p:nvPr/>
        </p:nvSpPr>
        <p:spPr>
          <a:xfrm>
            <a:off x="2474658" y="177610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10" name="PHẠM DUYÊN 13 - 9Slide.vn">
            <a:extLst>
              <a:ext uri="{FF2B5EF4-FFF2-40B4-BE49-F238E27FC236}">
                <a16:creationId xmlns:a16="http://schemas.microsoft.com/office/drawing/2014/main" id="{C7346A75-1C21-2B16-F848-6EE3AF8C79B5}"/>
              </a:ext>
            </a:extLst>
          </p:cNvPr>
          <p:cNvGrpSpPr/>
          <p:nvPr/>
        </p:nvGrpSpPr>
        <p:grpSpPr>
          <a:xfrm>
            <a:off x="3397986" y="1779957"/>
            <a:ext cx="3730545" cy="553998"/>
            <a:chOff x="3971327" y="1596386"/>
            <a:chExt cx="3730544" cy="553998"/>
          </a:xfrm>
        </p:grpSpPr>
        <p:grpSp>
          <p:nvGrpSpPr>
            <p:cNvPr id="11" name="Jellyfish 2 - 9Slide.vn">
              <a:extLst>
                <a:ext uri="{FF2B5EF4-FFF2-40B4-BE49-F238E27FC236}">
                  <a16:creationId xmlns:a16="http://schemas.microsoft.com/office/drawing/2014/main" id="{067043AE-0FAE-A84B-B70A-61B148EC34BE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4CE55C-9DE0-1F64-50E0-8E7AFC211742}"/>
                  </a:ext>
                </a:extLst>
              </p:cNvPr>
              <p:cNvSpPr txBox="1"/>
              <p:nvPr/>
            </p:nvSpPr>
            <p:spPr>
              <a:xfrm>
                <a:off x="8091596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4 000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4045A-A313-E092-B3AD-2AB661E304A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9 000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7A83B9-1176-387E-CEC6-3C76447DB40E}"/>
                  </a:ext>
                </a:extLst>
              </p:cNvPr>
              <p:cNvSpPr txBox="1"/>
              <p:nvPr/>
            </p:nvSpPr>
            <p:spPr>
              <a:xfrm>
                <a:off x="7772254" y="3719000"/>
                <a:ext cx="397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D1A53-68C2-D1C0-2DB9-FDBB6F50304B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811E19-C1BE-B002-4F37-89A9A7333B35}"/>
                  </a:ext>
                </a:extLst>
              </p:cNvPr>
              <p:cNvSpPr txBox="1"/>
              <p:nvPr/>
            </p:nvSpPr>
            <p:spPr>
              <a:xfrm>
                <a:off x="9316275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12" name="Jellyfish 16 - 9Slide.vn">
              <a:extLst>
                <a:ext uri="{FF2B5EF4-FFF2-40B4-BE49-F238E27FC236}">
                  <a16:creationId xmlns:a16="http://schemas.microsoft.com/office/drawing/2014/main" id="{C058946F-B4B1-D670-A854-C38F20E5F13C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1FDF773-8D06-E1EE-B40A-8A76C9837DF4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94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kumimoji="0" lang="en-US" sz="3600" b="0" i="0" u="none" strike="noStrike" kern="1200" cap="none" spc="107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kumimoji="0" lang="vi-VN" sz="3600" b="0" i="0" u="none" strike="noStrike" kern="1200" cap="none" spc="107" normalizeH="0" baseline="0" noProof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11 - 9Slide.vn">
            <a:extLst>
              <a:ext uri="{FF2B5EF4-FFF2-40B4-BE49-F238E27FC236}">
                <a16:creationId xmlns:a16="http://schemas.microsoft.com/office/drawing/2014/main" id="{F038D477-C895-5DB3-460C-7B45539008F4}"/>
              </a:ext>
            </a:extLst>
          </p:cNvPr>
          <p:cNvSpPr>
            <a:spLocks/>
          </p:cNvSpPr>
          <p:nvPr/>
        </p:nvSpPr>
        <p:spPr>
          <a:xfrm>
            <a:off x="1976694" y="1447800"/>
            <a:ext cx="8238614" cy="2489200"/>
          </a:xfrm>
          <a:custGeom>
            <a:avLst/>
            <a:gdLst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4900241 w 4915354"/>
              <a:gd name="connsiteY2" fmla="*/ 0 h 1778000"/>
              <a:gd name="connsiteX3" fmla="*/ 4915354 w 4915354"/>
              <a:gd name="connsiteY3" fmla="*/ 15113 h 1778000"/>
              <a:gd name="connsiteX4" fmla="*/ 4915354 w 4915354"/>
              <a:gd name="connsiteY4" fmla="*/ 1762887 h 1778000"/>
              <a:gd name="connsiteX5" fmla="*/ 4900241 w 4915354"/>
              <a:gd name="connsiteY5" fmla="*/ 1778000 h 1778000"/>
              <a:gd name="connsiteX6" fmla="*/ 15113 w 4915354"/>
              <a:gd name="connsiteY6" fmla="*/ 1778000 h 1778000"/>
              <a:gd name="connsiteX7" fmla="*/ 0 w 4915354"/>
              <a:gd name="connsiteY7" fmla="*/ 1762887 h 1778000"/>
              <a:gd name="connsiteX8" fmla="*/ 0 w 4915354"/>
              <a:gd name="connsiteY8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70355 w 4915354"/>
              <a:gd name="connsiteY2" fmla="*/ 80890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915354 w 4915354"/>
              <a:gd name="connsiteY5" fmla="*/ 1762887 h 1778000"/>
              <a:gd name="connsiteX6" fmla="*/ 4900241 w 4915354"/>
              <a:gd name="connsiteY6" fmla="*/ 1778000 h 1778000"/>
              <a:gd name="connsiteX7" fmla="*/ 15113 w 4915354"/>
              <a:gd name="connsiteY7" fmla="*/ 1778000 h 1778000"/>
              <a:gd name="connsiteX8" fmla="*/ 0 w 4915354"/>
              <a:gd name="connsiteY8" fmla="*/ 1762887 h 1778000"/>
              <a:gd name="connsiteX9" fmla="*/ 0 w 4915354"/>
              <a:gd name="connsiteY9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15113 w 4915354"/>
              <a:gd name="connsiteY8" fmla="*/ 1778000 h 1778000"/>
              <a:gd name="connsiteX9" fmla="*/ 0 w 4915354"/>
              <a:gd name="connsiteY9" fmla="*/ 1762887 h 1778000"/>
              <a:gd name="connsiteX10" fmla="*/ 0 w 4915354"/>
              <a:gd name="connsiteY10" fmla="*/ 15113 h 1778000"/>
              <a:gd name="connsiteX0" fmla="*/ 0 w 4915354"/>
              <a:gd name="connsiteY0" fmla="*/ 15113 h 1778000"/>
              <a:gd name="connsiteX1" fmla="*/ 15113 w 4915354"/>
              <a:gd name="connsiteY1" fmla="*/ 0 h 1778000"/>
              <a:gd name="connsiteX2" fmla="*/ 2440858 w 4915354"/>
              <a:gd name="connsiteY2" fmla="*/ 12064 h 1778000"/>
              <a:gd name="connsiteX3" fmla="*/ 4900241 w 4915354"/>
              <a:gd name="connsiteY3" fmla="*/ 0 h 1778000"/>
              <a:gd name="connsiteX4" fmla="*/ 4915354 w 4915354"/>
              <a:gd name="connsiteY4" fmla="*/ 15113 h 1778000"/>
              <a:gd name="connsiteX5" fmla="*/ 4882021 w 4915354"/>
              <a:gd name="connsiteY5" fmla="*/ 808855 h 1778000"/>
              <a:gd name="connsiteX6" fmla="*/ 4915354 w 4915354"/>
              <a:gd name="connsiteY6" fmla="*/ 1762887 h 1778000"/>
              <a:gd name="connsiteX7" fmla="*/ 4900241 w 4915354"/>
              <a:gd name="connsiteY7" fmla="*/ 1778000 h 1778000"/>
              <a:gd name="connsiteX8" fmla="*/ 2482950 w 4915354"/>
              <a:gd name="connsiteY8" fmla="*/ 1723255 h 1778000"/>
              <a:gd name="connsiteX9" fmla="*/ 15113 w 4915354"/>
              <a:gd name="connsiteY9" fmla="*/ 1778000 h 1778000"/>
              <a:gd name="connsiteX10" fmla="*/ 0 w 4915354"/>
              <a:gd name="connsiteY10" fmla="*/ 1762887 h 1778000"/>
              <a:gd name="connsiteX11" fmla="*/ 0 w 4915354"/>
              <a:gd name="connsiteY11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40903 w 4915399"/>
              <a:gd name="connsiteY2" fmla="*/ 12064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5399"/>
              <a:gd name="connsiteY0" fmla="*/ 15113 h 1778000"/>
              <a:gd name="connsiteX1" fmla="*/ 15158 w 4915399"/>
              <a:gd name="connsiteY1" fmla="*/ 0 h 1778000"/>
              <a:gd name="connsiteX2" fmla="*/ 2450735 w 4915399"/>
              <a:gd name="connsiteY2" fmla="*/ 41561 h 1778000"/>
              <a:gd name="connsiteX3" fmla="*/ 4900286 w 4915399"/>
              <a:gd name="connsiteY3" fmla="*/ 0 h 1778000"/>
              <a:gd name="connsiteX4" fmla="*/ 4915399 w 4915399"/>
              <a:gd name="connsiteY4" fmla="*/ 15113 h 1778000"/>
              <a:gd name="connsiteX5" fmla="*/ 4882066 w 4915399"/>
              <a:gd name="connsiteY5" fmla="*/ 808855 h 1778000"/>
              <a:gd name="connsiteX6" fmla="*/ 4915399 w 4915399"/>
              <a:gd name="connsiteY6" fmla="*/ 1762887 h 1778000"/>
              <a:gd name="connsiteX7" fmla="*/ 4900286 w 4915399"/>
              <a:gd name="connsiteY7" fmla="*/ 1778000 h 1778000"/>
              <a:gd name="connsiteX8" fmla="*/ 2482995 w 4915399"/>
              <a:gd name="connsiteY8" fmla="*/ 1723255 h 1778000"/>
              <a:gd name="connsiteX9" fmla="*/ 15158 w 4915399"/>
              <a:gd name="connsiteY9" fmla="*/ 1778000 h 1778000"/>
              <a:gd name="connsiteX10" fmla="*/ 45 w 4915399"/>
              <a:gd name="connsiteY10" fmla="*/ 1762887 h 1778000"/>
              <a:gd name="connsiteX11" fmla="*/ 34763 w 4915399"/>
              <a:gd name="connsiteY11" fmla="*/ 917010 h 1778000"/>
              <a:gd name="connsiteX12" fmla="*/ 45 w 4915399"/>
              <a:gd name="connsiteY12" fmla="*/ 15113 h 1778000"/>
              <a:gd name="connsiteX0" fmla="*/ 45 w 4919427"/>
              <a:gd name="connsiteY0" fmla="*/ 15113 h 1778000"/>
              <a:gd name="connsiteX1" fmla="*/ 15158 w 4919427"/>
              <a:gd name="connsiteY1" fmla="*/ 0 h 1778000"/>
              <a:gd name="connsiteX2" fmla="*/ 2450735 w 4919427"/>
              <a:gd name="connsiteY2" fmla="*/ 41561 h 1778000"/>
              <a:gd name="connsiteX3" fmla="*/ 4900286 w 4919427"/>
              <a:gd name="connsiteY3" fmla="*/ 0 h 1778000"/>
              <a:gd name="connsiteX4" fmla="*/ 4915399 w 4919427"/>
              <a:gd name="connsiteY4" fmla="*/ 15113 h 1778000"/>
              <a:gd name="connsiteX5" fmla="*/ 4882066 w 4919427"/>
              <a:gd name="connsiteY5" fmla="*/ 808855 h 1778000"/>
              <a:gd name="connsiteX6" fmla="*/ 4915399 w 4919427"/>
              <a:gd name="connsiteY6" fmla="*/ 1762887 h 1778000"/>
              <a:gd name="connsiteX7" fmla="*/ 4900286 w 4919427"/>
              <a:gd name="connsiteY7" fmla="*/ 1778000 h 1778000"/>
              <a:gd name="connsiteX8" fmla="*/ 2482995 w 4919427"/>
              <a:gd name="connsiteY8" fmla="*/ 1723255 h 1778000"/>
              <a:gd name="connsiteX9" fmla="*/ 15158 w 4919427"/>
              <a:gd name="connsiteY9" fmla="*/ 1778000 h 1778000"/>
              <a:gd name="connsiteX10" fmla="*/ 45 w 4919427"/>
              <a:gd name="connsiteY10" fmla="*/ 1762887 h 1778000"/>
              <a:gd name="connsiteX11" fmla="*/ 34763 w 4919427"/>
              <a:gd name="connsiteY11" fmla="*/ 917010 h 1778000"/>
              <a:gd name="connsiteX12" fmla="*/ 45 w 4919427"/>
              <a:gd name="connsiteY12" fmla="*/ 15113 h 1778000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  <a:gd name="connsiteX0" fmla="*/ 45 w 4919427"/>
              <a:gd name="connsiteY0" fmla="*/ 15113 h 1783769"/>
              <a:gd name="connsiteX1" fmla="*/ 15158 w 4919427"/>
              <a:gd name="connsiteY1" fmla="*/ 0 h 1783769"/>
              <a:gd name="connsiteX2" fmla="*/ 2450735 w 4919427"/>
              <a:gd name="connsiteY2" fmla="*/ 41561 h 1783769"/>
              <a:gd name="connsiteX3" fmla="*/ 4900286 w 4919427"/>
              <a:gd name="connsiteY3" fmla="*/ 0 h 1783769"/>
              <a:gd name="connsiteX4" fmla="*/ 4915399 w 4919427"/>
              <a:gd name="connsiteY4" fmla="*/ 15113 h 1783769"/>
              <a:gd name="connsiteX5" fmla="*/ 4882066 w 4919427"/>
              <a:gd name="connsiteY5" fmla="*/ 808855 h 1783769"/>
              <a:gd name="connsiteX6" fmla="*/ 4915399 w 4919427"/>
              <a:gd name="connsiteY6" fmla="*/ 1762887 h 1783769"/>
              <a:gd name="connsiteX7" fmla="*/ 4900286 w 4919427"/>
              <a:gd name="connsiteY7" fmla="*/ 1778000 h 1783769"/>
              <a:gd name="connsiteX8" fmla="*/ 2482995 w 4919427"/>
              <a:gd name="connsiteY8" fmla="*/ 1723255 h 1783769"/>
              <a:gd name="connsiteX9" fmla="*/ 15158 w 4919427"/>
              <a:gd name="connsiteY9" fmla="*/ 1778000 h 1783769"/>
              <a:gd name="connsiteX10" fmla="*/ 45 w 4919427"/>
              <a:gd name="connsiteY10" fmla="*/ 1762887 h 1783769"/>
              <a:gd name="connsiteX11" fmla="*/ 34763 w 4919427"/>
              <a:gd name="connsiteY11" fmla="*/ 917010 h 1783769"/>
              <a:gd name="connsiteX12" fmla="*/ 45 w 4919427"/>
              <a:gd name="connsiteY12" fmla="*/ 15113 h 178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9427" h="1783769">
                <a:moveTo>
                  <a:pt x="45" y="15113"/>
                </a:moveTo>
                <a:cubicBezTo>
                  <a:pt x="45" y="6766"/>
                  <a:pt x="6811" y="0"/>
                  <a:pt x="15158" y="0"/>
                </a:cubicBezTo>
                <a:lnTo>
                  <a:pt x="2450735" y="41561"/>
                </a:lnTo>
                <a:lnTo>
                  <a:pt x="4900286" y="0"/>
                </a:lnTo>
                <a:cubicBezTo>
                  <a:pt x="4908633" y="0"/>
                  <a:pt x="4915399" y="6766"/>
                  <a:pt x="4915399" y="15113"/>
                </a:cubicBezTo>
                <a:cubicBezTo>
                  <a:pt x="4933784" y="322300"/>
                  <a:pt x="4883345" y="540997"/>
                  <a:pt x="4882066" y="808855"/>
                </a:cubicBezTo>
                <a:lnTo>
                  <a:pt x="4915399" y="1762887"/>
                </a:lnTo>
                <a:cubicBezTo>
                  <a:pt x="4915399" y="1771234"/>
                  <a:pt x="4908633" y="1778000"/>
                  <a:pt x="4900286" y="1778000"/>
                </a:cubicBezTo>
                <a:cubicBezTo>
                  <a:pt x="3773335" y="1805636"/>
                  <a:pt x="3305146" y="1725116"/>
                  <a:pt x="2482995" y="1723255"/>
                </a:cubicBezTo>
                <a:lnTo>
                  <a:pt x="15158" y="1778000"/>
                </a:lnTo>
                <a:cubicBezTo>
                  <a:pt x="6811" y="1778000"/>
                  <a:pt x="45" y="1771234"/>
                  <a:pt x="45" y="1762887"/>
                </a:cubicBezTo>
                <a:cubicBezTo>
                  <a:pt x="-1492" y="1480928"/>
                  <a:pt x="36300" y="1198969"/>
                  <a:pt x="34763" y="917010"/>
                </a:cubicBezTo>
                <a:cubicBezTo>
                  <a:pt x="52686" y="409901"/>
                  <a:pt x="11618" y="315745"/>
                  <a:pt x="45" y="15113"/>
                </a:cubicBezTo>
                <a:close/>
              </a:path>
            </a:pathLst>
          </a:custGeom>
          <a:solidFill>
            <a:srgbClr val="FD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CFBF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12 - 9Slide.vn">
            <a:extLst>
              <a:ext uri="{FF2B5EF4-FFF2-40B4-BE49-F238E27FC236}">
                <a16:creationId xmlns:a16="http://schemas.microsoft.com/office/drawing/2014/main" id="{54801BCF-22D5-4CC8-BAFF-2CA6A9BAA0AF}"/>
              </a:ext>
            </a:extLst>
          </p:cNvPr>
          <p:cNvSpPr txBox="1"/>
          <p:nvPr/>
        </p:nvSpPr>
        <p:spPr>
          <a:xfrm>
            <a:off x="2474658" y="177610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pSp>
        <p:nvGrpSpPr>
          <p:cNvPr id="10" name="PHẠM DUYÊN 13 - 9Slide.vn">
            <a:extLst>
              <a:ext uri="{FF2B5EF4-FFF2-40B4-BE49-F238E27FC236}">
                <a16:creationId xmlns:a16="http://schemas.microsoft.com/office/drawing/2014/main" id="{C7346A75-1C21-2B16-F848-6EE3AF8C79B5}"/>
              </a:ext>
            </a:extLst>
          </p:cNvPr>
          <p:cNvGrpSpPr/>
          <p:nvPr/>
        </p:nvGrpSpPr>
        <p:grpSpPr>
          <a:xfrm>
            <a:off x="3397986" y="1779957"/>
            <a:ext cx="3730545" cy="553998"/>
            <a:chOff x="3971327" y="1596386"/>
            <a:chExt cx="3730544" cy="553998"/>
          </a:xfrm>
        </p:grpSpPr>
        <p:grpSp>
          <p:nvGrpSpPr>
            <p:cNvPr id="11" name="Jellyfish 2 - 9Slide.vn">
              <a:extLst>
                <a:ext uri="{FF2B5EF4-FFF2-40B4-BE49-F238E27FC236}">
                  <a16:creationId xmlns:a16="http://schemas.microsoft.com/office/drawing/2014/main" id="{067043AE-0FAE-A84B-B70A-61B148EC34BE}"/>
                </a:ext>
              </a:extLst>
            </p:cNvPr>
            <p:cNvGrpSpPr/>
            <p:nvPr/>
          </p:nvGrpSpPr>
          <p:grpSpPr>
            <a:xfrm>
              <a:off x="3971327" y="1596386"/>
              <a:ext cx="3665155" cy="553998"/>
              <a:chOff x="6612782" y="3719000"/>
              <a:chExt cx="3665155" cy="55399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4CE55C-9DE0-1F64-50E0-8E7AFC211742}"/>
                  </a:ext>
                </a:extLst>
              </p:cNvPr>
              <p:cNvSpPr txBox="1"/>
              <p:nvPr/>
            </p:nvSpPr>
            <p:spPr>
              <a:xfrm>
                <a:off x="8091596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4 000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4045A-A313-E092-B3AD-2AB661E304A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9 000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7A83B9-1176-387E-CEC6-3C76447DB40E}"/>
                  </a:ext>
                </a:extLst>
              </p:cNvPr>
              <p:cNvSpPr txBox="1"/>
              <p:nvPr/>
            </p:nvSpPr>
            <p:spPr>
              <a:xfrm>
                <a:off x="7772254" y="3719000"/>
                <a:ext cx="397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D1A53-68C2-D1C0-2DB9-FDBB6F50304B}"/>
                  </a:ext>
                </a:extLst>
              </p:cNvPr>
              <p:cNvSpPr txBox="1"/>
              <p:nvPr/>
            </p:nvSpPr>
            <p:spPr>
              <a:xfrm>
                <a:off x="9905719" y="3719000"/>
                <a:ext cx="3722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05945">
                        <a:lumMod val="75000"/>
                      </a:srgbClr>
                    </a:solidFill>
                    <a:effectLst/>
                    <a:uLnTx/>
                    <a:uFillTx/>
                    <a:latin typeface="#9Slide03 Sofia Pro Soft Bold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811E19-C1BE-B002-4F37-89A9A7333B35}"/>
                  </a:ext>
                </a:extLst>
              </p:cNvPr>
              <p:cNvSpPr txBox="1"/>
              <p:nvPr/>
            </p:nvSpPr>
            <p:spPr>
              <a:xfrm>
                <a:off x="9316275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12" name="Jellyfish 16 - 9Slide.vn">
              <a:extLst>
                <a:ext uri="{FF2B5EF4-FFF2-40B4-BE49-F238E27FC236}">
                  <a16:creationId xmlns:a16="http://schemas.microsoft.com/office/drawing/2014/main" id="{C058946F-B4B1-D670-A854-C38F20E5F13C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PHẠM DUYÊN 1 5 - 9Slide.vn">
            <a:extLst>
              <a:ext uri="{FF2B5EF4-FFF2-40B4-BE49-F238E27FC236}">
                <a16:creationId xmlns:a16="http://schemas.microsoft.com/office/drawing/2014/main" id="{8052921F-C10C-F230-1A2B-3543E21E3B2E}"/>
              </a:ext>
            </a:extLst>
          </p:cNvPr>
          <p:cNvSpPr txBox="1"/>
          <p:nvPr/>
        </p:nvSpPr>
        <p:spPr>
          <a:xfrm>
            <a:off x="3163888" y="2324416"/>
            <a:ext cx="6762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5  n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ghìn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FDF773-8D06-E1EE-B40A-8A76C9837DF4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75186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745</Words>
  <Application>Microsoft Office PowerPoint</Application>
  <PresentationFormat>Widescreen</PresentationFormat>
  <Paragraphs>267</Paragraphs>
  <Slides>24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微软雅黑</vt:lpstr>
      <vt:lpstr>#9Slide03 Sofia Pro Soft</vt:lpstr>
      <vt:lpstr>#9Slide03 Sofia Pro Soft Bold</vt:lpstr>
      <vt:lpstr>Arial</vt:lpstr>
      <vt:lpstr>Arial-Rounded</vt:lpstr>
      <vt:lpstr>Calibri</vt:lpstr>
      <vt:lpstr>Cambria</vt:lpstr>
      <vt:lpstr>等线</vt:lpstr>
      <vt:lpstr>Tahoma</vt:lpstr>
      <vt:lpstr>Times New Roman</vt:lpstr>
      <vt:lpstr>字魂105号-简雅黑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51</cp:revision>
  <dcterms:created xsi:type="dcterms:W3CDTF">2022-09-24T11:33:19Z</dcterms:created>
  <dcterms:modified xsi:type="dcterms:W3CDTF">2025-03-18T03:28:16Z</dcterms:modified>
</cp:coreProperties>
</file>