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8" r:id="rId1"/>
  </p:sldMasterIdLst>
  <p:handoutMasterIdLst>
    <p:handoutMasterId r:id="rId13"/>
  </p:handoutMasterIdLst>
  <p:sldIdLst>
    <p:sldId id="343" r:id="rId2"/>
    <p:sldId id="394" r:id="rId3"/>
    <p:sldId id="325" r:id="rId4"/>
    <p:sldId id="347" r:id="rId5"/>
    <p:sldId id="381" r:id="rId6"/>
    <p:sldId id="390" r:id="rId7"/>
    <p:sldId id="391" r:id="rId8"/>
    <p:sldId id="352" r:id="rId9"/>
    <p:sldId id="392" r:id="rId10"/>
    <p:sldId id="382" r:id="rId11"/>
    <p:sldId id="383" r:id="rId12"/>
  </p:sldIdLst>
  <p:sldSz cx="12192000" cy="6858000"/>
  <p:notesSz cx="6858000" cy="9144000"/>
  <p:embeddedFontLst>
    <p:embeddedFont>
      <p:font typeface="#9Slide03 Sofia Pro Soft Bold" panose="020B0604020202020204" charset="0"/>
      <p:bold r:id="rId14"/>
    </p:embeddedFont>
    <p:embeddedFont>
      <p:font typeface="Cambria" panose="02040503050406030204" pitchFamily="18" charset="0"/>
      <p:regular r:id="rId15"/>
      <p:bold r:id="rId16"/>
      <p:italic r:id="rId17"/>
      <p:boldItalic r:id="rId18"/>
    </p:embeddedFont>
    <p:embeddedFont>
      <p:font typeface="Calibri" panose="020F0502020204030204" pitchFamily="34" charset="0"/>
      <p:regular r:id="rId19"/>
      <p:bold r:id="rId20"/>
      <p:italic r:id="rId21"/>
      <p:boldItalic r:id="rId22"/>
    </p:embeddedFont>
    <p:embeddedFont>
      <p:font typeface="Cambria Math" panose="02040503050406030204" pitchFamily="18" charset="0"/>
      <p:regular r:id="rId23"/>
    </p:embeddedFont>
    <p:embeddedFont>
      <p:font typeface="#9Slide01 Noi dung ngan" panose="020B0604020202020204" charset="0"/>
      <p:regular r:id="rId24"/>
    </p:embeddedFont>
    <p:embeddedFont>
      <p:font typeface="#9Slide03 Sofia Pro Soft"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CBCD"/>
    <a:srgbClr val="FEDBCF"/>
    <a:srgbClr val="A54C26"/>
    <a:srgbClr val="346490"/>
    <a:srgbClr val="284D6E"/>
    <a:srgbClr val="FFEEE8"/>
    <a:srgbClr val="FFBD59"/>
    <a:srgbClr val="FC8C05"/>
    <a:srgbClr val="FCDCA9"/>
    <a:srgbClr val="FBE4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200" autoAdjust="0"/>
    <p:restoredTop sz="86410"/>
  </p:normalViewPr>
  <p:slideViewPr>
    <p:cSldViewPr>
      <p:cViewPr varScale="1">
        <p:scale>
          <a:sx n="78" d="100"/>
          <a:sy n="78" d="100"/>
        </p:scale>
        <p:origin x="126" y="198"/>
      </p:cViewPr>
      <p:guideLst/>
    </p:cSldViewPr>
  </p:slideViewPr>
  <p:outlineViewPr>
    <p:cViewPr>
      <p:scale>
        <a:sx n="100" d="100"/>
        <a:sy n="100" d="100"/>
      </p:scale>
      <p:origin x="0" y="-1872"/>
    </p:cViewPr>
  </p:outlineViewPr>
  <p:notesTextViewPr>
    <p:cViewPr>
      <p:scale>
        <a:sx n="1" d="1"/>
        <a:sy n="1" d="1"/>
      </p:scale>
      <p:origin x="0" y="0"/>
    </p:cViewPr>
  </p:notesTextViewPr>
  <p:notesViewPr>
    <p:cSldViewPr>
      <p:cViewPr varScale="1">
        <p:scale>
          <a:sx n="80" d="100"/>
          <a:sy n="80" d="100"/>
        </p:scale>
        <p:origin x="314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71C4A-B0E2-4B02-987B-FEB78C0536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489F415-85E6-49B8-A4C0-E5FF72EA1AB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7576C9-B7D5-4B4B-8C47-CD6AEC474FB2}" type="datetimeFigureOut">
              <a:rPr lang="en-US" smtClean="0"/>
              <a:t>3/18/2025</a:t>
            </a:fld>
            <a:endParaRPr lang="en-US"/>
          </a:p>
        </p:txBody>
      </p:sp>
      <p:sp>
        <p:nvSpPr>
          <p:cNvPr id="4" name="Footer Placeholder 3">
            <a:extLst>
              <a:ext uri="{FF2B5EF4-FFF2-40B4-BE49-F238E27FC236}">
                <a16:creationId xmlns:a16="http://schemas.microsoft.com/office/drawing/2014/main" id="{29424797-C6B2-4B3C-A3DC-8F442D44581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6F18204-B720-4879-BFF5-30E8EF6E83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2CF4EF-533F-498E-A05C-4C3918839D55}" type="slidenum">
              <a:rPr lang="en-US" smtClean="0"/>
              <a:t>‹#›</a:t>
            </a:fld>
            <a:endParaRPr lang="en-US"/>
          </a:p>
        </p:txBody>
      </p:sp>
    </p:spTree>
    <p:extLst>
      <p:ext uri="{BB962C8B-B14F-4D97-AF65-F5344CB8AC3E}">
        <p14:creationId xmlns:p14="http://schemas.microsoft.com/office/powerpoint/2010/main" val="152631040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3" Type="http://schemas.openxmlformats.org/officeDocument/2006/relationships/image" Target="../media/image34.svg"/><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9.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HẠM DUYÊN 10 - 9Slide.vn">
            <a:extLst>
              <a:ext uri="{FF2B5EF4-FFF2-40B4-BE49-F238E27FC236}">
                <a16:creationId xmlns:a16="http://schemas.microsoft.com/office/drawing/2014/main" id="{2CC3EB07-A0B6-3A11-A126-5CF34BB3679F}"/>
              </a:ext>
            </a:extLst>
          </p:cNvPr>
          <p:cNvPicPr>
            <a:picLocks noChangeAspect="1"/>
          </p:cNvPicPr>
          <p:nvPr userDrawn="1"/>
        </p:nvPicPr>
        <p:blipFill>
          <a:blip r:embed="rId2"/>
          <a:srcRect/>
          <a:stretch>
            <a:fillRect/>
          </a:stretch>
        </p:blipFill>
        <p:spPr>
          <a:xfrm rot="21106254">
            <a:off x="3910062" y="958252"/>
            <a:ext cx="1924682" cy="904600"/>
          </a:xfrm>
          <a:prstGeom prst="rect">
            <a:avLst/>
          </a:prstGeom>
        </p:spPr>
      </p:pic>
      <p:pic>
        <p:nvPicPr>
          <p:cNvPr id="40" name="PHẠM DUYÊN 14 - 9Slide.vn">
            <a:extLst>
              <a:ext uri="{FF2B5EF4-FFF2-40B4-BE49-F238E27FC236}">
                <a16:creationId xmlns:a16="http://schemas.microsoft.com/office/drawing/2014/main" id="{9C636DD5-05C6-8615-4DF9-0ED82F357A2A}"/>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0902179" y="3524830"/>
            <a:ext cx="969640" cy="729654"/>
          </a:xfrm>
          <a:prstGeom prst="rect">
            <a:avLst/>
          </a:prstGeom>
        </p:spPr>
      </p:pic>
    </p:spTree>
    <p:extLst>
      <p:ext uri="{BB962C8B-B14F-4D97-AF65-F5344CB8AC3E}">
        <p14:creationId xmlns:p14="http://schemas.microsoft.com/office/powerpoint/2010/main" val="412141723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PHẠM DUYÊN 3">
    <p:spTree>
      <p:nvGrpSpPr>
        <p:cNvPr id="1" name=""/>
        <p:cNvGrpSpPr/>
        <p:nvPr/>
      </p:nvGrpSpPr>
      <p:grpSpPr>
        <a:xfrm>
          <a:off x="0" y="0"/>
          <a:ext cx="0" cy="0"/>
          <a:chOff x="0" y="0"/>
          <a:chExt cx="0" cy="0"/>
        </a:xfrm>
      </p:grpSpPr>
      <p:pic>
        <p:nvPicPr>
          <p:cNvPr id="27" name="PHẠM DUYÊN 4 - 9Slide.vn">
            <a:extLst>
              <a:ext uri="{FF2B5EF4-FFF2-40B4-BE49-F238E27FC236}">
                <a16:creationId xmlns:a16="http://schemas.microsoft.com/office/drawing/2014/main" id="{6F039E2B-9CB4-3B96-B44C-B9B7512A0A09}"/>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236873">
            <a:off x="10670547" y="3961869"/>
            <a:ext cx="379527" cy="537383"/>
          </a:xfrm>
          <a:prstGeom prst="rect">
            <a:avLst/>
          </a:prstGeom>
        </p:spPr>
      </p:pic>
    </p:spTree>
    <p:extLst>
      <p:ext uri="{BB962C8B-B14F-4D97-AF65-F5344CB8AC3E}">
        <p14:creationId xmlns:p14="http://schemas.microsoft.com/office/powerpoint/2010/main" val="77836504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16842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3" name="PHẠM DUYÊN 10 - 9Slide.vn">
            <a:extLst>
              <a:ext uri="{FF2B5EF4-FFF2-40B4-BE49-F238E27FC236}">
                <a16:creationId xmlns:a16="http://schemas.microsoft.com/office/drawing/2014/main" id="{010952EB-4B48-D73E-F989-176055DE9C7D}"/>
              </a:ext>
            </a:extLst>
          </p:cNvPr>
          <p:cNvPicPr>
            <a:picLocks noChangeAspect="1"/>
          </p:cNvPicPr>
          <p:nvPr userDrawn="1"/>
        </p:nvPicPr>
        <p:blipFill>
          <a:blip r:embed="rId2"/>
          <a:srcRect/>
          <a:stretch>
            <a:fillRect/>
          </a:stretch>
        </p:blipFill>
        <p:spPr>
          <a:xfrm rot="20730171">
            <a:off x="3910062" y="958252"/>
            <a:ext cx="1924682" cy="904600"/>
          </a:xfrm>
          <a:prstGeom prst="rect">
            <a:avLst/>
          </a:prstGeom>
        </p:spPr>
      </p:pic>
    </p:spTree>
    <p:extLst>
      <p:ext uri="{BB962C8B-B14F-4D97-AF65-F5344CB8AC3E}">
        <p14:creationId xmlns:p14="http://schemas.microsoft.com/office/powerpoint/2010/main" val="119563371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6" name="PHẠM DUYÊN 10 - 9Slide.vn">
            <a:extLst>
              <a:ext uri="{FF2B5EF4-FFF2-40B4-BE49-F238E27FC236}">
                <a16:creationId xmlns:a16="http://schemas.microsoft.com/office/drawing/2014/main" id="{1AC79D6E-2F6B-9BD1-FB4B-7FC603481F9D}"/>
              </a:ext>
            </a:extLst>
          </p:cNvPr>
          <p:cNvPicPr>
            <a:picLocks noChangeAspect="1"/>
          </p:cNvPicPr>
          <p:nvPr userDrawn="1"/>
        </p:nvPicPr>
        <p:blipFill>
          <a:blip r:embed="rId2"/>
          <a:srcRect/>
          <a:stretch>
            <a:fillRect/>
          </a:stretch>
        </p:blipFill>
        <p:spPr>
          <a:xfrm rot="21106254">
            <a:off x="3910062" y="958252"/>
            <a:ext cx="1924682" cy="904600"/>
          </a:xfrm>
          <a:prstGeom prst="rect">
            <a:avLst/>
          </a:prstGeom>
        </p:spPr>
      </p:pic>
    </p:spTree>
    <p:extLst>
      <p:ext uri="{BB962C8B-B14F-4D97-AF65-F5344CB8AC3E}">
        <p14:creationId xmlns:p14="http://schemas.microsoft.com/office/powerpoint/2010/main" val="32000619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889931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827939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5666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4969173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PHẠM DUYÊN 1">
    <p:spTree>
      <p:nvGrpSpPr>
        <p:cNvPr id="1" name=""/>
        <p:cNvGrpSpPr/>
        <p:nvPr/>
      </p:nvGrpSpPr>
      <p:grpSpPr>
        <a:xfrm>
          <a:off x="0" y="0"/>
          <a:ext cx="0" cy="0"/>
          <a:chOff x="0" y="0"/>
          <a:chExt cx="0" cy="0"/>
        </a:xfrm>
      </p:grpSpPr>
    </p:spTree>
    <p:extLst>
      <p:ext uri="{BB962C8B-B14F-4D97-AF65-F5344CB8AC3E}">
        <p14:creationId xmlns:p14="http://schemas.microsoft.com/office/powerpoint/2010/main" val="70952781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C3D2"/>
        </a:solid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EB29650A-25B3-2D1A-76A3-C12964280A6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3" name="PHẠM DUYÊN 1 - 9Slide.vn">
            <a:extLst>
              <a:ext uri="{FF2B5EF4-FFF2-40B4-BE49-F238E27FC236}">
                <a16:creationId xmlns:a16="http://schemas.microsoft.com/office/drawing/2014/main" id="{64966B25-F4D5-2FED-B61B-02722278D6C0}"/>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53" name="PHẠM DUYÊN 2 - 9Slide.vn">
            <a:extLst>
              <a:ext uri="{FF2B5EF4-FFF2-40B4-BE49-F238E27FC236}">
                <a16:creationId xmlns:a16="http://schemas.microsoft.com/office/drawing/2014/main" id="{F3F56430-3170-4393-A92B-A5ECD13FEBF5}"/>
              </a:ext>
            </a:extLst>
          </p:cNvPr>
          <p:cNvPicPr>
            <a:picLocks noChangeAspect="1"/>
          </p:cNvPicPr>
          <p:nvPr userDrawn="1"/>
        </p:nvPicPr>
        <p:blipFill>
          <a:blip r:embed="rId12"/>
          <a:stretch>
            <a:fillRect/>
          </a:stretch>
        </p:blipFill>
        <p:spPr>
          <a:xfrm>
            <a:off x="-11683019" y="2999195"/>
            <a:ext cx="810838" cy="859611"/>
          </a:xfrm>
          <a:prstGeom prst="rect">
            <a:avLst/>
          </a:prstGeom>
        </p:spPr>
      </p:pic>
      <p:pic>
        <p:nvPicPr>
          <p:cNvPr id="54" name="PHẠM DUYÊN 3 - 9Slide.vn">
            <a:extLst>
              <a:ext uri="{FF2B5EF4-FFF2-40B4-BE49-F238E27FC236}">
                <a16:creationId xmlns:a16="http://schemas.microsoft.com/office/drawing/2014/main" id="{BFA89F6B-A281-4870-8F7D-4A2B8E7FD554}"/>
              </a:ext>
            </a:extLst>
          </p:cNvPr>
          <p:cNvPicPr>
            <a:picLocks noChangeAspect="1"/>
          </p:cNvPicPr>
          <p:nvPr userDrawn="1"/>
        </p:nvPicPr>
        <p:blipFill>
          <a:blip r:embed="rId12"/>
          <a:stretch>
            <a:fillRect/>
          </a:stretch>
        </p:blipFill>
        <p:spPr>
          <a:xfrm>
            <a:off x="5690581" y="13534721"/>
            <a:ext cx="810838" cy="859611"/>
          </a:xfrm>
          <a:prstGeom prst="rect">
            <a:avLst/>
          </a:prstGeom>
        </p:spPr>
      </p:pic>
      <p:pic>
        <p:nvPicPr>
          <p:cNvPr id="55" name="PHẠM DUYÊN 4 - 9Slide.vn">
            <a:extLst>
              <a:ext uri="{FF2B5EF4-FFF2-40B4-BE49-F238E27FC236}">
                <a16:creationId xmlns:a16="http://schemas.microsoft.com/office/drawing/2014/main" id="{65DF7814-DF31-4D9C-81A8-B26887708115}"/>
              </a:ext>
            </a:extLst>
          </p:cNvPr>
          <p:cNvPicPr>
            <a:picLocks noChangeAspect="1"/>
          </p:cNvPicPr>
          <p:nvPr userDrawn="1"/>
        </p:nvPicPr>
        <p:blipFill>
          <a:blip r:embed="rId12"/>
          <a:stretch>
            <a:fillRect/>
          </a:stretch>
        </p:blipFill>
        <p:spPr>
          <a:xfrm>
            <a:off x="23064181" y="2999195"/>
            <a:ext cx="810838" cy="859611"/>
          </a:xfrm>
          <a:prstGeom prst="rect">
            <a:avLst/>
          </a:prstGeom>
        </p:spPr>
      </p:pic>
      <p:pic>
        <p:nvPicPr>
          <p:cNvPr id="56" name="PHẠM DUYÊN 5 - 9Slide.vn">
            <a:extLst>
              <a:ext uri="{FF2B5EF4-FFF2-40B4-BE49-F238E27FC236}">
                <a16:creationId xmlns:a16="http://schemas.microsoft.com/office/drawing/2014/main" id="{6C4BEABF-662B-474F-9BAB-EA1B821D52BA}"/>
              </a:ext>
            </a:extLst>
          </p:cNvPr>
          <p:cNvPicPr>
            <a:picLocks noChangeAspect="1"/>
          </p:cNvPicPr>
          <p:nvPr userDrawn="1"/>
        </p:nvPicPr>
        <p:blipFill>
          <a:blip r:embed="rId12"/>
          <a:stretch>
            <a:fillRect/>
          </a:stretch>
        </p:blipFill>
        <p:spPr>
          <a:xfrm>
            <a:off x="5690581" y="-7536333"/>
            <a:ext cx="810838" cy="859611"/>
          </a:xfrm>
          <a:prstGeom prst="rect">
            <a:avLst/>
          </a:prstGeom>
        </p:spPr>
      </p:pic>
    </p:spTree>
    <p:extLst>
      <p:ext uri="{BB962C8B-B14F-4D97-AF65-F5344CB8AC3E}">
        <p14:creationId xmlns:p14="http://schemas.microsoft.com/office/powerpoint/2010/main" val="409265630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703" r:id="rId9"/>
    <p:sldLayoutId id="2147483704" r:id="rId10"/>
  </p:sldLayoutIdLst>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7.xml"/><Relationship Id="rId6" Type="http://schemas.openxmlformats.org/officeDocument/2006/relationships/image" Target="../media/image330.png"/></Relationships>
</file>

<file path=ppt/slides/_rels/slide5.xml.rels><?xml version="1.0" encoding="UTF-8" standalone="yes"?>
<Relationships xmlns="http://schemas.openxmlformats.org/package/2006/relationships"><Relationship Id="rId2" Type="http://schemas.openxmlformats.org/officeDocument/2006/relationships/image" Target="../media/image340.png"/><Relationship Id="rId1" Type="http://schemas.openxmlformats.org/officeDocument/2006/relationships/slideLayout" Target="../slideLayouts/slideLayout7.xml"/><Relationship Id="rId5" Type="http://schemas.openxmlformats.org/officeDocument/2006/relationships/image" Target="../media/image3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6" Type="http://schemas.openxmlformats.org/officeDocument/2006/relationships/image" Target="../media/image330.png"/><Relationship Id="rId5"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HẠM DUYÊN 1 - 9Slide.vn">
            <a:extLst>
              <a:ext uri="{FF2B5EF4-FFF2-40B4-BE49-F238E27FC236}">
                <a16:creationId xmlns:a16="http://schemas.microsoft.com/office/drawing/2014/main" id="{39CA9AB1-4E7D-E89D-FE70-1510CD4C654B}"/>
              </a:ext>
            </a:extLst>
          </p:cNvPr>
          <p:cNvSpPr txBox="1"/>
          <p:nvPr/>
        </p:nvSpPr>
        <p:spPr>
          <a:xfrm>
            <a:off x="5320788" y="5478959"/>
            <a:ext cx="1550424" cy="769441"/>
          </a:xfrm>
          <a:prstGeom prst="rect">
            <a:avLst/>
          </a:prstGeom>
          <a:noFill/>
        </p:spPr>
        <p:txBody>
          <a:bodyPr wrap="none" rtlCol="0">
            <a:spAutoFit/>
          </a:bodyPr>
          <a:lstStyle/>
          <a:p>
            <a:r>
              <a:rPr lang="en-US" sz="4400">
                <a:solidFill>
                  <a:srgbClr val="3C536D"/>
                </a:solidFill>
              </a:rPr>
              <a:t>Tiết 2</a:t>
            </a:r>
          </a:p>
        </p:txBody>
      </p:sp>
      <p:pic>
        <p:nvPicPr>
          <p:cNvPr id="9" name="PHẠM DUYÊN 2 - 9Slide.vn">
            <a:extLst>
              <a:ext uri="{FF2B5EF4-FFF2-40B4-BE49-F238E27FC236}">
                <a16:creationId xmlns:a16="http://schemas.microsoft.com/office/drawing/2014/main" id="{B699C86F-874B-B717-24A5-C05688741960}"/>
              </a:ext>
            </a:extLst>
          </p:cNvPr>
          <p:cNvPicPr>
            <a:picLocks noChangeAspect="1"/>
          </p:cNvPicPr>
          <p:nvPr/>
        </p:nvPicPr>
        <p:blipFill rotWithShape="1">
          <a:blip r:embed="rId2"/>
          <a:srcRect l="25926" t="32006" r="24078" b="34752"/>
          <a:stretch/>
        </p:blipFill>
        <p:spPr>
          <a:xfrm>
            <a:off x="634998" y="598920"/>
            <a:ext cx="1365252" cy="542636"/>
          </a:xfrm>
          <a:prstGeom prst="rect">
            <a:avLst/>
          </a:prstGeom>
        </p:spPr>
      </p:pic>
      <p:pic>
        <p:nvPicPr>
          <p:cNvPr id="12" name="PHẠM DUYÊN 3 - 9Slide.vn">
            <a:extLst>
              <a:ext uri="{FF2B5EF4-FFF2-40B4-BE49-F238E27FC236}">
                <a16:creationId xmlns:a16="http://schemas.microsoft.com/office/drawing/2014/main" id="{5994FDD1-8D43-403C-4889-A0916785B26D}"/>
              </a:ext>
            </a:extLst>
          </p:cNvPr>
          <p:cNvPicPr>
            <a:picLocks noChangeAspect="1"/>
          </p:cNvPicPr>
          <p:nvPr/>
        </p:nvPicPr>
        <p:blipFill>
          <a:blip r:embed="rId3"/>
          <a:stretch>
            <a:fillRect/>
          </a:stretch>
        </p:blipFill>
        <p:spPr>
          <a:xfrm>
            <a:off x="4094029" y="838200"/>
            <a:ext cx="4003942" cy="1702096"/>
          </a:xfrm>
          <a:prstGeom prst="rect">
            <a:avLst/>
          </a:prstGeom>
        </p:spPr>
      </p:pic>
      <p:pic>
        <p:nvPicPr>
          <p:cNvPr id="16" name="PHẠM DUYÊN 4 - 9Slide.vn">
            <a:extLst>
              <a:ext uri="{FF2B5EF4-FFF2-40B4-BE49-F238E27FC236}">
                <a16:creationId xmlns:a16="http://schemas.microsoft.com/office/drawing/2014/main" id="{8E5D8A97-6455-F822-8A74-A1A6976398ED}"/>
              </a:ext>
            </a:extLst>
          </p:cNvPr>
          <p:cNvPicPr>
            <a:picLocks noChangeAspect="1"/>
          </p:cNvPicPr>
          <p:nvPr/>
        </p:nvPicPr>
        <p:blipFill>
          <a:blip r:embed="rId4" cstate="print">
            <a:alphaModFix amt="34000"/>
            <a:extLst>
              <a:ext uri="{28A0092B-C50C-407E-A947-70E740481C1C}">
                <a14:useLocalDpi xmlns:a14="http://schemas.microsoft.com/office/drawing/2010/main" val="0"/>
              </a:ext>
            </a:extLst>
          </a:blip>
          <a:stretch>
            <a:fillRect/>
          </a:stretch>
        </p:blipFill>
        <p:spPr>
          <a:xfrm>
            <a:off x="5572006" y="2086142"/>
            <a:ext cx="1047988" cy="1177174"/>
          </a:xfrm>
          <a:prstGeom prst="rect">
            <a:avLst/>
          </a:prstGeom>
        </p:spPr>
      </p:pic>
      <p:pic>
        <p:nvPicPr>
          <p:cNvPr id="3" name="Picture 2">
            <a:extLst>
              <a:ext uri="{FF2B5EF4-FFF2-40B4-BE49-F238E27FC236}">
                <a16:creationId xmlns:a16="http://schemas.microsoft.com/office/drawing/2014/main" id="{4E0B9295-192D-9A6F-2DB6-27BCA2482D9B}"/>
              </a:ext>
            </a:extLst>
          </p:cNvPr>
          <p:cNvPicPr>
            <a:picLocks noChangeAspect="1"/>
          </p:cNvPicPr>
          <p:nvPr/>
        </p:nvPicPr>
        <p:blipFill>
          <a:blip r:embed="rId5"/>
          <a:stretch>
            <a:fillRect/>
          </a:stretch>
        </p:blipFill>
        <p:spPr>
          <a:xfrm>
            <a:off x="2133257" y="2370795"/>
            <a:ext cx="7925487" cy="2834886"/>
          </a:xfrm>
          <a:prstGeom prst="rect">
            <a:avLst/>
          </a:prstGeom>
        </p:spPr>
      </p:pic>
      <p:sp>
        <p:nvSpPr>
          <p:cNvPr id="4" name="Rectangle 3">
            <a:extLst>
              <a:ext uri="{FF2B5EF4-FFF2-40B4-BE49-F238E27FC236}">
                <a16:creationId xmlns:a16="http://schemas.microsoft.com/office/drawing/2014/main" id="{C064D20F-6BEC-DE44-3797-1B27F2A26442}"/>
              </a:ext>
            </a:extLst>
          </p:cNvPr>
          <p:cNvSpPr/>
          <p:nvPr/>
        </p:nvSpPr>
        <p:spPr>
          <a:xfrm>
            <a:off x="-2057400" y="0"/>
            <a:ext cx="1752600" cy="2086142"/>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14775036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14:presetBounceEnd="63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63000">
                                          <p:cBhvr additive="base">
                                            <p:cTn id="12" dur="1500" fill="hold"/>
                                            <p:tgtEl>
                                              <p:spTgt spid="3"/>
                                            </p:tgtEl>
                                            <p:attrNameLst>
                                              <p:attrName>ppt_x</p:attrName>
                                            </p:attrNameLst>
                                          </p:cBhvr>
                                          <p:tavLst>
                                            <p:tav tm="0">
                                              <p:val>
                                                <p:strVal val="#ppt_x"/>
                                              </p:val>
                                            </p:tav>
                                            <p:tav tm="100000">
                                              <p:val>
                                                <p:strVal val="#ppt_x"/>
                                              </p:val>
                                            </p:tav>
                                          </p:tavLst>
                                        </p:anim>
                                        <p:anim calcmode="lin" valueType="num" p14:bounceEnd="63000">
                                          <p:cBhvr additive="base">
                                            <p:cTn id="13" dur="1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500" fill="hold"/>
                                            <p:tgtEl>
                                              <p:spTgt spid="3"/>
                                            </p:tgtEl>
                                            <p:attrNameLst>
                                              <p:attrName>ppt_x</p:attrName>
                                            </p:attrNameLst>
                                          </p:cBhvr>
                                          <p:tavLst>
                                            <p:tav tm="0">
                                              <p:val>
                                                <p:strVal val="#ppt_x"/>
                                              </p:val>
                                            </p:tav>
                                            <p:tav tm="100000">
                                              <p:val>
                                                <p:strVal val="#ppt_x"/>
                                              </p:val>
                                            </p:tav>
                                          </p:tavLst>
                                        </p:anim>
                                        <p:anim calcmode="lin" valueType="num">
                                          <p:cBhvr additive="base">
                                            <p:cTn id="13" dur="1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HẠM DUYÊN 5 - 9Slide.vn">
            <a:extLst>
              <a:ext uri="{FF2B5EF4-FFF2-40B4-BE49-F238E27FC236}">
                <a16:creationId xmlns:a16="http://schemas.microsoft.com/office/drawing/2014/main" id="{E75E472B-A211-FC99-5495-D472EBA1B0D4}"/>
              </a:ext>
            </a:extLst>
          </p:cNvPr>
          <p:cNvSpPr txBox="1"/>
          <p:nvPr/>
        </p:nvSpPr>
        <p:spPr>
          <a:xfrm>
            <a:off x="1509623" y="565496"/>
            <a:ext cx="776377" cy="707886"/>
          </a:xfrm>
          <a:prstGeom prst="rect">
            <a:avLst/>
          </a:prstGeom>
          <a:noFill/>
        </p:spPr>
        <p:txBody>
          <a:bodyPr wrap="square" rtlCol="0">
            <a:spAutoFit/>
          </a:bodyPr>
          <a:lstStyle/>
          <a:p>
            <a:r>
              <a:rPr lang="en-GB" sz="4000" b="1">
                <a:solidFill>
                  <a:srgbClr val="FC8C05"/>
                </a:solidFill>
                <a:effectLst>
                  <a:outerShdw blurRad="38100" dist="38100" dir="2700000" algn="tl">
                    <a:srgbClr val="000000">
                      <a:alpha val="43137"/>
                    </a:srgbClr>
                  </a:outerShdw>
                </a:effectLst>
                <a:latin typeface="+mj-lt"/>
              </a:rPr>
              <a:t>b)</a:t>
            </a:r>
            <a:endParaRPr lang="en-US" sz="4000" b="1" dirty="0">
              <a:solidFill>
                <a:srgbClr val="FC8C05"/>
              </a:solidFill>
              <a:effectLst>
                <a:outerShdw blurRad="38100" dist="38100" dir="2700000" algn="tl">
                  <a:srgbClr val="000000">
                    <a:alpha val="43137"/>
                  </a:srgbClr>
                </a:outerShdw>
              </a:effectLst>
              <a:latin typeface="+mj-lt"/>
            </a:endParaRPr>
          </a:p>
        </p:txBody>
      </p:sp>
      <p:grpSp>
        <p:nvGrpSpPr>
          <p:cNvPr id="8" name="PHẠM DUYÊN 3 - 9Slide.vn">
            <a:extLst>
              <a:ext uri="{FF2B5EF4-FFF2-40B4-BE49-F238E27FC236}">
                <a16:creationId xmlns:a16="http://schemas.microsoft.com/office/drawing/2014/main" id="{EA83680A-235E-F7F7-14F5-8AB9D75E6809}"/>
              </a:ext>
            </a:extLst>
          </p:cNvPr>
          <p:cNvGrpSpPr/>
          <p:nvPr/>
        </p:nvGrpSpPr>
        <p:grpSpPr>
          <a:xfrm>
            <a:off x="2186017" y="527843"/>
            <a:ext cx="1319183" cy="783193"/>
            <a:chOff x="1295400" y="457200"/>
            <a:chExt cx="1319183" cy="783193"/>
          </a:xfrm>
        </p:grpSpPr>
        <p:sp>
          <p:nvSpPr>
            <p:cNvPr id="9" name="PHẠM DUYÊN 1 - 9Slide.vn">
              <a:extLst>
                <a:ext uri="{FF2B5EF4-FFF2-40B4-BE49-F238E27FC236}">
                  <a16:creationId xmlns:a16="http://schemas.microsoft.com/office/drawing/2014/main" id="{F37D399B-4337-64B7-DCCD-765011E68F94}"/>
                </a:ext>
              </a:extLst>
            </p:cNvPr>
            <p:cNvSpPr/>
            <p:nvPr/>
          </p:nvSpPr>
          <p:spPr>
            <a:xfrm>
              <a:off x="1334644" y="510780"/>
              <a:ext cx="818006" cy="668922"/>
            </a:xfrm>
            <a:prstGeom prst="roundRect">
              <a:avLst/>
            </a:prstGeom>
            <a:gradFill flip="none" rotWithShape="1">
              <a:gsLst>
                <a:gs pos="22000">
                  <a:srgbClr val="A54C26"/>
                </a:gs>
                <a:gs pos="87000">
                  <a:srgbClr val="FFBD59"/>
                </a:gs>
              </a:gsLst>
              <a:lin ang="16200000" scaled="1"/>
              <a:tileRect/>
            </a:gradFill>
            <a:ln>
              <a:noFill/>
            </a:ln>
            <a:effectLst>
              <a:outerShdw blurRad="50800" dist="38100" dir="2700000" algn="tl" rotWithShape="0">
                <a:prstClr val="black">
                  <a:alpha val="40000"/>
                </a:prstClr>
              </a:outerShdw>
            </a:effectLst>
          </p:spPr>
          <p:txBody>
            <a:bodyPr/>
            <a:lstStyle/>
            <a:p>
              <a:endParaRPr lang="en-US" kern="0">
                <a:solidFill>
                  <a:srgbClr val="FC8C05"/>
                </a:solidFill>
              </a:endParaRPr>
            </a:p>
          </p:txBody>
        </p:sp>
        <p:sp>
          <p:nvSpPr>
            <p:cNvPr id="10" name="PHẠM DUYÊN 3 - 9Slide.vn">
              <a:extLst>
                <a:ext uri="{FF2B5EF4-FFF2-40B4-BE49-F238E27FC236}">
                  <a16:creationId xmlns:a16="http://schemas.microsoft.com/office/drawing/2014/main" id="{1A1B9357-224D-7EBA-E827-44B452A27A6A}"/>
                </a:ext>
              </a:extLst>
            </p:cNvPr>
            <p:cNvSpPr txBox="1"/>
            <p:nvPr/>
          </p:nvSpPr>
          <p:spPr>
            <a:xfrm>
              <a:off x="1295400" y="457200"/>
              <a:ext cx="840690" cy="783193"/>
            </a:xfrm>
            <a:prstGeom prst="roundRect">
              <a:avLst/>
            </a:prstGeom>
            <a:noFill/>
          </p:spPr>
          <p:txBody>
            <a:bodyPr wrap="none" rtlCol="0">
              <a:spAutoFit/>
            </a:bodyPr>
            <a:lstStyle/>
            <a:p>
              <a:pPr algn="ctr"/>
              <a:r>
                <a:rPr lang="en-US" sz="4000" b="1">
                  <a:solidFill>
                    <a:schemeClr val="bg1"/>
                  </a:solidFill>
                  <a:effectLst>
                    <a:outerShdw blurRad="38100" dist="38100" dir="2700000" algn="tl">
                      <a:srgbClr val="000000">
                        <a:alpha val="43137"/>
                      </a:srgbClr>
                    </a:outerShdw>
                  </a:effectLst>
                  <a:latin typeface="+mj-lt"/>
                </a:rPr>
                <a:t>Số</a:t>
              </a:r>
            </a:p>
          </p:txBody>
        </p:sp>
        <p:sp>
          <p:nvSpPr>
            <p:cNvPr id="11" name="PHẠM DUYÊN 4 - 9Slide.vn">
              <a:extLst>
                <a:ext uri="{FF2B5EF4-FFF2-40B4-BE49-F238E27FC236}">
                  <a16:creationId xmlns:a16="http://schemas.microsoft.com/office/drawing/2014/main" id="{AAFCDC15-846D-5C59-C8F3-D831868832B3}"/>
                </a:ext>
              </a:extLst>
            </p:cNvPr>
            <p:cNvSpPr txBox="1"/>
            <p:nvPr/>
          </p:nvSpPr>
          <p:spPr>
            <a:xfrm>
              <a:off x="2133600" y="475804"/>
              <a:ext cx="480983" cy="748963"/>
            </a:xfrm>
            <a:prstGeom prst="roundRect">
              <a:avLst/>
            </a:prstGeom>
            <a:noFill/>
          </p:spPr>
          <p:txBody>
            <a:bodyPr wrap="none" rtlCol="0">
              <a:spAutoFit/>
            </a:bodyPr>
            <a:lstStyle/>
            <a:p>
              <a:pPr algn="ctr"/>
              <a:r>
                <a:rPr lang="en-US" sz="4000" b="1">
                  <a:solidFill>
                    <a:srgbClr val="FC8C05"/>
                  </a:solidFill>
                  <a:effectLst>
                    <a:outerShdw blurRad="38100" dist="38100" dir="2700000" algn="tl">
                      <a:srgbClr val="000000">
                        <a:alpha val="43137"/>
                      </a:srgbClr>
                    </a:outerShdw>
                  </a:effectLst>
                  <a:latin typeface="+mj-lt"/>
                </a:rPr>
                <a:t>?</a:t>
              </a:r>
            </a:p>
          </p:txBody>
        </p:sp>
      </p:grpSp>
      <p:grpSp>
        <p:nvGrpSpPr>
          <p:cNvPr id="12" name="PHẠM DUYÊN 4 - 9Slide.vn">
            <a:extLst>
              <a:ext uri="{FF2B5EF4-FFF2-40B4-BE49-F238E27FC236}">
                <a16:creationId xmlns:a16="http://schemas.microsoft.com/office/drawing/2014/main" id="{1C87FD00-9FC2-2DD5-9928-C222B2515B89}"/>
              </a:ext>
            </a:extLst>
          </p:cNvPr>
          <p:cNvGrpSpPr/>
          <p:nvPr/>
        </p:nvGrpSpPr>
        <p:grpSpPr>
          <a:xfrm>
            <a:off x="651934" y="544346"/>
            <a:ext cx="668922" cy="707886"/>
            <a:chOff x="1559434" y="1176116"/>
            <a:chExt cx="668922" cy="707886"/>
          </a:xfrm>
        </p:grpSpPr>
        <p:grpSp>
          <p:nvGrpSpPr>
            <p:cNvPr id="13" name="Group 12">
              <a:extLst>
                <a:ext uri="{FF2B5EF4-FFF2-40B4-BE49-F238E27FC236}">
                  <a16:creationId xmlns:a16="http://schemas.microsoft.com/office/drawing/2014/main" id="{ADD65052-3DB9-3F43-7D7E-7D1A1ABF76F9}"/>
                </a:ext>
              </a:extLst>
            </p:cNvPr>
            <p:cNvGrpSpPr/>
            <p:nvPr/>
          </p:nvGrpSpPr>
          <p:grpSpPr>
            <a:xfrm>
              <a:off x="1559434" y="1197548"/>
              <a:ext cx="668922" cy="668922"/>
              <a:chOff x="1959266" y="1758940"/>
              <a:chExt cx="668922" cy="668922"/>
            </a:xfrm>
          </p:grpSpPr>
          <p:sp>
            <p:nvSpPr>
              <p:cNvPr id="15" name="Oval 14">
                <a:extLst>
                  <a:ext uri="{FF2B5EF4-FFF2-40B4-BE49-F238E27FC236}">
                    <a16:creationId xmlns:a16="http://schemas.microsoft.com/office/drawing/2014/main" id="{69B8A500-4FB1-A8C3-C064-62DDEE3693EC}"/>
                  </a:ext>
                </a:extLst>
              </p:cNvPr>
              <p:cNvSpPr/>
              <p:nvPr/>
            </p:nvSpPr>
            <p:spPr>
              <a:xfrm>
                <a:off x="2001384" y="1801058"/>
                <a:ext cx="590719" cy="590719"/>
              </a:xfrm>
              <a:prstGeom prst="ellipse">
                <a:avLst/>
              </a:prstGeom>
              <a:solidFill>
                <a:srgbClr val="A54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Sofia Pro Soft Bold" panose="020B0000000000000000" pitchFamily="34" charset="0"/>
                </a:endParaRPr>
              </a:p>
            </p:txBody>
          </p:sp>
          <p:sp>
            <p:nvSpPr>
              <p:cNvPr id="16" name="Oval 15">
                <a:extLst>
                  <a:ext uri="{FF2B5EF4-FFF2-40B4-BE49-F238E27FC236}">
                    <a16:creationId xmlns:a16="http://schemas.microsoft.com/office/drawing/2014/main" id="{15AEF990-00CD-406C-B149-1EEAF9CF4950}"/>
                  </a:ext>
                </a:extLst>
              </p:cNvPr>
              <p:cNvSpPr/>
              <p:nvPr/>
            </p:nvSpPr>
            <p:spPr>
              <a:xfrm>
                <a:off x="1959266" y="1758940"/>
                <a:ext cx="668922" cy="668922"/>
              </a:xfrm>
              <a:prstGeom prst="ellipse">
                <a:avLst/>
              </a:prstGeom>
              <a:noFill/>
              <a:ln w="28575">
                <a:solidFill>
                  <a:srgbClr val="FFBD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Sofia Pro Soft Bold" panose="020B0000000000000000" pitchFamily="34" charset="0"/>
                </a:endParaRPr>
              </a:p>
            </p:txBody>
          </p:sp>
        </p:grpSp>
        <p:sp>
          <p:nvSpPr>
            <p:cNvPr id="14" name="TextBox 13">
              <a:extLst>
                <a:ext uri="{FF2B5EF4-FFF2-40B4-BE49-F238E27FC236}">
                  <a16:creationId xmlns:a16="http://schemas.microsoft.com/office/drawing/2014/main" id="{A61B0ACA-3790-6416-3555-982B5E435BB1}"/>
                </a:ext>
              </a:extLst>
            </p:cNvPr>
            <p:cNvSpPr txBox="1"/>
            <p:nvPr/>
          </p:nvSpPr>
          <p:spPr>
            <a:xfrm>
              <a:off x="1695094" y="1176116"/>
              <a:ext cx="368542"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1</a:t>
              </a:r>
            </a:p>
          </p:txBody>
        </p:sp>
      </p:grpSp>
      <p:graphicFrame>
        <p:nvGraphicFramePr>
          <p:cNvPr id="17" name="PHẠM DUYÊN 4 - 9Slide.vn">
            <a:extLst>
              <a:ext uri="{FF2B5EF4-FFF2-40B4-BE49-F238E27FC236}">
                <a16:creationId xmlns:a16="http://schemas.microsoft.com/office/drawing/2014/main" id="{34F16A21-1D12-B3C5-4BD2-49F1A96B6589}"/>
              </a:ext>
            </a:extLst>
          </p:cNvPr>
          <p:cNvGraphicFramePr>
            <a:graphicFrameLocks noGrp="1"/>
          </p:cNvGraphicFramePr>
          <p:nvPr>
            <p:extLst>
              <p:ext uri="{D42A27DB-BD31-4B8C-83A1-F6EECF244321}">
                <p14:modId xmlns:p14="http://schemas.microsoft.com/office/powerpoint/2010/main" val="93357762"/>
              </p:ext>
            </p:extLst>
          </p:nvPr>
        </p:nvGraphicFramePr>
        <p:xfrm>
          <a:off x="689925" y="1600200"/>
          <a:ext cx="10812150" cy="30480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162430">
                  <a:extLst>
                    <a:ext uri="{9D8B030D-6E8A-4147-A177-3AD203B41FA5}">
                      <a16:colId xmlns:a16="http://schemas.microsoft.com/office/drawing/2014/main" val="3815317150"/>
                    </a:ext>
                  </a:extLst>
                </a:gridCol>
                <a:gridCol w="2162430">
                  <a:extLst>
                    <a:ext uri="{9D8B030D-6E8A-4147-A177-3AD203B41FA5}">
                      <a16:colId xmlns:a16="http://schemas.microsoft.com/office/drawing/2014/main" val="3671788171"/>
                    </a:ext>
                  </a:extLst>
                </a:gridCol>
                <a:gridCol w="2162430">
                  <a:extLst>
                    <a:ext uri="{9D8B030D-6E8A-4147-A177-3AD203B41FA5}">
                      <a16:colId xmlns:a16="http://schemas.microsoft.com/office/drawing/2014/main" val="368672496"/>
                    </a:ext>
                  </a:extLst>
                </a:gridCol>
                <a:gridCol w="2162430">
                  <a:extLst>
                    <a:ext uri="{9D8B030D-6E8A-4147-A177-3AD203B41FA5}">
                      <a16:colId xmlns:a16="http://schemas.microsoft.com/office/drawing/2014/main" val="4083660486"/>
                    </a:ext>
                  </a:extLst>
                </a:gridCol>
                <a:gridCol w="2162430">
                  <a:extLst>
                    <a:ext uri="{9D8B030D-6E8A-4147-A177-3AD203B41FA5}">
                      <a16:colId xmlns:a16="http://schemas.microsoft.com/office/drawing/2014/main" val="650972657"/>
                    </a:ext>
                  </a:extLst>
                </a:gridCol>
              </a:tblGrid>
              <a:tr h="1016000">
                <a:tc>
                  <a:txBody>
                    <a:bodyPr/>
                    <a:lstStyle/>
                    <a:p>
                      <a:pPr algn="ctr"/>
                      <a:r>
                        <a:rPr lang="en-US" sz="3200"/>
                        <a:t>Phép chia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3200"/>
                        <a:t>Số bị chia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3200"/>
                        <a:t>Số chia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3200"/>
                        <a:t>Thương</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3200"/>
                        <a:t>Số dư</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73980635"/>
                  </a:ext>
                </a:extLst>
              </a:tr>
              <a:tr h="1016000">
                <a:tc>
                  <a:txBody>
                    <a:bodyPr/>
                    <a:lstStyle/>
                    <a:p>
                      <a:pPr algn="ctr"/>
                      <a:r>
                        <a:rPr lang="en-US" sz="3600">
                          <a:solidFill>
                            <a:schemeClr val="accent3">
                              <a:lumMod val="75000"/>
                            </a:schemeClr>
                          </a:solidFill>
                          <a:latin typeface="+mj-lt"/>
                        </a:rPr>
                        <a:t>6 729 : 6</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4400">
                          <a:solidFill>
                            <a:schemeClr val="accent5"/>
                          </a:solidFill>
                          <a:latin typeface="+mj-lt"/>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4400">
                          <a:solidFill>
                            <a:schemeClr val="accent5"/>
                          </a:solidFill>
                          <a:latin typeface="+mj-lt"/>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4400">
                          <a:solidFill>
                            <a:schemeClr val="accent5"/>
                          </a:solidFill>
                          <a:latin typeface="+mj-lt"/>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4400">
                          <a:solidFill>
                            <a:schemeClr val="accent5"/>
                          </a:solidFill>
                          <a:latin typeface="+mj-lt"/>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21013270"/>
                  </a:ext>
                </a:extLst>
              </a:tr>
              <a:tr h="1016000">
                <a:tc>
                  <a:txBody>
                    <a:bodyPr/>
                    <a:lstStyle/>
                    <a:p>
                      <a:pPr algn="ctr"/>
                      <a:r>
                        <a:rPr lang="en-US" sz="3600">
                          <a:solidFill>
                            <a:srgbClr val="284D6E"/>
                          </a:solidFill>
                          <a:latin typeface="+mj-lt"/>
                        </a:rPr>
                        <a:t>4 163 : 8</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4400">
                          <a:solidFill>
                            <a:schemeClr val="accent5"/>
                          </a:solidFill>
                          <a:latin typeface="+mj-lt"/>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4400">
                          <a:solidFill>
                            <a:schemeClr val="accent5"/>
                          </a:solidFill>
                          <a:latin typeface="+mj-lt"/>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4400">
                          <a:solidFill>
                            <a:schemeClr val="accent5"/>
                          </a:solidFill>
                          <a:latin typeface="+mj-lt"/>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4400">
                          <a:solidFill>
                            <a:schemeClr val="accent5"/>
                          </a:solidFill>
                          <a:latin typeface="+mj-lt"/>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02535415"/>
                  </a:ext>
                </a:extLst>
              </a:tr>
            </a:tbl>
          </a:graphicData>
        </a:graphic>
      </p:graphicFrame>
      <p:sp>
        <p:nvSpPr>
          <p:cNvPr id="18" name="PHẠM DUYÊN 8 - 9Slide.vn">
            <a:extLst>
              <a:ext uri="{FF2B5EF4-FFF2-40B4-BE49-F238E27FC236}">
                <a16:creationId xmlns:a16="http://schemas.microsoft.com/office/drawing/2014/main" id="{44E52B8C-1B22-2025-98EF-E6D0E93387B4}"/>
              </a:ext>
            </a:extLst>
          </p:cNvPr>
          <p:cNvSpPr/>
          <p:nvPr/>
        </p:nvSpPr>
        <p:spPr>
          <a:xfrm>
            <a:off x="3581400" y="2788030"/>
            <a:ext cx="649224" cy="650595"/>
          </a:xfrm>
          <a:prstGeom prst="roundRect">
            <a:avLst>
              <a:gd name="adj" fmla="val 20983"/>
            </a:avLst>
          </a:prstGeom>
          <a:noFill/>
          <a:ln w="28575">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a:solidFill>
                <a:srgbClr val="FF0000"/>
              </a:solidFill>
              <a:latin typeface="Arial" panose="020B0604020202020204" pitchFamily="34" charset="0"/>
              <a:cs typeface="Arial" panose="020B0604020202020204" pitchFamily="34" charset="0"/>
            </a:endParaRPr>
          </a:p>
        </p:txBody>
      </p:sp>
      <p:sp>
        <p:nvSpPr>
          <p:cNvPr id="19" name="PHẠM DUYÊN 8 - 9Slide.vn">
            <a:extLst>
              <a:ext uri="{FF2B5EF4-FFF2-40B4-BE49-F238E27FC236}">
                <a16:creationId xmlns:a16="http://schemas.microsoft.com/office/drawing/2014/main" id="{DBB5924C-E309-BD47-D907-3EA4F4ACEB72}"/>
              </a:ext>
            </a:extLst>
          </p:cNvPr>
          <p:cNvSpPr/>
          <p:nvPr/>
        </p:nvSpPr>
        <p:spPr>
          <a:xfrm>
            <a:off x="3581400" y="3803142"/>
            <a:ext cx="649224" cy="650595"/>
          </a:xfrm>
          <a:prstGeom prst="roundRect">
            <a:avLst>
              <a:gd name="adj" fmla="val 20983"/>
            </a:avLst>
          </a:prstGeom>
          <a:noFill/>
          <a:ln w="28575">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a:solidFill>
                <a:srgbClr val="FF0000"/>
              </a:solidFill>
              <a:latin typeface="Arial" panose="020B0604020202020204" pitchFamily="34" charset="0"/>
              <a:cs typeface="Arial" panose="020B0604020202020204" pitchFamily="34" charset="0"/>
            </a:endParaRPr>
          </a:p>
        </p:txBody>
      </p:sp>
      <p:sp>
        <p:nvSpPr>
          <p:cNvPr id="20" name="PHẠM DUYÊN 8 - 9Slide.vn">
            <a:extLst>
              <a:ext uri="{FF2B5EF4-FFF2-40B4-BE49-F238E27FC236}">
                <a16:creationId xmlns:a16="http://schemas.microsoft.com/office/drawing/2014/main" id="{87575E7B-DBCF-8E3E-BA20-14CEC8D1D22F}"/>
              </a:ext>
            </a:extLst>
          </p:cNvPr>
          <p:cNvSpPr/>
          <p:nvPr/>
        </p:nvSpPr>
        <p:spPr>
          <a:xfrm>
            <a:off x="5771388" y="2788030"/>
            <a:ext cx="649224" cy="650595"/>
          </a:xfrm>
          <a:prstGeom prst="roundRect">
            <a:avLst>
              <a:gd name="adj" fmla="val 20983"/>
            </a:avLst>
          </a:prstGeom>
          <a:noFill/>
          <a:ln w="28575">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a:solidFill>
                <a:srgbClr val="FF0000"/>
              </a:solidFill>
              <a:latin typeface="Arial" panose="020B0604020202020204" pitchFamily="34" charset="0"/>
              <a:cs typeface="Arial" panose="020B0604020202020204" pitchFamily="34" charset="0"/>
            </a:endParaRPr>
          </a:p>
        </p:txBody>
      </p:sp>
      <p:sp>
        <p:nvSpPr>
          <p:cNvPr id="21" name="PHẠM DUYÊN 8 - 9Slide.vn">
            <a:extLst>
              <a:ext uri="{FF2B5EF4-FFF2-40B4-BE49-F238E27FC236}">
                <a16:creationId xmlns:a16="http://schemas.microsoft.com/office/drawing/2014/main" id="{43398F5B-AA50-2BA5-73C2-747687362417}"/>
              </a:ext>
            </a:extLst>
          </p:cNvPr>
          <p:cNvSpPr/>
          <p:nvPr/>
        </p:nvSpPr>
        <p:spPr>
          <a:xfrm>
            <a:off x="5771388" y="3803142"/>
            <a:ext cx="649224" cy="650595"/>
          </a:xfrm>
          <a:prstGeom prst="roundRect">
            <a:avLst>
              <a:gd name="adj" fmla="val 20983"/>
            </a:avLst>
          </a:prstGeom>
          <a:noFill/>
          <a:ln w="28575">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a:solidFill>
                <a:srgbClr val="FF0000"/>
              </a:solidFill>
              <a:latin typeface="Arial" panose="020B0604020202020204" pitchFamily="34" charset="0"/>
              <a:cs typeface="Arial" panose="020B0604020202020204" pitchFamily="34" charset="0"/>
            </a:endParaRPr>
          </a:p>
        </p:txBody>
      </p:sp>
      <p:sp>
        <p:nvSpPr>
          <p:cNvPr id="22" name="PHẠM DUYÊN 8 - 9Slide.vn">
            <a:extLst>
              <a:ext uri="{FF2B5EF4-FFF2-40B4-BE49-F238E27FC236}">
                <a16:creationId xmlns:a16="http://schemas.microsoft.com/office/drawing/2014/main" id="{6542AB87-121E-B8FB-2A6E-C817329DF482}"/>
              </a:ext>
            </a:extLst>
          </p:cNvPr>
          <p:cNvSpPr/>
          <p:nvPr/>
        </p:nvSpPr>
        <p:spPr>
          <a:xfrm>
            <a:off x="7924800" y="2788030"/>
            <a:ext cx="649224" cy="650595"/>
          </a:xfrm>
          <a:prstGeom prst="roundRect">
            <a:avLst>
              <a:gd name="adj" fmla="val 20983"/>
            </a:avLst>
          </a:prstGeom>
          <a:noFill/>
          <a:ln w="28575">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a:solidFill>
                <a:srgbClr val="FF0000"/>
              </a:solidFill>
              <a:latin typeface="Arial" panose="020B0604020202020204" pitchFamily="34" charset="0"/>
              <a:cs typeface="Arial" panose="020B0604020202020204" pitchFamily="34" charset="0"/>
            </a:endParaRPr>
          </a:p>
        </p:txBody>
      </p:sp>
      <p:sp>
        <p:nvSpPr>
          <p:cNvPr id="23" name="PHẠM DUYÊN 8 - 9Slide.vn">
            <a:extLst>
              <a:ext uri="{FF2B5EF4-FFF2-40B4-BE49-F238E27FC236}">
                <a16:creationId xmlns:a16="http://schemas.microsoft.com/office/drawing/2014/main" id="{7D24002E-DFA0-07BE-CC54-D42306994EF2}"/>
              </a:ext>
            </a:extLst>
          </p:cNvPr>
          <p:cNvSpPr/>
          <p:nvPr/>
        </p:nvSpPr>
        <p:spPr>
          <a:xfrm>
            <a:off x="7924800" y="3803142"/>
            <a:ext cx="649224" cy="650595"/>
          </a:xfrm>
          <a:prstGeom prst="roundRect">
            <a:avLst>
              <a:gd name="adj" fmla="val 20983"/>
            </a:avLst>
          </a:prstGeom>
          <a:noFill/>
          <a:ln w="28575">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a:solidFill>
                <a:srgbClr val="FF0000"/>
              </a:solidFill>
              <a:latin typeface="Arial" panose="020B0604020202020204" pitchFamily="34" charset="0"/>
              <a:cs typeface="Arial" panose="020B0604020202020204" pitchFamily="34" charset="0"/>
            </a:endParaRPr>
          </a:p>
        </p:txBody>
      </p:sp>
      <p:sp>
        <p:nvSpPr>
          <p:cNvPr id="24" name="PHẠM DUYÊN 8 - 9Slide.vn">
            <a:extLst>
              <a:ext uri="{FF2B5EF4-FFF2-40B4-BE49-F238E27FC236}">
                <a16:creationId xmlns:a16="http://schemas.microsoft.com/office/drawing/2014/main" id="{75E72930-78E6-C89B-341D-BF565759BF98}"/>
              </a:ext>
            </a:extLst>
          </p:cNvPr>
          <p:cNvSpPr/>
          <p:nvPr/>
        </p:nvSpPr>
        <p:spPr>
          <a:xfrm>
            <a:off x="10078212" y="2788030"/>
            <a:ext cx="649224" cy="650595"/>
          </a:xfrm>
          <a:prstGeom prst="roundRect">
            <a:avLst>
              <a:gd name="adj" fmla="val 20983"/>
            </a:avLst>
          </a:prstGeom>
          <a:noFill/>
          <a:ln w="28575">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a:solidFill>
                <a:srgbClr val="FF0000"/>
              </a:solidFill>
              <a:latin typeface="Arial" panose="020B0604020202020204" pitchFamily="34" charset="0"/>
              <a:cs typeface="Arial" panose="020B0604020202020204" pitchFamily="34" charset="0"/>
            </a:endParaRPr>
          </a:p>
        </p:txBody>
      </p:sp>
      <p:sp>
        <p:nvSpPr>
          <p:cNvPr id="25" name="PHẠM DUYÊN 8 - 9Slide.vn">
            <a:extLst>
              <a:ext uri="{FF2B5EF4-FFF2-40B4-BE49-F238E27FC236}">
                <a16:creationId xmlns:a16="http://schemas.microsoft.com/office/drawing/2014/main" id="{D814030C-F88B-E187-4F70-23BEB66D71E4}"/>
              </a:ext>
            </a:extLst>
          </p:cNvPr>
          <p:cNvSpPr/>
          <p:nvPr/>
        </p:nvSpPr>
        <p:spPr>
          <a:xfrm>
            <a:off x="10078212" y="3803142"/>
            <a:ext cx="649224" cy="650595"/>
          </a:xfrm>
          <a:prstGeom prst="roundRect">
            <a:avLst>
              <a:gd name="adj" fmla="val 20983"/>
            </a:avLst>
          </a:prstGeom>
          <a:noFill/>
          <a:ln w="28575">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a:solidFill>
                <a:srgbClr val="FF0000"/>
              </a:solidFill>
              <a:latin typeface="Arial" panose="020B0604020202020204" pitchFamily="34" charset="0"/>
              <a:cs typeface="Arial" panose="020B0604020202020204" pitchFamily="34" charset="0"/>
            </a:endParaRPr>
          </a:p>
        </p:txBody>
      </p:sp>
      <p:sp>
        <p:nvSpPr>
          <p:cNvPr id="26" name="PHẠM DUYÊN 15 - 9Slide.vn">
            <a:extLst>
              <a:ext uri="{FF2B5EF4-FFF2-40B4-BE49-F238E27FC236}">
                <a16:creationId xmlns:a16="http://schemas.microsoft.com/office/drawing/2014/main" id="{2B6B1D7B-124E-43DA-758B-C07EEBC87368}"/>
              </a:ext>
            </a:extLst>
          </p:cNvPr>
          <p:cNvSpPr/>
          <p:nvPr/>
        </p:nvSpPr>
        <p:spPr>
          <a:xfrm>
            <a:off x="3124200" y="2704857"/>
            <a:ext cx="1637484" cy="828918"/>
          </a:xfrm>
          <a:prstGeom prst="roundRect">
            <a:avLst>
              <a:gd name="adj" fmla="val 4167"/>
            </a:avLst>
          </a:prstGeom>
          <a:solidFill>
            <a:srgbClr val="FEDBCF"/>
          </a:solidFill>
          <a:ln>
            <a:noFill/>
          </a:ln>
          <a:effectLst/>
        </p:spPr>
        <p:style>
          <a:lnRef idx="2">
            <a:schemeClr val="accent3"/>
          </a:lnRef>
          <a:fillRef idx="1">
            <a:schemeClr val="lt1"/>
          </a:fillRef>
          <a:effectRef idx="0">
            <a:schemeClr val="accent3"/>
          </a:effectRef>
          <a:fontRef idx="minor">
            <a:schemeClr val="dk1"/>
          </a:fontRef>
        </p:style>
        <p:txBody>
          <a:bodyPr lIns="91440" tIns="45720" rIns="91440" bIns="45720" anchor="ctr"/>
          <a:lstStyle/>
          <a:p>
            <a:pPr algn="ctr"/>
            <a:endParaRPr lang="en-US" sz="3200" b="1">
              <a:solidFill>
                <a:schemeClr val="bg1"/>
              </a:solidFill>
              <a:effectLst>
                <a:outerShdw blurRad="38100" dist="38100" dir="2700000" algn="tl">
                  <a:srgbClr val="000000">
                    <a:alpha val="43137"/>
                  </a:srgbClr>
                </a:outerShdw>
              </a:effectLst>
              <a:cs typeface="+mn-ea"/>
            </a:endParaRPr>
          </a:p>
        </p:txBody>
      </p:sp>
      <p:sp>
        <p:nvSpPr>
          <p:cNvPr id="27" name="PHẠM DUYÊN 16 - 9Slide.vn">
            <a:extLst>
              <a:ext uri="{FF2B5EF4-FFF2-40B4-BE49-F238E27FC236}">
                <a16:creationId xmlns:a16="http://schemas.microsoft.com/office/drawing/2014/main" id="{767C9045-1BD5-81AB-1454-DE3FE84A018F}"/>
              </a:ext>
            </a:extLst>
          </p:cNvPr>
          <p:cNvSpPr/>
          <p:nvPr/>
        </p:nvSpPr>
        <p:spPr>
          <a:xfrm>
            <a:off x="3251948" y="2796151"/>
            <a:ext cx="1381988" cy="646331"/>
          </a:xfrm>
          <a:prstGeom prst="rect">
            <a:avLst/>
          </a:prstGeom>
          <a:noFill/>
          <a:ln w="28575">
            <a:noFill/>
            <a:prstDash val="solid"/>
          </a:ln>
          <a:effectLst/>
          <a:extLst>
            <a:ext uri="{909E8E84-426E-40DD-AFC4-6F175D3DCCD1}">
              <a14:hiddenFill xmlns:a14="http://schemas.microsoft.com/office/drawing/2010/main">
                <a:solidFill>
                  <a:srgbClr val="FFFFFF"/>
                </a:solidFill>
              </a14:hiddenFill>
            </a:ext>
          </a:extLst>
        </p:spPr>
        <p:txBody>
          <a:bodyPr wrap="square">
            <a:spAutoFit/>
          </a:bodyPr>
          <a:lstStyle/>
          <a:p>
            <a:pPr algn="ctr"/>
            <a:r>
              <a:rPr lang="en-US" sz="3600">
                <a:solidFill>
                  <a:schemeClr val="accent3">
                    <a:lumMod val="50000"/>
                  </a:schemeClr>
                </a:solidFill>
                <a:latin typeface="+mj-lt"/>
              </a:rPr>
              <a:t>6 729</a:t>
            </a:r>
            <a:endParaRPr lang="vi-VN" sz="3600" dirty="0">
              <a:solidFill>
                <a:schemeClr val="accent3">
                  <a:lumMod val="50000"/>
                </a:schemeClr>
              </a:solidFill>
              <a:latin typeface="+mj-lt"/>
            </a:endParaRPr>
          </a:p>
        </p:txBody>
      </p:sp>
      <p:sp>
        <p:nvSpPr>
          <p:cNvPr id="30" name="PHẠM DUYÊN 15 - 9Slide.vn">
            <a:extLst>
              <a:ext uri="{FF2B5EF4-FFF2-40B4-BE49-F238E27FC236}">
                <a16:creationId xmlns:a16="http://schemas.microsoft.com/office/drawing/2014/main" id="{CB45B939-D48E-F13E-34BB-6F0DB3B80827}"/>
              </a:ext>
            </a:extLst>
          </p:cNvPr>
          <p:cNvSpPr/>
          <p:nvPr/>
        </p:nvSpPr>
        <p:spPr>
          <a:xfrm>
            <a:off x="3124200" y="3733800"/>
            <a:ext cx="1637484" cy="785570"/>
          </a:xfrm>
          <a:prstGeom prst="roundRect">
            <a:avLst>
              <a:gd name="adj" fmla="val 4167"/>
            </a:avLst>
          </a:prstGeom>
          <a:solidFill>
            <a:srgbClr val="FFEEE8"/>
          </a:solidFill>
          <a:ln>
            <a:noFill/>
          </a:ln>
          <a:effectLst/>
        </p:spPr>
        <p:style>
          <a:lnRef idx="2">
            <a:schemeClr val="accent3"/>
          </a:lnRef>
          <a:fillRef idx="1">
            <a:schemeClr val="lt1"/>
          </a:fillRef>
          <a:effectRef idx="0">
            <a:schemeClr val="accent3"/>
          </a:effectRef>
          <a:fontRef idx="minor">
            <a:schemeClr val="dk1"/>
          </a:fontRef>
        </p:style>
        <p:txBody>
          <a:bodyPr lIns="91440" tIns="45720" rIns="91440" bIns="45720" anchor="ctr"/>
          <a:lstStyle/>
          <a:p>
            <a:pPr algn="ctr"/>
            <a:endParaRPr lang="en-US" sz="3200" b="1">
              <a:solidFill>
                <a:schemeClr val="bg1"/>
              </a:solidFill>
              <a:effectLst>
                <a:outerShdw blurRad="38100" dist="38100" dir="2700000" algn="tl">
                  <a:srgbClr val="000000">
                    <a:alpha val="43137"/>
                  </a:srgbClr>
                </a:outerShdw>
              </a:effectLst>
              <a:cs typeface="+mn-ea"/>
            </a:endParaRPr>
          </a:p>
        </p:txBody>
      </p:sp>
      <p:sp>
        <p:nvSpPr>
          <p:cNvPr id="31" name="PHẠM DUYÊN 16 - 9Slide.vn">
            <a:extLst>
              <a:ext uri="{FF2B5EF4-FFF2-40B4-BE49-F238E27FC236}">
                <a16:creationId xmlns:a16="http://schemas.microsoft.com/office/drawing/2014/main" id="{8667B72D-D1DF-0D26-6E89-9CF6CB9BBE2E}"/>
              </a:ext>
            </a:extLst>
          </p:cNvPr>
          <p:cNvSpPr/>
          <p:nvPr/>
        </p:nvSpPr>
        <p:spPr>
          <a:xfrm>
            <a:off x="3251948" y="3803420"/>
            <a:ext cx="1381988" cy="646331"/>
          </a:xfrm>
          <a:prstGeom prst="rect">
            <a:avLst/>
          </a:prstGeom>
          <a:noFill/>
          <a:ln w="28575">
            <a:noFill/>
            <a:prstDash val="solid"/>
          </a:ln>
          <a:effectLst/>
          <a:extLst>
            <a:ext uri="{909E8E84-426E-40DD-AFC4-6F175D3DCCD1}">
              <a14:hiddenFill xmlns:a14="http://schemas.microsoft.com/office/drawing/2010/main">
                <a:solidFill>
                  <a:srgbClr val="FFFFFF"/>
                </a:solidFill>
              </a14:hiddenFill>
            </a:ext>
          </a:extLst>
        </p:spPr>
        <p:txBody>
          <a:bodyPr wrap="square">
            <a:spAutoFit/>
          </a:bodyPr>
          <a:lstStyle/>
          <a:p>
            <a:pPr algn="ctr"/>
            <a:r>
              <a:rPr lang="en-US" sz="3600">
                <a:solidFill>
                  <a:srgbClr val="346490"/>
                </a:solidFill>
                <a:latin typeface="+mj-lt"/>
              </a:rPr>
              <a:t>4 163</a:t>
            </a:r>
            <a:endParaRPr lang="vi-VN" sz="3600" dirty="0">
              <a:solidFill>
                <a:srgbClr val="346490"/>
              </a:solidFill>
              <a:latin typeface="+mj-lt"/>
            </a:endParaRPr>
          </a:p>
        </p:txBody>
      </p:sp>
      <p:sp>
        <p:nvSpPr>
          <p:cNvPr id="32" name="PHẠM DUYÊN 15 - 9Slide.vn">
            <a:extLst>
              <a:ext uri="{FF2B5EF4-FFF2-40B4-BE49-F238E27FC236}">
                <a16:creationId xmlns:a16="http://schemas.microsoft.com/office/drawing/2014/main" id="{84559432-221B-3651-874F-AC9537165393}"/>
              </a:ext>
            </a:extLst>
          </p:cNvPr>
          <p:cNvSpPr/>
          <p:nvPr/>
        </p:nvSpPr>
        <p:spPr>
          <a:xfrm>
            <a:off x="5277258" y="2704857"/>
            <a:ext cx="1637484" cy="828918"/>
          </a:xfrm>
          <a:prstGeom prst="roundRect">
            <a:avLst>
              <a:gd name="adj" fmla="val 4167"/>
            </a:avLst>
          </a:prstGeom>
          <a:solidFill>
            <a:srgbClr val="FEDBCF"/>
          </a:solidFill>
          <a:ln>
            <a:noFill/>
          </a:ln>
          <a:effectLst/>
        </p:spPr>
        <p:style>
          <a:lnRef idx="2">
            <a:schemeClr val="accent3"/>
          </a:lnRef>
          <a:fillRef idx="1">
            <a:schemeClr val="lt1"/>
          </a:fillRef>
          <a:effectRef idx="0">
            <a:schemeClr val="accent3"/>
          </a:effectRef>
          <a:fontRef idx="minor">
            <a:schemeClr val="dk1"/>
          </a:fontRef>
        </p:style>
        <p:txBody>
          <a:bodyPr lIns="91440" tIns="45720" rIns="91440" bIns="45720" anchor="ctr"/>
          <a:lstStyle/>
          <a:p>
            <a:pPr algn="ctr"/>
            <a:endParaRPr lang="en-US" sz="3200" b="1">
              <a:solidFill>
                <a:srgbClr val="FF0000"/>
              </a:solidFill>
              <a:effectLst>
                <a:outerShdw blurRad="38100" dist="38100" dir="2700000" algn="tl">
                  <a:srgbClr val="000000">
                    <a:alpha val="43137"/>
                  </a:srgbClr>
                </a:outerShdw>
              </a:effectLst>
              <a:cs typeface="+mn-ea"/>
            </a:endParaRPr>
          </a:p>
        </p:txBody>
      </p:sp>
      <p:sp>
        <p:nvSpPr>
          <p:cNvPr id="33" name="PHẠM DUYÊN 16 - 9Slide.vn">
            <a:extLst>
              <a:ext uri="{FF2B5EF4-FFF2-40B4-BE49-F238E27FC236}">
                <a16:creationId xmlns:a16="http://schemas.microsoft.com/office/drawing/2014/main" id="{AAFDFE24-DAC3-1388-0084-94E71ECD5E95}"/>
              </a:ext>
            </a:extLst>
          </p:cNvPr>
          <p:cNvSpPr/>
          <p:nvPr/>
        </p:nvSpPr>
        <p:spPr>
          <a:xfrm>
            <a:off x="5405006" y="2796151"/>
            <a:ext cx="1381988" cy="646331"/>
          </a:xfrm>
          <a:prstGeom prst="rect">
            <a:avLst/>
          </a:prstGeom>
          <a:noFill/>
          <a:ln w="28575">
            <a:noFill/>
            <a:prstDash val="solid"/>
          </a:ln>
          <a:effectLst/>
          <a:extLst>
            <a:ext uri="{909E8E84-426E-40DD-AFC4-6F175D3DCCD1}">
              <a14:hiddenFill xmlns:a14="http://schemas.microsoft.com/office/drawing/2010/main">
                <a:solidFill>
                  <a:srgbClr val="FFFFFF"/>
                </a:solidFill>
              </a14:hiddenFill>
            </a:ext>
          </a:extLst>
        </p:spPr>
        <p:txBody>
          <a:bodyPr wrap="square">
            <a:spAutoFit/>
          </a:bodyPr>
          <a:lstStyle/>
          <a:p>
            <a:pPr algn="ctr"/>
            <a:r>
              <a:rPr lang="en-US" sz="3600">
                <a:solidFill>
                  <a:srgbClr val="FF0000"/>
                </a:solidFill>
                <a:latin typeface="+mj-lt"/>
              </a:rPr>
              <a:t>6</a:t>
            </a:r>
            <a:endParaRPr lang="vi-VN" sz="3600" dirty="0">
              <a:solidFill>
                <a:srgbClr val="FF0000"/>
              </a:solidFill>
              <a:latin typeface="+mj-lt"/>
            </a:endParaRPr>
          </a:p>
        </p:txBody>
      </p:sp>
      <p:sp>
        <p:nvSpPr>
          <p:cNvPr id="34" name="PHẠM DUYÊN 15 - 9Slide.vn">
            <a:extLst>
              <a:ext uri="{FF2B5EF4-FFF2-40B4-BE49-F238E27FC236}">
                <a16:creationId xmlns:a16="http://schemas.microsoft.com/office/drawing/2014/main" id="{A4616AF3-B4C5-8162-1880-406E82D04BDC}"/>
              </a:ext>
            </a:extLst>
          </p:cNvPr>
          <p:cNvSpPr/>
          <p:nvPr/>
        </p:nvSpPr>
        <p:spPr>
          <a:xfrm>
            <a:off x="5277258" y="3733800"/>
            <a:ext cx="1637484" cy="785570"/>
          </a:xfrm>
          <a:prstGeom prst="roundRect">
            <a:avLst>
              <a:gd name="adj" fmla="val 4167"/>
            </a:avLst>
          </a:prstGeom>
          <a:solidFill>
            <a:srgbClr val="FFEEE8"/>
          </a:solidFill>
          <a:ln>
            <a:noFill/>
          </a:ln>
          <a:effectLst/>
        </p:spPr>
        <p:style>
          <a:lnRef idx="2">
            <a:schemeClr val="accent3"/>
          </a:lnRef>
          <a:fillRef idx="1">
            <a:schemeClr val="lt1"/>
          </a:fillRef>
          <a:effectRef idx="0">
            <a:schemeClr val="accent3"/>
          </a:effectRef>
          <a:fontRef idx="minor">
            <a:schemeClr val="dk1"/>
          </a:fontRef>
        </p:style>
        <p:txBody>
          <a:bodyPr lIns="91440" tIns="45720" rIns="91440" bIns="45720" anchor="ctr"/>
          <a:lstStyle/>
          <a:p>
            <a:pPr algn="ctr"/>
            <a:endParaRPr lang="en-US" sz="3200" b="1">
              <a:solidFill>
                <a:srgbClr val="FF0000"/>
              </a:solidFill>
              <a:effectLst>
                <a:outerShdw blurRad="38100" dist="38100" dir="2700000" algn="tl">
                  <a:srgbClr val="000000">
                    <a:alpha val="43137"/>
                  </a:srgbClr>
                </a:outerShdw>
              </a:effectLst>
              <a:cs typeface="+mn-ea"/>
            </a:endParaRPr>
          </a:p>
        </p:txBody>
      </p:sp>
      <p:sp>
        <p:nvSpPr>
          <p:cNvPr id="35" name="PHẠM DUYÊN 16 - 9Slide.vn">
            <a:extLst>
              <a:ext uri="{FF2B5EF4-FFF2-40B4-BE49-F238E27FC236}">
                <a16:creationId xmlns:a16="http://schemas.microsoft.com/office/drawing/2014/main" id="{E5C8CF48-2D68-0474-67F9-0E4BDA9A98A1}"/>
              </a:ext>
            </a:extLst>
          </p:cNvPr>
          <p:cNvSpPr/>
          <p:nvPr/>
        </p:nvSpPr>
        <p:spPr>
          <a:xfrm>
            <a:off x="5405006" y="3803420"/>
            <a:ext cx="1381988" cy="646331"/>
          </a:xfrm>
          <a:prstGeom prst="rect">
            <a:avLst/>
          </a:prstGeom>
          <a:noFill/>
          <a:ln w="28575">
            <a:noFill/>
            <a:prstDash val="solid"/>
          </a:ln>
          <a:effectLst/>
          <a:extLst>
            <a:ext uri="{909E8E84-426E-40DD-AFC4-6F175D3DCCD1}">
              <a14:hiddenFill xmlns:a14="http://schemas.microsoft.com/office/drawing/2010/main">
                <a:solidFill>
                  <a:srgbClr val="FFFFFF"/>
                </a:solidFill>
              </a14:hiddenFill>
            </a:ext>
          </a:extLst>
        </p:spPr>
        <p:txBody>
          <a:bodyPr wrap="square">
            <a:spAutoFit/>
          </a:bodyPr>
          <a:lstStyle/>
          <a:p>
            <a:pPr algn="ctr"/>
            <a:r>
              <a:rPr lang="en-US" sz="3600">
                <a:solidFill>
                  <a:srgbClr val="FF0000"/>
                </a:solidFill>
                <a:latin typeface="+mj-lt"/>
              </a:rPr>
              <a:t>8</a:t>
            </a:r>
            <a:endParaRPr lang="vi-VN" sz="3600" dirty="0">
              <a:solidFill>
                <a:srgbClr val="FF0000"/>
              </a:solidFill>
              <a:latin typeface="+mj-lt"/>
            </a:endParaRPr>
          </a:p>
        </p:txBody>
      </p:sp>
      <p:sp>
        <p:nvSpPr>
          <p:cNvPr id="36" name="PHẠM DUYÊN 15 - 9Slide.vn">
            <a:extLst>
              <a:ext uri="{FF2B5EF4-FFF2-40B4-BE49-F238E27FC236}">
                <a16:creationId xmlns:a16="http://schemas.microsoft.com/office/drawing/2014/main" id="{1CFEDE12-EC3C-4D2E-5389-69075D3B03C9}"/>
              </a:ext>
            </a:extLst>
          </p:cNvPr>
          <p:cNvSpPr/>
          <p:nvPr/>
        </p:nvSpPr>
        <p:spPr>
          <a:xfrm>
            <a:off x="7430316" y="2704857"/>
            <a:ext cx="1637484" cy="828918"/>
          </a:xfrm>
          <a:prstGeom prst="roundRect">
            <a:avLst>
              <a:gd name="adj" fmla="val 4167"/>
            </a:avLst>
          </a:prstGeom>
          <a:solidFill>
            <a:srgbClr val="FEDBCF"/>
          </a:solidFill>
          <a:ln>
            <a:noFill/>
          </a:ln>
          <a:effectLst/>
        </p:spPr>
        <p:style>
          <a:lnRef idx="2">
            <a:schemeClr val="accent3"/>
          </a:lnRef>
          <a:fillRef idx="1">
            <a:schemeClr val="lt1"/>
          </a:fillRef>
          <a:effectRef idx="0">
            <a:schemeClr val="accent3"/>
          </a:effectRef>
          <a:fontRef idx="minor">
            <a:schemeClr val="dk1"/>
          </a:fontRef>
        </p:style>
        <p:txBody>
          <a:bodyPr lIns="91440" tIns="45720" rIns="91440" bIns="45720" anchor="ctr"/>
          <a:lstStyle/>
          <a:p>
            <a:pPr algn="ctr"/>
            <a:endParaRPr lang="en-US" sz="3200" b="1">
              <a:solidFill>
                <a:srgbClr val="FF0000"/>
              </a:solidFill>
              <a:effectLst>
                <a:outerShdw blurRad="38100" dist="38100" dir="2700000" algn="tl">
                  <a:srgbClr val="000000">
                    <a:alpha val="43137"/>
                  </a:srgbClr>
                </a:outerShdw>
              </a:effectLst>
              <a:cs typeface="+mn-ea"/>
            </a:endParaRPr>
          </a:p>
        </p:txBody>
      </p:sp>
      <p:sp>
        <p:nvSpPr>
          <p:cNvPr id="37" name="PHẠM DUYÊN 16 - 9Slide.vn">
            <a:extLst>
              <a:ext uri="{FF2B5EF4-FFF2-40B4-BE49-F238E27FC236}">
                <a16:creationId xmlns:a16="http://schemas.microsoft.com/office/drawing/2014/main" id="{7DAB4499-96F8-F80E-3BF7-E25F1364D1F9}"/>
              </a:ext>
            </a:extLst>
          </p:cNvPr>
          <p:cNvSpPr/>
          <p:nvPr/>
        </p:nvSpPr>
        <p:spPr>
          <a:xfrm>
            <a:off x="7558064" y="2796151"/>
            <a:ext cx="1381988" cy="646331"/>
          </a:xfrm>
          <a:prstGeom prst="rect">
            <a:avLst/>
          </a:prstGeom>
          <a:noFill/>
          <a:ln w="28575">
            <a:noFill/>
            <a:prstDash val="solid"/>
          </a:ln>
          <a:effectLst/>
          <a:extLst>
            <a:ext uri="{909E8E84-426E-40DD-AFC4-6F175D3DCCD1}">
              <a14:hiddenFill xmlns:a14="http://schemas.microsoft.com/office/drawing/2010/main">
                <a:solidFill>
                  <a:srgbClr val="FFFFFF"/>
                </a:solidFill>
              </a14:hiddenFill>
            </a:ext>
          </a:extLst>
        </p:spPr>
        <p:txBody>
          <a:bodyPr wrap="square">
            <a:spAutoFit/>
          </a:bodyPr>
          <a:lstStyle/>
          <a:p>
            <a:pPr algn="ctr"/>
            <a:r>
              <a:rPr lang="en-US" sz="3600">
                <a:solidFill>
                  <a:srgbClr val="FF0000"/>
                </a:solidFill>
                <a:latin typeface="+mj-lt"/>
              </a:rPr>
              <a:t>1 121</a:t>
            </a:r>
            <a:endParaRPr lang="vi-VN" sz="3600" dirty="0">
              <a:solidFill>
                <a:srgbClr val="FF0000"/>
              </a:solidFill>
              <a:latin typeface="+mj-lt"/>
            </a:endParaRPr>
          </a:p>
        </p:txBody>
      </p:sp>
      <p:sp>
        <p:nvSpPr>
          <p:cNvPr id="38" name="PHẠM DUYÊN 15 - 9Slide.vn">
            <a:extLst>
              <a:ext uri="{FF2B5EF4-FFF2-40B4-BE49-F238E27FC236}">
                <a16:creationId xmlns:a16="http://schemas.microsoft.com/office/drawing/2014/main" id="{119E09AD-9F5A-D65F-0EF6-32B3624652F4}"/>
              </a:ext>
            </a:extLst>
          </p:cNvPr>
          <p:cNvSpPr/>
          <p:nvPr/>
        </p:nvSpPr>
        <p:spPr>
          <a:xfrm>
            <a:off x="7430316" y="3733800"/>
            <a:ext cx="1637484" cy="785570"/>
          </a:xfrm>
          <a:prstGeom prst="roundRect">
            <a:avLst>
              <a:gd name="adj" fmla="val 4167"/>
            </a:avLst>
          </a:prstGeom>
          <a:solidFill>
            <a:srgbClr val="FFEEE8"/>
          </a:solidFill>
          <a:ln>
            <a:noFill/>
          </a:ln>
          <a:effectLst/>
        </p:spPr>
        <p:style>
          <a:lnRef idx="2">
            <a:schemeClr val="accent3"/>
          </a:lnRef>
          <a:fillRef idx="1">
            <a:schemeClr val="lt1"/>
          </a:fillRef>
          <a:effectRef idx="0">
            <a:schemeClr val="accent3"/>
          </a:effectRef>
          <a:fontRef idx="minor">
            <a:schemeClr val="dk1"/>
          </a:fontRef>
        </p:style>
        <p:txBody>
          <a:bodyPr lIns="91440" tIns="45720" rIns="91440" bIns="45720" anchor="ctr"/>
          <a:lstStyle/>
          <a:p>
            <a:pPr algn="ctr"/>
            <a:endParaRPr lang="en-US" sz="3200" b="1">
              <a:solidFill>
                <a:srgbClr val="FF0000"/>
              </a:solidFill>
              <a:effectLst>
                <a:outerShdw blurRad="38100" dist="38100" dir="2700000" algn="tl">
                  <a:srgbClr val="000000">
                    <a:alpha val="43137"/>
                  </a:srgbClr>
                </a:outerShdw>
              </a:effectLst>
              <a:cs typeface="+mn-ea"/>
            </a:endParaRPr>
          </a:p>
        </p:txBody>
      </p:sp>
      <p:sp>
        <p:nvSpPr>
          <p:cNvPr id="39" name="PHẠM DUYÊN 16 - 9Slide.vn">
            <a:extLst>
              <a:ext uri="{FF2B5EF4-FFF2-40B4-BE49-F238E27FC236}">
                <a16:creationId xmlns:a16="http://schemas.microsoft.com/office/drawing/2014/main" id="{592D74AE-7C6A-024F-2560-6B37C409876B}"/>
              </a:ext>
            </a:extLst>
          </p:cNvPr>
          <p:cNvSpPr/>
          <p:nvPr/>
        </p:nvSpPr>
        <p:spPr>
          <a:xfrm>
            <a:off x="7558064" y="3803420"/>
            <a:ext cx="1381988" cy="646331"/>
          </a:xfrm>
          <a:prstGeom prst="rect">
            <a:avLst/>
          </a:prstGeom>
          <a:noFill/>
          <a:ln w="28575">
            <a:noFill/>
            <a:prstDash val="solid"/>
          </a:ln>
          <a:effectLst/>
          <a:extLst>
            <a:ext uri="{909E8E84-426E-40DD-AFC4-6F175D3DCCD1}">
              <a14:hiddenFill xmlns:a14="http://schemas.microsoft.com/office/drawing/2010/main">
                <a:solidFill>
                  <a:srgbClr val="FFFFFF"/>
                </a:solidFill>
              </a14:hiddenFill>
            </a:ext>
          </a:extLst>
        </p:spPr>
        <p:txBody>
          <a:bodyPr wrap="square">
            <a:spAutoFit/>
          </a:bodyPr>
          <a:lstStyle/>
          <a:p>
            <a:pPr algn="ctr"/>
            <a:r>
              <a:rPr lang="en-US" sz="3600">
                <a:solidFill>
                  <a:srgbClr val="FF0000"/>
                </a:solidFill>
                <a:latin typeface="+mj-lt"/>
              </a:rPr>
              <a:t>520</a:t>
            </a:r>
            <a:endParaRPr lang="vi-VN" sz="3600" dirty="0">
              <a:solidFill>
                <a:srgbClr val="FF0000"/>
              </a:solidFill>
              <a:latin typeface="+mj-lt"/>
            </a:endParaRPr>
          </a:p>
        </p:txBody>
      </p:sp>
      <p:sp>
        <p:nvSpPr>
          <p:cNvPr id="40" name="PHẠM DUYÊN 15 - 9Slide.vn">
            <a:extLst>
              <a:ext uri="{FF2B5EF4-FFF2-40B4-BE49-F238E27FC236}">
                <a16:creationId xmlns:a16="http://schemas.microsoft.com/office/drawing/2014/main" id="{E9301781-6065-67C1-018D-535733765E72}"/>
              </a:ext>
            </a:extLst>
          </p:cNvPr>
          <p:cNvSpPr/>
          <p:nvPr/>
        </p:nvSpPr>
        <p:spPr>
          <a:xfrm>
            <a:off x="9583374" y="2704857"/>
            <a:ext cx="1637484" cy="828918"/>
          </a:xfrm>
          <a:prstGeom prst="roundRect">
            <a:avLst>
              <a:gd name="adj" fmla="val 4167"/>
            </a:avLst>
          </a:prstGeom>
          <a:solidFill>
            <a:srgbClr val="FEDBCF"/>
          </a:solidFill>
          <a:ln>
            <a:noFill/>
          </a:ln>
          <a:effectLst/>
        </p:spPr>
        <p:style>
          <a:lnRef idx="2">
            <a:schemeClr val="accent3"/>
          </a:lnRef>
          <a:fillRef idx="1">
            <a:schemeClr val="lt1"/>
          </a:fillRef>
          <a:effectRef idx="0">
            <a:schemeClr val="accent3"/>
          </a:effectRef>
          <a:fontRef idx="minor">
            <a:schemeClr val="dk1"/>
          </a:fontRef>
        </p:style>
        <p:txBody>
          <a:bodyPr lIns="91440" tIns="45720" rIns="91440" bIns="45720" anchor="ctr"/>
          <a:lstStyle/>
          <a:p>
            <a:pPr algn="ctr"/>
            <a:endParaRPr lang="en-US" sz="3200" b="1">
              <a:solidFill>
                <a:srgbClr val="FF0000"/>
              </a:solidFill>
              <a:effectLst>
                <a:outerShdw blurRad="38100" dist="38100" dir="2700000" algn="tl">
                  <a:srgbClr val="000000">
                    <a:alpha val="43137"/>
                  </a:srgbClr>
                </a:outerShdw>
              </a:effectLst>
              <a:cs typeface="+mn-ea"/>
            </a:endParaRPr>
          </a:p>
        </p:txBody>
      </p:sp>
      <p:sp>
        <p:nvSpPr>
          <p:cNvPr id="41" name="PHẠM DUYÊN 16 - 9Slide.vn">
            <a:extLst>
              <a:ext uri="{FF2B5EF4-FFF2-40B4-BE49-F238E27FC236}">
                <a16:creationId xmlns:a16="http://schemas.microsoft.com/office/drawing/2014/main" id="{2CDE39E2-25FC-1854-1151-5A0FCAF8BB61}"/>
              </a:ext>
            </a:extLst>
          </p:cNvPr>
          <p:cNvSpPr/>
          <p:nvPr/>
        </p:nvSpPr>
        <p:spPr>
          <a:xfrm>
            <a:off x="9711122" y="2796151"/>
            <a:ext cx="1381988" cy="646331"/>
          </a:xfrm>
          <a:prstGeom prst="rect">
            <a:avLst/>
          </a:prstGeom>
          <a:noFill/>
          <a:ln w="28575">
            <a:noFill/>
            <a:prstDash val="solid"/>
          </a:ln>
          <a:effectLst/>
          <a:extLst>
            <a:ext uri="{909E8E84-426E-40DD-AFC4-6F175D3DCCD1}">
              <a14:hiddenFill xmlns:a14="http://schemas.microsoft.com/office/drawing/2010/main">
                <a:solidFill>
                  <a:srgbClr val="FFFFFF"/>
                </a:solidFill>
              </a14:hiddenFill>
            </a:ext>
          </a:extLst>
        </p:spPr>
        <p:txBody>
          <a:bodyPr wrap="square">
            <a:spAutoFit/>
          </a:bodyPr>
          <a:lstStyle/>
          <a:p>
            <a:pPr algn="ctr"/>
            <a:r>
              <a:rPr lang="en-US" sz="3600">
                <a:solidFill>
                  <a:srgbClr val="FF0000"/>
                </a:solidFill>
                <a:latin typeface="+mj-lt"/>
              </a:rPr>
              <a:t>3</a:t>
            </a:r>
            <a:endParaRPr lang="vi-VN" sz="3600" dirty="0">
              <a:solidFill>
                <a:srgbClr val="FF0000"/>
              </a:solidFill>
              <a:latin typeface="+mj-lt"/>
            </a:endParaRPr>
          </a:p>
        </p:txBody>
      </p:sp>
      <p:sp>
        <p:nvSpPr>
          <p:cNvPr id="42" name="PHẠM DUYÊN 15 - 9Slide.vn">
            <a:extLst>
              <a:ext uri="{FF2B5EF4-FFF2-40B4-BE49-F238E27FC236}">
                <a16:creationId xmlns:a16="http://schemas.microsoft.com/office/drawing/2014/main" id="{337C334B-3249-4AD1-D3DC-F5F2156FDE4A}"/>
              </a:ext>
            </a:extLst>
          </p:cNvPr>
          <p:cNvSpPr/>
          <p:nvPr/>
        </p:nvSpPr>
        <p:spPr>
          <a:xfrm>
            <a:off x="9583374" y="3733800"/>
            <a:ext cx="1637484" cy="785570"/>
          </a:xfrm>
          <a:prstGeom prst="roundRect">
            <a:avLst>
              <a:gd name="adj" fmla="val 4167"/>
            </a:avLst>
          </a:prstGeom>
          <a:solidFill>
            <a:srgbClr val="FFEEE8"/>
          </a:solidFill>
          <a:ln>
            <a:noFill/>
          </a:ln>
          <a:effectLst/>
        </p:spPr>
        <p:style>
          <a:lnRef idx="2">
            <a:schemeClr val="accent3"/>
          </a:lnRef>
          <a:fillRef idx="1">
            <a:schemeClr val="lt1"/>
          </a:fillRef>
          <a:effectRef idx="0">
            <a:schemeClr val="accent3"/>
          </a:effectRef>
          <a:fontRef idx="minor">
            <a:schemeClr val="dk1"/>
          </a:fontRef>
        </p:style>
        <p:txBody>
          <a:bodyPr lIns="91440" tIns="45720" rIns="91440" bIns="45720" anchor="ctr"/>
          <a:lstStyle/>
          <a:p>
            <a:pPr algn="ctr"/>
            <a:endParaRPr lang="en-US" sz="3200" b="1">
              <a:solidFill>
                <a:srgbClr val="FF0000"/>
              </a:solidFill>
              <a:effectLst>
                <a:outerShdw blurRad="38100" dist="38100" dir="2700000" algn="tl">
                  <a:srgbClr val="000000">
                    <a:alpha val="43137"/>
                  </a:srgbClr>
                </a:outerShdw>
              </a:effectLst>
              <a:cs typeface="+mn-ea"/>
            </a:endParaRPr>
          </a:p>
        </p:txBody>
      </p:sp>
      <p:sp>
        <p:nvSpPr>
          <p:cNvPr id="43" name="PHẠM DUYÊN 16 - 9Slide.vn">
            <a:extLst>
              <a:ext uri="{FF2B5EF4-FFF2-40B4-BE49-F238E27FC236}">
                <a16:creationId xmlns:a16="http://schemas.microsoft.com/office/drawing/2014/main" id="{886D33AA-731D-01F9-4F7C-C69F35B546FF}"/>
              </a:ext>
            </a:extLst>
          </p:cNvPr>
          <p:cNvSpPr/>
          <p:nvPr/>
        </p:nvSpPr>
        <p:spPr>
          <a:xfrm>
            <a:off x="9711122" y="3803420"/>
            <a:ext cx="1381988" cy="646331"/>
          </a:xfrm>
          <a:prstGeom prst="rect">
            <a:avLst/>
          </a:prstGeom>
          <a:noFill/>
          <a:ln w="28575">
            <a:noFill/>
            <a:prstDash val="solid"/>
          </a:ln>
          <a:effectLst/>
          <a:extLst>
            <a:ext uri="{909E8E84-426E-40DD-AFC4-6F175D3DCCD1}">
              <a14:hiddenFill xmlns:a14="http://schemas.microsoft.com/office/drawing/2010/main">
                <a:solidFill>
                  <a:srgbClr val="FFFFFF"/>
                </a:solidFill>
              </a14:hiddenFill>
            </a:ext>
          </a:extLst>
        </p:spPr>
        <p:txBody>
          <a:bodyPr wrap="square">
            <a:spAutoFit/>
          </a:bodyPr>
          <a:lstStyle/>
          <a:p>
            <a:pPr algn="ctr"/>
            <a:r>
              <a:rPr lang="en-US" sz="3600">
                <a:solidFill>
                  <a:srgbClr val="FF0000"/>
                </a:solidFill>
                <a:latin typeface="+mj-lt"/>
              </a:rPr>
              <a:t>3</a:t>
            </a:r>
            <a:endParaRPr lang="vi-VN" sz="3600" dirty="0">
              <a:solidFill>
                <a:srgbClr val="FF0000"/>
              </a:solidFill>
              <a:latin typeface="+mj-lt"/>
            </a:endParaRPr>
          </a:p>
        </p:txBody>
      </p:sp>
      <p:sp>
        <p:nvSpPr>
          <p:cNvPr id="2" name="Rectangle 1">
            <a:extLst>
              <a:ext uri="{FF2B5EF4-FFF2-40B4-BE49-F238E27FC236}">
                <a16:creationId xmlns:a16="http://schemas.microsoft.com/office/drawing/2014/main" id="{7BB85424-0BAA-FF9C-9D80-A6A84284CC3E}"/>
              </a:ext>
            </a:extLst>
          </p:cNvPr>
          <p:cNvSpPr/>
          <p:nvPr/>
        </p:nvSpPr>
        <p:spPr>
          <a:xfrm>
            <a:off x="-2057400" y="0"/>
            <a:ext cx="1752600" cy="2086142"/>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91514564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1000" fill="hold"/>
                                        <p:tgtEl>
                                          <p:spTgt spid="2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2" presetClass="entr" presetSubtype="2"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1500"/>
                                        <p:tgtEl>
                                          <p:spTgt spid="27"/>
                                        </p:tgtEl>
                                        <p:attrNameLst>
                                          <p:attrName>ppt_x</p:attrName>
                                        </p:attrNameLst>
                                      </p:cBhvr>
                                      <p:tavLst>
                                        <p:tav tm="0">
                                          <p:val>
                                            <p:strVal val="#ppt_x+#ppt_w*1.125000"/>
                                          </p:val>
                                        </p:tav>
                                        <p:tav tm="100000">
                                          <p:val>
                                            <p:strVal val="#ppt_x"/>
                                          </p:val>
                                        </p:tav>
                                      </p:tavLst>
                                    </p:anim>
                                    <p:animEffect transition="in" filter="wipe(left)">
                                      <p:cBhvr>
                                        <p:cTn id="55" dur="1500"/>
                                        <p:tgtEl>
                                          <p:spTgt spid="27"/>
                                        </p:tgtEl>
                                      </p:cBhvr>
                                    </p:animEffect>
                                  </p:childTnLst>
                                </p:cTn>
                              </p:par>
                              <p:par>
                                <p:cTn id="56" presetID="12" presetClass="entr" presetSubtype="2"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additive="base">
                                        <p:cTn id="58" dur="1500"/>
                                        <p:tgtEl>
                                          <p:spTgt spid="26"/>
                                        </p:tgtEl>
                                        <p:attrNameLst>
                                          <p:attrName>ppt_x</p:attrName>
                                        </p:attrNameLst>
                                      </p:cBhvr>
                                      <p:tavLst>
                                        <p:tav tm="0">
                                          <p:val>
                                            <p:strVal val="#ppt_x+#ppt_w*1.125000"/>
                                          </p:val>
                                        </p:tav>
                                        <p:tav tm="100000">
                                          <p:val>
                                            <p:strVal val="#ppt_x"/>
                                          </p:val>
                                        </p:tav>
                                      </p:tavLst>
                                    </p:anim>
                                    <p:animEffect transition="in" filter="wipe(left)">
                                      <p:cBhvr>
                                        <p:cTn id="59" dur="1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12" presetClass="entr" presetSubtype="2" fill="hold" grpId="0" nodeType="click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additive="base">
                                        <p:cTn id="64" dur="1500"/>
                                        <p:tgtEl>
                                          <p:spTgt spid="33"/>
                                        </p:tgtEl>
                                        <p:attrNameLst>
                                          <p:attrName>ppt_x</p:attrName>
                                        </p:attrNameLst>
                                      </p:cBhvr>
                                      <p:tavLst>
                                        <p:tav tm="0">
                                          <p:val>
                                            <p:strVal val="#ppt_x+#ppt_w*1.125000"/>
                                          </p:val>
                                        </p:tav>
                                        <p:tav tm="100000">
                                          <p:val>
                                            <p:strVal val="#ppt_x"/>
                                          </p:val>
                                        </p:tav>
                                      </p:tavLst>
                                    </p:anim>
                                    <p:animEffect transition="in" filter="wipe(left)">
                                      <p:cBhvr>
                                        <p:cTn id="65" dur="1500"/>
                                        <p:tgtEl>
                                          <p:spTgt spid="33"/>
                                        </p:tgtEl>
                                      </p:cBhvr>
                                    </p:animEffect>
                                  </p:childTnLst>
                                </p:cTn>
                              </p:par>
                              <p:par>
                                <p:cTn id="66" presetID="12" presetClass="entr" presetSubtype="2" fill="hold" grpId="0" nodeType="withEffect">
                                  <p:stCondLst>
                                    <p:cond delay="0"/>
                                  </p:stCondLst>
                                  <p:childTnLst>
                                    <p:set>
                                      <p:cBhvr>
                                        <p:cTn id="67" dur="1" fill="hold">
                                          <p:stCondLst>
                                            <p:cond delay="0"/>
                                          </p:stCondLst>
                                        </p:cTn>
                                        <p:tgtEl>
                                          <p:spTgt spid="32"/>
                                        </p:tgtEl>
                                        <p:attrNameLst>
                                          <p:attrName>style.visibility</p:attrName>
                                        </p:attrNameLst>
                                      </p:cBhvr>
                                      <p:to>
                                        <p:strVal val="visible"/>
                                      </p:to>
                                    </p:set>
                                    <p:anim calcmode="lin" valueType="num">
                                      <p:cBhvr additive="base">
                                        <p:cTn id="68" dur="1500"/>
                                        <p:tgtEl>
                                          <p:spTgt spid="32"/>
                                        </p:tgtEl>
                                        <p:attrNameLst>
                                          <p:attrName>ppt_x</p:attrName>
                                        </p:attrNameLst>
                                      </p:cBhvr>
                                      <p:tavLst>
                                        <p:tav tm="0">
                                          <p:val>
                                            <p:strVal val="#ppt_x+#ppt_w*1.125000"/>
                                          </p:val>
                                        </p:tav>
                                        <p:tav tm="100000">
                                          <p:val>
                                            <p:strVal val="#ppt_x"/>
                                          </p:val>
                                        </p:tav>
                                      </p:tavLst>
                                    </p:anim>
                                    <p:animEffect transition="in" filter="wipe(left)">
                                      <p:cBhvr>
                                        <p:cTn id="69" dur="1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2" presetClass="entr" presetSubtype="2" fill="hold" grpId="0" nodeType="clickEffect">
                                  <p:stCondLst>
                                    <p:cond delay="0"/>
                                  </p:stCondLst>
                                  <p:childTnLst>
                                    <p:set>
                                      <p:cBhvr>
                                        <p:cTn id="73" dur="1" fill="hold">
                                          <p:stCondLst>
                                            <p:cond delay="0"/>
                                          </p:stCondLst>
                                        </p:cTn>
                                        <p:tgtEl>
                                          <p:spTgt spid="37"/>
                                        </p:tgtEl>
                                        <p:attrNameLst>
                                          <p:attrName>style.visibility</p:attrName>
                                        </p:attrNameLst>
                                      </p:cBhvr>
                                      <p:to>
                                        <p:strVal val="visible"/>
                                      </p:to>
                                    </p:set>
                                    <p:anim calcmode="lin" valueType="num">
                                      <p:cBhvr additive="base">
                                        <p:cTn id="74" dur="1500"/>
                                        <p:tgtEl>
                                          <p:spTgt spid="37"/>
                                        </p:tgtEl>
                                        <p:attrNameLst>
                                          <p:attrName>ppt_x</p:attrName>
                                        </p:attrNameLst>
                                      </p:cBhvr>
                                      <p:tavLst>
                                        <p:tav tm="0">
                                          <p:val>
                                            <p:strVal val="#ppt_x+#ppt_w*1.125000"/>
                                          </p:val>
                                        </p:tav>
                                        <p:tav tm="100000">
                                          <p:val>
                                            <p:strVal val="#ppt_x"/>
                                          </p:val>
                                        </p:tav>
                                      </p:tavLst>
                                    </p:anim>
                                    <p:animEffect transition="in" filter="wipe(left)">
                                      <p:cBhvr>
                                        <p:cTn id="75" dur="1500"/>
                                        <p:tgtEl>
                                          <p:spTgt spid="37"/>
                                        </p:tgtEl>
                                      </p:cBhvr>
                                    </p:animEffect>
                                  </p:childTnLst>
                                </p:cTn>
                              </p:par>
                              <p:par>
                                <p:cTn id="76" presetID="12" presetClass="entr" presetSubtype="2" fill="hold" grpId="0" nodeType="withEffect">
                                  <p:stCondLst>
                                    <p:cond delay="0"/>
                                  </p:stCondLst>
                                  <p:childTnLst>
                                    <p:set>
                                      <p:cBhvr>
                                        <p:cTn id="77" dur="1" fill="hold">
                                          <p:stCondLst>
                                            <p:cond delay="0"/>
                                          </p:stCondLst>
                                        </p:cTn>
                                        <p:tgtEl>
                                          <p:spTgt spid="36"/>
                                        </p:tgtEl>
                                        <p:attrNameLst>
                                          <p:attrName>style.visibility</p:attrName>
                                        </p:attrNameLst>
                                      </p:cBhvr>
                                      <p:to>
                                        <p:strVal val="visible"/>
                                      </p:to>
                                    </p:set>
                                    <p:anim calcmode="lin" valueType="num">
                                      <p:cBhvr additive="base">
                                        <p:cTn id="78" dur="1500"/>
                                        <p:tgtEl>
                                          <p:spTgt spid="36"/>
                                        </p:tgtEl>
                                        <p:attrNameLst>
                                          <p:attrName>ppt_x</p:attrName>
                                        </p:attrNameLst>
                                      </p:cBhvr>
                                      <p:tavLst>
                                        <p:tav tm="0">
                                          <p:val>
                                            <p:strVal val="#ppt_x+#ppt_w*1.125000"/>
                                          </p:val>
                                        </p:tav>
                                        <p:tav tm="100000">
                                          <p:val>
                                            <p:strVal val="#ppt_x"/>
                                          </p:val>
                                        </p:tav>
                                      </p:tavLst>
                                    </p:anim>
                                    <p:animEffect transition="in" filter="wipe(left)">
                                      <p:cBhvr>
                                        <p:cTn id="79" dur="1500"/>
                                        <p:tgtEl>
                                          <p:spTgt spid="36"/>
                                        </p:tgtEl>
                                      </p:cBhvr>
                                    </p:animEffect>
                                  </p:childTnLst>
                                </p:cTn>
                              </p:par>
                            </p:childTnLst>
                          </p:cTn>
                        </p:par>
                      </p:childTnLst>
                    </p:cTn>
                  </p:par>
                  <p:par>
                    <p:cTn id="80" fill="hold">
                      <p:stCondLst>
                        <p:cond delay="indefinite"/>
                      </p:stCondLst>
                      <p:childTnLst>
                        <p:par>
                          <p:cTn id="81" fill="hold">
                            <p:stCondLst>
                              <p:cond delay="0"/>
                            </p:stCondLst>
                            <p:childTnLst>
                              <p:par>
                                <p:cTn id="82" presetID="12" presetClass="entr" presetSubtype="2" fill="hold" grpId="0" nodeType="clickEffect">
                                  <p:stCondLst>
                                    <p:cond delay="0"/>
                                  </p:stCondLst>
                                  <p:childTnLst>
                                    <p:set>
                                      <p:cBhvr>
                                        <p:cTn id="83" dur="1" fill="hold">
                                          <p:stCondLst>
                                            <p:cond delay="0"/>
                                          </p:stCondLst>
                                        </p:cTn>
                                        <p:tgtEl>
                                          <p:spTgt spid="41"/>
                                        </p:tgtEl>
                                        <p:attrNameLst>
                                          <p:attrName>style.visibility</p:attrName>
                                        </p:attrNameLst>
                                      </p:cBhvr>
                                      <p:to>
                                        <p:strVal val="visible"/>
                                      </p:to>
                                    </p:set>
                                    <p:anim calcmode="lin" valueType="num">
                                      <p:cBhvr additive="base">
                                        <p:cTn id="84" dur="1500"/>
                                        <p:tgtEl>
                                          <p:spTgt spid="41"/>
                                        </p:tgtEl>
                                        <p:attrNameLst>
                                          <p:attrName>ppt_x</p:attrName>
                                        </p:attrNameLst>
                                      </p:cBhvr>
                                      <p:tavLst>
                                        <p:tav tm="0">
                                          <p:val>
                                            <p:strVal val="#ppt_x+#ppt_w*1.125000"/>
                                          </p:val>
                                        </p:tav>
                                        <p:tav tm="100000">
                                          <p:val>
                                            <p:strVal val="#ppt_x"/>
                                          </p:val>
                                        </p:tav>
                                      </p:tavLst>
                                    </p:anim>
                                    <p:animEffect transition="in" filter="wipe(left)">
                                      <p:cBhvr>
                                        <p:cTn id="85" dur="1500"/>
                                        <p:tgtEl>
                                          <p:spTgt spid="41"/>
                                        </p:tgtEl>
                                      </p:cBhvr>
                                    </p:animEffect>
                                  </p:childTnLst>
                                </p:cTn>
                              </p:par>
                              <p:par>
                                <p:cTn id="86" presetID="12" presetClass="entr" presetSubtype="2" fill="hold" grpId="0" nodeType="withEffect">
                                  <p:stCondLst>
                                    <p:cond delay="0"/>
                                  </p:stCondLst>
                                  <p:childTnLst>
                                    <p:set>
                                      <p:cBhvr>
                                        <p:cTn id="87" dur="1" fill="hold">
                                          <p:stCondLst>
                                            <p:cond delay="0"/>
                                          </p:stCondLst>
                                        </p:cTn>
                                        <p:tgtEl>
                                          <p:spTgt spid="40"/>
                                        </p:tgtEl>
                                        <p:attrNameLst>
                                          <p:attrName>style.visibility</p:attrName>
                                        </p:attrNameLst>
                                      </p:cBhvr>
                                      <p:to>
                                        <p:strVal val="visible"/>
                                      </p:to>
                                    </p:set>
                                    <p:anim calcmode="lin" valueType="num">
                                      <p:cBhvr additive="base">
                                        <p:cTn id="88" dur="1500"/>
                                        <p:tgtEl>
                                          <p:spTgt spid="40"/>
                                        </p:tgtEl>
                                        <p:attrNameLst>
                                          <p:attrName>ppt_x</p:attrName>
                                        </p:attrNameLst>
                                      </p:cBhvr>
                                      <p:tavLst>
                                        <p:tav tm="0">
                                          <p:val>
                                            <p:strVal val="#ppt_x+#ppt_w*1.125000"/>
                                          </p:val>
                                        </p:tav>
                                        <p:tav tm="100000">
                                          <p:val>
                                            <p:strVal val="#ppt_x"/>
                                          </p:val>
                                        </p:tav>
                                      </p:tavLst>
                                    </p:anim>
                                    <p:animEffect transition="in" filter="wipe(left)">
                                      <p:cBhvr>
                                        <p:cTn id="89" dur="1500"/>
                                        <p:tgtEl>
                                          <p:spTgt spid="40"/>
                                        </p:tgtEl>
                                      </p:cBhvr>
                                    </p:animEffect>
                                  </p:childTnLst>
                                </p:cTn>
                              </p:par>
                            </p:childTnLst>
                          </p:cTn>
                        </p:par>
                      </p:childTnLst>
                    </p:cTn>
                  </p:par>
                  <p:par>
                    <p:cTn id="90" fill="hold">
                      <p:stCondLst>
                        <p:cond delay="indefinite"/>
                      </p:stCondLst>
                      <p:childTnLst>
                        <p:par>
                          <p:cTn id="91" fill="hold">
                            <p:stCondLst>
                              <p:cond delay="0"/>
                            </p:stCondLst>
                            <p:childTnLst>
                              <p:par>
                                <p:cTn id="92" presetID="12" presetClass="entr" presetSubtype="2" fill="hold" grpId="0" nodeType="clickEffect">
                                  <p:stCondLst>
                                    <p:cond delay="0"/>
                                  </p:stCondLst>
                                  <p:childTnLst>
                                    <p:set>
                                      <p:cBhvr>
                                        <p:cTn id="93" dur="1" fill="hold">
                                          <p:stCondLst>
                                            <p:cond delay="0"/>
                                          </p:stCondLst>
                                        </p:cTn>
                                        <p:tgtEl>
                                          <p:spTgt spid="31"/>
                                        </p:tgtEl>
                                        <p:attrNameLst>
                                          <p:attrName>style.visibility</p:attrName>
                                        </p:attrNameLst>
                                      </p:cBhvr>
                                      <p:to>
                                        <p:strVal val="visible"/>
                                      </p:to>
                                    </p:set>
                                    <p:anim calcmode="lin" valueType="num">
                                      <p:cBhvr additive="base">
                                        <p:cTn id="94" dur="1500"/>
                                        <p:tgtEl>
                                          <p:spTgt spid="31"/>
                                        </p:tgtEl>
                                        <p:attrNameLst>
                                          <p:attrName>ppt_x</p:attrName>
                                        </p:attrNameLst>
                                      </p:cBhvr>
                                      <p:tavLst>
                                        <p:tav tm="0">
                                          <p:val>
                                            <p:strVal val="#ppt_x+#ppt_w*1.125000"/>
                                          </p:val>
                                        </p:tav>
                                        <p:tav tm="100000">
                                          <p:val>
                                            <p:strVal val="#ppt_x"/>
                                          </p:val>
                                        </p:tav>
                                      </p:tavLst>
                                    </p:anim>
                                    <p:animEffect transition="in" filter="wipe(left)">
                                      <p:cBhvr>
                                        <p:cTn id="95" dur="1500"/>
                                        <p:tgtEl>
                                          <p:spTgt spid="31"/>
                                        </p:tgtEl>
                                      </p:cBhvr>
                                    </p:animEffect>
                                  </p:childTnLst>
                                </p:cTn>
                              </p:par>
                              <p:par>
                                <p:cTn id="96" presetID="12" presetClass="entr" presetSubtype="2" fill="hold" grpId="0" nodeType="withEffect">
                                  <p:stCondLst>
                                    <p:cond delay="0"/>
                                  </p:stCondLst>
                                  <p:childTnLst>
                                    <p:set>
                                      <p:cBhvr>
                                        <p:cTn id="97" dur="1" fill="hold">
                                          <p:stCondLst>
                                            <p:cond delay="0"/>
                                          </p:stCondLst>
                                        </p:cTn>
                                        <p:tgtEl>
                                          <p:spTgt spid="30"/>
                                        </p:tgtEl>
                                        <p:attrNameLst>
                                          <p:attrName>style.visibility</p:attrName>
                                        </p:attrNameLst>
                                      </p:cBhvr>
                                      <p:to>
                                        <p:strVal val="visible"/>
                                      </p:to>
                                    </p:set>
                                    <p:anim calcmode="lin" valueType="num">
                                      <p:cBhvr additive="base">
                                        <p:cTn id="98" dur="1500"/>
                                        <p:tgtEl>
                                          <p:spTgt spid="30"/>
                                        </p:tgtEl>
                                        <p:attrNameLst>
                                          <p:attrName>ppt_x</p:attrName>
                                        </p:attrNameLst>
                                      </p:cBhvr>
                                      <p:tavLst>
                                        <p:tav tm="0">
                                          <p:val>
                                            <p:strVal val="#ppt_x+#ppt_w*1.125000"/>
                                          </p:val>
                                        </p:tav>
                                        <p:tav tm="100000">
                                          <p:val>
                                            <p:strVal val="#ppt_x"/>
                                          </p:val>
                                        </p:tav>
                                      </p:tavLst>
                                    </p:anim>
                                    <p:animEffect transition="in" filter="wipe(left)">
                                      <p:cBhvr>
                                        <p:cTn id="99" dur="1500"/>
                                        <p:tgtEl>
                                          <p:spTgt spid="30"/>
                                        </p:tgtEl>
                                      </p:cBhvr>
                                    </p:animEffect>
                                  </p:childTnLst>
                                </p:cTn>
                              </p:par>
                            </p:childTnLst>
                          </p:cTn>
                        </p:par>
                      </p:childTnLst>
                    </p:cTn>
                  </p:par>
                  <p:par>
                    <p:cTn id="100" fill="hold">
                      <p:stCondLst>
                        <p:cond delay="indefinite"/>
                      </p:stCondLst>
                      <p:childTnLst>
                        <p:par>
                          <p:cTn id="101" fill="hold">
                            <p:stCondLst>
                              <p:cond delay="0"/>
                            </p:stCondLst>
                            <p:childTnLst>
                              <p:par>
                                <p:cTn id="102" presetID="12" presetClass="entr" presetSubtype="2" fill="hold" grpId="0" nodeType="clickEffect">
                                  <p:stCondLst>
                                    <p:cond delay="0"/>
                                  </p:stCondLst>
                                  <p:childTnLst>
                                    <p:set>
                                      <p:cBhvr>
                                        <p:cTn id="103" dur="1" fill="hold">
                                          <p:stCondLst>
                                            <p:cond delay="0"/>
                                          </p:stCondLst>
                                        </p:cTn>
                                        <p:tgtEl>
                                          <p:spTgt spid="35"/>
                                        </p:tgtEl>
                                        <p:attrNameLst>
                                          <p:attrName>style.visibility</p:attrName>
                                        </p:attrNameLst>
                                      </p:cBhvr>
                                      <p:to>
                                        <p:strVal val="visible"/>
                                      </p:to>
                                    </p:set>
                                    <p:anim calcmode="lin" valueType="num">
                                      <p:cBhvr additive="base">
                                        <p:cTn id="104" dur="1500"/>
                                        <p:tgtEl>
                                          <p:spTgt spid="35"/>
                                        </p:tgtEl>
                                        <p:attrNameLst>
                                          <p:attrName>ppt_x</p:attrName>
                                        </p:attrNameLst>
                                      </p:cBhvr>
                                      <p:tavLst>
                                        <p:tav tm="0">
                                          <p:val>
                                            <p:strVal val="#ppt_x+#ppt_w*1.125000"/>
                                          </p:val>
                                        </p:tav>
                                        <p:tav tm="100000">
                                          <p:val>
                                            <p:strVal val="#ppt_x"/>
                                          </p:val>
                                        </p:tav>
                                      </p:tavLst>
                                    </p:anim>
                                    <p:animEffect transition="in" filter="wipe(left)">
                                      <p:cBhvr>
                                        <p:cTn id="105" dur="1500"/>
                                        <p:tgtEl>
                                          <p:spTgt spid="35"/>
                                        </p:tgtEl>
                                      </p:cBhvr>
                                    </p:animEffect>
                                  </p:childTnLst>
                                </p:cTn>
                              </p:par>
                              <p:par>
                                <p:cTn id="106" presetID="12" presetClass="entr" presetSubtype="2" fill="hold" grpId="0" nodeType="withEffect">
                                  <p:stCondLst>
                                    <p:cond delay="0"/>
                                  </p:stCondLst>
                                  <p:childTnLst>
                                    <p:set>
                                      <p:cBhvr>
                                        <p:cTn id="107" dur="1" fill="hold">
                                          <p:stCondLst>
                                            <p:cond delay="0"/>
                                          </p:stCondLst>
                                        </p:cTn>
                                        <p:tgtEl>
                                          <p:spTgt spid="34"/>
                                        </p:tgtEl>
                                        <p:attrNameLst>
                                          <p:attrName>style.visibility</p:attrName>
                                        </p:attrNameLst>
                                      </p:cBhvr>
                                      <p:to>
                                        <p:strVal val="visible"/>
                                      </p:to>
                                    </p:set>
                                    <p:anim calcmode="lin" valueType="num">
                                      <p:cBhvr additive="base">
                                        <p:cTn id="108" dur="1500"/>
                                        <p:tgtEl>
                                          <p:spTgt spid="34"/>
                                        </p:tgtEl>
                                        <p:attrNameLst>
                                          <p:attrName>ppt_x</p:attrName>
                                        </p:attrNameLst>
                                      </p:cBhvr>
                                      <p:tavLst>
                                        <p:tav tm="0">
                                          <p:val>
                                            <p:strVal val="#ppt_x+#ppt_w*1.125000"/>
                                          </p:val>
                                        </p:tav>
                                        <p:tav tm="100000">
                                          <p:val>
                                            <p:strVal val="#ppt_x"/>
                                          </p:val>
                                        </p:tav>
                                      </p:tavLst>
                                    </p:anim>
                                    <p:animEffect transition="in" filter="wipe(left)">
                                      <p:cBhvr>
                                        <p:cTn id="109" dur="1500"/>
                                        <p:tgtEl>
                                          <p:spTgt spid="34"/>
                                        </p:tgtEl>
                                      </p:cBhvr>
                                    </p:animEffect>
                                  </p:childTnLst>
                                </p:cTn>
                              </p:par>
                            </p:childTnLst>
                          </p:cTn>
                        </p:par>
                      </p:childTnLst>
                    </p:cTn>
                  </p:par>
                  <p:par>
                    <p:cTn id="110" fill="hold">
                      <p:stCondLst>
                        <p:cond delay="indefinite"/>
                      </p:stCondLst>
                      <p:childTnLst>
                        <p:par>
                          <p:cTn id="111" fill="hold">
                            <p:stCondLst>
                              <p:cond delay="0"/>
                            </p:stCondLst>
                            <p:childTnLst>
                              <p:par>
                                <p:cTn id="112" presetID="12" presetClass="entr" presetSubtype="2" fill="hold" grpId="0" nodeType="clickEffect">
                                  <p:stCondLst>
                                    <p:cond delay="0"/>
                                  </p:stCondLst>
                                  <p:childTnLst>
                                    <p:set>
                                      <p:cBhvr>
                                        <p:cTn id="113" dur="1" fill="hold">
                                          <p:stCondLst>
                                            <p:cond delay="0"/>
                                          </p:stCondLst>
                                        </p:cTn>
                                        <p:tgtEl>
                                          <p:spTgt spid="39"/>
                                        </p:tgtEl>
                                        <p:attrNameLst>
                                          <p:attrName>style.visibility</p:attrName>
                                        </p:attrNameLst>
                                      </p:cBhvr>
                                      <p:to>
                                        <p:strVal val="visible"/>
                                      </p:to>
                                    </p:set>
                                    <p:anim calcmode="lin" valueType="num">
                                      <p:cBhvr additive="base">
                                        <p:cTn id="114" dur="1500"/>
                                        <p:tgtEl>
                                          <p:spTgt spid="39"/>
                                        </p:tgtEl>
                                        <p:attrNameLst>
                                          <p:attrName>ppt_x</p:attrName>
                                        </p:attrNameLst>
                                      </p:cBhvr>
                                      <p:tavLst>
                                        <p:tav tm="0">
                                          <p:val>
                                            <p:strVal val="#ppt_x+#ppt_w*1.125000"/>
                                          </p:val>
                                        </p:tav>
                                        <p:tav tm="100000">
                                          <p:val>
                                            <p:strVal val="#ppt_x"/>
                                          </p:val>
                                        </p:tav>
                                      </p:tavLst>
                                    </p:anim>
                                    <p:animEffect transition="in" filter="wipe(left)">
                                      <p:cBhvr>
                                        <p:cTn id="115" dur="1500"/>
                                        <p:tgtEl>
                                          <p:spTgt spid="39"/>
                                        </p:tgtEl>
                                      </p:cBhvr>
                                    </p:animEffect>
                                  </p:childTnLst>
                                </p:cTn>
                              </p:par>
                              <p:par>
                                <p:cTn id="116" presetID="12" presetClass="entr" presetSubtype="2" fill="hold" grpId="0" nodeType="withEffect">
                                  <p:stCondLst>
                                    <p:cond delay="0"/>
                                  </p:stCondLst>
                                  <p:childTnLst>
                                    <p:set>
                                      <p:cBhvr>
                                        <p:cTn id="117" dur="1" fill="hold">
                                          <p:stCondLst>
                                            <p:cond delay="0"/>
                                          </p:stCondLst>
                                        </p:cTn>
                                        <p:tgtEl>
                                          <p:spTgt spid="38"/>
                                        </p:tgtEl>
                                        <p:attrNameLst>
                                          <p:attrName>style.visibility</p:attrName>
                                        </p:attrNameLst>
                                      </p:cBhvr>
                                      <p:to>
                                        <p:strVal val="visible"/>
                                      </p:to>
                                    </p:set>
                                    <p:anim calcmode="lin" valueType="num">
                                      <p:cBhvr additive="base">
                                        <p:cTn id="118" dur="1500"/>
                                        <p:tgtEl>
                                          <p:spTgt spid="38"/>
                                        </p:tgtEl>
                                        <p:attrNameLst>
                                          <p:attrName>ppt_x</p:attrName>
                                        </p:attrNameLst>
                                      </p:cBhvr>
                                      <p:tavLst>
                                        <p:tav tm="0">
                                          <p:val>
                                            <p:strVal val="#ppt_x+#ppt_w*1.125000"/>
                                          </p:val>
                                        </p:tav>
                                        <p:tav tm="100000">
                                          <p:val>
                                            <p:strVal val="#ppt_x"/>
                                          </p:val>
                                        </p:tav>
                                      </p:tavLst>
                                    </p:anim>
                                    <p:animEffect transition="in" filter="wipe(left)">
                                      <p:cBhvr>
                                        <p:cTn id="119" dur="1500"/>
                                        <p:tgtEl>
                                          <p:spTgt spid="38"/>
                                        </p:tgtEl>
                                      </p:cBhvr>
                                    </p:animEffect>
                                  </p:childTnLst>
                                </p:cTn>
                              </p:par>
                            </p:childTnLst>
                          </p:cTn>
                        </p:par>
                      </p:childTnLst>
                    </p:cTn>
                  </p:par>
                  <p:par>
                    <p:cTn id="120" fill="hold">
                      <p:stCondLst>
                        <p:cond delay="indefinite"/>
                      </p:stCondLst>
                      <p:childTnLst>
                        <p:par>
                          <p:cTn id="121" fill="hold">
                            <p:stCondLst>
                              <p:cond delay="0"/>
                            </p:stCondLst>
                            <p:childTnLst>
                              <p:par>
                                <p:cTn id="122" presetID="12" presetClass="entr" presetSubtype="2" fill="hold" grpId="0" nodeType="clickEffect">
                                  <p:stCondLst>
                                    <p:cond delay="0"/>
                                  </p:stCondLst>
                                  <p:childTnLst>
                                    <p:set>
                                      <p:cBhvr>
                                        <p:cTn id="123" dur="1" fill="hold">
                                          <p:stCondLst>
                                            <p:cond delay="0"/>
                                          </p:stCondLst>
                                        </p:cTn>
                                        <p:tgtEl>
                                          <p:spTgt spid="43"/>
                                        </p:tgtEl>
                                        <p:attrNameLst>
                                          <p:attrName>style.visibility</p:attrName>
                                        </p:attrNameLst>
                                      </p:cBhvr>
                                      <p:to>
                                        <p:strVal val="visible"/>
                                      </p:to>
                                    </p:set>
                                    <p:anim calcmode="lin" valueType="num">
                                      <p:cBhvr additive="base">
                                        <p:cTn id="124" dur="1500"/>
                                        <p:tgtEl>
                                          <p:spTgt spid="43"/>
                                        </p:tgtEl>
                                        <p:attrNameLst>
                                          <p:attrName>ppt_x</p:attrName>
                                        </p:attrNameLst>
                                      </p:cBhvr>
                                      <p:tavLst>
                                        <p:tav tm="0">
                                          <p:val>
                                            <p:strVal val="#ppt_x+#ppt_w*1.125000"/>
                                          </p:val>
                                        </p:tav>
                                        <p:tav tm="100000">
                                          <p:val>
                                            <p:strVal val="#ppt_x"/>
                                          </p:val>
                                        </p:tav>
                                      </p:tavLst>
                                    </p:anim>
                                    <p:animEffect transition="in" filter="wipe(left)">
                                      <p:cBhvr>
                                        <p:cTn id="125" dur="1500"/>
                                        <p:tgtEl>
                                          <p:spTgt spid="43"/>
                                        </p:tgtEl>
                                      </p:cBhvr>
                                    </p:animEffect>
                                  </p:childTnLst>
                                </p:cTn>
                              </p:par>
                              <p:par>
                                <p:cTn id="126" presetID="12" presetClass="entr" presetSubtype="2" fill="hold" grpId="0" nodeType="withEffect">
                                  <p:stCondLst>
                                    <p:cond delay="0"/>
                                  </p:stCondLst>
                                  <p:childTnLst>
                                    <p:set>
                                      <p:cBhvr>
                                        <p:cTn id="127" dur="1" fill="hold">
                                          <p:stCondLst>
                                            <p:cond delay="0"/>
                                          </p:stCondLst>
                                        </p:cTn>
                                        <p:tgtEl>
                                          <p:spTgt spid="42"/>
                                        </p:tgtEl>
                                        <p:attrNameLst>
                                          <p:attrName>style.visibility</p:attrName>
                                        </p:attrNameLst>
                                      </p:cBhvr>
                                      <p:to>
                                        <p:strVal val="visible"/>
                                      </p:to>
                                    </p:set>
                                    <p:anim calcmode="lin" valueType="num">
                                      <p:cBhvr additive="base">
                                        <p:cTn id="128" dur="1500"/>
                                        <p:tgtEl>
                                          <p:spTgt spid="42"/>
                                        </p:tgtEl>
                                        <p:attrNameLst>
                                          <p:attrName>ppt_x</p:attrName>
                                        </p:attrNameLst>
                                      </p:cBhvr>
                                      <p:tavLst>
                                        <p:tav tm="0">
                                          <p:val>
                                            <p:strVal val="#ppt_x+#ppt_w*1.125000"/>
                                          </p:val>
                                        </p:tav>
                                        <p:tav tm="100000">
                                          <p:val>
                                            <p:strVal val="#ppt_x"/>
                                          </p:val>
                                        </p:tav>
                                      </p:tavLst>
                                    </p:anim>
                                    <p:animEffect transition="in" filter="wipe(left)">
                                      <p:cBhvr>
                                        <p:cTn id="129" dur="1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p:bldP spid="30" grpId="0" animBg="1"/>
      <p:bldP spid="31" grpId="0"/>
      <p:bldP spid="32" grpId="0" animBg="1"/>
      <p:bldP spid="33" grpId="0"/>
      <p:bldP spid="34" grpId="0" animBg="1"/>
      <p:bldP spid="35" grpId="0"/>
      <p:bldP spid="36" grpId="0" animBg="1"/>
      <p:bldP spid="37" grpId="0"/>
      <p:bldP spid="38" grpId="0" animBg="1"/>
      <p:bldP spid="39" grpId="0"/>
      <p:bldP spid="40" grpId="0" animBg="1"/>
      <p:bldP spid="41" grpId="0"/>
      <p:bldP spid="42" grpId="0" animBg="1"/>
      <p:bldP spid="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HẠM DUYÊN 1 - 9Slide.vn">
            <a:extLst>
              <a:ext uri="{FF2B5EF4-FFF2-40B4-BE49-F238E27FC236}">
                <a16:creationId xmlns:a16="http://schemas.microsoft.com/office/drawing/2014/main" id="{31B61798-C98F-9A6D-E7E1-B980FF2790CE}"/>
              </a:ext>
            </a:extLst>
          </p:cNvPr>
          <p:cNvGrpSpPr/>
          <p:nvPr/>
        </p:nvGrpSpPr>
        <p:grpSpPr>
          <a:xfrm>
            <a:off x="651934" y="544346"/>
            <a:ext cx="668922" cy="707886"/>
            <a:chOff x="1559434" y="1176116"/>
            <a:chExt cx="668922" cy="707886"/>
          </a:xfrm>
        </p:grpSpPr>
        <p:grpSp>
          <p:nvGrpSpPr>
            <p:cNvPr id="3" name="Group 2">
              <a:extLst>
                <a:ext uri="{FF2B5EF4-FFF2-40B4-BE49-F238E27FC236}">
                  <a16:creationId xmlns:a16="http://schemas.microsoft.com/office/drawing/2014/main" id="{2F50CD5A-C3E0-6DD7-A9B8-2A325C89085E}"/>
                </a:ext>
              </a:extLst>
            </p:cNvPr>
            <p:cNvGrpSpPr/>
            <p:nvPr/>
          </p:nvGrpSpPr>
          <p:grpSpPr>
            <a:xfrm>
              <a:off x="1559434" y="1197548"/>
              <a:ext cx="668922" cy="668922"/>
              <a:chOff x="1959266" y="1758940"/>
              <a:chExt cx="668922" cy="668922"/>
            </a:xfrm>
          </p:grpSpPr>
          <p:sp>
            <p:nvSpPr>
              <p:cNvPr id="5" name="Oval 4">
                <a:extLst>
                  <a:ext uri="{FF2B5EF4-FFF2-40B4-BE49-F238E27FC236}">
                    <a16:creationId xmlns:a16="http://schemas.microsoft.com/office/drawing/2014/main" id="{7464E1EB-B9E0-0C1B-518B-53786804B1EC}"/>
                  </a:ext>
                </a:extLst>
              </p:cNvPr>
              <p:cNvSpPr/>
              <p:nvPr/>
            </p:nvSpPr>
            <p:spPr>
              <a:xfrm>
                <a:off x="2001384" y="1801058"/>
                <a:ext cx="590719" cy="590719"/>
              </a:xfrm>
              <a:prstGeom prst="ellipse">
                <a:avLst/>
              </a:prstGeom>
              <a:solidFill>
                <a:srgbClr val="A54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Sofia Pro Soft Bold" panose="020B0000000000000000" pitchFamily="34" charset="0"/>
                </a:endParaRPr>
              </a:p>
            </p:txBody>
          </p:sp>
          <p:sp>
            <p:nvSpPr>
              <p:cNvPr id="6" name="Oval 5">
                <a:extLst>
                  <a:ext uri="{FF2B5EF4-FFF2-40B4-BE49-F238E27FC236}">
                    <a16:creationId xmlns:a16="http://schemas.microsoft.com/office/drawing/2014/main" id="{8EAAFBE8-8BBB-CFFB-200F-652EF87F7A4A}"/>
                  </a:ext>
                </a:extLst>
              </p:cNvPr>
              <p:cNvSpPr/>
              <p:nvPr/>
            </p:nvSpPr>
            <p:spPr>
              <a:xfrm>
                <a:off x="1959266" y="1758940"/>
                <a:ext cx="668922" cy="668922"/>
              </a:xfrm>
              <a:prstGeom prst="ellipse">
                <a:avLst/>
              </a:prstGeom>
              <a:noFill/>
              <a:ln w="28575">
                <a:solidFill>
                  <a:srgbClr val="FFBD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Sofia Pro Soft Bold" panose="020B0000000000000000" pitchFamily="34" charset="0"/>
                </a:endParaRPr>
              </a:p>
            </p:txBody>
          </p:sp>
        </p:grpSp>
        <p:sp>
          <p:nvSpPr>
            <p:cNvPr id="4" name="TextBox 3">
              <a:extLst>
                <a:ext uri="{FF2B5EF4-FFF2-40B4-BE49-F238E27FC236}">
                  <a16:creationId xmlns:a16="http://schemas.microsoft.com/office/drawing/2014/main" id="{23918AC6-EE30-BCB9-BD25-41E71C3DA4DC}"/>
                </a:ext>
              </a:extLst>
            </p:cNvPr>
            <p:cNvSpPr txBox="1"/>
            <p:nvPr/>
          </p:nvSpPr>
          <p:spPr>
            <a:xfrm>
              <a:off x="1695094" y="1176116"/>
              <a:ext cx="368542"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2</a:t>
              </a:r>
            </a:p>
          </p:txBody>
        </p:sp>
      </p:grpSp>
      <p:pic>
        <p:nvPicPr>
          <p:cNvPr id="8" name="PHẠM DUYÊN 2 - 9Slide.vn">
            <a:extLst>
              <a:ext uri="{FF2B5EF4-FFF2-40B4-BE49-F238E27FC236}">
                <a16:creationId xmlns:a16="http://schemas.microsoft.com/office/drawing/2014/main" id="{2DAE8FDB-9252-5FB4-F317-CAD30A8420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1400" y="670134"/>
            <a:ext cx="7569200" cy="3444666"/>
          </a:xfrm>
          <a:prstGeom prst="roundRect">
            <a:avLst>
              <a:gd name="adj" fmla="val 10889"/>
            </a:avLst>
          </a:prstGeom>
          <a:effectLst>
            <a:softEdge rad="31750"/>
          </a:effectLst>
        </p:spPr>
      </p:pic>
      <p:sp>
        <p:nvSpPr>
          <p:cNvPr id="9" name="PHẠM DUYÊN 3 - 9Slide.vn">
            <a:extLst>
              <a:ext uri="{FF2B5EF4-FFF2-40B4-BE49-F238E27FC236}">
                <a16:creationId xmlns:a16="http://schemas.microsoft.com/office/drawing/2014/main" id="{C0577C86-A006-6AEE-30DA-B90815E31C73}"/>
              </a:ext>
            </a:extLst>
          </p:cNvPr>
          <p:cNvSpPr txBox="1"/>
          <p:nvPr/>
        </p:nvSpPr>
        <p:spPr>
          <a:xfrm>
            <a:off x="1041400" y="4114800"/>
            <a:ext cx="10134600" cy="2123658"/>
          </a:xfrm>
          <a:prstGeom prst="rect">
            <a:avLst/>
          </a:prstGeom>
          <a:noFill/>
        </p:spPr>
        <p:txBody>
          <a:bodyPr wrap="square" rtlCol="0">
            <a:spAutoFit/>
          </a:bodyPr>
          <a:lstStyle>
            <a:defPPr>
              <a:defRPr lang="en-US"/>
            </a:defPPr>
            <a:lvl1pPr>
              <a:defRPr sz="4400" spc="-60"/>
            </a:lvl1pPr>
          </a:lstStyle>
          <a:p>
            <a:pPr algn="just"/>
            <a:r>
              <a:rPr lang="vi-VN" sz="3300" spc="-20">
                <a:solidFill>
                  <a:schemeClr val="tx1">
                    <a:lumMod val="75000"/>
                    <a:lumOff val="25000"/>
                  </a:schemeClr>
                </a:solidFill>
                <a:latin typeface="+mj-lt"/>
              </a:rPr>
              <a:t>Đội quân của tướng Cao Lỗ có 6 308 người. Tướng quân muốn chia số người ấy thành các nhóm nhỏ, mỗi nhóm 7 người. Hỏi có thể chia thành bao nhiêu nhóm và còn dư mấy người?</a:t>
            </a:r>
            <a:endParaRPr lang="en-US" sz="3300" spc="-20">
              <a:solidFill>
                <a:schemeClr val="tx1">
                  <a:lumMod val="75000"/>
                  <a:lumOff val="25000"/>
                </a:schemeClr>
              </a:solidFill>
              <a:latin typeface="+mj-lt"/>
            </a:endParaRPr>
          </a:p>
        </p:txBody>
      </p:sp>
      <p:sp>
        <p:nvSpPr>
          <p:cNvPr id="7" name="Rectangle 6">
            <a:extLst>
              <a:ext uri="{FF2B5EF4-FFF2-40B4-BE49-F238E27FC236}">
                <a16:creationId xmlns:a16="http://schemas.microsoft.com/office/drawing/2014/main" id="{6394454F-DDCF-0042-EA82-5DD624A707C3}"/>
              </a:ext>
            </a:extLst>
          </p:cNvPr>
          <p:cNvSpPr/>
          <p:nvPr/>
        </p:nvSpPr>
        <p:spPr>
          <a:xfrm>
            <a:off x="-2057400" y="0"/>
            <a:ext cx="1752600" cy="2086142"/>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80955176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sp>
        <p:nvSpPr>
          <p:cNvPr id="2" name="TextBox 1">
            <a:extLst>
              <a:ext uri="{FF2B5EF4-FFF2-40B4-BE49-F238E27FC236}">
                <a16:creationId xmlns:a16="http://schemas.microsoft.com/office/drawing/2014/main" id="{4D965332-20A6-A48F-2779-1300D566FBAE}"/>
              </a:ext>
            </a:extLst>
          </p:cNvPr>
          <p:cNvSpPr txBox="1"/>
          <p:nvPr/>
        </p:nvSpPr>
        <p:spPr>
          <a:xfrm>
            <a:off x="2968910" y="89555"/>
            <a:ext cx="7028793" cy="1015663"/>
          </a:xfrm>
          <a:prstGeom prst="rect">
            <a:avLst/>
          </a:prstGeom>
          <a:noFill/>
        </p:spPr>
        <p:txBody>
          <a:bodyPr wrap="square" rtlCol="0">
            <a:spAutoFit/>
          </a:bodyPr>
          <a:lstStyle/>
          <a:p>
            <a:pPr algn="ctr">
              <a:defRPr/>
            </a:pPr>
            <a:r>
              <a:rPr lang="en-US" sz="6000" b="1"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latin typeface="Cambria" panose="02040503050406030204" pitchFamily="18" charset="0"/>
                <a:ea typeface="Cambria" panose="02040503050406030204" pitchFamily="18" charset="0"/>
              </a:rPr>
              <a:t>Yêu</a:t>
            </a:r>
            <a:r>
              <a:rPr lang="en-US" sz="6000" b="1"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latin typeface="Cambria" panose="02040503050406030204" pitchFamily="18" charset="0"/>
                <a:ea typeface="Cambria" panose="02040503050406030204" pitchFamily="18" charset="0"/>
              </a:rPr>
              <a:t> </a:t>
            </a:r>
            <a:r>
              <a:rPr lang="en-US" sz="6000" b="1"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latin typeface="Cambria" panose="02040503050406030204" pitchFamily="18" charset="0"/>
                <a:ea typeface="Cambria" panose="02040503050406030204" pitchFamily="18" charset="0"/>
              </a:rPr>
              <a:t>cầu</a:t>
            </a:r>
            <a:r>
              <a:rPr lang="en-US" sz="6000" b="1"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latin typeface="Cambria" panose="02040503050406030204" pitchFamily="18" charset="0"/>
                <a:ea typeface="Cambria" panose="02040503050406030204" pitchFamily="18" charset="0"/>
              </a:rPr>
              <a:t> </a:t>
            </a:r>
            <a:r>
              <a:rPr lang="en-US" sz="6000" b="1"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latin typeface="Cambria" panose="02040503050406030204" pitchFamily="18" charset="0"/>
                <a:ea typeface="Cambria" panose="02040503050406030204" pitchFamily="18" charset="0"/>
              </a:rPr>
              <a:t>cần</a:t>
            </a:r>
            <a:r>
              <a:rPr lang="en-US" sz="6000" b="1"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latin typeface="Cambria" panose="02040503050406030204" pitchFamily="18" charset="0"/>
                <a:ea typeface="Cambria" panose="02040503050406030204" pitchFamily="18" charset="0"/>
              </a:rPr>
              <a:t> </a:t>
            </a:r>
            <a:r>
              <a:rPr lang="en-US" sz="6000" b="1"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latin typeface="Cambria" panose="02040503050406030204" pitchFamily="18" charset="0"/>
                <a:ea typeface="Cambria" panose="02040503050406030204" pitchFamily="18" charset="0"/>
              </a:rPr>
              <a:t>đạt</a:t>
            </a:r>
            <a:endParaRPr lang="en-US" sz="6000" b="1"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latin typeface="Cambria" panose="02040503050406030204" pitchFamily="18" charset="0"/>
              <a:ea typeface="Cambria" panose="02040503050406030204" pitchFamily="18" charset="0"/>
            </a:endParaRPr>
          </a:p>
        </p:txBody>
      </p:sp>
      <p:grpSp>
        <p:nvGrpSpPr>
          <p:cNvPr id="31" name="Group 30">
            <a:extLst>
              <a:ext uri="{FF2B5EF4-FFF2-40B4-BE49-F238E27FC236}">
                <a16:creationId xmlns:a16="http://schemas.microsoft.com/office/drawing/2014/main" id="{B8729C09-F2F6-8C75-3510-64FA41735968}"/>
              </a:ext>
            </a:extLst>
          </p:cNvPr>
          <p:cNvGrpSpPr/>
          <p:nvPr/>
        </p:nvGrpSpPr>
        <p:grpSpPr>
          <a:xfrm>
            <a:off x="558050" y="1438150"/>
            <a:ext cx="10825570" cy="1200329"/>
            <a:chOff x="558050" y="1438150"/>
            <a:chExt cx="10825570" cy="1200329"/>
          </a:xfrm>
        </p:grpSpPr>
        <p:pic>
          <p:nvPicPr>
            <p:cNvPr id="4" name="Picture 3" descr="A picture containing text, sign, stop, outdoor&#10;&#10;Description automatically generated">
              <a:extLst>
                <a:ext uri="{FF2B5EF4-FFF2-40B4-BE49-F238E27FC236}">
                  <a16:creationId xmlns:a16="http://schemas.microsoft.com/office/drawing/2014/main" id="{8615EC63-90DE-5B57-2971-548C37591C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50" y="1497946"/>
              <a:ext cx="935288" cy="934750"/>
            </a:xfrm>
            <a:prstGeom prst="rect">
              <a:avLst/>
            </a:prstGeom>
          </p:spPr>
        </p:pic>
        <p:sp>
          <p:nvSpPr>
            <p:cNvPr id="6" name="TextBox 5">
              <a:extLst>
                <a:ext uri="{FF2B5EF4-FFF2-40B4-BE49-F238E27FC236}">
                  <a16:creationId xmlns:a16="http://schemas.microsoft.com/office/drawing/2014/main" id="{939DB29D-0318-9482-E5E3-981FA0E24BB5}"/>
                </a:ext>
              </a:extLst>
            </p:cNvPr>
            <p:cNvSpPr txBox="1"/>
            <p:nvPr/>
          </p:nvSpPr>
          <p:spPr>
            <a:xfrm>
              <a:off x="1229032" y="1438150"/>
              <a:ext cx="10154588" cy="1200329"/>
            </a:xfrm>
            <a:prstGeom prst="rect">
              <a:avLst/>
            </a:prstGeom>
            <a:noFill/>
          </p:spPr>
          <p:txBody>
            <a:bodyPr wrap="square" rtlCol="0">
              <a:spAutoFit/>
            </a:bodyPr>
            <a:lstStyle/>
            <a:p>
              <a:pPr marL="457200" algn="just">
                <a:spcBef>
                  <a:spcPts val="1200"/>
                </a:spcBef>
                <a:defRPr/>
              </a:pPr>
              <a:r>
                <a:rPr lang="nl-NL" sz="3600" dirty="0">
                  <a:solidFill>
                    <a:prstClr val="black"/>
                  </a:solidFill>
                  <a:latin typeface="Cambria" panose="02040503050406030204" pitchFamily="18" charset="0"/>
                  <a:ea typeface="Cambria" panose="02040503050406030204" pitchFamily="18" charset="0"/>
                </a:rPr>
                <a:t>Thực hiện được phép chia số có bốn chữ số cho số có một chữ số (chia có dư)</a:t>
              </a:r>
              <a:endParaRPr lang="en-US" sz="3600" dirty="0">
                <a:solidFill>
                  <a:srgbClr val="003399"/>
                </a:solidFill>
                <a:latin typeface="Cambria" panose="02040503050406030204" pitchFamily="18" charset="0"/>
                <a:ea typeface="Cambria" panose="02040503050406030204" pitchFamily="18" charset="0"/>
              </a:endParaRPr>
            </a:p>
          </p:txBody>
        </p:sp>
      </p:grpSp>
      <p:grpSp>
        <p:nvGrpSpPr>
          <p:cNvPr id="18" name="Group 17">
            <a:extLst>
              <a:ext uri="{FF2B5EF4-FFF2-40B4-BE49-F238E27FC236}">
                <a16:creationId xmlns:a16="http://schemas.microsoft.com/office/drawing/2014/main" id="{85AE35AB-610A-D129-7AC3-76D17B100146}"/>
              </a:ext>
            </a:extLst>
          </p:cNvPr>
          <p:cNvGrpSpPr/>
          <p:nvPr/>
        </p:nvGrpSpPr>
        <p:grpSpPr>
          <a:xfrm>
            <a:off x="522854" y="2777984"/>
            <a:ext cx="10958441" cy="2088983"/>
            <a:chOff x="425179" y="2878052"/>
            <a:chExt cx="10958441" cy="2088983"/>
          </a:xfrm>
        </p:grpSpPr>
        <p:pic>
          <p:nvPicPr>
            <p:cNvPr id="14" name="Picture 13" descr="A picture containing text, sign, stop, outdoor&#10;&#10;Description automatically generated">
              <a:extLst>
                <a:ext uri="{FF2B5EF4-FFF2-40B4-BE49-F238E27FC236}">
                  <a16:creationId xmlns:a16="http://schemas.microsoft.com/office/drawing/2014/main" id="{436647FF-E3FC-880E-CABF-9C2ABF65DE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179" y="2878052"/>
              <a:ext cx="935288" cy="934750"/>
            </a:xfrm>
            <a:prstGeom prst="rect">
              <a:avLst/>
            </a:prstGeom>
          </p:spPr>
        </p:pic>
        <p:sp>
          <p:nvSpPr>
            <p:cNvPr id="16" name="TextBox 15">
              <a:extLst>
                <a:ext uri="{FF2B5EF4-FFF2-40B4-BE49-F238E27FC236}">
                  <a16:creationId xmlns:a16="http://schemas.microsoft.com/office/drawing/2014/main" id="{E910536C-9200-FB93-6519-CD3EE6CF1B21}"/>
                </a:ext>
              </a:extLst>
            </p:cNvPr>
            <p:cNvSpPr txBox="1"/>
            <p:nvPr/>
          </p:nvSpPr>
          <p:spPr>
            <a:xfrm>
              <a:off x="1229032" y="2941480"/>
              <a:ext cx="10154588" cy="2025555"/>
            </a:xfrm>
            <a:prstGeom prst="rect">
              <a:avLst/>
            </a:prstGeom>
            <a:noFill/>
          </p:spPr>
          <p:txBody>
            <a:bodyPr wrap="square" rtlCol="0">
              <a:spAutoFit/>
            </a:bodyPr>
            <a:lstStyle/>
            <a:p>
              <a:pPr indent="228600">
                <a:lnSpc>
                  <a:spcPct val="120000"/>
                </a:lnSpc>
              </a:pPr>
              <a:r>
                <a:rPr lang="nl-NL" sz="3600" dirty="0">
                  <a:solidFill>
                    <a:prstClr val="black"/>
                  </a:solidFill>
                  <a:latin typeface="Cambria" panose="02040503050406030204" pitchFamily="18" charset="0"/>
                  <a:ea typeface="Cambria" panose="02040503050406030204" pitchFamily="18" charset="0"/>
                </a:rPr>
                <a:t>Vận dụng giải các bài toán thực tế liên quan đến phép chia số có bốn chữ số cho số có một chữ số và bài toán giải bằng hai bước tính.</a:t>
              </a:r>
              <a:endParaRPr lang="en-US" sz="3600" dirty="0">
                <a:solidFill>
                  <a:prstClr val="black"/>
                </a:solidFill>
                <a:latin typeface="Cambria" panose="02040503050406030204" pitchFamily="18" charset="0"/>
                <a:ea typeface="Cambria" panose="02040503050406030204" pitchFamily="18" charset="0"/>
              </a:endParaRPr>
            </a:p>
          </p:txBody>
        </p:sp>
      </p:grpSp>
      <p:sp>
        <p:nvSpPr>
          <p:cNvPr id="8" name="Rectangle 7">
            <a:extLst>
              <a:ext uri="{FF2B5EF4-FFF2-40B4-BE49-F238E27FC236}">
                <a16:creationId xmlns:a16="http://schemas.microsoft.com/office/drawing/2014/main" id="{30ABCC7D-488E-4AB6-398A-E26D847096DE}"/>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39397493"/>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34" presetClass="emph" presetSubtype="0" fill="hold" grpId="1" nodeType="withEffect">
                                  <p:stCondLst>
                                    <p:cond delay="0"/>
                                  </p:stCondLst>
                                  <p:iterate type="lt">
                                    <p:tmPct val="10000"/>
                                  </p:iterate>
                                  <p:childTnLst>
                                    <p:animMotion origin="layout" path="M 0.0 0.0 L 0.0 -0.07213" pathEditMode="relative" ptsTypes="">
                                      <p:cBhvr>
                                        <p:cTn id="9" dur="250" accel="50000" decel="50000" autoRev="1" fill="hold">
                                          <p:stCondLst>
                                            <p:cond delay="0"/>
                                          </p:stCondLst>
                                        </p:cTn>
                                        <p:tgtEl>
                                          <p:spTgt spid="2"/>
                                        </p:tgtEl>
                                        <p:attrNameLst>
                                          <p:attrName>ppt_x</p:attrName>
                                          <p:attrName>ppt_y</p:attrName>
                                        </p:attrNameLst>
                                      </p:cBhvr>
                                    </p:animMotion>
                                    <p:animRot by="1500000">
                                      <p:cBhvr>
                                        <p:cTn id="10" dur="125" fill="hold">
                                          <p:stCondLst>
                                            <p:cond delay="0"/>
                                          </p:stCondLst>
                                        </p:cTn>
                                        <p:tgtEl>
                                          <p:spTgt spid="2"/>
                                        </p:tgtEl>
                                        <p:attrNameLst>
                                          <p:attrName>r</p:attrName>
                                        </p:attrNameLst>
                                      </p:cBhvr>
                                    </p:animRot>
                                    <p:animRot by="-1500000">
                                      <p:cBhvr>
                                        <p:cTn id="11" dur="125" fill="hold">
                                          <p:stCondLst>
                                            <p:cond delay="125"/>
                                          </p:stCondLst>
                                        </p:cTn>
                                        <p:tgtEl>
                                          <p:spTgt spid="2"/>
                                        </p:tgtEl>
                                        <p:attrNameLst>
                                          <p:attrName>r</p:attrName>
                                        </p:attrNameLst>
                                      </p:cBhvr>
                                    </p:animRot>
                                    <p:animRot by="-1500000">
                                      <p:cBhvr>
                                        <p:cTn id="12" dur="125" fill="hold">
                                          <p:stCondLst>
                                            <p:cond delay="250"/>
                                          </p:stCondLst>
                                        </p:cTn>
                                        <p:tgtEl>
                                          <p:spTgt spid="2"/>
                                        </p:tgtEl>
                                        <p:attrNameLst>
                                          <p:attrName>r</p:attrName>
                                        </p:attrNameLst>
                                      </p:cBhvr>
                                    </p:animRot>
                                    <p:animRot by="1500000">
                                      <p:cBhvr>
                                        <p:cTn id="13" dur="125" fill="hold">
                                          <p:stCondLst>
                                            <p:cond delay="375"/>
                                          </p:stCondLst>
                                        </p:cTn>
                                        <p:tgtEl>
                                          <p:spTgt spid="2"/>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 fill="hold"/>
                                        <p:tgtEl>
                                          <p:spTgt spid="31"/>
                                        </p:tgtEl>
                                        <p:attrNameLst>
                                          <p:attrName>ppt_x</p:attrName>
                                        </p:attrNameLst>
                                      </p:cBhvr>
                                      <p:tavLst>
                                        <p:tav tm="0">
                                          <p:val>
                                            <p:strVal val="#ppt_x"/>
                                          </p:val>
                                        </p:tav>
                                        <p:tav tm="100000">
                                          <p:val>
                                            <p:strVal val="#ppt_x"/>
                                          </p:val>
                                        </p:tav>
                                      </p:tavLst>
                                    </p:anim>
                                    <p:anim calcmode="lin" valueType="num">
                                      <p:cBhvr additive="base">
                                        <p:cTn id="19"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HẠM DUYÊN 2 - 9Slide.vn">
            <a:extLst>
              <a:ext uri="{FF2B5EF4-FFF2-40B4-BE49-F238E27FC236}">
                <a16:creationId xmlns:a16="http://schemas.microsoft.com/office/drawing/2014/main" id="{CD2FD7D9-D0DD-636C-AFED-4B330F787AE1}"/>
              </a:ext>
            </a:extLst>
          </p:cNvPr>
          <p:cNvSpPr txBox="1"/>
          <p:nvPr/>
        </p:nvSpPr>
        <p:spPr>
          <a:xfrm>
            <a:off x="1028700" y="4876800"/>
            <a:ext cx="10134600" cy="1384995"/>
          </a:xfrm>
          <a:prstGeom prst="rect">
            <a:avLst/>
          </a:prstGeom>
          <a:noFill/>
        </p:spPr>
        <p:txBody>
          <a:bodyPr wrap="square" rtlCol="0">
            <a:spAutoFit/>
          </a:bodyPr>
          <a:lstStyle>
            <a:defPPr>
              <a:defRPr lang="en-US"/>
            </a:defPPr>
            <a:lvl1pPr>
              <a:defRPr sz="4400" spc="-60"/>
            </a:lvl1pPr>
          </a:lstStyle>
          <a:p>
            <a:pPr algn="just"/>
            <a:r>
              <a:rPr lang="en-US" sz="2800" spc="-20">
                <a:solidFill>
                  <a:schemeClr val="tx1">
                    <a:lumMod val="75000"/>
                    <a:lumOff val="25000"/>
                  </a:schemeClr>
                </a:solidFill>
                <a:latin typeface="+mj-lt"/>
              </a:rPr>
              <a:t>a) Phú ông có </a:t>
            </a:r>
            <a:r>
              <a:rPr lang="en-US" sz="2800" spc="-20">
                <a:solidFill>
                  <a:srgbClr val="833B20"/>
                </a:solidFill>
                <a:latin typeface="+mj-lt"/>
              </a:rPr>
              <a:t>9 365</a:t>
            </a:r>
            <a:r>
              <a:rPr lang="en-US" sz="2800" spc="-20">
                <a:solidFill>
                  <a:schemeClr val="tx1">
                    <a:lumMod val="75000"/>
                    <a:lumOff val="25000"/>
                  </a:schemeClr>
                </a:solidFill>
                <a:latin typeface="+mj-lt"/>
              </a:rPr>
              <a:t> con gà. Phú ông đổi số gà đó để lấy thóc, cứ 3 con gà đổi được 1 thúng thóc. Hỏi phú ông đổi được nhiều nhất bao nhiêu thúng thóc và còn thừa mấy con gà?</a:t>
            </a:r>
          </a:p>
        </p:txBody>
      </p:sp>
      <p:cxnSp>
        <p:nvCxnSpPr>
          <p:cNvPr id="5" name="Straight Connector 4"/>
          <p:cNvCxnSpPr/>
          <p:nvPr/>
        </p:nvCxnSpPr>
        <p:spPr>
          <a:xfrm>
            <a:off x="3429000" y="5257800"/>
            <a:ext cx="2057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315200" y="5715000"/>
            <a:ext cx="372515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549400" y="5715000"/>
            <a:ext cx="4927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154716" y="6096000"/>
            <a:ext cx="8023063" cy="76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7D2A8B9D-5EDF-4CA6-469D-CE01B3A6EFC2}"/>
              </a:ext>
            </a:extLst>
          </p:cNvPr>
          <p:cNvSpPr/>
          <p:nvPr/>
        </p:nvSpPr>
        <p:spPr>
          <a:xfrm>
            <a:off x="-2057400" y="0"/>
            <a:ext cx="1752600" cy="2086142"/>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68975395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868331" y="882073"/>
            <a:ext cx="4453331" cy="733186"/>
            <a:chOff x="3868331" y="882073"/>
            <a:chExt cx="4453331" cy="733186"/>
          </a:xfrm>
        </p:grpSpPr>
        <mc:AlternateContent xmlns:mc="http://schemas.openxmlformats.org/markup-compatibility/2006" xmlns:a14="http://schemas.microsoft.com/office/drawing/2010/main">
          <mc:Choice Requires="a14">
            <p:sp>
              <p:nvSpPr>
                <p:cNvPr id="3" name="PHẠM DUYÊN 1 - 9Slide.vn">
                  <a:extLst>
                    <a:ext uri="{FF2B5EF4-FFF2-40B4-BE49-F238E27FC236}">
                      <a16:creationId xmlns:a16="http://schemas.microsoft.com/office/drawing/2014/main" id="{C05B8265-104D-41ED-D323-836FD52CE7BE}"/>
                    </a:ext>
                  </a:extLst>
                </p:cNvPr>
                <p:cNvSpPr txBox="1"/>
                <p:nvPr/>
              </p:nvSpPr>
              <p:spPr>
                <a:xfrm>
                  <a:off x="3962400" y="907373"/>
                  <a:ext cx="4267200" cy="707886"/>
                </a:xfrm>
                <a:prstGeom prst="rect">
                  <a:avLst/>
                </a:prstGeom>
                <a:noFill/>
              </p:spPr>
              <p:txBody>
                <a:bodyPr wrap="square" rtlCol="0">
                  <a:spAutoFit/>
                </a:bodyPr>
                <a:lstStyle/>
                <a:p>
                  <a:pPr algn="ctr"/>
                  <a:r>
                    <a:rPr lang="en-US" sz="4000" b="1" dirty="0">
                      <a:solidFill>
                        <a:srgbClr val="AE4B24"/>
                      </a:solidFill>
                      <a:latin typeface="Cambria" panose="02040503050406030204" pitchFamily="18" charset="0"/>
                      <a:ea typeface="Cambria" panose="02040503050406030204" pitchFamily="18" charset="0"/>
                      <a:cs typeface="Arial" panose="020B0604020202020204" pitchFamily="34" charset="0"/>
                    </a:rPr>
                    <a:t>9 365 </a:t>
                  </a:r>
                  <a14:m>
                    <m:oMath xmlns:m="http://schemas.openxmlformats.org/officeDocument/2006/math">
                      <m:r>
                        <a:rPr lang="en-US" sz="4000" b="1" i="1" smtClean="0">
                          <a:solidFill>
                            <a:srgbClr val="AE4B24"/>
                          </a:solidFill>
                          <a:latin typeface="Cambria Math" panose="02040503050406030204" pitchFamily="18" charset="0"/>
                          <a:ea typeface="Cambria Math" panose="02040503050406030204" pitchFamily="18" charset="0"/>
                          <a:cs typeface="Arial" panose="020B0604020202020204" pitchFamily="34" charset="0"/>
                        </a:rPr>
                        <m:t>:</m:t>
                      </m:r>
                    </m:oMath>
                  </a14:m>
                  <a:r>
                    <a:rPr lang="en-US" sz="4000" b="1" dirty="0">
                      <a:solidFill>
                        <a:srgbClr val="AE4B24"/>
                      </a:solidFill>
                      <a:latin typeface="Cambria" panose="02040503050406030204" pitchFamily="18" charset="0"/>
                      <a:ea typeface="Cambria" panose="02040503050406030204" pitchFamily="18" charset="0"/>
                      <a:cs typeface="Arial" panose="020B0604020202020204" pitchFamily="34" charset="0"/>
                    </a:rPr>
                    <a:t> 3 = ?</a:t>
                  </a:r>
                </a:p>
              </p:txBody>
            </p:sp>
          </mc:Choice>
          <mc:Fallback xmlns="">
            <p:sp>
              <p:nvSpPr>
                <p:cNvPr id="3" name="PHẠM DUYÊN 1 - 9Slide.vn">
                  <a:extLst>
                    <a:ext uri="{FF2B5EF4-FFF2-40B4-BE49-F238E27FC236}">
                      <a16:creationId xmlns:a16="http://schemas.microsoft.com/office/drawing/2014/main" id="{C05B8265-104D-41ED-D323-836FD52CE7BE}"/>
                    </a:ext>
                  </a:extLst>
                </p:cNvPr>
                <p:cNvSpPr txBox="1">
                  <a:spLocks noRot="1" noChangeAspect="1" noMove="1" noResize="1" noEditPoints="1" noAdjustHandles="1" noChangeArrowheads="1" noChangeShapeType="1" noTextEdit="1"/>
                </p:cNvSpPr>
                <p:nvPr/>
              </p:nvSpPr>
              <p:spPr>
                <a:xfrm>
                  <a:off x="3962400" y="907373"/>
                  <a:ext cx="4267200" cy="707886"/>
                </a:xfrm>
                <a:prstGeom prst="rect">
                  <a:avLst/>
                </a:prstGeom>
                <a:blipFill>
                  <a:blip r:embed="rId2"/>
                  <a:stretch>
                    <a:fillRect t="-15517" b="-36207"/>
                  </a:stretch>
                </a:blipFill>
              </p:spPr>
              <p:txBody>
                <a:bodyPr/>
                <a:lstStyle/>
                <a:p>
                  <a:r>
                    <a:rPr lang="en-US">
                      <a:noFill/>
                    </a:rPr>
                    <a:t> </a:t>
                  </a:r>
                </a:p>
              </p:txBody>
            </p:sp>
          </mc:Fallback>
        </mc:AlternateContent>
        <p:sp>
          <p:nvSpPr>
            <p:cNvPr id="2" name="PHẠM DUYÊN 2 - 9Slide.vn">
              <a:extLst>
                <a:ext uri="{FF2B5EF4-FFF2-40B4-BE49-F238E27FC236}">
                  <a16:creationId xmlns:a16="http://schemas.microsoft.com/office/drawing/2014/main" id="{F3EFB63B-04CA-37C9-21E9-64FA756E8020}"/>
                </a:ext>
              </a:extLst>
            </p:cNvPr>
            <p:cNvSpPr/>
            <p:nvPr/>
          </p:nvSpPr>
          <p:spPr>
            <a:xfrm>
              <a:off x="3868331" y="882073"/>
              <a:ext cx="4453331" cy="708660"/>
            </a:xfrm>
            <a:prstGeom prst="roundRect">
              <a:avLst>
                <a:gd name="adj" fmla="val 41393"/>
              </a:avLst>
            </a:prstGeom>
            <a:noFill/>
            <a:ln w="28575">
              <a:solidFill>
                <a:srgbClr val="FBE496"/>
              </a:solidFill>
              <a:prstDash val="lgDash"/>
            </a:ln>
            <a:effectLst>
              <a:outerShdw blurRad="50800" dist="38100" dir="5400000" algn="t" rotWithShape="0">
                <a:srgbClr val="FFABB5"/>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lumMod val="75000"/>
                    <a:lumOff val="25000"/>
                  </a:schemeClr>
                </a:solidFill>
                <a:latin typeface="Arial" panose="020B0604020202020204" pitchFamily="34" charset="0"/>
                <a:cs typeface="Arial" panose="020B0604020202020204" pitchFamily="34" charset="0"/>
              </a:endParaRPr>
            </a:p>
          </p:txBody>
        </p:sp>
      </p:grpSp>
      <p:sp>
        <p:nvSpPr>
          <p:cNvPr id="24" name="PHẠM DUYÊN 3 - 9Slide.vn">
            <a:extLst>
              <a:ext uri="{FF2B5EF4-FFF2-40B4-BE49-F238E27FC236}">
                <a16:creationId xmlns:a16="http://schemas.microsoft.com/office/drawing/2014/main" id="{81943182-BA9E-5E32-55E8-D9679B191ED6}"/>
              </a:ext>
            </a:extLst>
          </p:cNvPr>
          <p:cNvSpPr/>
          <p:nvPr/>
        </p:nvSpPr>
        <p:spPr>
          <a:xfrm>
            <a:off x="6732344" y="2090022"/>
            <a:ext cx="136537" cy="136537"/>
          </a:xfrm>
          <a:prstGeom prst="ellipse">
            <a:avLst/>
          </a:prstGeom>
          <a:solidFill>
            <a:srgbClr val="E66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 name="PHẠM DUYÊN 4 - 9Slide.vn">
            <a:extLst>
              <a:ext uri="{FF2B5EF4-FFF2-40B4-BE49-F238E27FC236}">
                <a16:creationId xmlns:a16="http://schemas.microsoft.com/office/drawing/2014/main" id="{5B03B97D-9AE1-AC68-F375-5EBB3D197C78}"/>
              </a:ext>
            </a:extLst>
          </p:cNvPr>
          <p:cNvSpPr txBox="1"/>
          <p:nvPr/>
        </p:nvSpPr>
        <p:spPr>
          <a:xfrm>
            <a:off x="6976628" y="1917615"/>
            <a:ext cx="2856231" cy="461665"/>
          </a:xfrm>
          <a:prstGeom prst="rect">
            <a:avLst/>
          </a:prstGeom>
          <a:noFill/>
        </p:spPr>
        <p:txBody>
          <a:bodyPr wrap="none" rtlCol="0">
            <a:spAutoFit/>
          </a:bodyPr>
          <a:lstStyle>
            <a:defPPr>
              <a:defRPr lang="en-US"/>
            </a:defPPr>
            <a:lvl1pPr>
              <a:defRPr sz="4400" spc="-60"/>
            </a:lvl1pPr>
          </a:lstStyle>
          <a:p>
            <a:r>
              <a:rPr lang="en-US" sz="2400" spc="-120" dirty="0"/>
              <a:t>9 chia 3 </a:t>
            </a:r>
            <a:r>
              <a:rPr lang="en-US" sz="2400" spc="-120" dirty="0" err="1"/>
              <a:t>được</a:t>
            </a:r>
            <a:r>
              <a:rPr lang="en-US" sz="2400" spc="-120" dirty="0"/>
              <a:t> 3, </a:t>
            </a:r>
            <a:r>
              <a:rPr lang="en-US" sz="2400" spc="-120" dirty="0" err="1"/>
              <a:t>viết</a:t>
            </a:r>
            <a:r>
              <a:rPr lang="en-US" sz="2400" spc="-120" dirty="0"/>
              <a:t> 3.</a:t>
            </a:r>
          </a:p>
        </p:txBody>
      </p:sp>
      <p:sp>
        <p:nvSpPr>
          <p:cNvPr id="4" name="PHẠM DUYÊN 6 - 9Slide.vn">
            <a:extLst>
              <a:ext uri="{FF2B5EF4-FFF2-40B4-BE49-F238E27FC236}">
                <a16:creationId xmlns:a16="http://schemas.microsoft.com/office/drawing/2014/main" id="{B9F40242-E70E-32A0-C334-27F4E914A3EC}"/>
              </a:ext>
            </a:extLst>
          </p:cNvPr>
          <p:cNvSpPr txBox="1"/>
          <p:nvPr/>
        </p:nvSpPr>
        <p:spPr>
          <a:xfrm>
            <a:off x="3775500" y="2558858"/>
            <a:ext cx="277056" cy="707886"/>
          </a:xfrm>
          <a:prstGeom prst="rect">
            <a:avLst/>
          </a:prstGeom>
          <a:noFill/>
        </p:spPr>
        <p:txBody>
          <a:bodyPr wrap="square" rtlCol="0">
            <a:spAutoFit/>
          </a:bodyPr>
          <a:lstStyle/>
          <a:p>
            <a:pPr algn="ctr"/>
            <a:r>
              <a:rPr lang="en-US" sz="4000" b="1" dirty="0">
                <a:solidFill>
                  <a:srgbClr val="002060"/>
                </a:solidFill>
                <a:latin typeface="+mj-lt"/>
                <a:cs typeface="Arial" panose="020B0604020202020204" pitchFamily="34" charset="0"/>
              </a:rPr>
              <a:t>3</a:t>
            </a:r>
          </a:p>
        </p:txBody>
      </p:sp>
      <p:cxnSp>
        <p:nvCxnSpPr>
          <p:cNvPr id="6" name="PHẠM DUYÊN 7 - 9Slide.vn">
            <a:extLst>
              <a:ext uri="{FF2B5EF4-FFF2-40B4-BE49-F238E27FC236}">
                <a16:creationId xmlns:a16="http://schemas.microsoft.com/office/drawing/2014/main" id="{DD326DAA-64C1-16F9-7D7F-C4205AFAF1A4}"/>
              </a:ext>
            </a:extLst>
          </p:cNvPr>
          <p:cNvCxnSpPr>
            <a:cxnSpLocks/>
          </p:cNvCxnSpPr>
          <p:nvPr/>
        </p:nvCxnSpPr>
        <p:spPr>
          <a:xfrm>
            <a:off x="3646865" y="2158570"/>
            <a:ext cx="0" cy="1015599"/>
          </a:xfrm>
          <a:prstGeom prst="line">
            <a:avLst/>
          </a:prstGeom>
          <a:ln w="381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sp>
        <p:nvSpPr>
          <p:cNvPr id="11" name="PHẠM DUYÊN 8 - 9Slide.vn">
            <a:extLst>
              <a:ext uri="{FF2B5EF4-FFF2-40B4-BE49-F238E27FC236}">
                <a16:creationId xmlns:a16="http://schemas.microsoft.com/office/drawing/2014/main" id="{836C87C7-B7AB-18FD-857B-AC5F5C0608F8}"/>
              </a:ext>
            </a:extLst>
          </p:cNvPr>
          <p:cNvSpPr txBox="1"/>
          <p:nvPr/>
        </p:nvSpPr>
        <p:spPr>
          <a:xfrm>
            <a:off x="2206078" y="2558858"/>
            <a:ext cx="285542" cy="707886"/>
          </a:xfrm>
          <a:prstGeom prst="rect">
            <a:avLst/>
          </a:prstGeom>
          <a:noFill/>
        </p:spPr>
        <p:txBody>
          <a:bodyPr wrap="square" rtlCol="0">
            <a:spAutoFit/>
          </a:bodyPr>
          <a:lstStyle/>
          <a:p>
            <a:pPr algn="ctr"/>
            <a:r>
              <a:rPr lang="en-US" sz="4000" b="1" dirty="0">
                <a:solidFill>
                  <a:srgbClr val="002060"/>
                </a:solidFill>
                <a:latin typeface="+mj-lt"/>
                <a:cs typeface="Arial" panose="020B0604020202020204" pitchFamily="34" charset="0"/>
              </a:rPr>
              <a:t>0</a:t>
            </a:r>
          </a:p>
        </p:txBody>
      </p:sp>
      <p:cxnSp>
        <p:nvCxnSpPr>
          <p:cNvPr id="15" name="PHẠM DUYÊN 9 - 9Slide.vn">
            <a:extLst>
              <a:ext uri="{FF2B5EF4-FFF2-40B4-BE49-F238E27FC236}">
                <a16:creationId xmlns:a16="http://schemas.microsoft.com/office/drawing/2014/main" id="{4A8E73A6-987C-85D7-8BF5-5B51217ABECC}"/>
              </a:ext>
            </a:extLst>
          </p:cNvPr>
          <p:cNvCxnSpPr>
            <a:cxnSpLocks/>
          </p:cNvCxnSpPr>
          <p:nvPr/>
        </p:nvCxnSpPr>
        <p:spPr>
          <a:xfrm>
            <a:off x="3657600" y="2628024"/>
            <a:ext cx="1507305" cy="0"/>
          </a:xfrm>
          <a:prstGeom prst="line">
            <a:avLst/>
          </a:prstGeom>
          <a:ln w="381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sp>
        <p:nvSpPr>
          <p:cNvPr id="22" name="PHẠM DUYÊN 10 - 9Slide.vn">
            <a:extLst>
              <a:ext uri="{FF2B5EF4-FFF2-40B4-BE49-F238E27FC236}">
                <a16:creationId xmlns:a16="http://schemas.microsoft.com/office/drawing/2014/main" id="{D01635EF-1BE5-A8FA-1D00-3B4933F64F5E}"/>
              </a:ext>
            </a:extLst>
          </p:cNvPr>
          <p:cNvSpPr txBox="1"/>
          <p:nvPr/>
        </p:nvSpPr>
        <p:spPr>
          <a:xfrm>
            <a:off x="3803645" y="1989303"/>
            <a:ext cx="277056" cy="707886"/>
          </a:xfrm>
          <a:prstGeom prst="rect">
            <a:avLst/>
          </a:prstGeom>
          <a:noFill/>
        </p:spPr>
        <p:txBody>
          <a:bodyPr wrap="square" rtlCol="0">
            <a:spAutoFit/>
          </a:bodyPr>
          <a:lstStyle/>
          <a:p>
            <a:pPr algn="ctr"/>
            <a:r>
              <a:rPr lang="en-US" sz="4000" b="1" dirty="0">
                <a:solidFill>
                  <a:srgbClr val="002060"/>
                </a:solidFill>
                <a:latin typeface="+mj-lt"/>
                <a:cs typeface="Arial" panose="020B0604020202020204" pitchFamily="34" charset="0"/>
              </a:rPr>
              <a:t>3</a:t>
            </a:r>
          </a:p>
        </p:txBody>
      </p:sp>
      <p:sp>
        <p:nvSpPr>
          <p:cNvPr id="26" name="PHẠM DUYÊN 11 - 9Slide.vn">
            <a:extLst>
              <a:ext uri="{FF2B5EF4-FFF2-40B4-BE49-F238E27FC236}">
                <a16:creationId xmlns:a16="http://schemas.microsoft.com/office/drawing/2014/main" id="{863B3F8B-4B68-125C-4F8A-D27CBFECE586}"/>
              </a:ext>
            </a:extLst>
          </p:cNvPr>
          <p:cNvSpPr txBox="1"/>
          <p:nvPr/>
        </p:nvSpPr>
        <p:spPr>
          <a:xfrm>
            <a:off x="2547816" y="1989303"/>
            <a:ext cx="285542" cy="707886"/>
          </a:xfrm>
          <a:prstGeom prst="rect">
            <a:avLst/>
          </a:prstGeom>
          <a:noFill/>
        </p:spPr>
        <p:txBody>
          <a:bodyPr wrap="square" rtlCol="0">
            <a:spAutoFit/>
          </a:bodyPr>
          <a:lstStyle/>
          <a:p>
            <a:pPr algn="ctr"/>
            <a:r>
              <a:rPr lang="en-US" sz="4000" b="1" dirty="0">
                <a:solidFill>
                  <a:srgbClr val="002060"/>
                </a:solidFill>
                <a:latin typeface="+mj-lt"/>
                <a:cs typeface="Arial" panose="020B0604020202020204" pitchFamily="34" charset="0"/>
              </a:rPr>
              <a:t>3</a:t>
            </a:r>
          </a:p>
        </p:txBody>
      </p:sp>
      <p:sp>
        <p:nvSpPr>
          <p:cNvPr id="28" name="PHẠM DUYÊN 12 - 9Slide.vn">
            <a:extLst>
              <a:ext uri="{FF2B5EF4-FFF2-40B4-BE49-F238E27FC236}">
                <a16:creationId xmlns:a16="http://schemas.microsoft.com/office/drawing/2014/main" id="{C81E9B38-3D64-CFFA-A8BA-ABEE0446D161}"/>
              </a:ext>
            </a:extLst>
          </p:cNvPr>
          <p:cNvSpPr txBox="1"/>
          <p:nvPr/>
        </p:nvSpPr>
        <p:spPr>
          <a:xfrm>
            <a:off x="2889554" y="1989303"/>
            <a:ext cx="285542" cy="707886"/>
          </a:xfrm>
          <a:prstGeom prst="rect">
            <a:avLst/>
          </a:prstGeom>
          <a:noFill/>
        </p:spPr>
        <p:txBody>
          <a:bodyPr wrap="square" rtlCol="0">
            <a:spAutoFit/>
          </a:bodyPr>
          <a:lstStyle/>
          <a:p>
            <a:pPr algn="ctr"/>
            <a:r>
              <a:rPr lang="en-US" sz="4000" b="1" dirty="0">
                <a:solidFill>
                  <a:srgbClr val="002060"/>
                </a:solidFill>
                <a:latin typeface="+mj-lt"/>
                <a:cs typeface="Arial" panose="020B0604020202020204" pitchFamily="34" charset="0"/>
              </a:rPr>
              <a:t>6</a:t>
            </a:r>
          </a:p>
        </p:txBody>
      </p:sp>
      <p:sp>
        <p:nvSpPr>
          <p:cNvPr id="29" name="PHẠM DUYÊN 13 - 9Slide.vn">
            <a:extLst>
              <a:ext uri="{FF2B5EF4-FFF2-40B4-BE49-F238E27FC236}">
                <a16:creationId xmlns:a16="http://schemas.microsoft.com/office/drawing/2014/main" id="{DC7AF356-CC5E-96C5-18D7-86FF7F46081B}"/>
              </a:ext>
            </a:extLst>
          </p:cNvPr>
          <p:cNvSpPr txBox="1"/>
          <p:nvPr/>
        </p:nvSpPr>
        <p:spPr>
          <a:xfrm>
            <a:off x="2547816" y="2558858"/>
            <a:ext cx="285542" cy="707886"/>
          </a:xfrm>
          <a:prstGeom prst="rect">
            <a:avLst/>
          </a:prstGeom>
          <a:noFill/>
        </p:spPr>
        <p:txBody>
          <a:bodyPr wrap="square" rtlCol="0">
            <a:spAutoFit/>
          </a:bodyPr>
          <a:lstStyle/>
          <a:p>
            <a:pPr algn="ctr"/>
            <a:r>
              <a:rPr lang="en-US" sz="4000" b="1" dirty="0">
                <a:solidFill>
                  <a:srgbClr val="002060"/>
                </a:solidFill>
                <a:latin typeface="+mj-lt"/>
                <a:cs typeface="Arial" panose="020B0604020202020204" pitchFamily="34" charset="0"/>
              </a:rPr>
              <a:t>3</a:t>
            </a:r>
          </a:p>
        </p:txBody>
      </p:sp>
      <p:sp>
        <p:nvSpPr>
          <p:cNvPr id="30" name="PHẠM DUYÊN 14 - 9Slide.vn">
            <a:extLst>
              <a:ext uri="{FF2B5EF4-FFF2-40B4-BE49-F238E27FC236}">
                <a16:creationId xmlns:a16="http://schemas.microsoft.com/office/drawing/2014/main" id="{3388CE4C-6560-8041-867F-9E3CEC0CB429}"/>
              </a:ext>
            </a:extLst>
          </p:cNvPr>
          <p:cNvSpPr txBox="1"/>
          <p:nvPr/>
        </p:nvSpPr>
        <p:spPr>
          <a:xfrm>
            <a:off x="3231293" y="1989303"/>
            <a:ext cx="285542" cy="707886"/>
          </a:xfrm>
          <a:prstGeom prst="rect">
            <a:avLst/>
          </a:prstGeom>
          <a:noFill/>
        </p:spPr>
        <p:txBody>
          <a:bodyPr wrap="square" rtlCol="0">
            <a:spAutoFit/>
          </a:bodyPr>
          <a:lstStyle/>
          <a:p>
            <a:pPr algn="ctr"/>
            <a:r>
              <a:rPr lang="en-US" sz="4000" b="1" dirty="0">
                <a:solidFill>
                  <a:srgbClr val="002060"/>
                </a:solidFill>
                <a:latin typeface="+mj-lt"/>
                <a:cs typeface="Arial" panose="020B0604020202020204" pitchFamily="34" charset="0"/>
              </a:rPr>
              <a:t>5</a:t>
            </a:r>
          </a:p>
        </p:txBody>
      </p:sp>
      <p:sp>
        <p:nvSpPr>
          <p:cNvPr id="34" name="PHẠM DUYÊN 15 - 9Slide.vn">
            <a:extLst>
              <a:ext uri="{FF2B5EF4-FFF2-40B4-BE49-F238E27FC236}">
                <a16:creationId xmlns:a16="http://schemas.microsoft.com/office/drawing/2014/main" id="{82B74811-B875-E3F6-F82B-53BC5706F5E5}"/>
              </a:ext>
            </a:extLst>
          </p:cNvPr>
          <p:cNvSpPr txBox="1"/>
          <p:nvPr/>
        </p:nvSpPr>
        <p:spPr>
          <a:xfrm>
            <a:off x="2206078" y="1989303"/>
            <a:ext cx="285542" cy="707886"/>
          </a:xfrm>
          <a:prstGeom prst="rect">
            <a:avLst/>
          </a:prstGeom>
          <a:noFill/>
        </p:spPr>
        <p:txBody>
          <a:bodyPr wrap="square" rtlCol="0">
            <a:spAutoFit/>
          </a:bodyPr>
          <a:lstStyle/>
          <a:p>
            <a:pPr algn="ctr"/>
            <a:r>
              <a:rPr lang="en-US" sz="4000" b="1" dirty="0">
                <a:solidFill>
                  <a:srgbClr val="002060"/>
                </a:solidFill>
                <a:latin typeface="+mj-lt"/>
                <a:cs typeface="Arial" panose="020B0604020202020204" pitchFamily="34" charset="0"/>
              </a:rPr>
              <a:t>9</a:t>
            </a:r>
          </a:p>
        </p:txBody>
      </p:sp>
      <p:sp>
        <p:nvSpPr>
          <p:cNvPr id="9" name="PHẠM DUYÊN 17 - 9Slide.vn">
            <a:extLst>
              <a:ext uri="{FF2B5EF4-FFF2-40B4-BE49-F238E27FC236}">
                <a16:creationId xmlns:a16="http://schemas.microsoft.com/office/drawing/2014/main" id="{D09E3BC6-7881-28C8-C427-EB2AC66AB8AF}"/>
              </a:ext>
            </a:extLst>
          </p:cNvPr>
          <p:cNvSpPr txBox="1"/>
          <p:nvPr/>
        </p:nvSpPr>
        <p:spPr>
          <a:xfrm>
            <a:off x="6976628" y="2386681"/>
            <a:ext cx="4148572" cy="461665"/>
          </a:xfrm>
          <a:prstGeom prst="rect">
            <a:avLst/>
          </a:prstGeom>
          <a:noFill/>
        </p:spPr>
        <p:txBody>
          <a:bodyPr wrap="none" rtlCol="0">
            <a:spAutoFit/>
          </a:bodyPr>
          <a:lstStyle>
            <a:defPPr>
              <a:defRPr lang="en-US"/>
            </a:defPPr>
            <a:lvl1pPr>
              <a:defRPr sz="4400" spc="-60"/>
            </a:lvl1pPr>
          </a:lstStyle>
          <a:p>
            <a:r>
              <a:rPr lang="en-US" sz="2400" spc="-120" dirty="0"/>
              <a:t>3 </a:t>
            </a:r>
            <a:r>
              <a:rPr lang="en-US" sz="2400" spc="-120" dirty="0" err="1"/>
              <a:t>nhân</a:t>
            </a:r>
            <a:r>
              <a:rPr lang="en-US" sz="2400" spc="-120" dirty="0"/>
              <a:t> 3 </a:t>
            </a:r>
            <a:r>
              <a:rPr lang="en-US" sz="2400" spc="-120" dirty="0" err="1"/>
              <a:t>bằng</a:t>
            </a:r>
            <a:r>
              <a:rPr lang="en-US" sz="2400" spc="-120" dirty="0"/>
              <a:t> 9; 9 </a:t>
            </a:r>
            <a:r>
              <a:rPr lang="en-US" sz="2400" spc="-120" dirty="0" err="1"/>
              <a:t>trừ</a:t>
            </a:r>
            <a:r>
              <a:rPr lang="en-US" sz="2400" spc="-120" dirty="0"/>
              <a:t> 9 </a:t>
            </a:r>
            <a:r>
              <a:rPr lang="en-US" sz="2400" spc="-120" dirty="0" err="1"/>
              <a:t>bằng</a:t>
            </a:r>
            <a:r>
              <a:rPr lang="en-US" sz="2400" spc="-120" dirty="0"/>
              <a:t> 0.</a:t>
            </a:r>
          </a:p>
        </p:txBody>
      </p:sp>
      <p:grpSp>
        <p:nvGrpSpPr>
          <p:cNvPr id="8" name="Group 7"/>
          <p:cNvGrpSpPr/>
          <p:nvPr/>
        </p:nvGrpSpPr>
        <p:grpSpPr>
          <a:xfrm>
            <a:off x="1159182" y="5334000"/>
            <a:ext cx="4812410" cy="708660"/>
            <a:chOff x="1159182" y="5334000"/>
            <a:chExt cx="4812410" cy="708660"/>
          </a:xfrm>
        </p:grpSpPr>
        <p:sp>
          <p:nvSpPr>
            <p:cNvPr id="36" name="PHẠM DUYÊN 18 - 9Slide.vn">
              <a:extLst>
                <a:ext uri="{FF2B5EF4-FFF2-40B4-BE49-F238E27FC236}">
                  <a16:creationId xmlns:a16="http://schemas.microsoft.com/office/drawing/2014/main" id="{7148990F-2E4E-CB17-B1F7-AE48D3959AF5}"/>
                </a:ext>
              </a:extLst>
            </p:cNvPr>
            <p:cNvSpPr/>
            <p:nvPr/>
          </p:nvSpPr>
          <p:spPr>
            <a:xfrm>
              <a:off x="1159182" y="5334000"/>
              <a:ext cx="4812410" cy="708660"/>
            </a:xfrm>
            <a:prstGeom prst="roundRect">
              <a:avLst>
                <a:gd name="adj" fmla="val 40049"/>
              </a:avLst>
            </a:prstGeom>
            <a:solidFill>
              <a:srgbClr val="FCDCA9"/>
            </a:solidFill>
            <a:ln w="28575">
              <a:noFill/>
              <a:prstDash val="lgDash"/>
            </a:ln>
            <a:effectLst>
              <a:outerShdw blurRad="50800" dist="38100" dir="5400000" algn="t" rotWithShape="0">
                <a:srgbClr val="FFABB5"/>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lumMod val="75000"/>
                    <a:lumOff val="2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7" name="PHẠM DUYÊN 19 - 9Slide.vn">
                  <a:extLst>
                    <a:ext uri="{FF2B5EF4-FFF2-40B4-BE49-F238E27FC236}">
                      <a16:creationId xmlns:a16="http://schemas.microsoft.com/office/drawing/2014/main" id="{29408500-FC26-DEB0-E9A4-5EB9918ABC5F}"/>
                    </a:ext>
                  </a:extLst>
                </p:cNvPr>
                <p:cNvSpPr txBox="1"/>
                <p:nvPr/>
              </p:nvSpPr>
              <p:spPr>
                <a:xfrm>
                  <a:off x="1336764" y="5426720"/>
                  <a:ext cx="4457546" cy="553998"/>
                </a:xfrm>
                <a:prstGeom prst="rect">
                  <a:avLst/>
                </a:prstGeom>
                <a:noFill/>
              </p:spPr>
              <p:txBody>
                <a:bodyPr wrap="square" rtlCol="0">
                  <a:spAutoFit/>
                </a:bodyPr>
                <a:lstStyle/>
                <a:p>
                  <a:pPr algn="ctr"/>
                  <a:r>
                    <a:rPr lang="en-US" sz="3000" b="1">
                      <a:solidFill>
                        <a:srgbClr val="AE4B24"/>
                      </a:solidFill>
                      <a:latin typeface="Cambria" panose="02040503050406030204" pitchFamily="18" charset="0"/>
                      <a:ea typeface="Cambria" panose="02040503050406030204" pitchFamily="18" charset="0"/>
                      <a:cs typeface="Arial" panose="020B0604020202020204" pitchFamily="34" charset="0"/>
                    </a:rPr>
                    <a:t>9 365 </a:t>
                  </a:r>
                  <a14:m>
                    <m:oMath xmlns:m="http://schemas.openxmlformats.org/officeDocument/2006/math">
                      <m:r>
                        <a:rPr lang="en-US" sz="3000" b="1" i="1">
                          <a:solidFill>
                            <a:srgbClr val="AE4B24"/>
                          </a:solidFill>
                          <a:latin typeface="Cambria Math" panose="02040503050406030204" pitchFamily="18" charset="0"/>
                          <a:ea typeface="Cambria Math" panose="02040503050406030204" pitchFamily="18" charset="0"/>
                          <a:cs typeface="Arial" panose="020B0604020202020204" pitchFamily="34" charset="0"/>
                        </a:rPr>
                        <m:t>:</m:t>
                      </m:r>
                    </m:oMath>
                  </a14:m>
                  <a:r>
                    <a:rPr lang="en-US" sz="3000" b="1">
                      <a:solidFill>
                        <a:srgbClr val="AE4B24"/>
                      </a:solidFill>
                      <a:latin typeface="Cambria" panose="02040503050406030204" pitchFamily="18" charset="0"/>
                      <a:ea typeface="Cambria" panose="02040503050406030204" pitchFamily="18" charset="0"/>
                      <a:cs typeface="Arial" panose="020B0604020202020204" pitchFamily="34" charset="0"/>
                    </a:rPr>
                    <a:t> 3 =  </a:t>
                  </a:r>
                  <a:r>
                    <a:rPr lang="en-US" sz="3000" b="1">
                      <a:solidFill>
                        <a:srgbClr val="0070C0"/>
                      </a:solidFill>
                      <a:latin typeface="Cambria" panose="02040503050406030204" pitchFamily="18" charset="0"/>
                      <a:ea typeface="Cambria" panose="02040503050406030204" pitchFamily="18" charset="0"/>
                      <a:cs typeface="Arial" panose="020B0604020202020204" pitchFamily="34" charset="0"/>
                    </a:rPr>
                    <a:t>3 121 (dư 2)</a:t>
                  </a:r>
                </a:p>
              </p:txBody>
            </p:sp>
          </mc:Choice>
          <mc:Fallback xmlns="">
            <p:sp>
              <p:nvSpPr>
                <p:cNvPr id="37" name="PHẠM DUYÊN 19 - 9Slide.vn">
                  <a:extLst>
                    <a:ext uri="{FF2B5EF4-FFF2-40B4-BE49-F238E27FC236}">
                      <a16:creationId xmlns:a16="http://schemas.microsoft.com/office/drawing/2014/main" id="{29408500-FC26-DEB0-E9A4-5EB9918ABC5F}"/>
                    </a:ext>
                  </a:extLst>
                </p:cNvPr>
                <p:cNvSpPr txBox="1">
                  <a:spLocks noRot="1" noChangeAspect="1" noMove="1" noResize="1" noEditPoints="1" noAdjustHandles="1" noChangeArrowheads="1" noChangeShapeType="1" noTextEdit="1"/>
                </p:cNvSpPr>
                <p:nvPr/>
              </p:nvSpPr>
              <p:spPr>
                <a:xfrm>
                  <a:off x="1336764" y="5426720"/>
                  <a:ext cx="4457546" cy="553998"/>
                </a:xfrm>
                <a:prstGeom prst="rect">
                  <a:avLst/>
                </a:prstGeom>
                <a:blipFill>
                  <a:blip r:embed="rId6"/>
                  <a:stretch>
                    <a:fillRect l="-1913" t="-14286" r="-1913" b="-32967"/>
                  </a:stretch>
                </a:blipFill>
              </p:spPr>
              <p:txBody>
                <a:bodyPr/>
                <a:lstStyle/>
                <a:p>
                  <a:r>
                    <a:rPr lang="en-US">
                      <a:noFill/>
                    </a:rPr>
                    <a:t> </a:t>
                  </a:r>
                </a:p>
              </p:txBody>
            </p:sp>
          </mc:Fallback>
        </mc:AlternateContent>
      </p:grpSp>
      <p:sp>
        <p:nvSpPr>
          <p:cNvPr id="38" name="PHẠM DUYÊN 20 - 9Slide.vn">
            <a:extLst>
              <a:ext uri="{FF2B5EF4-FFF2-40B4-BE49-F238E27FC236}">
                <a16:creationId xmlns:a16="http://schemas.microsoft.com/office/drawing/2014/main" id="{593BF0C7-E8C4-0A15-00B4-56610433BEED}"/>
              </a:ext>
            </a:extLst>
          </p:cNvPr>
          <p:cNvSpPr txBox="1"/>
          <p:nvPr/>
        </p:nvSpPr>
        <p:spPr>
          <a:xfrm>
            <a:off x="4114198" y="2558858"/>
            <a:ext cx="277056" cy="707886"/>
          </a:xfrm>
          <a:prstGeom prst="rect">
            <a:avLst/>
          </a:prstGeom>
          <a:noFill/>
        </p:spPr>
        <p:txBody>
          <a:bodyPr wrap="square" rtlCol="0">
            <a:spAutoFit/>
          </a:bodyPr>
          <a:lstStyle/>
          <a:p>
            <a:pPr algn="ctr"/>
            <a:r>
              <a:rPr lang="en-US" sz="4000" b="1" dirty="0">
                <a:solidFill>
                  <a:srgbClr val="002060"/>
                </a:solidFill>
                <a:latin typeface="+mj-lt"/>
                <a:cs typeface="Arial" panose="020B0604020202020204" pitchFamily="34" charset="0"/>
              </a:rPr>
              <a:t>1</a:t>
            </a:r>
          </a:p>
        </p:txBody>
      </p:sp>
      <p:sp>
        <p:nvSpPr>
          <p:cNvPr id="39" name="PHẠM DUYÊN 21 - 9Slide.vn">
            <a:extLst>
              <a:ext uri="{FF2B5EF4-FFF2-40B4-BE49-F238E27FC236}">
                <a16:creationId xmlns:a16="http://schemas.microsoft.com/office/drawing/2014/main" id="{71CAA7FA-C9FE-892C-C621-213025F1EAA6}"/>
              </a:ext>
            </a:extLst>
          </p:cNvPr>
          <p:cNvSpPr txBox="1"/>
          <p:nvPr/>
        </p:nvSpPr>
        <p:spPr>
          <a:xfrm>
            <a:off x="2547816" y="3190026"/>
            <a:ext cx="285542" cy="707886"/>
          </a:xfrm>
          <a:prstGeom prst="rect">
            <a:avLst/>
          </a:prstGeom>
          <a:noFill/>
        </p:spPr>
        <p:txBody>
          <a:bodyPr wrap="square" rtlCol="0">
            <a:spAutoFit/>
          </a:bodyPr>
          <a:lstStyle/>
          <a:p>
            <a:pPr algn="ctr"/>
            <a:r>
              <a:rPr lang="en-US" sz="4000" b="1" dirty="0">
                <a:solidFill>
                  <a:srgbClr val="002060"/>
                </a:solidFill>
                <a:latin typeface="+mj-lt"/>
                <a:cs typeface="Arial" panose="020B0604020202020204" pitchFamily="34" charset="0"/>
              </a:rPr>
              <a:t>0</a:t>
            </a:r>
          </a:p>
        </p:txBody>
      </p:sp>
      <p:sp>
        <p:nvSpPr>
          <p:cNvPr id="42" name="PHẠM DUYÊN 22 - 9Slide.vn">
            <a:extLst>
              <a:ext uri="{FF2B5EF4-FFF2-40B4-BE49-F238E27FC236}">
                <a16:creationId xmlns:a16="http://schemas.microsoft.com/office/drawing/2014/main" id="{206588D1-8849-12F4-2BBE-596EC3AE66CF}"/>
              </a:ext>
            </a:extLst>
          </p:cNvPr>
          <p:cNvSpPr txBox="1"/>
          <p:nvPr/>
        </p:nvSpPr>
        <p:spPr>
          <a:xfrm>
            <a:off x="4452896" y="2558858"/>
            <a:ext cx="277056" cy="707886"/>
          </a:xfrm>
          <a:prstGeom prst="rect">
            <a:avLst/>
          </a:prstGeom>
          <a:noFill/>
        </p:spPr>
        <p:txBody>
          <a:bodyPr wrap="square" rtlCol="0">
            <a:spAutoFit/>
          </a:bodyPr>
          <a:lstStyle/>
          <a:p>
            <a:pPr algn="ctr"/>
            <a:r>
              <a:rPr lang="en-US" sz="4000" b="1" dirty="0">
                <a:solidFill>
                  <a:srgbClr val="002060"/>
                </a:solidFill>
                <a:latin typeface="+mj-lt"/>
                <a:cs typeface="Arial" panose="020B0604020202020204" pitchFamily="34" charset="0"/>
              </a:rPr>
              <a:t>2</a:t>
            </a:r>
          </a:p>
        </p:txBody>
      </p:sp>
      <p:sp>
        <p:nvSpPr>
          <p:cNvPr id="43" name="PHẠM DUYÊN 23 - 9Slide.vn">
            <a:extLst>
              <a:ext uri="{FF2B5EF4-FFF2-40B4-BE49-F238E27FC236}">
                <a16:creationId xmlns:a16="http://schemas.microsoft.com/office/drawing/2014/main" id="{A788FAFF-4FCB-4E5A-944A-38A07A75611E}"/>
              </a:ext>
            </a:extLst>
          </p:cNvPr>
          <p:cNvSpPr txBox="1"/>
          <p:nvPr/>
        </p:nvSpPr>
        <p:spPr>
          <a:xfrm>
            <a:off x="2887356" y="3190026"/>
            <a:ext cx="285542" cy="707886"/>
          </a:xfrm>
          <a:prstGeom prst="rect">
            <a:avLst/>
          </a:prstGeom>
          <a:noFill/>
        </p:spPr>
        <p:txBody>
          <a:bodyPr wrap="square" rtlCol="0">
            <a:spAutoFit/>
          </a:bodyPr>
          <a:lstStyle/>
          <a:p>
            <a:pPr algn="ctr"/>
            <a:r>
              <a:rPr lang="en-US" sz="4000" b="1" dirty="0">
                <a:solidFill>
                  <a:srgbClr val="002060"/>
                </a:solidFill>
                <a:latin typeface="+mj-lt"/>
                <a:cs typeface="Arial" panose="020B0604020202020204" pitchFamily="34" charset="0"/>
              </a:rPr>
              <a:t>6</a:t>
            </a:r>
          </a:p>
        </p:txBody>
      </p:sp>
      <p:sp>
        <p:nvSpPr>
          <p:cNvPr id="44" name="PHẠM DUYÊN 24 - 9Slide.vn">
            <a:extLst>
              <a:ext uri="{FF2B5EF4-FFF2-40B4-BE49-F238E27FC236}">
                <a16:creationId xmlns:a16="http://schemas.microsoft.com/office/drawing/2014/main" id="{248329B8-3A4F-F367-7051-F7FAD3FBF819}"/>
              </a:ext>
            </a:extLst>
          </p:cNvPr>
          <p:cNvSpPr txBox="1"/>
          <p:nvPr/>
        </p:nvSpPr>
        <p:spPr>
          <a:xfrm>
            <a:off x="2887356" y="3799626"/>
            <a:ext cx="277056" cy="707886"/>
          </a:xfrm>
          <a:prstGeom prst="rect">
            <a:avLst/>
          </a:prstGeom>
          <a:noFill/>
        </p:spPr>
        <p:txBody>
          <a:bodyPr wrap="square" rtlCol="0">
            <a:spAutoFit/>
          </a:bodyPr>
          <a:lstStyle/>
          <a:p>
            <a:pPr algn="ctr"/>
            <a:r>
              <a:rPr lang="en-US" sz="4000" b="1" dirty="0">
                <a:solidFill>
                  <a:srgbClr val="002060"/>
                </a:solidFill>
                <a:latin typeface="+mj-lt"/>
                <a:cs typeface="Arial" panose="020B0604020202020204" pitchFamily="34" charset="0"/>
              </a:rPr>
              <a:t>0</a:t>
            </a:r>
          </a:p>
        </p:txBody>
      </p:sp>
      <p:sp>
        <p:nvSpPr>
          <p:cNvPr id="45" name="PHẠM DUYÊN 25 - 9Slide.vn">
            <a:extLst>
              <a:ext uri="{FF2B5EF4-FFF2-40B4-BE49-F238E27FC236}">
                <a16:creationId xmlns:a16="http://schemas.microsoft.com/office/drawing/2014/main" id="{ADA8DA85-FEFA-25F3-C0A1-28A9909DE2AA}"/>
              </a:ext>
            </a:extLst>
          </p:cNvPr>
          <p:cNvSpPr txBox="1"/>
          <p:nvPr/>
        </p:nvSpPr>
        <p:spPr>
          <a:xfrm>
            <a:off x="3231293" y="3799626"/>
            <a:ext cx="285542" cy="707886"/>
          </a:xfrm>
          <a:prstGeom prst="rect">
            <a:avLst/>
          </a:prstGeom>
          <a:noFill/>
        </p:spPr>
        <p:txBody>
          <a:bodyPr wrap="square" rtlCol="0">
            <a:spAutoFit/>
          </a:bodyPr>
          <a:lstStyle/>
          <a:p>
            <a:pPr algn="ctr"/>
            <a:r>
              <a:rPr lang="en-US" sz="4000" b="1" dirty="0">
                <a:solidFill>
                  <a:srgbClr val="002060"/>
                </a:solidFill>
                <a:latin typeface="+mj-lt"/>
                <a:cs typeface="Arial" panose="020B0604020202020204" pitchFamily="34" charset="0"/>
              </a:rPr>
              <a:t>5</a:t>
            </a:r>
          </a:p>
        </p:txBody>
      </p:sp>
      <p:sp>
        <p:nvSpPr>
          <p:cNvPr id="46" name="PHẠM DUYÊN 26 - 9Slide.vn">
            <a:extLst>
              <a:ext uri="{FF2B5EF4-FFF2-40B4-BE49-F238E27FC236}">
                <a16:creationId xmlns:a16="http://schemas.microsoft.com/office/drawing/2014/main" id="{F588E15F-5409-6B6A-A315-CBBBE2A01A88}"/>
              </a:ext>
            </a:extLst>
          </p:cNvPr>
          <p:cNvSpPr txBox="1"/>
          <p:nvPr/>
        </p:nvSpPr>
        <p:spPr>
          <a:xfrm>
            <a:off x="3231293" y="4356724"/>
            <a:ext cx="277056" cy="707886"/>
          </a:xfrm>
          <a:prstGeom prst="rect">
            <a:avLst/>
          </a:prstGeom>
          <a:noFill/>
        </p:spPr>
        <p:txBody>
          <a:bodyPr wrap="square" rtlCol="0">
            <a:spAutoFit/>
          </a:bodyPr>
          <a:lstStyle/>
          <a:p>
            <a:pPr algn="ctr"/>
            <a:r>
              <a:rPr lang="en-US" sz="4000" b="1">
                <a:solidFill>
                  <a:srgbClr val="002060"/>
                </a:solidFill>
                <a:latin typeface="+mj-lt"/>
                <a:cs typeface="Arial" panose="020B0604020202020204" pitchFamily="34" charset="0"/>
              </a:rPr>
              <a:t>2</a:t>
            </a:r>
          </a:p>
        </p:txBody>
      </p:sp>
      <p:sp>
        <p:nvSpPr>
          <p:cNvPr id="47" name="PHẠM DUYÊN 27 - 9Slide.vn">
            <a:extLst>
              <a:ext uri="{FF2B5EF4-FFF2-40B4-BE49-F238E27FC236}">
                <a16:creationId xmlns:a16="http://schemas.microsoft.com/office/drawing/2014/main" id="{70D7AA27-0AC4-8DDA-13B9-98B9F6EFCF8F}"/>
              </a:ext>
            </a:extLst>
          </p:cNvPr>
          <p:cNvSpPr txBox="1"/>
          <p:nvPr/>
        </p:nvSpPr>
        <p:spPr>
          <a:xfrm>
            <a:off x="4791593" y="2558858"/>
            <a:ext cx="277056" cy="707886"/>
          </a:xfrm>
          <a:prstGeom prst="rect">
            <a:avLst/>
          </a:prstGeom>
          <a:noFill/>
        </p:spPr>
        <p:txBody>
          <a:bodyPr wrap="square" rtlCol="0">
            <a:spAutoFit/>
          </a:bodyPr>
          <a:lstStyle/>
          <a:p>
            <a:pPr algn="ctr"/>
            <a:r>
              <a:rPr lang="en-US" sz="4000" b="1" dirty="0">
                <a:solidFill>
                  <a:srgbClr val="002060"/>
                </a:solidFill>
                <a:latin typeface="+mj-lt"/>
                <a:cs typeface="Arial" panose="020B0604020202020204" pitchFamily="34" charset="0"/>
              </a:rPr>
              <a:t>1</a:t>
            </a:r>
          </a:p>
        </p:txBody>
      </p:sp>
      <p:sp>
        <p:nvSpPr>
          <p:cNvPr id="48" name="PHẠM DUYÊN 28 - 9Slide.vn">
            <a:extLst>
              <a:ext uri="{FF2B5EF4-FFF2-40B4-BE49-F238E27FC236}">
                <a16:creationId xmlns:a16="http://schemas.microsoft.com/office/drawing/2014/main" id="{544CC93F-E4E6-0C8A-AFC0-EB62AB6B7FFD}"/>
              </a:ext>
            </a:extLst>
          </p:cNvPr>
          <p:cNvSpPr/>
          <p:nvPr/>
        </p:nvSpPr>
        <p:spPr>
          <a:xfrm>
            <a:off x="6732344" y="3223373"/>
            <a:ext cx="136537" cy="136537"/>
          </a:xfrm>
          <a:prstGeom prst="ellipse">
            <a:avLst/>
          </a:prstGeom>
          <a:solidFill>
            <a:srgbClr val="E66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9" name="PHẠM DUYÊN 29 - 9Slide.vn">
            <a:extLst>
              <a:ext uri="{FF2B5EF4-FFF2-40B4-BE49-F238E27FC236}">
                <a16:creationId xmlns:a16="http://schemas.microsoft.com/office/drawing/2014/main" id="{A43F166B-7B8B-1986-F1C0-7AAA3E357FB6}"/>
              </a:ext>
            </a:extLst>
          </p:cNvPr>
          <p:cNvSpPr txBox="1"/>
          <p:nvPr/>
        </p:nvSpPr>
        <p:spPr>
          <a:xfrm>
            <a:off x="6976628" y="3050966"/>
            <a:ext cx="3438762" cy="461665"/>
          </a:xfrm>
          <a:prstGeom prst="rect">
            <a:avLst/>
          </a:prstGeom>
          <a:noFill/>
        </p:spPr>
        <p:txBody>
          <a:bodyPr wrap="none" rtlCol="0">
            <a:spAutoFit/>
          </a:bodyPr>
          <a:lstStyle>
            <a:defPPr>
              <a:defRPr lang="en-US"/>
            </a:defPPr>
            <a:lvl1pPr>
              <a:defRPr sz="4400" spc="-60"/>
            </a:lvl1pPr>
          </a:lstStyle>
          <a:p>
            <a:r>
              <a:rPr lang="en-US" sz="2400" spc="-120" dirty="0" err="1"/>
              <a:t>Hạ</a:t>
            </a:r>
            <a:r>
              <a:rPr lang="en-US" sz="2400" spc="-120" dirty="0"/>
              <a:t> 3; 3 chia 3 </a:t>
            </a:r>
            <a:r>
              <a:rPr lang="en-US" sz="2400" spc="-120" dirty="0" err="1"/>
              <a:t>được</a:t>
            </a:r>
            <a:r>
              <a:rPr lang="en-US" sz="2400" spc="-120" dirty="0"/>
              <a:t> 1, </a:t>
            </a:r>
            <a:r>
              <a:rPr lang="en-US" sz="2400" spc="-120" dirty="0" err="1"/>
              <a:t>viết</a:t>
            </a:r>
            <a:r>
              <a:rPr lang="en-US" sz="2400" spc="-120" dirty="0"/>
              <a:t> 1.</a:t>
            </a:r>
          </a:p>
        </p:txBody>
      </p:sp>
      <p:sp>
        <p:nvSpPr>
          <p:cNvPr id="50" name="PHẠM DUYÊN 30 - 9Slide.vn">
            <a:extLst>
              <a:ext uri="{FF2B5EF4-FFF2-40B4-BE49-F238E27FC236}">
                <a16:creationId xmlns:a16="http://schemas.microsoft.com/office/drawing/2014/main" id="{39BBCF9E-B4C2-BB87-524D-C889C413F035}"/>
              </a:ext>
            </a:extLst>
          </p:cNvPr>
          <p:cNvSpPr txBox="1"/>
          <p:nvPr/>
        </p:nvSpPr>
        <p:spPr>
          <a:xfrm>
            <a:off x="6976628" y="3474787"/>
            <a:ext cx="4055597" cy="461665"/>
          </a:xfrm>
          <a:prstGeom prst="rect">
            <a:avLst/>
          </a:prstGeom>
          <a:noFill/>
        </p:spPr>
        <p:txBody>
          <a:bodyPr wrap="none" rtlCol="0">
            <a:spAutoFit/>
          </a:bodyPr>
          <a:lstStyle>
            <a:defPPr>
              <a:defRPr lang="en-US"/>
            </a:defPPr>
            <a:lvl1pPr>
              <a:defRPr sz="4400" spc="-60"/>
            </a:lvl1pPr>
          </a:lstStyle>
          <a:p>
            <a:r>
              <a:rPr lang="en-US" sz="2400" spc="-120" dirty="0"/>
              <a:t>1 </a:t>
            </a:r>
            <a:r>
              <a:rPr lang="en-US" sz="2400" spc="-120" dirty="0" err="1"/>
              <a:t>nhân</a:t>
            </a:r>
            <a:r>
              <a:rPr lang="en-US" sz="2400" spc="-120" dirty="0"/>
              <a:t> 3 </a:t>
            </a:r>
            <a:r>
              <a:rPr lang="en-US" sz="2400" spc="-120" dirty="0" err="1"/>
              <a:t>bằng</a:t>
            </a:r>
            <a:r>
              <a:rPr lang="en-US" sz="2400" spc="-120" dirty="0"/>
              <a:t> 3; 3 </a:t>
            </a:r>
            <a:r>
              <a:rPr lang="en-US" sz="2400" spc="-120" dirty="0" err="1"/>
              <a:t>trừ</a:t>
            </a:r>
            <a:r>
              <a:rPr lang="en-US" sz="2400" spc="-120" dirty="0"/>
              <a:t> 3 </a:t>
            </a:r>
            <a:r>
              <a:rPr lang="en-US" sz="2400" spc="-120" dirty="0" err="1"/>
              <a:t>bằng</a:t>
            </a:r>
            <a:r>
              <a:rPr lang="en-US" sz="2400" spc="-120" dirty="0"/>
              <a:t> 0.</a:t>
            </a:r>
          </a:p>
        </p:txBody>
      </p:sp>
      <p:sp>
        <p:nvSpPr>
          <p:cNvPr id="53" name="PHẠM DUYÊN 31 - 9Slide.vn">
            <a:extLst>
              <a:ext uri="{FF2B5EF4-FFF2-40B4-BE49-F238E27FC236}">
                <a16:creationId xmlns:a16="http://schemas.microsoft.com/office/drawing/2014/main" id="{1AC9CB2A-2574-FA16-BA2D-6967C436707C}"/>
              </a:ext>
            </a:extLst>
          </p:cNvPr>
          <p:cNvSpPr/>
          <p:nvPr/>
        </p:nvSpPr>
        <p:spPr>
          <a:xfrm>
            <a:off x="6732344" y="4356724"/>
            <a:ext cx="136537" cy="136537"/>
          </a:xfrm>
          <a:prstGeom prst="ellipse">
            <a:avLst/>
          </a:prstGeom>
          <a:solidFill>
            <a:srgbClr val="E66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4" name="PHẠM DUYÊN 32 - 9Slide.vn">
            <a:extLst>
              <a:ext uri="{FF2B5EF4-FFF2-40B4-BE49-F238E27FC236}">
                <a16:creationId xmlns:a16="http://schemas.microsoft.com/office/drawing/2014/main" id="{28B19B33-19C2-5C22-374E-6BF164611CCC}"/>
              </a:ext>
            </a:extLst>
          </p:cNvPr>
          <p:cNvSpPr txBox="1"/>
          <p:nvPr/>
        </p:nvSpPr>
        <p:spPr>
          <a:xfrm>
            <a:off x="6976628" y="4184317"/>
            <a:ext cx="3586238" cy="461665"/>
          </a:xfrm>
          <a:prstGeom prst="rect">
            <a:avLst/>
          </a:prstGeom>
          <a:noFill/>
        </p:spPr>
        <p:txBody>
          <a:bodyPr wrap="none" rtlCol="0">
            <a:spAutoFit/>
          </a:bodyPr>
          <a:lstStyle>
            <a:defPPr>
              <a:defRPr lang="en-US"/>
            </a:defPPr>
            <a:lvl1pPr>
              <a:defRPr sz="4400" spc="-60"/>
            </a:lvl1pPr>
          </a:lstStyle>
          <a:p>
            <a:r>
              <a:rPr lang="en-US" sz="2400" spc="-120" dirty="0" err="1"/>
              <a:t>Hạ</a:t>
            </a:r>
            <a:r>
              <a:rPr lang="en-US" sz="2400" spc="-120" dirty="0"/>
              <a:t> 6; 6 chia 3 </a:t>
            </a:r>
            <a:r>
              <a:rPr lang="en-US" sz="2400" spc="-120" dirty="0" err="1"/>
              <a:t>được</a:t>
            </a:r>
            <a:r>
              <a:rPr lang="en-US" sz="2400" spc="-120" dirty="0"/>
              <a:t> 2, </a:t>
            </a:r>
            <a:r>
              <a:rPr lang="en-US" sz="2400" spc="-120" dirty="0" err="1"/>
              <a:t>viết</a:t>
            </a:r>
            <a:r>
              <a:rPr lang="en-US" sz="2400" spc="-120" dirty="0"/>
              <a:t> 2.</a:t>
            </a:r>
          </a:p>
        </p:txBody>
      </p:sp>
      <p:sp>
        <p:nvSpPr>
          <p:cNvPr id="55" name="PHẠM DUYÊN 33 - 9Slide.vn">
            <a:extLst>
              <a:ext uri="{FF2B5EF4-FFF2-40B4-BE49-F238E27FC236}">
                <a16:creationId xmlns:a16="http://schemas.microsoft.com/office/drawing/2014/main" id="{D832B730-D034-3D6D-4063-6188414107DF}"/>
              </a:ext>
            </a:extLst>
          </p:cNvPr>
          <p:cNvSpPr txBox="1"/>
          <p:nvPr/>
        </p:nvSpPr>
        <p:spPr>
          <a:xfrm>
            <a:off x="6976628" y="4630761"/>
            <a:ext cx="4148572" cy="461665"/>
          </a:xfrm>
          <a:prstGeom prst="rect">
            <a:avLst/>
          </a:prstGeom>
          <a:noFill/>
        </p:spPr>
        <p:txBody>
          <a:bodyPr wrap="none" rtlCol="0">
            <a:spAutoFit/>
          </a:bodyPr>
          <a:lstStyle>
            <a:defPPr>
              <a:defRPr lang="en-US"/>
            </a:defPPr>
            <a:lvl1pPr>
              <a:defRPr sz="4400" spc="-60"/>
            </a:lvl1pPr>
          </a:lstStyle>
          <a:p>
            <a:r>
              <a:rPr lang="en-US" sz="2400" spc="-120" dirty="0"/>
              <a:t>2 </a:t>
            </a:r>
            <a:r>
              <a:rPr lang="en-US" sz="2400" spc="-120" dirty="0" err="1"/>
              <a:t>nhân</a:t>
            </a:r>
            <a:r>
              <a:rPr lang="en-US" sz="2400" spc="-120" dirty="0"/>
              <a:t> 3 </a:t>
            </a:r>
            <a:r>
              <a:rPr lang="en-US" sz="2400" spc="-120" dirty="0" err="1"/>
              <a:t>bằng</a:t>
            </a:r>
            <a:r>
              <a:rPr lang="en-US" sz="2400" spc="-120" dirty="0"/>
              <a:t> 6; 6 </a:t>
            </a:r>
            <a:r>
              <a:rPr lang="en-US" sz="2400" spc="-120" dirty="0" err="1"/>
              <a:t>trừ</a:t>
            </a:r>
            <a:r>
              <a:rPr lang="en-US" sz="2400" spc="-120" dirty="0"/>
              <a:t> 6 </a:t>
            </a:r>
            <a:r>
              <a:rPr lang="en-US" sz="2400" spc="-120" dirty="0" err="1"/>
              <a:t>bằng</a:t>
            </a:r>
            <a:r>
              <a:rPr lang="en-US" sz="2400" spc="-120" dirty="0"/>
              <a:t> 0.</a:t>
            </a:r>
          </a:p>
        </p:txBody>
      </p:sp>
      <p:sp>
        <p:nvSpPr>
          <p:cNvPr id="56" name="PHẠM DUYÊN 34 - 9Slide.vn">
            <a:extLst>
              <a:ext uri="{FF2B5EF4-FFF2-40B4-BE49-F238E27FC236}">
                <a16:creationId xmlns:a16="http://schemas.microsoft.com/office/drawing/2014/main" id="{E96B41A4-B29B-AECE-6547-F23530D461E7}"/>
              </a:ext>
            </a:extLst>
          </p:cNvPr>
          <p:cNvSpPr/>
          <p:nvPr/>
        </p:nvSpPr>
        <p:spPr>
          <a:xfrm>
            <a:off x="6732344" y="5490076"/>
            <a:ext cx="136537" cy="136537"/>
          </a:xfrm>
          <a:prstGeom prst="ellipse">
            <a:avLst/>
          </a:prstGeom>
          <a:solidFill>
            <a:srgbClr val="E66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7" name="PHẠM DUYÊN 35 - 9Slide.vn">
            <a:extLst>
              <a:ext uri="{FF2B5EF4-FFF2-40B4-BE49-F238E27FC236}">
                <a16:creationId xmlns:a16="http://schemas.microsoft.com/office/drawing/2014/main" id="{649CA692-B4C6-9D6B-8FB4-91821C7A3B19}"/>
              </a:ext>
            </a:extLst>
          </p:cNvPr>
          <p:cNvSpPr txBox="1"/>
          <p:nvPr/>
        </p:nvSpPr>
        <p:spPr>
          <a:xfrm>
            <a:off x="6976628" y="5317669"/>
            <a:ext cx="3461204" cy="461665"/>
          </a:xfrm>
          <a:prstGeom prst="rect">
            <a:avLst/>
          </a:prstGeom>
          <a:noFill/>
        </p:spPr>
        <p:txBody>
          <a:bodyPr wrap="none" rtlCol="0">
            <a:spAutoFit/>
          </a:bodyPr>
          <a:lstStyle>
            <a:defPPr>
              <a:defRPr lang="en-US"/>
            </a:defPPr>
            <a:lvl1pPr>
              <a:defRPr sz="4400" spc="-60"/>
            </a:lvl1pPr>
          </a:lstStyle>
          <a:p>
            <a:r>
              <a:rPr lang="en-US" sz="2400" spc="-120" dirty="0" err="1"/>
              <a:t>Hạ</a:t>
            </a:r>
            <a:r>
              <a:rPr lang="en-US" sz="2400" spc="-120" dirty="0"/>
              <a:t> 5; 5 chia 3 </a:t>
            </a:r>
            <a:r>
              <a:rPr lang="en-US" sz="2400" spc="-120" dirty="0" err="1"/>
              <a:t>được</a:t>
            </a:r>
            <a:r>
              <a:rPr lang="en-US" sz="2400" spc="-120" dirty="0"/>
              <a:t> 1, </a:t>
            </a:r>
            <a:r>
              <a:rPr lang="en-US" sz="2400" spc="-120" dirty="0" err="1"/>
              <a:t>viết</a:t>
            </a:r>
            <a:r>
              <a:rPr lang="en-US" sz="2400" spc="-120" dirty="0"/>
              <a:t> 1.</a:t>
            </a:r>
          </a:p>
        </p:txBody>
      </p:sp>
      <p:sp>
        <p:nvSpPr>
          <p:cNvPr id="58" name="PHẠM DUYÊN 36 - 9Slide.vn">
            <a:extLst>
              <a:ext uri="{FF2B5EF4-FFF2-40B4-BE49-F238E27FC236}">
                <a16:creationId xmlns:a16="http://schemas.microsoft.com/office/drawing/2014/main" id="{AFE6EC61-8E6F-C9D0-C934-CC4853D304BF}"/>
              </a:ext>
            </a:extLst>
          </p:cNvPr>
          <p:cNvSpPr txBox="1"/>
          <p:nvPr/>
        </p:nvSpPr>
        <p:spPr>
          <a:xfrm>
            <a:off x="6976628" y="5786735"/>
            <a:ext cx="4041171" cy="461665"/>
          </a:xfrm>
          <a:prstGeom prst="rect">
            <a:avLst/>
          </a:prstGeom>
          <a:noFill/>
        </p:spPr>
        <p:txBody>
          <a:bodyPr wrap="none" rtlCol="0">
            <a:spAutoFit/>
          </a:bodyPr>
          <a:lstStyle>
            <a:defPPr>
              <a:defRPr lang="en-US"/>
            </a:defPPr>
            <a:lvl1pPr>
              <a:defRPr sz="4400" spc="-60"/>
            </a:lvl1pPr>
          </a:lstStyle>
          <a:p>
            <a:r>
              <a:rPr lang="en-US" sz="2400" spc="-120" dirty="0"/>
              <a:t>1 </a:t>
            </a:r>
            <a:r>
              <a:rPr lang="en-US" sz="2400" spc="-120" dirty="0" err="1"/>
              <a:t>nhân</a:t>
            </a:r>
            <a:r>
              <a:rPr lang="en-US" sz="2400" spc="-120" dirty="0"/>
              <a:t> 3 </a:t>
            </a:r>
            <a:r>
              <a:rPr lang="en-US" sz="2400" spc="-120" dirty="0" err="1"/>
              <a:t>bằng</a:t>
            </a:r>
            <a:r>
              <a:rPr lang="en-US" sz="2400" spc="-120" dirty="0"/>
              <a:t> 3; 5 </a:t>
            </a:r>
            <a:r>
              <a:rPr lang="en-US" sz="2400" spc="-120" dirty="0" err="1"/>
              <a:t>trừ</a:t>
            </a:r>
            <a:r>
              <a:rPr lang="en-US" sz="2400" spc="-120" dirty="0"/>
              <a:t> 3 </a:t>
            </a:r>
            <a:r>
              <a:rPr lang="en-US" sz="2400" spc="-120" dirty="0" err="1"/>
              <a:t>bằng</a:t>
            </a:r>
            <a:r>
              <a:rPr lang="en-US" sz="2400" spc="-120" dirty="0"/>
              <a:t> 2.</a:t>
            </a:r>
          </a:p>
        </p:txBody>
      </p:sp>
      <p:sp>
        <p:nvSpPr>
          <p:cNvPr id="5" name="Rectangle 4">
            <a:extLst>
              <a:ext uri="{FF2B5EF4-FFF2-40B4-BE49-F238E27FC236}">
                <a16:creationId xmlns:a16="http://schemas.microsoft.com/office/drawing/2014/main" id="{89559BA9-3CC6-5E6F-C588-B8D19483B0C1}"/>
              </a:ext>
            </a:extLst>
          </p:cNvPr>
          <p:cNvSpPr/>
          <p:nvPr/>
        </p:nvSpPr>
        <p:spPr>
          <a:xfrm>
            <a:off x="-2057400" y="0"/>
            <a:ext cx="1752600" cy="2086142"/>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83799306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500"/>
                                        <p:tgtEl>
                                          <p:spTgt spid="3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500"/>
                                        <p:tgtEl>
                                          <p:spTgt spid="4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Effect transition="in" filter="fade">
                                      <p:cBhvr>
                                        <p:cTn id="69" dur="500"/>
                                        <p:tgtEl>
                                          <p:spTgt spid="49"/>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500"/>
                                        <p:tgtEl>
                                          <p:spTgt spid="3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fade">
                                      <p:cBhvr>
                                        <p:cTn id="77" dur="500"/>
                                        <p:tgtEl>
                                          <p:spTgt spid="5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fade">
                                      <p:cBhvr>
                                        <p:cTn id="82" dur="500"/>
                                        <p:tgtEl>
                                          <p:spTgt spid="4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fade">
                                      <p:cBhvr>
                                        <p:cTn id="87" dur="500"/>
                                        <p:tgtEl>
                                          <p:spTgt spid="4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3"/>
                                        </p:tgtEl>
                                        <p:attrNameLst>
                                          <p:attrName>style.visibility</p:attrName>
                                        </p:attrNameLst>
                                      </p:cBhvr>
                                      <p:to>
                                        <p:strVal val="visible"/>
                                      </p:to>
                                    </p:set>
                                    <p:animEffect transition="in" filter="fade">
                                      <p:cBhvr>
                                        <p:cTn id="90" dur="500"/>
                                        <p:tgtEl>
                                          <p:spTgt spid="53"/>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fade">
                                      <p:cBhvr>
                                        <p:cTn id="93" dur="500"/>
                                        <p:tgtEl>
                                          <p:spTgt spid="54"/>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44"/>
                                        </p:tgtEl>
                                        <p:attrNameLst>
                                          <p:attrName>style.visibility</p:attrName>
                                        </p:attrNameLst>
                                      </p:cBhvr>
                                      <p:to>
                                        <p:strVal val="visible"/>
                                      </p:to>
                                    </p:set>
                                    <p:animEffect transition="in" filter="fade">
                                      <p:cBhvr>
                                        <p:cTn id="98" dur="500"/>
                                        <p:tgtEl>
                                          <p:spTgt spid="44"/>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55"/>
                                        </p:tgtEl>
                                        <p:attrNameLst>
                                          <p:attrName>style.visibility</p:attrName>
                                        </p:attrNameLst>
                                      </p:cBhvr>
                                      <p:to>
                                        <p:strVal val="visible"/>
                                      </p:to>
                                    </p:set>
                                    <p:animEffect transition="in" filter="fade">
                                      <p:cBhvr>
                                        <p:cTn id="101" dur="500"/>
                                        <p:tgtEl>
                                          <p:spTgt spid="55"/>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45"/>
                                        </p:tgtEl>
                                        <p:attrNameLst>
                                          <p:attrName>style.visibility</p:attrName>
                                        </p:attrNameLst>
                                      </p:cBhvr>
                                      <p:to>
                                        <p:strVal val="visible"/>
                                      </p:to>
                                    </p:set>
                                    <p:animEffect transition="in" filter="fade">
                                      <p:cBhvr>
                                        <p:cTn id="106" dur="500"/>
                                        <p:tgtEl>
                                          <p:spTgt spid="45"/>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47"/>
                                        </p:tgtEl>
                                        <p:attrNameLst>
                                          <p:attrName>style.visibility</p:attrName>
                                        </p:attrNameLst>
                                      </p:cBhvr>
                                      <p:to>
                                        <p:strVal val="visible"/>
                                      </p:to>
                                    </p:set>
                                    <p:animEffect transition="in" filter="fade">
                                      <p:cBhvr>
                                        <p:cTn id="111" dur="500"/>
                                        <p:tgtEl>
                                          <p:spTgt spid="47"/>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56"/>
                                        </p:tgtEl>
                                        <p:attrNameLst>
                                          <p:attrName>style.visibility</p:attrName>
                                        </p:attrNameLst>
                                      </p:cBhvr>
                                      <p:to>
                                        <p:strVal val="visible"/>
                                      </p:to>
                                    </p:set>
                                    <p:animEffect transition="in" filter="fade">
                                      <p:cBhvr>
                                        <p:cTn id="114" dur="500"/>
                                        <p:tgtEl>
                                          <p:spTgt spid="56"/>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57"/>
                                        </p:tgtEl>
                                        <p:attrNameLst>
                                          <p:attrName>style.visibility</p:attrName>
                                        </p:attrNameLst>
                                      </p:cBhvr>
                                      <p:to>
                                        <p:strVal val="visible"/>
                                      </p:to>
                                    </p:set>
                                    <p:animEffect transition="in" filter="fade">
                                      <p:cBhvr>
                                        <p:cTn id="117" dur="500"/>
                                        <p:tgtEl>
                                          <p:spTgt spid="57"/>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46"/>
                                        </p:tgtEl>
                                        <p:attrNameLst>
                                          <p:attrName>style.visibility</p:attrName>
                                        </p:attrNameLst>
                                      </p:cBhvr>
                                      <p:to>
                                        <p:strVal val="visible"/>
                                      </p:to>
                                    </p:set>
                                    <p:animEffect transition="in" filter="fade">
                                      <p:cBhvr>
                                        <p:cTn id="122" dur="500"/>
                                        <p:tgtEl>
                                          <p:spTgt spid="46"/>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58"/>
                                        </p:tgtEl>
                                        <p:attrNameLst>
                                          <p:attrName>style.visibility</p:attrName>
                                        </p:attrNameLst>
                                      </p:cBhvr>
                                      <p:to>
                                        <p:strVal val="visible"/>
                                      </p:to>
                                    </p:set>
                                    <p:animEffect transition="in" filter="fade">
                                      <p:cBhvr>
                                        <p:cTn id="125" dur="500"/>
                                        <p:tgtEl>
                                          <p:spTgt spid="58"/>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nodeType="clickEffect">
                                  <p:stCondLst>
                                    <p:cond delay="0"/>
                                  </p:stCondLst>
                                  <p:childTnLst>
                                    <p:set>
                                      <p:cBhvr>
                                        <p:cTn id="129" dur="1" fill="hold">
                                          <p:stCondLst>
                                            <p:cond delay="0"/>
                                          </p:stCondLst>
                                        </p:cTn>
                                        <p:tgtEl>
                                          <p:spTgt spid="8"/>
                                        </p:tgtEl>
                                        <p:attrNameLst>
                                          <p:attrName>style.visibility</p:attrName>
                                        </p:attrNameLst>
                                      </p:cBhvr>
                                      <p:to>
                                        <p:strVal val="visible"/>
                                      </p:to>
                                    </p:set>
                                    <p:animEffect transition="in" filter="fade">
                                      <p:cBhvr>
                                        <p:cTn id="1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4" grpId="0"/>
      <p:bldP spid="11" grpId="0"/>
      <p:bldP spid="22" grpId="0"/>
      <p:bldP spid="26" grpId="0"/>
      <p:bldP spid="28" grpId="0"/>
      <p:bldP spid="29" grpId="0"/>
      <p:bldP spid="30" grpId="0"/>
      <p:bldP spid="34" grpId="0"/>
      <p:bldP spid="9" grpId="0"/>
      <p:bldP spid="38" grpId="0"/>
      <p:bldP spid="39" grpId="0"/>
      <p:bldP spid="42" grpId="0"/>
      <p:bldP spid="43" grpId="0"/>
      <p:bldP spid="44" grpId="0"/>
      <p:bldP spid="45" grpId="0"/>
      <p:bldP spid="46" grpId="0"/>
      <p:bldP spid="47" grpId="0"/>
      <p:bldP spid="48" grpId="0" animBg="1"/>
      <p:bldP spid="49" grpId="0"/>
      <p:bldP spid="50" grpId="0"/>
      <p:bldP spid="53" grpId="0" animBg="1"/>
      <p:bldP spid="54" grpId="0"/>
      <p:bldP spid="55" grpId="0"/>
      <p:bldP spid="56" grpId="0" animBg="1"/>
      <p:bldP spid="57" grpId="0"/>
      <p:bldP spid="5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868331" y="882073"/>
            <a:ext cx="4453331" cy="733186"/>
            <a:chOff x="3868331" y="882073"/>
            <a:chExt cx="4453331" cy="733186"/>
          </a:xfrm>
        </p:grpSpPr>
        <mc:AlternateContent xmlns:mc="http://schemas.openxmlformats.org/markup-compatibility/2006" xmlns:a14="http://schemas.microsoft.com/office/drawing/2010/main">
          <mc:Choice Requires="a14">
            <p:sp>
              <p:nvSpPr>
                <p:cNvPr id="3" name="PHẠM DUYÊN 1 - 9Slide.vn">
                  <a:extLst>
                    <a:ext uri="{FF2B5EF4-FFF2-40B4-BE49-F238E27FC236}">
                      <a16:creationId xmlns:a16="http://schemas.microsoft.com/office/drawing/2014/main" id="{C05B8265-104D-41ED-D323-836FD52CE7BE}"/>
                    </a:ext>
                  </a:extLst>
                </p:cNvPr>
                <p:cNvSpPr txBox="1"/>
                <p:nvPr/>
              </p:nvSpPr>
              <p:spPr>
                <a:xfrm>
                  <a:off x="3962400" y="907373"/>
                  <a:ext cx="4267200" cy="707886"/>
                </a:xfrm>
                <a:prstGeom prst="rect">
                  <a:avLst/>
                </a:prstGeom>
                <a:noFill/>
              </p:spPr>
              <p:txBody>
                <a:bodyPr wrap="square" rtlCol="0">
                  <a:spAutoFit/>
                </a:bodyPr>
                <a:lstStyle/>
                <a:p>
                  <a:pPr algn="ctr"/>
                  <a:r>
                    <a:rPr lang="en-US" sz="4000" b="1">
                      <a:solidFill>
                        <a:srgbClr val="AE4B24"/>
                      </a:solidFill>
                      <a:latin typeface="Cambria" panose="02040503050406030204" pitchFamily="18" charset="0"/>
                      <a:ea typeface="Cambria" panose="02040503050406030204" pitchFamily="18" charset="0"/>
                      <a:cs typeface="Arial" panose="020B0604020202020204" pitchFamily="34" charset="0"/>
                    </a:rPr>
                    <a:t>2 249 </a:t>
                  </a:r>
                  <a14:m>
                    <m:oMath xmlns:m="http://schemas.openxmlformats.org/officeDocument/2006/math">
                      <m:r>
                        <a:rPr lang="en-US" sz="4000" b="1" i="1" smtClean="0">
                          <a:solidFill>
                            <a:srgbClr val="AE4B24"/>
                          </a:solidFill>
                          <a:latin typeface="Cambria Math" panose="02040503050406030204" pitchFamily="18" charset="0"/>
                          <a:ea typeface="Cambria Math" panose="02040503050406030204" pitchFamily="18" charset="0"/>
                          <a:cs typeface="Arial" panose="020B0604020202020204" pitchFamily="34" charset="0"/>
                        </a:rPr>
                        <m:t>:</m:t>
                      </m:r>
                    </m:oMath>
                  </a14:m>
                  <a:r>
                    <a:rPr lang="en-US" sz="4000" b="1">
                      <a:solidFill>
                        <a:srgbClr val="AE4B24"/>
                      </a:solidFill>
                      <a:latin typeface="Cambria" panose="02040503050406030204" pitchFamily="18" charset="0"/>
                      <a:ea typeface="Cambria" panose="02040503050406030204" pitchFamily="18" charset="0"/>
                      <a:cs typeface="Arial" panose="020B0604020202020204" pitchFamily="34" charset="0"/>
                    </a:rPr>
                    <a:t> 4 = ?</a:t>
                  </a:r>
                </a:p>
              </p:txBody>
            </p:sp>
          </mc:Choice>
          <mc:Fallback xmlns="">
            <p:sp>
              <p:nvSpPr>
                <p:cNvPr id="3" name="PHẠM DUYÊN 1 - 9Slide.vn">
                  <a:extLst>
                    <a:ext uri="{FF2B5EF4-FFF2-40B4-BE49-F238E27FC236}">
                      <a16:creationId xmlns:a16="http://schemas.microsoft.com/office/drawing/2014/main" id="{C05B8265-104D-41ED-D323-836FD52CE7BE}"/>
                    </a:ext>
                  </a:extLst>
                </p:cNvPr>
                <p:cNvSpPr txBox="1">
                  <a:spLocks noRot="1" noChangeAspect="1" noMove="1" noResize="1" noEditPoints="1" noAdjustHandles="1" noChangeArrowheads="1" noChangeShapeType="1" noTextEdit="1"/>
                </p:cNvSpPr>
                <p:nvPr/>
              </p:nvSpPr>
              <p:spPr>
                <a:xfrm>
                  <a:off x="3962400" y="907373"/>
                  <a:ext cx="4267200" cy="707886"/>
                </a:xfrm>
                <a:prstGeom prst="rect">
                  <a:avLst/>
                </a:prstGeom>
                <a:blipFill>
                  <a:blip r:embed="rId2"/>
                  <a:stretch>
                    <a:fillRect t="-15517" b="-36207"/>
                  </a:stretch>
                </a:blipFill>
              </p:spPr>
              <p:txBody>
                <a:bodyPr/>
                <a:lstStyle/>
                <a:p>
                  <a:r>
                    <a:rPr lang="en-US">
                      <a:noFill/>
                    </a:rPr>
                    <a:t> </a:t>
                  </a:r>
                </a:p>
              </p:txBody>
            </p:sp>
          </mc:Fallback>
        </mc:AlternateContent>
        <p:sp>
          <p:nvSpPr>
            <p:cNvPr id="2" name="PHẠM DUYÊN 2 - 9Slide.vn">
              <a:extLst>
                <a:ext uri="{FF2B5EF4-FFF2-40B4-BE49-F238E27FC236}">
                  <a16:creationId xmlns:a16="http://schemas.microsoft.com/office/drawing/2014/main" id="{F3EFB63B-04CA-37C9-21E9-64FA756E8020}"/>
                </a:ext>
              </a:extLst>
            </p:cNvPr>
            <p:cNvSpPr/>
            <p:nvPr/>
          </p:nvSpPr>
          <p:spPr>
            <a:xfrm>
              <a:off x="3868331" y="882073"/>
              <a:ext cx="4453331" cy="708660"/>
            </a:xfrm>
            <a:prstGeom prst="roundRect">
              <a:avLst>
                <a:gd name="adj" fmla="val 41393"/>
              </a:avLst>
            </a:prstGeom>
            <a:noFill/>
            <a:ln w="28575">
              <a:solidFill>
                <a:srgbClr val="FBE496"/>
              </a:solidFill>
              <a:prstDash val="lgDash"/>
            </a:ln>
            <a:effectLst>
              <a:outerShdw blurRad="50800" dist="38100" dir="5400000" algn="t" rotWithShape="0">
                <a:srgbClr val="FFABB5"/>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lumMod val="75000"/>
                    <a:lumOff val="25000"/>
                  </a:schemeClr>
                </a:solidFill>
                <a:latin typeface="Arial" panose="020B0604020202020204" pitchFamily="34" charset="0"/>
                <a:cs typeface="Arial" panose="020B0604020202020204" pitchFamily="34" charset="0"/>
              </a:endParaRPr>
            </a:p>
          </p:txBody>
        </p:sp>
      </p:grpSp>
      <p:sp>
        <p:nvSpPr>
          <p:cNvPr id="7" name="PHẠM DUYÊN 4 - 9Slide.vn">
            <a:extLst>
              <a:ext uri="{FF2B5EF4-FFF2-40B4-BE49-F238E27FC236}">
                <a16:creationId xmlns:a16="http://schemas.microsoft.com/office/drawing/2014/main" id="{1B74595E-5B3B-92B4-5667-6DE0D0C9D60A}"/>
              </a:ext>
            </a:extLst>
          </p:cNvPr>
          <p:cNvSpPr txBox="1"/>
          <p:nvPr/>
        </p:nvSpPr>
        <p:spPr>
          <a:xfrm>
            <a:off x="3322022" y="2863658"/>
            <a:ext cx="277056" cy="707886"/>
          </a:xfrm>
          <a:prstGeom prst="rect">
            <a:avLst/>
          </a:prstGeom>
          <a:noFill/>
        </p:spPr>
        <p:txBody>
          <a:bodyPr wrap="square" rtlCol="0">
            <a:spAutoFit/>
          </a:bodyPr>
          <a:lstStyle/>
          <a:p>
            <a:pPr algn="ctr"/>
            <a:r>
              <a:rPr lang="en-US" sz="4000" b="1" dirty="0">
                <a:solidFill>
                  <a:srgbClr val="002060"/>
                </a:solidFill>
                <a:latin typeface="+mj-lt"/>
                <a:cs typeface="Arial" panose="020B0604020202020204" pitchFamily="34" charset="0"/>
              </a:rPr>
              <a:t>5</a:t>
            </a:r>
          </a:p>
        </p:txBody>
      </p:sp>
      <p:cxnSp>
        <p:nvCxnSpPr>
          <p:cNvPr id="8" name="PHẠM DUYÊN 5 - 9Slide.vn">
            <a:extLst>
              <a:ext uri="{FF2B5EF4-FFF2-40B4-BE49-F238E27FC236}">
                <a16:creationId xmlns:a16="http://schemas.microsoft.com/office/drawing/2014/main" id="{D6035949-DC5F-33F9-CF17-4414F9EE5C2B}"/>
              </a:ext>
            </a:extLst>
          </p:cNvPr>
          <p:cNvCxnSpPr>
            <a:cxnSpLocks/>
          </p:cNvCxnSpPr>
          <p:nvPr/>
        </p:nvCxnSpPr>
        <p:spPr>
          <a:xfrm>
            <a:off x="3193387" y="2463370"/>
            <a:ext cx="0" cy="1015599"/>
          </a:xfrm>
          <a:prstGeom prst="line">
            <a:avLst/>
          </a:prstGeom>
          <a:ln w="381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10" name="PHẠM DUYÊN 6 - 9Slide.vn">
            <a:extLst>
              <a:ext uri="{FF2B5EF4-FFF2-40B4-BE49-F238E27FC236}">
                <a16:creationId xmlns:a16="http://schemas.microsoft.com/office/drawing/2014/main" id="{5C8244BC-C875-027B-13A0-7BC5F60FED2A}"/>
              </a:ext>
            </a:extLst>
          </p:cNvPr>
          <p:cNvCxnSpPr>
            <a:cxnSpLocks/>
          </p:cNvCxnSpPr>
          <p:nvPr/>
        </p:nvCxnSpPr>
        <p:spPr>
          <a:xfrm>
            <a:off x="3204122" y="2932824"/>
            <a:ext cx="1507305" cy="0"/>
          </a:xfrm>
          <a:prstGeom prst="line">
            <a:avLst/>
          </a:prstGeom>
          <a:ln w="381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sp>
        <p:nvSpPr>
          <p:cNvPr id="13" name="PHẠM DUYÊN 7 - 9Slide.vn">
            <a:extLst>
              <a:ext uri="{FF2B5EF4-FFF2-40B4-BE49-F238E27FC236}">
                <a16:creationId xmlns:a16="http://schemas.microsoft.com/office/drawing/2014/main" id="{25929B9A-6957-9743-66E2-237C675A60DF}"/>
              </a:ext>
            </a:extLst>
          </p:cNvPr>
          <p:cNvSpPr txBox="1"/>
          <p:nvPr/>
        </p:nvSpPr>
        <p:spPr>
          <a:xfrm>
            <a:off x="3350167" y="2294103"/>
            <a:ext cx="277056" cy="707886"/>
          </a:xfrm>
          <a:prstGeom prst="rect">
            <a:avLst/>
          </a:prstGeom>
          <a:noFill/>
        </p:spPr>
        <p:txBody>
          <a:bodyPr wrap="square" rtlCol="0">
            <a:spAutoFit/>
          </a:bodyPr>
          <a:lstStyle/>
          <a:p>
            <a:pPr algn="ctr"/>
            <a:r>
              <a:rPr lang="en-US" sz="4000" b="1">
                <a:solidFill>
                  <a:srgbClr val="002060"/>
                </a:solidFill>
                <a:latin typeface="+mj-lt"/>
                <a:cs typeface="Arial" panose="020B0604020202020204" pitchFamily="34" charset="0"/>
              </a:rPr>
              <a:t>4</a:t>
            </a:r>
          </a:p>
        </p:txBody>
      </p:sp>
      <p:sp>
        <p:nvSpPr>
          <p:cNvPr id="14" name="PHẠM DUYÊN 8 - 9Slide.vn">
            <a:extLst>
              <a:ext uri="{FF2B5EF4-FFF2-40B4-BE49-F238E27FC236}">
                <a16:creationId xmlns:a16="http://schemas.microsoft.com/office/drawing/2014/main" id="{69558543-E183-931E-7BFE-A1412B77EF7E}"/>
              </a:ext>
            </a:extLst>
          </p:cNvPr>
          <p:cNvSpPr txBox="1"/>
          <p:nvPr/>
        </p:nvSpPr>
        <p:spPr>
          <a:xfrm>
            <a:off x="2094338" y="2294103"/>
            <a:ext cx="285542" cy="707886"/>
          </a:xfrm>
          <a:prstGeom prst="rect">
            <a:avLst/>
          </a:prstGeom>
          <a:noFill/>
        </p:spPr>
        <p:txBody>
          <a:bodyPr wrap="square" rtlCol="0">
            <a:spAutoFit/>
          </a:bodyPr>
          <a:lstStyle/>
          <a:p>
            <a:pPr algn="ctr"/>
            <a:r>
              <a:rPr lang="en-US" sz="4000" b="1">
                <a:solidFill>
                  <a:srgbClr val="002060"/>
                </a:solidFill>
                <a:latin typeface="+mj-lt"/>
                <a:cs typeface="Arial" panose="020B0604020202020204" pitchFamily="34" charset="0"/>
              </a:rPr>
              <a:t>2</a:t>
            </a:r>
          </a:p>
        </p:txBody>
      </p:sp>
      <p:sp>
        <p:nvSpPr>
          <p:cNvPr id="16" name="PHẠM DUYÊN 9 - 9Slide.vn">
            <a:extLst>
              <a:ext uri="{FF2B5EF4-FFF2-40B4-BE49-F238E27FC236}">
                <a16:creationId xmlns:a16="http://schemas.microsoft.com/office/drawing/2014/main" id="{14EADA47-B7A8-942A-95AA-FC2B3E80BAEB}"/>
              </a:ext>
            </a:extLst>
          </p:cNvPr>
          <p:cNvSpPr txBox="1"/>
          <p:nvPr/>
        </p:nvSpPr>
        <p:spPr>
          <a:xfrm>
            <a:off x="2436076" y="2294103"/>
            <a:ext cx="285542" cy="707886"/>
          </a:xfrm>
          <a:prstGeom prst="rect">
            <a:avLst/>
          </a:prstGeom>
          <a:noFill/>
        </p:spPr>
        <p:txBody>
          <a:bodyPr wrap="square" rtlCol="0">
            <a:spAutoFit/>
          </a:bodyPr>
          <a:lstStyle/>
          <a:p>
            <a:pPr algn="ctr"/>
            <a:r>
              <a:rPr lang="en-US" sz="4000" b="1">
                <a:solidFill>
                  <a:srgbClr val="002060"/>
                </a:solidFill>
                <a:latin typeface="+mj-lt"/>
                <a:cs typeface="Arial" panose="020B0604020202020204" pitchFamily="34" charset="0"/>
              </a:rPr>
              <a:t>4</a:t>
            </a:r>
          </a:p>
        </p:txBody>
      </p:sp>
      <p:sp>
        <p:nvSpPr>
          <p:cNvPr id="17" name="PHẠM DUYÊN 10 - 9Slide.vn">
            <a:extLst>
              <a:ext uri="{FF2B5EF4-FFF2-40B4-BE49-F238E27FC236}">
                <a16:creationId xmlns:a16="http://schemas.microsoft.com/office/drawing/2014/main" id="{A03A8B02-982C-445A-3C0C-2D5ACC37636B}"/>
              </a:ext>
            </a:extLst>
          </p:cNvPr>
          <p:cNvSpPr txBox="1"/>
          <p:nvPr/>
        </p:nvSpPr>
        <p:spPr>
          <a:xfrm>
            <a:off x="2777815" y="2294103"/>
            <a:ext cx="285542" cy="707886"/>
          </a:xfrm>
          <a:prstGeom prst="rect">
            <a:avLst/>
          </a:prstGeom>
          <a:noFill/>
        </p:spPr>
        <p:txBody>
          <a:bodyPr wrap="square" rtlCol="0">
            <a:spAutoFit/>
          </a:bodyPr>
          <a:lstStyle/>
          <a:p>
            <a:pPr algn="ctr"/>
            <a:r>
              <a:rPr lang="en-US" sz="4000" b="1">
                <a:solidFill>
                  <a:srgbClr val="002060"/>
                </a:solidFill>
                <a:latin typeface="+mj-lt"/>
                <a:cs typeface="Arial" panose="020B0604020202020204" pitchFamily="34" charset="0"/>
              </a:rPr>
              <a:t>9</a:t>
            </a:r>
          </a:p>
        </p:txBody>
      </p:sp>
      <p:sp>
        <p:nvSpPr>
          <p:cNvPr id="18" name="PHẠM DUYÊN 11 - 9Slide.vn">
            <a:extLst>
              <a:ext uri="{FF2B5EF4-FFF2-40B4-BE49-F238E27FC236}">
                <a16:creationId xmlns:a16="http://schemas.microsoft.com/office/drawing/2014/main" id="{DFE74AE1-C376-DF27-4412-D438D84A251E}"/>
              </a:ext>
            </a:extLst>
          </p:cNvPr>
          <p:cNvSpPr txBox="1"/>
          <p:nvPr/>
        </p:nvSpPr>
        <p:spPr>
          <a:xfrm>
            <a:off x="1752600" y="2294103"/>
            <a:ext cx="285542" cy="707886"/>
          </a:xfrm>
          <a:prstGeom prst="rect">
            <a:avLst/>
          </a:prstGeom>
          <a:noFill/>
        </p:spPr>
        <p:txBody>
          <a:bodyPr wrap="square" rtlCol="0">
            <a:spAutoFit/>
          </a:bodyPr>
          <a:lstStyle/>
          <a:p>
            <a:pPr algn="ctr"/>
            <a:r>
              <a:rPr lang="en-US" sz="4000" b="1">
                <a:solidFill>
                  <a:srgbClr val="002060"/>
                </a:solidFill>
                <a:latin typeface="+mj-lt"/>
                <a:cs typeface="Arial" panose="020B0604020202020204" pitchFamily="34" charset="0"/>
              </a:rPr>
              <a:t>2</a:t>
            </a:r>
          </a:p>
        </p:txBody>
      </p:sp>
      <p:grpSp>
        <p:nvGrpSpPr>
          <p:cNvPr id="5" name="Group 4"/>
          <p:cNvGrpSpPr/>
          <p:nvPr/>
        </p:nvGrpSpPr>
        <p:grpSpPr>
          <a:xfrm>
            <a:off x="3806890" y="5334000"/>
            <a:ext cx="4578220" cy="708660"/>
            <a:chOff x="3806890" y="5334000"/>
            <a:chExt cx="4578220" cy="708660"/>
          </a:xfrm>
        </p:grpSpPr>
        <p:sp>
          <p:nvSpPr>
            <p:cNvPr id="19" name="PHẠM DUYÊN 12 - 9Slide.vn">
              <a:extLst>
                <a:ext uri="{FF2B5EF4-FFF2-40B4-BE49-F238E27FC236}">
                  <a16:creationId xmlns:a16="http://schemas.microsoft.com/office/drawing/2014/main" id="{9CA136B6-4E92-CD5E-2C68-7AD5B305A937}"/>
                </a:ext>
              </a:extLst>
            </p:cNvPr>
            <p:cNvSpPr/>
            <p:nvPr/>
          </p:nvSpPr>
          <p:spPr>
            <a:xfrm>
              <a:off x="3868331" y="5334000"/>
              <a:ext cx="4453331" cy="708660"/>
            </a:xfrm>
            <a:prstGeom prst="roundRect">
              <a:avLst>
                <a:gd name="adj" fmla="val 40049"/>
              </a:avLst>
            </a:prstGeom>
            <a:solidFill>
              <a:srgbClr val="FCDCA9"/>
            </a:solidFill>
            <a:ln w="28575">
              <a:noFill/>
              <a:prstDash val="lgDash"/>
            </a:ln>
            <a:effectLst>
              <a:outerShdw blurRad="50800" dist="38100" dir="5400000" algn="t" rotWithShape="0">
                <a:srgbClr val="FFABB5"/>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lumMod val="75000"/>
                    <a:lumOff val="2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0" name="PHẠM DUYÊN 13 - 9Slide.vn">
                  <a:extLst>
                    <a:ext uri="{FF2B5EF4-FFF2-40B4-BE49-F238E27FC236}">
                      <a16:creationId xmlns:a16="http://schemas.microsoft.com/office/drawing/2014/main" id="{A62FB62E-BFC1-34BB-1360-56BB467A66FA}"/>
                    </a:ext>
                  </a:extLst>
                </p:cNvPr>
                <p:cNvSpPr txBox="1"/>
                <p:nvPr/>
              </p:nvSpPr>
              <p:spPr>
                <a:xfrm>
                  <a:off x="3806890" y="5395943"/>
                  <a:ext cx="4578220" cy="584775"/>
                </a:xfrm>
                <a:prstGeom prst="rect">
                  <a:avLst/>
                </a:prstGeom>
                <a:noFill/>
              </p:spPr>
              <p:txBody>
                <a:bodyPr wrap="square" rtlCol="0">
                  <a:spAutoFit/>
                </a:bodyPr>
                <a:lstStyle/>
                <a:p>
                  <a:pPr algn="ctr"/>
                  <a:r>
                    <a:rPr lang="en-US" sz="3200" b="1">
                      <a:solidFill>
                        <a:srgbClr val="AE4B24"/>
                      </a:solidFill>
                      <a:latin typeface="Cambria" panose="02040503050406030204" pitchFamily="18" charset="0"/>
                      <a:ea typeface="Cambria" panose="02040503050406030204" pitchFamily="18" charset="0"/>
                      <a:cs typeface="Arial" panose="020B0604020202020204" pitchFamily="34" charset="0"/>
                    </a:rPr>
                    <a:t>2 249 </a:t>
                  </a:r>
                  <a14:m>
                    <m:oMath xmlns:m="http://schemas.openxmlformats.org/officeDocument/2006/math">
                      <m:r>
                        <a:rPr lang="en-US" sz="3200" b="1" i="1">
                          <a:solidFill>
                            <a:srgbClr val="AE4B24"/>
                          </a:solidFill>
                          <a:latin typeface="Cambria Math" panose="02040503050406030204" pitchFamily="18" charset="0"/>
                          <a:ea typeface="Cambria Math" panose="02040503050406030204" pitchFamily="18" charset="0"/>
                          <a:cs typeface="Arial" panose="020B0604020202020204" pitchFamily="34" charset="0"/>
                        </a:rPr>
                        <m:t>:</m:t>
                      </m:r>
                    </m:oMath>
                  </a14:m>
                  <a:r>
                    <a:rPr lang="en-US" sz="3200" b="1">
                      <a:solidFill>
                        <a:srgbClr val="AE4B24"/>
                      </a:solidFill>
                      <a:latin typeface="Cambria" panose="02040503050406030204" pitchFamily="18" charset="0"/>
                      <a:ea typeface="Cambria" panose="02040503050406030204" pitchFamily="18" charset="0"/>
                      <a:cs typeface="Arial" panose="020B0604020202020204" pitchFamily="34" charset="0"/>
                    </a:rPr>
                    <a:t> 4 =  </a:t>
                  </a:r>
                  <a:r>
                    <a:rPr lang="en-US" sz="3200" b="1">
                      <a:solidFill>
                        <a:srgbClr val="0070C0"/>
                      </a:solidFill>
                      <a:latin typeface="Cambria" panose="02040503050406030204" pitchFamily="18" charset="0"/>
                      <a:ea typeface="Cambria" panose="02040503050406030204" pitchFamily="18" charset="0"/>
                      <a:cs typeface="Arial" panose="020B0604020202020204" pitchFamily="34" charset="0"/>
                    </a:rPr>
                    <a:t>562 (dư 1)</a:t>
                  </a:r>
                </a:p>
              </p:txBody>
            </p:sp>
          </mc:Choice>
          <mc:Fallback xmlns="">
            <p:sp>
              <p:nvSpPr>
                <p:cNvPr id="20" name="PHẠM DUYÊN 13 - 9Slide.vn">
                  <a:extLst>
                    <a:ext uri="{FF2B5EF4-FFF2-40B4-BE49-F238E27FC236}">
                      <a16:creationId xmlns:a16="http://schemas.microsoft.com/office/drawing/2014/main" id="{A62FB62E-BFC1-34BB-1360-56BB467A66FA}"/>
                    </a:ext>
                  </a:extLst>
                </p:cNvPr>
                <p:cNvSpPr txBox="1">
                  <a:spLocks noRot="1" noChangeAspect="1" noMove="1" noResize="1" noEditPoints="1" noAdjustHandles="1" noChangeArrowheads="1" noChangeShapeType="1" noTextEdit="1"/>
                </p:cNvSpPr>
                <p:nvPr/>
              </p:nvSpPr>
              <p:spPr>
                <a:xfrm>
                  <a:off x="3806890" y="5395943"/>
                  <a:ext cx="4578220" cy="584775"/>
                </a:xfrm>
                <a:prstGeom prst="rect">
                  <a:avLst/>
                </a:prstGeom>
                <a:blipFill>
                  <a:blip r:embed="rId5"/>
                  <a:stretch>
                    <a:fillRect l="-266" t="-13542" r="-133" b="-33333"/>
                  </a:stretch>
                </a:blipFill>
              </p:spPr>
              <p:txBody>
                <a:bodyPr/>
                <a:lstStyle/>
                <a:p>
                  <a:r>
                    <a:rPr lang="en-US">
                      <a:noFill/>
                    </a:rPr>
                    <a:t> </a:t>
                  </a:r>
                </a:p>
              </p:txBody>
            </p:sp>
          </mc:Fallback>
        </mc:AlternateContent>
      </p:grpSp>
      <p:sp>
        <p:nvSpPr>
          <p:cNvPr id="21" name="PHẠM DUYÊN 14 - 9Slide.vn">
            <a:extLst>
              <a:ext uri="{FF2B5EF4-FFF2-40B4-BE49-F238E27FC236}">
                <a16:creationId xmlns:a16="http://schemas.microsoft.com/office/drawing/2014/main" id="{524FD0CB-DBC3-2775-2C96-E0ED3968ECFD}"/>
              </a:ext>
            </a:extLst>
          </p:cNvPr>
          <p:cNvSpPr txBox="1"/>
          <p:nvPr/>
        </p:nvSpPr>
        <p:spPr>
          <a:xfrm>
            <a:off x="3660720" y="2863658"/>
            <a:ext cx="277056" cy="707886"/>
          </a:xfrm>
          <a:prstGeom prst="rect">
            <a:avLst/>
          </a:prstGeom>
          <a:noFill/>
        </p:spPr>
        <p:txBody>
          <a:bodyPr wrap="square" rtlCol="0">
            <a:spAutoFit/>
          </a:bodyPr>
          <a:lstStyle/>
          <a:p>
            <a:pPr algn="ctr"/>
            <a:r>
              <a:rPr lang="en-US" sz="4000" b="1" dirty="0">
                <a:solidFill>
                  <a:srgbClr val="002060"/>
                </a:solidFill>
                <a:latin typeface="+mj-lt"/>
                <a:cs typeface="Arial" panose="020B0604020202020204" pitchFamily="34" charset="0"/>
              </a:rPr>
              <a:t>6</a:t>
            </a:r>
          </a:p>
        </p:txBody>
      </p:sp>
      <p:sp>
        <p:nvSpPr>
          <p:cNvPr id="23" name="PHẠM DUYÊN 15 - 9Slide.vn">
            <a:extLst>
              <a:ext uri="{FF2B5EF4-FFF2-40B4-BE49-F238E27FC236}">
                <a16:creationId xmlns:a16="http://schemas.microsoft.com/office/drawing/2014/main" id="{9D035A68-7B27-B25F-C2FE-73A554C17830}"/>
              </a:ext>
            </a:extLst>
          </p:cNvPr>
          <p:cNvSpPr txBox="1"/>
          <p:nvPr/>
        </p:nvSpPr>
        <p:spPr>
          <a:xfrm>
            <a:off x="2094338" y="2863658"/>
            <a:ext cx="285542" cy="707886"/>
          </a:xfrm>
          <a:prstGeom prst="rect">
            <a:avLst/>
          </a:prstGeom>
          <a:noFill/>
        </p:spPr>
        <p:txBody>
          <a:bodyPr wrap="square" rtlCol="0">
            <a:spAutoFit/>
          </a:bodyPr>
          <a:lstStyle/>
          <a:p>
            <a:pPr algn="ctr"/>
            <a:r>
              <a:rPr lang="en-US" sz="4000" b="1" dirty="0">
                <a:solidFill>
                  <a:srgbClr val="002060"/>
                </a:solidFill>
                <a:latin typeface="+mj-lt"/>
                <a:cs typeface="Arial" panose="020B0604020202020204" pitchFamily="34" charset="0"/>
              </a:rPr>
              <a:t>2</a:t>
            </a:r>
          </a:p>
        </p:txBody>
      </p:sp>
      <p:sp>
        <p:nvSpPr>
          <p:cNvPr id="27" name="PHẠM DUYÊN 16 - 9Slide.vn">
            <a:extLst>
              <a:ext uri="{FF2B5EF4-FFF2-40B4-BE49-F238E27FC236}">
                <a16:creationId xmlns:a16="http://schemas.microsoft.com/office/drawing/2014/main" id="{801D9121-3650-A0CC-E22A-253D00E827C9}"/>
              </a:ext>
            </a:extLst>
          </p:cNvPr>
          <p:cNvSpPr txBox="1"/>
          <p:nvPr/>
        </p:nvSpPr>
        <p:spPr>
          <a:xfrm>
            <a:off x="3999418" y="2863658"/>
            <a:ext cx="277056" cy="707886"/>
          </a:xfrm>
          <a:prstGeom prst="rect">
            <a:avLst/>
          </a:prstGeom>
          <a:noFill/>
        </p:spPr>
        <p:txBody>
          <a:bodyPr wrap="square" rtlCol="0">
            <a:spAutoFit/>
          </a:bodyPr>
          <a:lstStyle/>
          <a:p>
            <a:pPr algn="ctr"/>
            <a:r>
              <a:rPr lang="en-US" sz="4000" b="1" dirty="0">
                <a:solidFill>
                  <a:srgbClr val="002060"/>
                </a:solidFill>
                <a:latin typeface="+mj-lt"/>
                <a:cs typeface="Arial" panose="020B0604020202020204" pitchFamily="34" charset="0"/>
              </a:rPr>
              <a:t>2</a:t>
            </a:r>
          </a:p>
        </p:txBody>
      </p:sp>
      <p:sp>
        <p:nvSpPr>
          <p:cNvPr id="31" name="PHẠM DUYÊN 17 - 9Slide.vn">
            <a:extLst>
              <a:ext uri="{FF2B5EF4-FFF2-40B4-BE49-F238E27FC236}">
                <a16:creationId xmlns:a16="http://schemas.microsoft.com/office/drawing/2014/main" id="{C2C56202-175D-2E12-F797-815F825BE707}"/>
              </a:ext>
            </a:extLst>
          </p:cNvPr>
          <p:cNvSpPr txBox="1"/>
          <p:nvPr/>
        </p:nvSpPr>
        <p:spPr>
          <a:xfrm>
            <a:off x="2433878" y="2863658"/>
            <a:ext cx="285542" cy="707886"/>
          </a:xfrm>
          <a:prstGeom prst="rect">
            <a:avLst/>
          </a:prstGeom>
          <a:noFill/>
        </p:spPr>
        <p:txBody>
          <a:bodyPr wrap="square" rtlCol="0">
            <a:spAutoFit/>
          </a:bodyPr>
          <a:lstStyle/>
          <a:p>
            <a:pPr algn="ctr"/>
            <a:r>
              <a:rPr lang="en-US" sz="4000" b="1" dirty="0">
                <a:solidFill>
                  <a:srgbClr val="002060"/>
                </a:solidFill>
                <a:latin typeface="+mj-lt"/>
                <a:cs typeface="Arial" panose="020B0604020202020204" pitchFamily="34" charset="0"/>
              </a:rPr>
              <a:t>4</a:t>
            </a:r>
          </a:p>
        </p:txBody>
      </p:sp>
      <p:sp>
        <p:nvSpPr>
          <p:cNvPr id="32" name="PHẠM DUYÊN 18 - 9Slide.vn">
            <a:extLst>
              <a:ext uri="{FF2B5EF4-FFF2-40B4-BE49-F238E27FC236}">
                <a16:creationId xmlns:a16="http://schemas.microsoft.com/office/drawing/2014/main" id="{3A0A1C46-818C-AF8A-10BC-9B5BE5516F1D}"/>
              </a:ext>
            </a:extLst>
          </p:cNvPr>
          <p:cNvSpPr txBox="1"/>
          <p:nvPr/>
        </p:nvSpPr>
        <p:spPr>
          <a:xfrm>
            <a:off x="2433878" y="3483114"/>
            <a:ext cx="277056" cy="707886"/>
          </a:xfrm>
          <a:prstGeom prst="rect">
            <a:avLst/>
          </a:prstGeom>
          <a:noFill/>
        </p:spPr>
        <p:txBody>
          <a:bodyPr wrap="square" rtlCol="0">
            <a:spAutoFit/>
          </a:bodyPr>
          <a:lstStyle/>
          <a:p>
            <a:pPr algn="ctr"/>
            <a:r>
              <a:rPr lang="en-US" sz="4000" b="1" dirty="0">
                <a:solidFill>
                  <a:srgbClr val="002060"/>
                </a:solidFill>
                <a:latin typeface="+mj-lt"/>
                <a:cs typeface="Arial" panose="020B0604020202020204" pitchFamily="34" charset="0"/>
              </a:rPr>
              <a:t>0</a:t>
            </a:r>
          </a:p>
        </p:txBody>
      </p:sp>
      <p:sp>
        <p:nvSpPr>
          <p:cNvPr id="33" name="PHẠM DUYÊN 19 - 9Slide.vn">
            <a:extLst>
              <a:ext uri="{FF2B5EF4-FFF2-40B4-BE49-F238E27FC236}">
                <a16:creationId xmlns:a16="http://schemas.microsoft.com/office/drawing/2014/main" id="{0D712F6F-4AA1-50B6-9CBE-F1A6EFE004E3}"/>
              </a:ext>
            </a:extLst>
          </p:cNvPr>
          <p:cNvSpPr txBox="1"/>
          <p:nvPr/>
        </p:nvSpPr>
        <p:spPr>
          <a:xfrm>
            <a:off x="2777815" y="3483114"/>
            <a:ext cx="285542" cy="707886"/>
          </a:xfrm>
          <a:prstGeom prst="rect">
            <a:avLst/>
          </a:prstGeom>
          <a:noFill/>
        </p:spPr>
        <p:txBody>
          <a:bodyPr wrap="square" rtlCol="0">
            <a:spAutoFit/>
          </a:bodyPr>
          <a:lstStyle/>
          <a:p>
            <a:pPr algn="ctr"/>
            <a:r>
              <a:rPr lang="en-US" sz="4000" b="1" dirty="0">
                <a:solidFill>
                  <a:srgbClr val="002060"/>
                </a:solidFill>
                <a:latin typeface="+mj-lt"/>
                <a:cs typeface="Arial" panose="020B0604020202020204" pitchFamily="34" charset="0"/>
              </a:rPr>
              <a:t>9</a:t>
            </a:r>
          </a:p>
        </p:txBody>
      </p:sp>
      <p:sp>
        <p:nvSpPr>
          <p:cNvPr id="35" name="PHẠM DUYÊN 20 - 9Slide.vn">
            <a:extLst>
              <a:ext uri="{FF2B5EF4-FFF2-40B4-BE49-F238E27FC236}">
                <a16:creationId xmlns:a16="http://schemas.microsoft.com/office/drawing/2014/main" id="{2B802B23-C9FE-DF1D-CD73-BE31292BA7AB}"/>
              </a:ext>
            </a:extLst>
          </p:cNvPr>
          <p:cNvSpPr txBox="1"/>
          <p:nvPr/>
        </p:nvSpPr>
        <p:spPr>
          <a:xfrm>
            <a:off x="2777815" y="4092714"/>
            <a:ext cx="277056" cy="707886"/>
          </a:xfrm>
          <a:prstGeom prst="rect">
            <a:avLst/>
          </a:prstGeom>
          <a:noFill/>
        </p:spPr>
        <p:txBody>
          <a:bodyPr wrap="square" rtlCol="0">
            <a:spAutoFit/>
          </a:bodyPr>
          <a:lstStyle/>
          <a:p>
            <a:pPr algn="ctr"/>
            <a:r>
              <a:rPr lang="en-US" sz="4000" b="1" dirty="0">
                <a:solidFill>
                  <a:srgbClr val="002060"/>
                </a:solidFill>
                <a:latin typeface="+mj-lt"/>
                <a:cs typeface="Arial" panose="020B0604020202020204" pitchFamily="34" charset="0"/>
              </a:rPr>
              <a:t>1</a:t>
            </a:r>
          </a:p>
        </p:txBody>
      </p:sp>
      <p:sp>
        <p:nvSpPr>
          <p:cNvPr id="40" name="PHẠM DUYÊN 21 - 9Slide.vn">
            <a:extLst>
              <a:ext uri="{FF2B5EF4-FFF2-40B4-BE49-F238E27FC236}">
                <a16:creationId xmlns:a16="http://schemas.microsoft.com/office/drawing/2014/main" id="{ACAC2666-B93E-F574-AFE0-622E0CB0338C}"/>
              </a:ext>
            </a:extLst>
          </p:cNvPr>
          <p:cNvSpPr/>
          <p:nvPr/>
        </p:nvSpPr>
        <p:spPr>
          <a:xfrm>
            <a:off x="5791200" y="2077407"/>
            <a:ext cx="136537" cy="136537"/>
          </a:xfrm>
          <a:prstGeom prst="ellipse">
            <a:avLst/>
          </a:prstGeom>
          <a:solidFill>
            <a:srgbClr val="E66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1" name="PHẠM DUYÊN 22 - 9Slide.vn">
            <a:extLst>
              <a:ext uri="{FF2B5EF4-FFF2-40B4-BE49-F238E27FC236}">
                <a16:creationId xmlns:a16="http://schemas.microsoft.com/office/drawing/2014/main" id="{6AE31221-2884-D95D-B838-4D6881C5071A}"/>
              </a:ext>
            </a:extLst>
          </p:cNvPr>
          <p:cNvSpPr txBox="1"/>
          <p:nvPr/>
        </p:nvSpPr>
        <p:spPr>
          <a:xfrm>
            <a:off x="6035484" y="1905000"/>
            <a:ext cx="3283271" cy="461665"/>
          </a:xfrm>
          <a:prstGeom prst="rect">
            <a:avLst/>
          </a:prstGeom>
          <a:noFill/>
        </p:spPr>
        <p:txBody>
          <a:bodyPr wrap="none" rtlCol="0">
            <a:spAutoFit/>
          </a:bodyPr>
          <a:lstStyle>
            <a:defPPr>
              <a:defRPr lang="en-US"/>
            </a:defPPr>
            <a:lvl1pPr>
              <a:defRPr sz="4400" spc="-60"/>
            </a:lvl1pPr>
          </a:lstStyle>
          <a:p>
            <a:r>
              <a:rPr lang="en-US" sz="2400" spc="-40" dirty="0"/>
              <a:t>22 chia 4 </a:t>
            </a:r>
            <a:r>
              <a:rPr lang="en-US" sz="2400" spc="-40" dirty="0" err="1"/>
              <a:t>được</a:t>
            </a:r>
            <a:r>
              <a:rPr lang="en-US" sz="2400" spc="-40" dirty="0"/>
              <a:t> 5, </a:t>
            </a:r>
            <a:r>
              <a:rPr lang="en-US" sz="2400" spc="-40" dirty="0" err="1"/>
              <a:t>viết</a:t>
            </a:r>
            <a:r>
              <a:rPr lang="en-US" sz="2400" spc="-40" dirty="0"/>
              <a:t> 5.</a:t>
            </a:r>
          </a:p>
        </p:txBody>
      </p:sp>
      <p:sp>
        <p:nvSpPr>
          <p:cNvPr id="51" name="PHẠM DUYÊN 23 - 9Slide.vn">
            <a:extLst>
              <a:ext uri="{FF2B5EF4-FFF2-40B4-BE49-F238E27FC236}">
                <a16:creationId xmlns:a16="http://schemas.microsoft.com/office/drawing/2014/main" id="{6404D86B-F4CE-E4DF-7EE6-DA184B9DE5EC}"/>
              </a:ext>
            </a:extLst>
          </p:cNvPr>
          <p:cNvSpPr txBox="1"/>
          <p:nvPr/>
        </p:nvSpPr>
        <p:spPr>
          <a:xfrm>
            <a:off x="6035484" y="2328821"/>
            <a:ext cx="4987263" cy="461665"/>
          </a:xfrm>
          <a:prstGeom prst="rect">
            <a:avLst/>
          </a:prstGeom>
          <a:noFill/>
        </p:spPr>
        <p:txBody>
          <a:bodyPr wrap="none" rtlCol="0">
            <a:spAutoFit/>
          </a:bodyPr>
          <a:lstStyle>
            <a:defPPr>
              <a:defRPr lang="en-US"/>
            </a:defPPr>
            <a:lvl1pPr>
              <a:defRPr sz="4400" spc="-60"/>
            </a:lvl1pPr>
          </a:lstStyle>
          <a:p>
            <a:r>
              <a:rPr lang="en-US" sz="2400" spc="-40" dirty="0"/>
              <a:t>5 </a:t>
            </a:r>
            <a:r>
              <a:rPr lang="en-US" sz="2400" spc="-40" dirty="0" err="1"/>
              <a:t>nhân</a:t>
            </a:r>
            <a:r>
              <a:rPr lang="en-US" sz="2400" spc="-40" dirty="0"/>
              <a:t> 4 </a:t>
            </a:r>
            <a:r>
              <a:rPr lang="en-US" sz="2400" spc="-40" dirty="0" err="1"/>
              <a:t>bằng</a:t>
            </a:r>
            <a:r>
              <a:rPr lang="en-US" sz="2400" spc="-40" dirty="0"/>
              <a:t> 20; 22 </a:t>
            </a:r>
            <a:r>
              <a:rPr lang="en-US" sz="2400" spc="-40" dirty="0" err="1"/>
              <a:t>trừ</a:t>
            </a:r>
            <a:r>
              <a:rPr lang="en-US" sz="2400" spc="-40" dirty="0"/>
              <a:t> 20 </a:t>
            </a:r>
            <a:r>
              <a:rPr lang="en-US" sz="2400" spc="-40" dirty="0" err="1"/>
              <a:t>bằng</a:t>
            </a:r>
            <a:r>
              <a:rPr lang="en-US" sz="2400" spc="-40" dirty="0"/>
              <a:t> 2.</a:t>
            </a:r>
          </a:p>
        </p:txBody>
      </p:sp>
      <p:sp>
        <p:nvSpPr>
          <p:cNvPr id="52" name="PHẠM DUYÊN 24 - 9Slide.vn">
            <a:extLst>
              <a:ext uri="{FF2B5EF4-FFF2-40B4-BE49-F238E27FC236}">
                <a16:creationId xmlns:a16="http://schemas.microsoft.com/office/drawing/2014/main" id="{6FCFA1D6-EAC6-FCD8-0585-C33D678F93E2}"/>
              </a:ext>
            </a:extLst>
          </p:cNvPr>
          <p:cNvSpPr/>
          <p:nvPr/>
        </p:nvSpPr>
        <p:spPr>
          <a:xfrm>
            <a:off x="5791200" y="3210758"/>
            <a:ext cx="136537" cy="136537"/>
          </a:xfrm>
          <a:prstGeom prst="ellipse">
            <a:avLst/>
          </a:prstGeom>
          <a:solidFill>
            <a:srgbClr val="E66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9" name="PHẠM DUYÊN 25 - 9Slide.vn">
            <a:extLst>
              <a:ext uri="{FF2B5EF4-FFF2-40B4-BE49-F238E27FC236}">
                <a16:creationId xmlns:a16="http://schemas.microsoft.com/office/drawing/2014/main" id="{C57E80B2-DAF2-CF5C-DB4C-DB9AACF318BB}"/>
              </a:ext>
            </a:extLst>
          </p:cNvPr>
          <p:cNvSpPr txBox="1"/>
          <p:nvPr/>
        </p:nvSpPr>
        <p:spPr>
          <a:xfrm>
            <a:off x="6035484" y="3038351"/>
            <a:ext cx="5275803" cy="461665"/>
          </a:xfrm>
          <a:prstGeom prst="rect">
            <a:avLst/>
          </a:prstGeom>
          <a:noFill/>
        </p:spPr>
        <p:txBody>
          <a:bodyPr wrap="none" rtlCol="0">
            <a:spAutoFit/>
          </a:bodyPr>
          <a:lstStyle>
            <a:defPPr>
              <a:defRPr lang="en-US"/>
            </a:defPPr>
            <a:lvl1pPr>
              <a:defRPr sz="4400" spc="-60"/>
            </a:lvl1pPr>
          </a:lstStyle>
          <a:p>
            <a:r>
              <a:rPr lang="en-US" sz="2400" spc="-40" dirty="0" err="1"/>
              <a:t>Hạ</a:t>
            </a:r>
            <a:r>
              <a:rPr lang="en-US" sz="2400" spc="-40" dirty="0"/>
              <a:t> 4; </a:t>
            </a:r>
            <a:r>
              <a:rPr lang="en-US" sz="2400" spc="-40" dirty="0" err="1"/>
              <a:t>được</a:t>
            </a:r>
            <a:r>
              <a:rPr lang="en-US" sz="2400" spc="-40" dirty="0"/>
              <a:t> 24; 24 chia 4 </a:t>
            </a:r>
            <a:r>
              <a:rPr lang="en-US" sz="2400" spc="-40" dirty="0" err="1"/>
              <a:t>được</a:t>
            </a:r>
            <a:r>
              <a:rPr lang="en-US" sz="2400" spc="-40" dirty="0"/>
              <a:t> 6, </a:t>
            </a:r>
            <a:r>
              <a:rPr lang="en-US" sz="2400" spc="-40" dirty="0" err="1"/>
              <a:t>viết</a:t>
            </a:r>
            <a:r>
              <a:rPr lang="en-US" sz="2400" spc="-40" dirty="0"/>
              <a:t> 6.</a:t>
            </a:r>
          </a:p>
        </p:txBody>
      </p:sp>
      <p:sp>
        <p:nvSpPr>
          <p:cNvPr id="60" name="PHẠM DUYÊN 26 - 9Slide.vn">
            <a:extLst>
              <a:ext uri="{FF2B5EF4-FFF2-40B4-BE49-F238E27FC236}">
                <a16:creationId xmlns:a16="http://schemas.microsoft.com/office/drawing/2014/main" id="{207A47AC-6B27-0545-0A41-CAD8F7DBE9E2}"/>
              </a:ext>
            </a:extLst>
          </p:cNvPr>
          <p:cNvSpPr txBox="1"/>
          <p:nvPr/>
        </p:nvSpPr>
        <p:spPr>
          <a:xfrm>
            <a:off x="6035484" y="3484795"/>
            <a:ext cx="4968027" cy="461665"/>
          </a:xfrm>
          <a:prstGeom prst="rect">
            <a:avLst/>
          </a:prstGeom>
          <a:noFill/>
        </p:spPr>
        <p:txBody>
          <a:bodyPr wrap="none" rtlCol="0">
            <a:spAutoFit/>
          </a:bodyPr>
          <a:lstStyle>
            <a:defPPr>
              <a:defRPr lang="en-US"/>
            </a:defPPr>
            <a:lvl1pPr>
              <a:defRPr sz="4400" spc="-60"/>
            </a:lvl1pPr>
          </a:lstStyle>
          <a:p>
            <a:r>
              <a:rPr lang="en-US" sz="2400" spc="-40" dirty="0"/>
              <a:t>6 </a:t>
            </a:r>
            <a:r>
              <a:rPr lang="en-US" sz="2400" spc="-40" dirty="0" err="1"/>
              <a:t>nhân</a:t>
            </a:r>
            <a:r>
              <a:rPr lang="en-US" sz="2400" spc="-40" dirty="0"/>
              <a:t> 4 </a:t>
            </a:r>
            <a:r>
              <a:rPr lang="en-US" sz="2400" spc="-40" dirty="0" err="1"/>
              <a:t>bằng</a:t>
            </a:r>
            <a:r>
              <a:rPr lang="en-US" sz="2400" spc="-40" dirty="0"/>
              <a:t> 24; 24 </a:t>
            </a:r>
            <a:r>
              <a:rPr lang="en-US" sz="2400" spc="-40" dirty="0" err="1"/>
              <a:t>trừ</a:t>
            </a:r>
            <a:r>
              <a:rPr lang="en-US" sz="2400" spc="-40" dirty="0"/>
              <a:t> 24 </a:t>
            </a:r>
            <a:r>
              <a:rPr lang="en-US" sz="2400" spc="-40" dirty="0" err="1"/>
              <a:t>bằng</a:t>
            </a:r>
            <a:r>
              <a:rPr lang="en-US" sz="2400" spc="-40" dirty="0"/>
              <a:t> 0.</a:t>
            </a:r>
          </a:p>
        </p:txBody>
      </p:sp>
      <p:sp>
        <p:nvSpPr>
          <p:cNvPr id="61" name="PHẠM DUYÊN 27 - 9Slide.vn">
            <a:extLst>
              <a:ext uri="{FF2B5EF4-FFF2-40B4-BE49-F238E27FC236}">
                <a16:creationId xmlns:a16="http://schemas.microsoft.com/office/drawing/2014/main" id="{98D7ECEA-5069-8278-E111-4D5292F7A232}"/>
              </a:ext>
            </a:extLst>
          </p:cNvPr>
          <p:cNvSpPr/>
          <p:nvPr/>
        </p:nvSpPr>
        <p:spPr>
          <a:xfrm>
            <a:off x="5791200" y="4344110"/>
            <a:ext cx="136537" cy="136537"/>
          </a:xfrm>
          <a:prstGeom prst="ellipse">
            <a:avLst/>
          </a:prstGeom>
          <a:solidFill>
            <a:srgbClr val="E66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2" name="PHẠM DUYÊN 28 - 9Slide.vn">
            <a:extLst>
              <a:ext uri="{FF2B5EF4-FFF2-40B4-BE49-F238E27FC236}">
                <a16:creationId xmlns:a16="http://schemas.microsoft.com/office/drawing/2014/main" id="{897B7F8E-57EF-0A84-39EA-B357D69C88BF}"/>
              </a:ext>
            </a:extLst>
          </p:cNvPr>
          <p:cNvSpPr txBox="1"/>
          <p:nvPr/>
        </p:nvSpPr>
        <p:spPr>
          <a:xfrm>
            <a:off x="6035484" y="4171703"/>
            <a:ext cx="3594254" cy="461665"/>
          </a:xfrm>
          <a:prstGeom prst="rect">
            <a:avLst/>
          </a:prstGeom>
          <a:noFill/>
        </p:spPr>
        <p:txBody>
          <a:bodyPr wrap="none" rtlCol="0">
            <a:spAutoFit/>
          </a:bodyPr>
          <a:lstStyle>
            <a:defPPr>
              <a:defRPr lang="en-US"/>
            </a:defPPr>
            <a:lvl1pPr>
              <a:defRPr sz="4400" spc="-60"/>
            </a:lvl1pPr>
          </a:lstStyle>
          <a:p>
            <a:r>
              <a:rPr lang="en-US" sz="2400" spc="-120" dirty="0" err="1"/>
              <a:t>Hạ</a:t>
            </a:r>
            <a:r>
              <a:rPr lang="en-US" sz="2400" spc="-120" dirty="0"/>
              <a:t> 9; 9 chia 4 </a:t>
            </a:r>
            <a:r>
              <a:rPr lang="en-US" sz="2400" spc="-120" dirty="0" err="1"/>
              <a:t>được</a:t>
            </a:r>
            <a:r>
              <a:rPr lang="en-US" sz="2400" spc="-120" dirty="0"/>
              <a:t> 2, </a:t>
            </a:r>
            <a:r>
              <a:rPr lang="en-US" sz="2400" spc="-120" dirty="0" err="1"/>
              <a:t>viết</a:t>
            </a:r>
            <a:r>
              <a:rPr lang="en-US" sz="2400" spc="-120" dirty="0"/>
              <a:t> 2.</a:t>
            </a:r>
          </a:p>
        </p:txBody>
      </p:sp>
      <p:sp>
        <p:nvSpPr>
          <p:cNvPr id="63" name="PHẠM DUYÊN 29 - 9Slide.vn">
            <a:extLst>
              <a:ext uri="{FF2B5EF4-FFF2-40B4-BE49-F238E27FC236}">
                <a16:creationId xmlns:a16="http://schemas.microsoft.com/office/drawing/2014/main" id="{E69CB31B-0D8B-B243-2DBC-A34640501618}"/>
              </a:ext>
            </a:extLst>
          </p:cNvPr>
          <p:cNvSpPr txBox="1"/>
          <p:nvPr/>
        </p:nvSpPr>
        <p:spPr>
          <a:xfrm>
            <a:off x="6035484" y="4640769"/>
            <a:ext cx="4403128" cy="461665"/>
          </a:xfrm>
          <a:prstGeom prst="rect">
            <a:avLst/>
          </a:prstGeom>
          <a:noFill/>
        </p:spPr>
        <p:txBody>
          <a:bodyPr wrap="none" rtlCol="0">
            <a:spAutoFit/>
          </a:bodyPr>
          <a:lstStyle>
            <a:defPPr>
              <a:defRPr lang="en-US"/>
            </a:defPPr>
            <a:lvl1pPr>
              <a:defRPr sz="4400" spc="-60"/>
            </a:lvl1pPr>
          </a:lstStyle>
          <a:p>
            <a:r>
              <a:rPr lang="en-US" sz="2400" spc="-40" dirty="0"/>
              <a:t>2 </a:t>
            </a:r>
            <a:r>
              <a:rPr lang="en-US" sz="2400" spc="-40" dirty="0" err="1"/>
              <a:t>nhân</a:t>
            </a:r>
            <a:r>
              <a:rPr lang="en-US" sz="2400" spc="-40" dirty="0"/>
              <a:t> 4 </a:t>
            </a:r>
            <a:r>
              <a:rPr lang="en-US" sz="2400" spc="-40" dirty="0" err="1"/>
              <a:t>bằng</a:t>
            </a:r>
            <a:r>
              <a:rPr lang="en-US" sz="2400" spc="-40" dirty="0"/>
              <a:t> 8; 9 </a:t>
            </a:r>
            <a:r>
              <a:rPr lang="en-US" sz="2400" spc="-40" dirty="0" err="1"/>
              <a:t>trừ</a:t>
            </a:r>
            <a:r>
              <a:rPr lang="en-US" sz="2400" spc="-40" dirty="0"/>
              <a:t> 8 </a:t>
            </a:r>
            <a:r>
              <a:rPr lang="en-US" sz="2400" spc="-40" dirty="0" err="1"/>
              <a:t>bằng</a:t>
            </a:r>
            <a:r>
              <a:rPr lang="en-US" sz="2400" spc="-40" dirty="0"/>
              <a:t> 1.</a:t>
            </a:r>
          </a:p>
        </p:txBody>
      </p:sp>
      <p:sp>
        <p:nvSpPr>
          <p:cNvPr id="6" name="Rectangle 5">
            <a:extLst>
              <a:ext uri="{FF2B5EF4-FFF2-40B4-BE49-F238E27FC236}">
                <a16:creationId xmlns:a16="http://schemas.microsoft.com/office/drawing/2014/main" id="{CC0E446E-F0ED-BFE2-86BB-228B965BAE01}"/>
              </a:ext>
            </a:extLst>
          </p:cNvPr>
          <p:cNvSpPr/>
          <p:nvPr/>
        </p:nvSpPr>
        <p:spPr>
          <a:xfrm>
            <a:off x="-2057400" y="0"/>
            <a:ext cx="1752600" cy="2086142"/>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7473440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500"/>
                                        <p:tgtEl>
                                          <p:spTgt spid="4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500"/>
                                        <p:tgtEl>
                                          <p:spTgt spid="5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500"/>
                                        <p:tgtEl>
                                          <p:spTgt spid="3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fade">
                                      <p:cBhvr>
                                        <p:cTn id="66" dur="500"/>
                                        <p:tgtEl>
                                          <p:spTgt spid="52"/>
                                        </p:tgtEl>
                                      </p:cBhvr>
                                    </p:animEffect>
                                  </p:childTnLst>
                                </p:cTn>
                              </p:par>
                              <p:par>
                                <p:cTn id="67" presetID="10" presetClass="entr" presetSubtype="0" fill="hold" nodeType="withEffect">
                                  <p:stCondLst>
                                    <p:cond delay="0"/>
                                  </p:stCondLst>
                                  <p:childTnLst>
                                    <p:set>
                                      <p:cBhvr>
                                        <p:cTn id="68" dur="1" fill="hold">
                                          <p:stCondLst>
                                            <p:cond delay="0"/>
                                          </p:stCondLst>
                                        </p:cTn>
                                        <p:tgtEl>
                                          <p:spTgt spid="59">
                                            <p:txEl>
                                              <p:pRg st="0" end="0"/>
                                            </p:txEl>
                                          </p:spTgt>
                                        </p:tgtEl>
                                        <p:attrNameLst>
                                          <p:attrName>style.visibility</p:attrName>
                                        </p:attrNameLst>
                                      </p:cBhvr>
                                      <p:to>
                                        <p:strVal val="visible"/>
                                      </p:to>
                                    </p:set>
                                    <p:animEffect transition="in" filter="fade">
                                      <p:cBhvr>
                                        <p:cTn id="69" dur="500"/>
                                        <p:tgtEl>
                                          <p:spTgt spid="59">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500"/>
                                        <p:tgtEl>
                                          <p:spTgt spid="3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500"/>
                                        <p:tgtEl>
                                          <p:spTgt spid="6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500"/>
                                        <p:tgtEl>
                                          <p:spTgt spid="3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500"/>
                                        <p:tgtEl>
                                          <p:spTgt spid="27"/>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61"/>
                                        </p:tgtEl>
                                        <p:attrNameLst>
                                          <p:attrName>style.visibility</p:attrName>
                                        </p:attrNameLst>
                                      </p:cBhvr>
                                      <p:to>
                                        <p:strVal val="visible"/>
                                      </p:to>
                                    </p:set>
                                    <p:animEffect transition="in" filter="fade">
                                      <p:cBhvr>
                                        <p:cTn id="90" dur="500"/>
                                        <p:tgtEl>
                                          <p:spTgt spid="61"/>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500"/>
                                        <p:tgtEl>
                                          <p:spTgt spid="62"/>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fade">
                                      <p:cBhvr>
                                        <p:cTn id="98" dur="500"/>
                                        <p:tgtEl>
                                          <p:spTgt spid="35"/>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fade">
                                      <p:cBhvr>
                                        <p:cTn id="101" dur="500"/>
                                        <p:tgtEl>
                                          <p:spTgt spid="63"/>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5"/>
                                        </p:tgtEl>
                                        <p:attrNameLst>
                                          <p:attrName>style.visibility</p:attrName>
                                        </p:attrNameLst>
                                      </p:cBhvr>
                                      <p:to>
                                        <p:strVal val="visible"/>
                                      </p:to>
                                    </p:set>
                                    <p:animEffect transition="in" filter="fade">
                                      <p:cBhvr>
                                        <p:cTn id="10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P spid="16" grpId="0"/>
      <p:bldP spid="17" grpId="0"/>
      <p:bldP spid="18" grpId="0"/>
      <p:bldP spid="21" grpId="0"/>
      <p:bldP spid="23" grpId="0"/>
      <p:bldP spid="27" grpId="0"/>
      <p:bldP spid="31" grpId="0"/>
      <p:bldP spid="32" grpId="0"/>
      <p:bldP spid="33" grpId="0"/>
      <p:bldP spid="35" grpId="0"/>
      <p:bldP spid="40" grpId="0" animBg="1"/>
      <p:bldP spid="41" grpId="0"/>
      <p:bldP spid="51" grpId="0"/>
      <p:bldP spid="52" grpId="0" animBg="1"/>
      <p:bldP spid="60" grpId="0"/>
      <p:bldP spid="61" grpId="0" animBg="1"/>
      <p:bldP spid="62" grpId="0"/>
      <p:bldP spid="6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HẠM DUYÊN 6 - 9Slide.vn">
            <a:extLst>
              <a:ext uri="{FF2B5EF4-FFF2-40B4-BE49-F238E27FC236}">
                <a16:creationId xmlns:a16="http://schemas.microsoft.com/office/drawing/2014/main" id="{B9F40242-E70E-32A0-C334-27F4E914A3EC}"/>
              </a:ext>
            </a:extLst>
          </p:cNvPr>
          <p:cNvSpPr txBox="1"/>
          <p:nvPr/>
        </p:nvSpPr>
        <p:spPr>
          <a:xfrm>
            <a:off x="3775500" y="1331555"/>
            <a:ext cx="277056" cy="707886"/>
          </a:xfrm>
          <a:prstGeom prst="rect">
            <a:avLst/>
          </a:prstGeom>
          <a:noFill/>
        </p:spPr>
        <p:txBody>
          <a:bodyPr wrap="square" rtlCol="0">
            <a:spAutoFit/>
          </a:bodyPr>
          <a:lstStyle/>
          <a:p>
            <a:pPr algn="ctr"/>
            <a:r>
              <a:rPr lang="en-US" sz="4000" b="1" dirty="0">
                <a:solidFill>
                  <a:srgbClr val="002060"/>
                </a:solidFill>
                <a:latin typeface="#9Slide03 Sofia Pro Soft Bold"/>
                <a:cs typeface="Arial" panose="020B0604020202020204" pitchFamily="34" charset="0"/>
              </a:rPr>
              <a:t>3</a:t>
            </a:r>
          </a:p>
        </p:txBody>
      </p:sp>
      <p:cxnSp>
        <p:nvCxnSpPr>
          <p:cNvPr id="6" name="PHẠM DUYÊN 7 - 9Slide.vn">
            <a:extLst>
              <a:ext uri="{FF2B5EF4-FFF2-40B4-BE49-F238E27FC236}">
                <a16:creationId xmlns:a16="http://schemas.microsoft.com/office/drawing/2014/main" id="{DD326DAA-64C1-16F9-7D7F-C4205AFAF1A4}"/>
              </a:ext>
            </a:extLst>
          </p:cNvPr>
          <p:cNvCxnSpPr>
            <a:cxnSpLocks/>
          </p:cNvCxnSpPr>
          <p:nvPr/>
        </p:nvCxnSpPr>
        <p:spPr>
          <a:xfrm>
            <a:off x="3646865" y="931267"/>
            <a:ext cx="0" cy="1015599"/>
          </a:xfrm>
          <a:prstGeom prst="line">
            <a:avLst/>
          </a:prstGeom>
          <a:ln w="381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sp>
        <p:nvSpPr>
          <p:cNvPr id="11" name="PHẠM DUYÊN 8 - 9Slide.vn">
            <a:extLst>
              <a:ext uri="{FF2B5EF4-FFF2-40B4-BE49-F238E27FC236}">
                <a16:creationId xmlns:a16="http://schemas.microsoft.com/office/drawing/2014/main" id="{836C87C7-B7AB-18FD-857B-AC5F5C0608F8}"/>
              </a:ext>
            </a:extLst>
          </p:cNvPr>
          <p:cNvSpPr txBox="1"/>
          <p:nvPr/>
        </p:nvSpPr>
        <p:spPr>
          <a:xfrm>
            <a:off x="2206078" y="1331555"/>
            <a:ext cx="285542" cy="707886"/>
          </a:xfrm>
          <a:prstGeom prst="rect">
            <a:avLst/>
          </a:prstGeom>
          <a:noFill/>
        </p:spPr>
        <p:txBody>
          <a:bodyPr wrap="square" rtlCol="0">
            <a:spAutoFit/>
          </a:bodyPr>
          <a:lstStyle/>
          <a:p>
            <a:pPr algn="ctr"/>
            <a:r>
              <a:rPr lang="en-US" sz="4000" b="1" dirty="0">
                <a:solidFill>
                  <a:srgbClr val="002060"/>
                </a:solidFill>
                <a:latin typeface="#9Slide03 Sofia Pro Soft Bold"/>
                <a:cs typeface="Arial" panose="020B0604020202020204" pitchFamily="34" charset="0"/>
              </a:rPr>
              <a:t>0</a:t>
            </a:r>
          </a:p>
        </p:txBody>
      </p:sp>
      <p:cxnSp>
        <p:nvCxnSpPr>
          <p:cNvPr id="15" name="PHẠM DUYÊN 9 - 9Slide.vn">
            <a:extLst>
              <a:ext uri="{FF2B5EF4-FFF2-40B4-BE49-F238E27FC236}">
                <a16:creationId xmlns:a16="http://schemas.microsoft.com/office/drawing/2014/main" id="{4A8E73A6-987C-85D7-8BF5-5B51217ABECC}"/>
              </a:ext>
            </a:extLst>
          </p:cNvPr>
          <p:cNvCxnSpPr>
            <a:cxnSpLocks/>
          </p:cNvCxnSpPr>
          <p:nvPr/>
        </p:nvCxnSpPr>
        <p:spPr>
          <a:xfrm>
            <a:off x="3657600" y="1400721"/>
            <a:ext cx="1507305" cy="0"/>
          </a:xfrm>
          <a:prstGeom prst="line">
            <a:avLst/>
          </a:prstGeom>
          <a:ln w="381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sp>
        <p:nvSpPr>
          <p:cNvPr id="22" name="PHẠM DUYÊN 10 - 9Slide.vn">
            <a:extLst>
              <a:ext uri="{FF2B5EF4-FFF2-40B4-BE49-F238E27FC236}">
                <a16:creationId xmlns:a16="http://schemas.microsoft.com/office/drawing/2014/main" id="{D01635EF-1BE5-A8FA-1D00-3B4933F64F5E}"/>
              </a:ext>
            </a:extLst>
          </p:cNvPr>
          <p:cNvSpPr txBox="1"/>
          <p:nvPr/>
        </p:nvSpPr>
        <p:spPr>
          <a:xfrm>
            <a:off x="3803645" y="762000"/>
            <a:ext cx="277056" cy="707886"/>
          </a:xfrm>
          <a:prstGeom prst="rect">
            <a:avLst/>
          </a:prstGeom>
          <a:noFill/>
        </p:spPr>
        <p:txBody>
          <a:bodyPr wrap="square" rtlCol="0">
            <a:spAutoFit/>
          </a:bodyPr>
          <a:lstStyle/>
          <a:p>
            <a:pPr algn="ctr"/>
            <a:r>
              <a:rPr lang="en-US" sz="4000" b="1" dirty="0">
                <a:solidFill>
                  <a:srgbClr val="002060"/>
                </a:solidFill>
                <a:latin typeface="#9Slide03 Sofia Pro Soft Bold"/>
                <a:cs typeface="Arial" panose="020B0604020202020204" pitchFamily="34" charset="0"/>
              </a:rPr>
              <a:t>3</a:t>
            </a:r>
          </a:p>
        </p:txBody>
      </p:sp>
      <p:sp>
        <p:nvSpPr>
          <p:cNvPr id="26" name="PHẠM DUYÊN 11 - 9Slide.vn">
            <a:extLst>
              <a:ext uri="{FF2B5EF4-FFF2-40B4-BE49-F238E27FC236}">
                <a16:creationId xmlns:a16="http://schemas.microsoft.com/office/drawing/2014/main" id="{863B3F8B-4B68-125C-4F8A-D27CBFECE586}"/>
              </a:ext>
            </a:extLst>
          </p:cNvPr>
          <p:cNvSpPr txBox="1"/>
          <p:nvPr/>
        </p:nvSpPr>
        <p:spPr>
          <a:xfrm>
            <a:off x="2547816" y="762000"/>
            <a:ext cx="285542" cy="707886"/>
          </a:xfrm>
          <a:prstGeom prst="rect">
            <a:avLst/>
          </a:prstGeom>
          <a:noFill/>
        </p:spPr>
        <p:txBody>
          <a:bodyPr wrap="square" rtlCol="0">
            <a:spAutoFit/>
          </a:bodyPr>
          <a:lstStyle/>
          <a:p>
            <a:pPr algn="ctr"/>
            <a:r>
              <a:rPr lang="en-US" sz="4000" b="1" dirty="0">
                <a:solidFill>
                  <a:srgbClr val="002060"/>
                </a:solidFill>
                <a:latin typeface="#9Slide03 Sofia Pro Soft Bold"/>
                <a:cs typeface="Arial" panose="020B0604020202020204" pitchFamily="34" charset="0"/>
              </a:rPr>
              <a:t>3</a:t>
            </a:r>
          </a:p>
        </p:txBody>
      </p:sp>
      <p:sp>
        <p:nvSpPr>
          <p:cNvPr id="28" name="PHẠM DUYÊN 12 - 9Slide.vn">
            <a:extLst>
              <a:ext uri="{FF2B5EF4-FFF2-40B4-BE49-F238E27FC236}">
                <a16:creationId xmlns:a16="http://schemas.microsoft.com/office/drawing/2014/main" id="{C81E9B38-3D64-CFFA-A8BA-ABEE0446D161}"/>
              </a:ext>
            </a:extLst>
          </p:cNvPr>
          <p:cNvSpPr txBox="1"/>
          <p:nvPr/>
        </p:nvSpPr>
        <p:spPr>
          <a:xfrm>
            <a:off x="2889554" y="762000"/>
            <a:ext cx="285542" cy="707886"/>
          </a:xfrm>
          <a:prstGeom prst="rect">
            <a:avLst/>
          </a:prstGeom>
          <a:noFill/>
        </p:spPr>
        <p:txBody>
          <a:bodyPr wrap="square" rtlCol="0">
            <a:spAutoFit/>
          </a:bodyPr>
          <a:lstStyle/>
          <a:p>
            <a:pPr algn="ctr"/>
            <a:r>
              <a:rPr lang="en-US" sz="4000" b="1" dirty="0">
                <a:solidFill>
                  <a:srgbClr val="002060"/>
                </a:solidFill>
                <a:latin typeface="#9Slide03 Sofia Pro Soft Bold"/>
                <a:cs typeface="Arial" panose="020B0604020202020204" pitchFamily="34" charset="0"/>
              </a:rPr>
              <a:t>6</a:t>
            </a:r>
          </a:p>
        </p:txBody>
      </p:sp>
      <p:sp>
        <p:nvSpPr>
          <p:cNvPr id="29" name="PHẠM DUYÊN 13 - 9Slide.vn">
            <a:extLst>
              <a:ext uri="{FF2B5EF4-FFF2-40B4-BE49-F238E27FC236}">
                <a16:creationId xmlns:a16="http://schemas.microsoft.com/office/drawing/2014/main" id="{DC7AF356-CC5E-96C5-18D7-86FF7F46081B}"/>
              </a:ext>
            </a:extLst>
          </p:cNvPr>
          <p:cNvSpPr txBox="1"/>
          <p:nvPr/>
        </p:nvSpPr>
        <p:spPr>
          <a:xfrm>
            <a:off x="2547816" y="1331555"/>
            <a:ext cx="285542" cy="707886"/>
          </a:xfrm>
          <a:prstGeom prst="rect">
            <a:avLst/>
          </a:prstGeom>
          <a:noFill/>
        </p:spPr>
        <p:txBody>
          <a:bodyPr wrap="square" rtlCol="0">
            <a:spAutoFit/>
          </a:bodyPr>
          <a:lstStyle/>
          <a:p>
            <a:pPr algn="ctr"/>
            <a:r>
              <a:rPr lang="en-US" sz="4000" b="1" dirty="0">
                <a:solidFill>
                  <a:srgbClr val="002060"/>
                </a:solidFill>
                <a:latin typeface="#9Slide03 Sofia Pro Soft Bold"/>
                <a:cs typeface="Arial" panose="020B0604020202020204" pitchFamily="34" charset="0"/>
              </a:rPr>
              <a:t>3</a:t>
            </a:r>
          </a:p>
        </p:txBody>
      </p:sp>
      <p:sp>
        <p:nvSpPr>
          <p:cNvPr id="30" name="PHẠM DUYÊN 14 - 9Slide.vn">
            <a:extLst>
              <a:ext uri="{FF2B5EF4-FFF2-40B4-BE49-F238E27FC236}">
                <a16:creationId xmlns:a16="http://schemas.microsoft.com/office/drawing/2014/main" id="{3388CE4C-6560-8041-867F-9E3CEC0CB429}"/>
              </a:ext>
            </a:extLst>
          </p:cNvPr>
          <p:cNvSpPr txBox="1"/>
          <p:nvPr/>
        </p:nvSpPr>
        <p:spPr>
          <a:xfrm>
            <a:off x="3231293" y="762000"/>
            <a:ext cx="285542" cy="707886"/>
          </a:xfrm>
          <a:prstGeom prst="rect">
            <a:avLst/>
          </a:prstGeom>
          <a:noFill/>
        </p:spPr>
        <p:txBody>
          <a:bodyPr wrap="square" rtlCol="0">
            <a:spAutoFit/>
          </a:bodyPr>
          <a:lstStyle/>
          <a:p>
            <a:pPr algn="ctr"/>
            <a:r>
              <a:rPr lang="en-US" sz="4000" b="1" dirty="0">
                <a:solidFill>
                  <a:srgbClr val="002060"/>
                </a:solidFill>
                <a:latin typeface="#9Slide03 Sofia Pro Soft Bold"/>
                <a:cs typeface="Arial" panose="020B0604020202020204" pitchFamily="34" charset="0"/>
              </a:rPr>
              <a:t>5</a:t>
            </a:r>
          </a:p>
        </p:txBody>
      </p:sp>
      <p:sp>
        <p:nvSpPr>
          <p:cNvPr id="34" name="PHẠM DUYÊN 15 - 9Slide.vn">
            <a:extLst>
              <a:ext uri="{FF2B5EF4-FFF2-40B4-BE49-F238E27FC236}">
                <a16:creationId xmlns:a16="http://schemas.microsoft.com/office/drawing/2014/main" id="{82B74811-B875-E3F6-F82B-53BC5706F5E5}"/>
              </a:ext>
            </a:extLst>
          </p:cNvPr>
          <p:cNvSpPr txBox="1"/>
          <p:nvPr/>
        </p:nvSpPr>
        <p:spPr>
          <a:xfrm>
            <a:off x="2206078" y="762000"/>
            <a:ext cx="285542" cy="707886"/>
          </a:xfrm>
          <a:prstGeom prst="rect">
            <a:avLst/>
          </a:prstGeom>
          <a:noFill/>
        </p:spPr>
        <p:txBody>
          <a:bodyPr wrap="square" rtlCol="0">
            <a:spAutoFit/>
          </a:bodyPr>
          <a:lstStyle/>
          <a:p>
            <a:pPr algn="ctr"/>
            <a:r>
              <a:rPr lang="en-US" sz="4000" b="1" dirty="0">
                <a:solidFill>
                  <a:srgbClr val="002060"/>
                </a:solidFill>
                <a:latin typeface="#9Slide03 Sofia Pro Soft Bold"/>
                <a:cs typeface="Arial" panose="020B0604020202020204" pitchFamily="34" charset="0"/>
              </a:rPr>
              <a:t>9</a:t>
            </a:r>
          </a:p>
        </p:txBody>
      </p:sp>
      <p:grpSp>
        <p:nvGrpSpPr>
          <p:cNvPr id="8" name="Group 7"/>
          <p:cNvGrpSpPr/>
          <p:nvPr/>
        </p:nvGrpSpPr>
        <p:grpSpPr>
          <a:xfrm>
            <a:off x="1159182" y="4106697"/>
            <a:ext cx="4812410" cy="708660"/>
            <a:chOff x="1159182" y="5334000"/>
            <a:chExt cx="4812410" cy="708660"/>
          </a:xfrm>
        </p:grpSpPr>
        <p:sp>
          <p:nvSpPr>
            <p:cNvPr id="36" name="PHẠM DUYÊN 18 - 9Slide.vn">
              <a:extLst>
                <a:ext uri="{FF2B5EF4-FFF2-40B4-BE49-F238E27FC236}">
                  <a16:creationId xmlns:a16="http://schemas.microsoft.com/office/drawing/2014/main" id="{7148990F-2E4E-CB17-B1F7-AE48D3959AF5}"/>
                </a:ext>
              </a:extLst>
            </p:cNvPr>
            <p:cNvSpPr/>
            <p:nvPr/>
          </p:nvSpPr>
          <p:spPr>
            <a:xfrm>
              <a:off x="1159182" y="5334000"/>
              <a:ext cx="4812410" cy="708660"/>
            </a:xfrm>
            <a:prstGeom prst="roundRect">
              <a:avLst>
                <a:gd name="adj" fmla="val 40049"/>
              </a:avLst>
            </a:prstGeom>
            <a:solidFill>
              <a:srgbClr val="FCDCA9"/>
            </a:solidFill>
            <a:ln w="28575">
              <a:noFill/>
              <a:prstDash val="lgDash"/>
            </a:ln>
            <a:effectLst>
              <a:outerShdw blurRad="50800" dist="38100" dir="5400000" algn="t" rotWithShape="0">
                <a:srgbClr val="FFABB5"/>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black">
                    <a:lumMod val="75000"/>
                    <a:lumOff val="25000"/>
                  </a:prst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7" name="PHẠM DUYÊN 19 - 9Slide.vn">
                  <a:extLst>
                    <a:ext uri="{FF2B5EF4-FFF2-40B4-BE49-F238E27FC236}">
                      <a16:creationId xmlns:a16="http://schemas.microsoft.com/office/drawing/2014/main" id="{29408500-FC26-DEB0-E9A4-5EB9918ABC5F}"/>
                    </a:ext>
                  </a:extLst>
                </p:cNvPr>
                <p:cNvSpPr txBox="1"/>
                <p:nvPr/>
              </p:nvSpPr>
              <p:spPr>
                <a:xfrm>
                  <a:off x="1336764" y="5426720"/>
                  <a:ext cx="4457546" cy="553998"/>
                </a:xfrm>
                <a:prstGeom prst="rect">
                  <a:avLst/>
                </a:prstGeom>
                <a:noFill/>
              </p:spPr>
              <p:txBody>
                <a:bodyPr wrap="square" rtlCol="0">
                  <a:spAutoFit/>
                </a:bodyPr>
                <a:lstStyle/>
                <a:p>
                  <a:pPr algn="ctr"/>
                  <a:r>
                    <a:rPr lang="en-US" sz="3000" b="1">
                      <a:solidFill>
                        <a:srgbClr val="AE4B24"/>
                      </a:solidFill>
                      <a:latin typeface="Cambria" panose="02040503050406030204" pitchFamily="18" charset="0"/>
                      <a:ea typeface="Cambria" panose="02040503050406030204" pitchFamily="18" charset="0"/>
                      <a:cs typeface="Arial" panose="020B0604020202020204" pitchFamily="34" charset="0"/>
                    </a:rPr>
                    <a:t>9 365 </a:t>
                  </a:r>
                  <a14:m>
                    <m:oMath xmlns:m="http://schemas.openxmlformats.org/officeDocument/2006/math">
                      <m:r>
                        <a:rPr lang="en-US" sz="3000" b="1" i="1">
                          <a:solidFill>
                            <a:srgbClr val="AE4B24"/>
                          </a:solidFill>
                          <a:latin typeface="Cambria Math" panose="02040503050406030204" pitchFamily="18" charset="0"/>
                          <a:ea typeface="Cambria Math" panose="02040503050406030204" pitchFamily="18" charset="0"/>
                          <a:cs typeface="Arial" panose="020B0604020202020204" pitchFamily="34" charset="0"/>
                        </a:rPr>
                        <m:t>:</m:t>
                      </m:r>
                    </m:oMath>
                  </a14:m>
                  <a:r>
                    <a:rPr lang="en-US" sz="3000" b="1">
                      <a:solidFill>
                        <a:srgbClr val="AE4B24"/>
                      </a:solidFill>
                      <a:latin typeface="Cambria" panose="02040503050406030204" pitchFamily="18" charset="0"/>
                      <a:ea typeface="Cambria" panose="02040503050406030204" pitchFamily="18" charset="0"/>
                      <a:cs typeface="Arial" panose="020B0604020202020204" pitchFamily="34" charset="0"/>
                    </a:rPr>
                    <a:t> 3 =  </a:t>
                  </a:r>
                  <a:r>
                    <a:rPr lang="en-US" sz="3000" b="1">
                      <a:solidFill>
                        <a:srgbClr val="0070C0"/>
                      </a:solidFill>
                      <a:latin typeface="Cambria" panose="02040503050406030204" pitchFamily="18" charset="0"/>
                      <a:ea typeface="Cambria" panose="02040503050406030204" pitchFamily="18" charset="0"/>
                      <a:cs typeface="Arial" panose="020B0604020202020204" pitchFamily="34" charset="0"/>
                    </a:rPr>
                    <a:t>3 121 (dư 2)</a:t>
                  </a:r>
                </a:p>
              </p:txBody>
            </p:sp>
          </mc:Choice>
          <mc:Fallback xmlns="">
            <p:sp>
              <p:nvSpPr>
                <p:cNvPr id="37" name="PHẠM DUYÊN 19 - 9Slide.vn">
                  <a:extLst>
                    <a:ext uri="{FF2B5EF4-FFF2-40B4-BE49-F238E27FC236}">
                      <a16:creationId xmlns:a16="http://schemas.microsoft.com/office/drawing/2014/main" id="{29408500-FC26-DEB0-E9A4-5EB9918ABC5F}"/>
                    </a:ext>
                  </a:extLst>
                </p:cNvPr>
                <p:cNvSpPr txBox="1">
                  <a:spLocks noRot="1" noChangeAspect="1" noMove="1" noResize="1" noEditPoints="1" noAdjustHandles="1" noChangeArrowheads="1" noChangeShapeType="1" noTextEdit="1"/>
                </p:cNvSpPr>
                <p:nvPr/>
              </p:nvSpPr>
              <p:spPr>
                <a:xfrm>
                  <a:off x="1336764" y="5426720"/>
                  <a:ext cx="4457546" cy="553998"/>
                </a:xfrm>
                <a:prstGeom prst="rect">
                  <a:avLst/>
                </a:prstGeom>
                <a:blipFill>
                  <a:blip r:embed="rId6"/>
                  <a:stretch>
                    <a:fillRect l="-1913" t="-14286" r="-1913" b="-32967"/>
                  </a:stretch>
                </a:blipFill>
              </p:spPr>
              <p:txBody>
                <a:bodyPr/>
                <a:lstStyle/>
                <a:p>
                  <a:r>
                    <a:rPr lang="en-US">
                      <a:noFill/>
                    </a:rPr>
                    <a:t> </a:t>
                  </a:r>
                </a:p>
              </p:txBody>
            </p:sp>
          </mc:Fallback>
        </mc:AlternateContent>
      </p:grpSp>
      <p:sp>
        <p:nvSpPr>
          <p:cNvPr id="38" name="PHẠM DUYÊN 20 - 9Slide.vn">
            <a:extLst>
              <a:ext uri="{FF2B5EF4-FFF2-40B4-BE49-F238E27FC236}">
                <a16:creationId xmlns:a16="http://schemas.microsoft.com/office/drawing/2014/main" id="{593BF0C7-E8C4-0A15-00B4-56610433BEED}"/>
              </a:ext>
            </a:extLst>
          </p:cNvPr>
          <p:cNvSpPr txBox="1"/>
          <p:nvPr/>
        </p:nvSpPr>
        <p:spPr>
          <a:xfrm>
            <a:off x="4114198" y="1331555"/>
            <a:ext cx="277056" cy="707886"/>
          </a:xfrm>
          <a:prstGeom prst="rect">
            <a:avLst/>
          </a:prstGeom>
          <a:noFill/>
        </p:spPr>
        <p:txBody>
          <a:bodyPr wrap="square" rtlCol="0">
            <a:spAutoFit/>
          </a:bodyPr>
          <a:lstStyle/>
          <a:p>
            <a:pPr algn="ctr"/>
            <a:r>
              <a:rPr lang="en-US" sz="4000" b="1" dirty="0">
                <a:solidFill>
                  <a:srgbClr val="002060"/>
                </a:solidFill>
                <a:latin typeface="#9Slide03 Sofia Pro Soft Bold"/>
                <a:cs typeface="Arial" panose="020B0604020202020204" pitchFamily="34" charset="0"/>
              </a:rPr>
              <a:t>1</a:t>
            </a:r>
          </a:p>
        </p:txBody>
      </p:sp>
      <p:sp>
        <p:nvSpPr>
          <p:cNvPr id="39" name="PHẠM DUYÊN 21 - 9Slide.vn">
            <a:extLst>
              <a:ext uri="{FF2B5EF4-FFF2-40B4-BE49-F238E27FC236}">
                <a16:creationId xmlns:a16="http://schemas.microsoft.com/office/drawing/2014/main" id="{71CAA7FA-C9FE-892C-C621-213025F1EAA6}"/>
              </a:ext>
            </a:extLst>
          </p:cNvPr>
          <p:cNvSpPr txBox="1"/>
          <p:nvPr/>
        </p:nvSpPr>
        <p:spPr>
          <a:xfrm>
            <a:off x="2547816" y="1962723"/>
            <a:ext cx="285542" cy="707886"/>
          </a:xfrm>
          <a:prstGeom prst="rect">
            <a:avLst/>
          </a:prstGeom>
          <a:noFill/>
        </p:spPr>
        <p:txBody>
          <a:bodyPr wrap="square" rtlCol="0">
            <a:spAutoFit/>
          </a:bodyPr>
          <a:lstStyle/>
          <a:p>
            <a:pPr algn="ctr"/>
            <a:r>
              <a:rPr lang="en-US" sz="4000" b="1" dirty="0">
                <a:solidFill>
                  <a:srgbClr val="002060"/>
                </a:solidFill>
                <a:latin typeface="#9Slide03 Sofia Pro Soft Bold"/>
                <a:cs typeface="Arial" panose="020B0604020202020204" pitchFamily="34" charset="0"/>
              </a:rPr>
              <a:t>0</a:t>
            </a:r>
          </a:p>
        </p:txBody>
      </p:sp>
      <p:sp>
        <p:nvSpPr>
          <p:cNvPr id="42" name="PHẠM DUYÊN 22 - 9Slide.vn">
            <a:extLst>
              <a:ext uri="{FF2B5EF4-FFF2-40B4-BE49-F238E27FC236}">
                <a16:creationId xmlns:a16="http://schemas.microsoft.com/office/drawing/2014/main" id="{206588D1-8849-12F4-2BBE-596EC3AE66CF}"/>
              </a:ext>
            </a:extLst>
          </p:cNvPr>
          <p:cNvSpPr txBox="1"/>
          <p:nvPr/>
        </p:nvSpPr>
        <p:spPr>
          <a:xfrm>
            <a:off x="4452896" y="1331555"/>
            <a:ext cx="277056" cy="707886"/>
          </a:xfrm>
          <a:prstGeom prst="rect">
            <a:avLst/>
          </a:prstGeom>
          <a:noFill/>
        </p:spPr>
        <p:txBody>
          <a:bodyPr wrap="square" rtlCol="0">
            <a:spAutoFit/>
          </a:bodyPr>
          <a:lstStyle/>
          <a:p>
            <a:pPr algn="ctr"/>
            <a:r>
              <a:rPr lang="en-US" sz="4000" b="1" dirty="0">
                <a:solidFill>
                  <a:srgbClr val="002060"/>
                </a:solidFill>
                <a:latin typeface="#9Slide03 Sofia Pro Soft Bold"/>
                <a:cs typeface="Arial" panose="020B0604020202020204" pitchFamily="34" charset="0"/>
              </a:rPr>
              <a:t>2</a:t>
            </a:r>
          </a:p>
        </p:txBody>
      </p:sp>
      <p:sp>
        <p:nvSpPr>
          <p:cNvPr id="43" name="PHẠM DUYÊN 23 - 9Slide.vn">
            <a:extLst>
              <a:ext uri="{FF2B5EF4-FFF2-40B4-BE49-F238E27FC236}">
                <a16:creationId xmlns:a16="http://schemas.microsoft.com/office/drawing/2014/main" id="{A788FAFF-4FCB-4E5A-944A-38A07A75611E}"/>
              </a:ext>
            </a:extLst>
          </p:cNvPr>
          <p:cNvSpPr txBox="1"/>
          <p:nvPr/>
        </p:nvSpPr>
        <p:spPr>
          <a:xfrm>
            <a:off x="2887356" y="1962723"/>
            <a:ext cx="285542" cy="707886"/>
          </a:xfrm>
          <a:prstGeom prst="rect">
            <a:avLst/>
          </a:prstGeom>
          <a:noFill/>
        </p:spPr>
        <p:txBody>
          <a:bodyPr wrap="square" rtlCol="0">
            <a:spAutoFit/>
          </a:bodyPr>
          <a:lstStyle/>
          <a:p>
            <a:pPr algn="ctr"/>
            <a:r>
              <a:rPr lang="en-US" sz="4000" b="1" dirty="0">
                <a:solidFill>
                  <a:srgbClr val="002060"/>
                </a:solidFill>
                <a:latin typeface="#9Slide03 Sofia Pro Soft Bold"/>
                <a:cs typeface="Arial" panose="020B0604020202020204" pitchFamily="34" charset="0"/>
              </a:rPr>
              <a:t>6</a:t>
            </a:r>
          </a:p>
        </p:txBody>
      </p:sp>
      <p:sp>
        <p:nvSpPr>
          <p:cNvPr id="44" name="PHẠM DUYÊN 24 - 9Slide.vn">
            <a:extLst>
              <a:ext uri="{FF2B5EF4-FFF2-40B4-BE49-F238E27FC236}">
                <a16:creationId xmlns:a16="http://schemas.microsoft.com/office/drawing/2014/main" id="{248329B8-3A4F-F367-7051-F7FAD3FBF819}"/>
              </a:ext>
            </a:extLst>
          </p:cNvPr>
          <p:cNvSpPr txBox="1"/>
          <p:nvPr/>
        </p:nvSpPr>
        <p:spPr>
          <a:xfrm>
            <a:off x="2887356" y="2572323"/>
            <a:ext cx="277056" cy="707886"/>
          </a:xfrm>
          <a:prstGeom prst="rect">
            <a:avLst/>
          </a:prstGeom>
          <a:noFill/>
        </p:spPr>
        <p:txBody>
          <a:bodyPr wrap="square" rtlCol="0">
            <a:spAutoFit/>
          </a:bodyPr>
          <a:lstStyle/>
          <a:p>
            <a:pPr algn="ctr"/>
            <a:r>
              <a:rPr lang="en-US" sz="4000" b="1" dirty="0">
                <a:solidFill>
                  <a:srgbClr val="002060"/>
                </a:solidFill>
                <a:latin typeface="#9Slide03 Sofia Pro Soft Bold"/>
                <a:cs typeface="Arial" panose="020B0604020202020204" pitchFamily="34" charset="0"/>
              </a:rPr>
              <a:t>0</a:t>
            </a:r>
          </a:p>
        </p:txBody>
      </p:sp>
      <p:sp>
        <p:nvSpPr>
          <p:cNvPr id="45" name="PHẠM DUYÊN 25 - 9Slide.vn">
            <a:extLst>
              <a:ext uri="{FF2B5EF4-FFF2-40B4-BE49-F238E27FC236}">
                <a16:creationId xmlns:a16="http://schemas.microsoft.com/office/drawing/2014/main" id="{ADA8DA85-FEFA-25F3-C0A1-28A9909DE2AA}"/>
              </a:ext>
            </a:extLst>
          </p:cNvPr>
          <p:cNvSpPr txBox="1"/>
          <p:nvPr/>
        </p:nvSpPr>
        <p:spPr>
          <a:xfrm>
            <a:off x="3231293" y="2572323"/>
            <a:ext cx="285542" cy="707886"/>
          </a:xfrm>
          <a:prstGeom prst="rect">
            <a:avLst/>
          </a:prstGeom>
          <a:noFill/>
        </p:spPr>
        <p:txBody>
          <a:bodyPr wrap="square" rtlCol="0">
            <a:spAutoFit/>
          </a:bodyPr>
          <a:lstStyle/>
          <a:p>
            <a:pPr algn="ctr"/>
            <a:r>
              <a:rPr lang="en-US" sz="4000" b="1" dirty="0">
                <a:solidFill>
                  <a:srgbClr val="002060"/>
                </a:solidFill>
                <a:latin typeface="#9Slide03 Sofia Pro Soft Bold"/>
                <a:cs typeface="Arial" panose="020B0604020202020204" pitchFamily="34" charset="0"/>
              </a:rPr>
              <a:t>5</a:t>
            </a:r>
          </a:p>
        </p:txBody>
      </p:sp>
      <p:sp>
        <p:nvSpPr>
          <p:cNvPr id="46" name="PHẠM DUYÊN 26 - 9Slide.vn">
            <a:extLst>
              <a:ext uri="{FF2B5EF4-FFF2-40B4-BE49-F238E27FC236}">
                <a16:creationId xmlns:a16="http://schemas.microsoft.com/office/drawing/2014/main" id="{F588E15F-5409-6B6A-A315-CBBBE2A01A88}"/>
              </a:ext>
            </a:extLst>
          </p:cNvPr>
          <p:cNvSpPr txBox="1"/>
          <p:nvPr/>
        </p:nvSpPr>
        <p:spPr>
          <a:xfrm>
            <a:off x="3231293" y="3129421"/>
            <a:ext cx="277056" cy="707886"/>
          </a:xfrm>
          <a:prstGeom prst="rect">
            <a:avLst/>
          </a:prstGeom>
          <a:noFill/>
        </p:spPr>
        <p:txBody>
          <a:bodyPr wrap="square" rtlCol="0">
            <a:spAutoFit/>
          </a:bodyPr>
          <a:lstStyle/>
          <a:p>
            <a:pPr algn="ctr"/>
            <a:r>
              <a:rPr lang="en-US" sz="4000" b="1">
                <a:solidFill>
                  <a:srgbClr val="002060"/>
                </a:solidFill>
                <a:latin typeface="#9Slide03 Sofia Pro Soft Bold"/>
                <a:cs typeface="Arial" panose="020B0604020202020204" pitchFamily="34" charset="0"/>
              </a:rPr>
              <a:t>2</a:t>
            </a:r>
          </a:p>
        </p:txBody>
      </p:sp>
      <p:sp>
        <p:nvSpPr>
          <p:cNvPr id="47" name="PHẠM DUYÊN 27 - 9Slide.vn">
            <a:extLst>
              <a:ext uri="{FF2B5EF4-FFF2-40B4-BE49-F238E27FC236}">
                <a16:creationId xmlns:a16="http://schemas.microsoft.com/office/drawing/2014/main" id="{70D7AA27-0AC4-8DDA-13B9-98B9F6EFCF8F}"/>
              </a:ext>
            </a:extLst>
          </p:cNvPr>
          <p:cNvSpPr txBox="1"/>
          <p:nvPr/>
        </p:nvSpPr>
        <p:spPr>
          <a:xfrm>
            <a:off x="4791593" y="1331555"/>
            <a:ext cx="277056" cy="707886"/>
          </a:xfrm>
          <a:prstGeom prst="rect">
            <a:avLst/>
          </a:prstGeom>
          <a:noFill/>
        </p:spPr>
        <p:txBody>
          <a:bodyPr wrap="square" rtlCol="0">
            <a:spAutoFit/>
          </a:bodyPr>
          <a:lstStyle/>
          <a:p>
            <a:pPr algn="ctr"/>
            <a:r>
              <a:rPr lang="en-US" sz="4000" b="1" dirty="0">
                <a:solidFill>
                  <a:srgbClr val="002060"/>
                </a:solidFill>
                <a:latin typeface="#9Slide03 Sofia Pro Soft Bold"/>
                <a:cs typeface="Arial" panose="020B0604020202020204" pitchFamily="34" charset="0"/>
              </a:rPr>
              <a:t>1</a:t>
            </a:r>
          </a:p>
        </p:txBody>
      </p:sp>
      <p:sp>
        <p:nvSpPr>
          <p:cNvPr id="40" name="PHẠM DUYÊN 4 - 9Slide.vn">
            <a:extLst>
              <a:ext uri="{FF2B5EF4-FFF2-40B4-BE49-F238E27FC236}">
                <a16:creationId xmlns:a16="http://schemas.microsoft.com/office/drawing/2014/main" id="{1B74595E-5B3B-92B4-5667-6DE0D0C9D60A}"/>
              </a:ext>
            </a:extLst>
          </p:cNvPr>
          <p:cNvSpPr txBox="1"/>
          <p:nvPr/>
        </p:nvSpPr>
        <p:spPr>
          <a:xfrm>
            <a:off x="9126195" y="1255355"/>
            <a:ext cx="277056" cy="707886"/>
          </a:xfrm>
          <a:prstGeom prst="rect">
            <a:avLst/>
          </a:prstGeom>
          <a:noFill/>
        </p:spPr>
        <p:txBody>
          <a:bodyPr wrap="square" rtlCol="0">
            <a:spAutoFit/>
          </a:bodyPr>
          <a:lstStyle/>
          <a:p>
            <a:pPr algn="ctr"/>
            <a:r>
              <a:rPr lang="en-US" sz="4000" b="1" dirty="0">
                <a:solidFill>
                  <a:srgbClr val="002060"/>
                </a:solidFill>
                <a:latin typeface="+mj-lt"/>
                <a:cs typeface="Arial" panose="020B0604020202020204" pitchFamily="34" charset="0"/>
              </a:rPr>
              <a:t>5</a:t>
            </a:r>
          </a:p>
        </p:txBody>
      </p:sp>
      <p:cxnSp>
        <p:nvCxnSpPr>
          <p:cNvPr id="41" name="PHẠM DUYÊN 5 - 9Slide.vn">
            <a:extLst>
              <a:ext uri="{FF2B5EF4-FFF2-40B4-BE49-F238E27FC236}">
                <a16:creationId xmlns:a16="http://schemas.microsoft.com/office/drawing/2014/main" id="{D6035949-DC5F-33F9-CF17-4414F9EE5C2B}"/>
              </a:ext>
            </a:extLst>
          </p:cNvPr>
          <p:cNvCxnSpPr>
            <a:cxnSpLocks/>
          </p:cNvCxnSpPr>
          <p:nvPr/>
        </p:nvCxnSpPr>
        <p:spPr>
          <a:xfrm>
            <a:off x="8997560" y="855067"/>
            <a:ext cx="0" cy="1015599"/>
          </a:xfrm>
          <a:prstGeom prst="line">
            <a:avLst/>
          </a:prstGeom>
          <a:ln w="381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51" name="PHẠM DUYÊN 6 - 9Slide.vn">
            <a:extLst>
              <a:ext uri="{FF2B5EF4-FFF2-40B4-BE49-F238E27FC236}">
                <a16:creationId xmlns:a16="http://schemas.microsoft.com/office/drawing/2014/main" id="{5C8244BC-C875-027B-13A0-7BC5F60FED2A}"/>
              </a:ext>
            </a:extLst>
          </p:cNvPr>
          <p:cNvCxnSpPr>
            <a:cxnSpLocks/>
          </p:cNvCxnSpPr>
          <p:nvPr/>
        </p:nvCxnSpPr>
        <p:spPr>
          <a:xfrm>
            <a:off x="9008295" y="1324521"/>
            <a:ext cx="1507305" cy="0"/>
          </a:xfrm>
          <a:prstGeom prst="line">
            <a:avLst/>
          </a:prstGeom>
          <a:ln w="381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sp>
        <p:nvSpPr>
          <p:cNvPr id="52" name="PHẠM DUYÊN 7 - 9Slide.vn">
            <a:extLst>
              <a:ext uri="{FF2B5EF4-FFF2-40B4-BE49-F238E27FC236}">
                <a16:creationId xmlns:a16="http://schemas.microsoft.com/office/drawing/2014/main" id="{25929B9A-6957-9743-66E2-237C675A60DF}"/>
              </a:ext>
            </a:extLst>
          </p:cNvPr>
          <p:cNvSpPr txBox="1"/>
          <p:nvPr/>
        </p:nvSpPr>
        <p:spPr>
          <a:xfrm>
            <a:off x="9154340" y="685800"/>
            <a:ext cx="277056" cy="707886"/>
          </a:xfrm>
          <a:prstGeom prst="rect">
            <a:avLst/>
          </a:prstGeom>
          <a:noFill/>
        </p:spPr>
        <p:txBody>
          <a:bodyPr wrap="square" rtlCol="0">
            <a:spAutoFit/>
          </a:bodyPr>
          <a:lstStyle/>
          <a:p>
            <a:pPr algn="ctr"/>
            <a:r>
              <a:rPr lang="en-US" sz="4000" b="1">
                <a:solidFill>
                  <a:srgbClr val="002060"/>
                </a:solidFill>
                <a:latin typeface="+mj-lt"/>
                <a:cs typeface="Arial" panose="020B0604020202020204" pitchFamily="34" charset="0"/>
              </a:rPr>
              <a:t>4</a:t>
            </a:r>
          </a:p>
        </p:txBody>
      </p:sp>
      <p:sp>
        <p:nvSpPr>
          <p:cNvPr id="59" name="PHẠM DUYÊN 8 - 9Slide.vn">
            <a:extLst>
              <a:ext uri="{FF2B5EF4-FFF2-40B4-BE49-F238E27FC236}">
                <a16:creationId xmlns:a16="http://schemas.microsoft.com/office/drawing/2014/main" id="{69558543-E183-931E-7BFE-A1412B77EF7E}"/>
              </a:ext>
            </a:extLst>
          </p:cNvPr>
          <p:cNvSpPr txBox="1"/>
          <p:nvPr/>
        </p:nvSpPr>
        <p:spPr>
          <a:xfrm>
            <a:off x="7898511" y="685800"/>
            <a:ext cx="285542" cy="707886"/>
          </a:xfrm>
          <a:prstGeom prst="rect">
            <a:avLst/>
          </a:prstGeom>
          <a:noFill/>
        </p:spPr>
        <p:txBody>
          <a:bodyPr wrap="square" rtlCol="0">
            <a:spAutoFit/>
          </a:bodyPr>
          <a:lstStyle/>
          <a:p>
            <a:pPr algn="ctr"/>
            <a:r>
              <a:rPr lang="en-US" sz="4000" b="1">
                <a:solidFill>
                  <a:srgbClr val="002060"/>
                </a:solidFill>
                <a:latin typeface="+mj-lt"/>
                <a:cs typeface="Arial" panose="020B0604020202020204" pitchFamily="34" charset="0"/>
              </a:rPr>
              <a:t>2</a:t>
            </a:r>
          </a:p>
        </p:txBody>
      </p:sp>
      <p:sp>
        <p:nvSpPr>
          <p:cNvPr id="60" name="PHẠM DUYÊN 9 - 9Slide.vn">
            <a:extLst>
              <a:ext uri="{FF2B5EF4-FFF2-40B4-BE49-F238E27FC236}">
                <a16:creationId xmlns:a16="http://schemas.microsoft.com/office/drawing/2014/main" id="{14EADA47-B7A8-942A-95AA-FC2B3E80BAEB}"/>
              </a:ext>
            </a:extLst>
          </p:cNvPr>
          <p:cNvSpPr txBox="1"/>
          <p:nvPr/>
        </p:nvSpPr>
        <p:spPr>
          <a:xfrm>
            <a:off x="8240249" y="685800"/>
            <a:ext cx="285542" cy="707886"/>
          </a:xfrm>
          <a:prstGeom prst="rect">
            <a:avLst/>
          </a:prstGeom>
          <a:noFill/>
        </p:spPr>
        <p:txBody>
          <a:bodyPr wrap="square" rtlCol="0">
            <a:spAutoFit/>
          </a:bodyPr>
          <a:lstStyle/>
          <a:p>
            <a:pPr algn="ctr"/>
            <a:r>
              <a:rPr lang="en-US" sz="4000" b="1">
                <a:solidFill>
                  <a:srgbClr val="002060"/>
                </a:solidFill>
                <a:latin typeface="+mj-lt"/>
                <a:cs typeface="Arial" panose="020B0604020202020204" pitchFamily="34" charset="0"/>
              </a:rPr>
              <a:t>4</a:t>
            </a:r>
          </a:p>
        </p:txBody>
      </p:sp>
      <p:sp>
        <p:nvSpPr>
          <p:cNvPr id="61" name="PHẠM DUYÊN 10 - 9Slide.vn">
            <a:extLst>
              <a:ext uri="{FF2B5EF4-FFF2-40B4-BE49-F238E27FC236}">
                <a16:creationId xmlns:a16="http://schemas.microsoft.com/office/drawing/2014/main" id="{A03A8B02-982C-445A-3C0C-2D5ACC37636B}"/>
              </a:ext>
            </a:extLst>
          </p:cNvPr>
          <p:cNvSpPr txBox="1"/>
          <p:nvPr/>
        </p:nvSpPr>
        <p:spPr>
          <a:xfrm>
            <a:off x="8581988" y="685800"/>
            <a:ext cx="285542" cy="707886"/>
          </a:xfrm>
          <a:prstGeom prst="rect">
            <a:avLst/>
          </a:prstGeom>
          <a:noFill/>
        </p:spPr>
        <p:txBody>
          <a:bodyPr wrap="square" rtlCol="0">
            <a:spAutoFit/>
          </a:bodyPr>
          <a:lstStyle/>
          <a:p>
            <a:pPr algn="ctr"/>
            <a:r>
              <a:rPr lang="en-US" sz="4000" b="1">
                <a:solidFill>
                  <a:srgbClr val="002060"/>
                </a:solidFill>
                <a:latin typeface="+mj-lt"/>
                <a:cs typeface="Arial" panose="020B0604020202020204" pitchFamily="34" charset="0"/>
              </a:rPr>
              <a:t>9</a:t>
            </a:r>
          </a:p>
        </p:txBody>
      </p:sp>
      <p:sp>
        <p:nvSpPr>
          <p:cNvPr id="62" name="PHẠM DUYÊN 11 - 9Slide.vn">
            <a:extLst>
              <a:ext uri="{FF2B5EF4-FFF2-40B4-BE49-F238E27FC236}">
                <a16:creationId xmlns:a16="http://schemas.microsoft.com/office/drawing/2014/main" id="{DFE74AE1-C376-DF27-4412-D438D84A251E}"/>
              </a:ext>
            </a:extLst>
          </p:cNvPr>
          <p:cNvSpPr txBox="1"/>
          <p:nvPr/>
        </p:nvSpPr>
        <p:spPr>
          <a:xfrm>
            <a:off x="7556773" y="685800"/>
            <a:ext cx="285542" cy="707886"/>
          </a:xfrm>
          <a:prstGeom prst="rect">
            <a:avLst/>
          </a:prstGeom>
          <a:noFill/>
        </p:spPr>
        <p:txBody>
          <a:bodyPr wrap="square" rtlCol="0">
            <a:spAutoFit/>
          </a:bodyPr>
          <a:lstStyle/>
          <a:p>
            <a:pPr algn="ctr"/>
            <a:r>
              <a:rPr lang="en-US" sz="4000" b="1">
                <a:solidFill>
                  <a:srgbClr val="002060"/>
                </a:solidFill>
                <a:latin typeface="+mj-lt"/>
                <a:cs typeface="Arial" panose="020B0604020202020204" pitchFamily="34" charset="0"/>
              </a:rPr>
              <a:t>2</a:t>
            </a:r>
          </a:p>
        </p:txBody>
      </p:sp>
      <p:sp>
        <p:nvSpPr>
          <p:cNvPr id="63" name="PHẠM DUYÊN 14 - 9Slide.vn">
            <a:extLst>
              <a:ext uri="{FF2B5EF4-FFF2-40B4-BE49-F238E27FC236}">
                <a16:creationId xmlns:a16="http://schemas.microsoft.com/office/drawing/2014/main" id="{524FD0CB-DBC3-2775-2C96-E0ED3968ECFD}"/>
              </a:ext>
            </a:extLst>
          </p:cNvPr>
          <p:cNvSpPr txBox="1"/>
          <p:nvPr/>
        </p:nvSpPr>
        <p:spPr>
          <a:xfrm>
            <a:off x="9464893" y="1255355"/>
            <a:ext cx="277056" cy="707886"/>
          </a:xfrm>
          <a:prstGeom prst="rect">
            <a:avLst/>
          </a:prstGeom>
          <a:noFill/>
        </p:spPr>
        <p:txBody>
          <a:bodyPr wrap="square" rtlCol="0">
            <a:spAutoFit/>
          </a:bodyPr>
          <a:lstStyle/>
          <a:p>
            <a:pPr algn="ctr"/>
            <a:r>
              <a:rPr lang="en-US" sz="4000" b="1" dirty="0">
                <a:solidFill>
                  <a:srgbClr val="002060"/>
                </a:solidFill>
                <a:latin typeface="+mj-lt"/>
                <a:cs typeface="Arial" panose="020B0604020202020204" pitchFamily="34" charset="0"/>
              </a:rPr>
              <a:t>6</a:t>
            </a:r>
          </a:p>
        </p:txBody>
      </p:sp>
      <p:sp>
        <p:nvSpPr>
          <p:cNvPr id="64" name="PHẠM DUYÊN 15 - 9Slide.vn">
            <a:extLst>
              <a:ext uri="{FF2B5EF4-FFF2-40B4-BE49-F238E27FC236}">
                <a16:creationId xmlns:a16="http://schemas.microsoft.com/office/drawing/2014/main" id="{9D035A68-7B27-B25F-C2FE-73A554C17830}"/>
              </a:ext>
            </a:extLst>
          </p:cNvPr>
          <p:cNvSpPr txBox="1"/>
          <p:nvPr/>
        </p:nvSpPr>
        <p:spPr>
          <a:xfrm>
            <a:off x="7898511" y="1255355"/>
            <a:ext cx="285542" cy="707886"/>
          </a:xfrm>
          <a:prstGeom prst="rect">
            <a:avLst/>
          </a:prstGeom>
          <a:noFill/>
        </p:spPr>
        <p:txBody>
          <a:bodyPr wrap="square" rtlCol="0">
            <a:spAutoFit/>
          </a:bodyPr>
          <a:lstStyle/>
          <a:p>
            <a:pPr algn="ctr"/>
            <a:r>
              <a:rPr lang="en-US" sz="4000" b="1" dirty="0">
                <a:solidFill>
                  <a:srgbClr val="002060"/>
                </a:solidFill>
                <a:latin typeface="+mj-lt"/>
                <a:cs typeface="Arial" panose="020B0604020202020204" pitchFamily="34" charset="0"/>
              </a:rPr>
              <a:t>2</a:t>
            </a:r>
          </a:p>
        </p:txBody>
      </p:sp>
      <p:sp>
        <p:nvSpPr>
          <p:cNvPr id="65" name="PHẠM DUYÊN 16 - 9Slide.vn">
            <a:extLst>
              <a:ext uri="{FF2B5EF4-FFF2-40B4-BE49-F238E27FC236}">
                <a16:creationId xmlns:a16="http://schemas.microsoft.com/office/drawing/2014/main" id="{801D9121-3650-A0CC-E22A-253D00E827C9}"/>
              </a:ext>
            </a:extLst>
          </p:cNvPr>
          <p:cNvSpPr txBox="1"/>
          <p:nvPr/>
        </p:nvSpPr>
        <p:spPr>
          <a:xfrm>
            <a:off x="9803591" y="1255355"/>
            <a:ext cx="277056" cy="707886"/>
          </a:xfrm>
          <a:prstGeom prst="rect">
            <a:avLst/>
          </a:prstGeom>
          <a:noFill/>
        </p:spPr>
        <p:txBody>
          <a:bodyPr wrap="square" rtlCol="0">
            <a:spAutoFit/>
          </a:bodyPr>
          <a:lstStyle/>
          <a:p>
            <a:pPr algn="ctr"/>
            <a:r>
              <a:rPr lang="en-US" sz="4000" b="1" dirty="0">
                <a:solidFill>
                  <a:srgbClr val="002060"/>
                </a:solidFill>
                <a:latin typeface="+mj-lt"/>
                <a:cs typeface="Arial" panose="020B0604020202020204" pitchFamily="34" charset="0"/>
              </a:rPr>
              <a:t>2</a:t>
            </a:r>
          </a:p>
        </p:txBody>
      </p:sp>
      <p:sp>
        <p:nvSpPr>
          <p:cNvPr id="66" name="PHẠM DUYÊN 17 - 9Slide.vn">
            <a:extLst>
              <a:ext uri="{FF2B5EF4-FFF2-40B4-BE49-F238E27FC236}">
                <a16:creationId xmlns:a16="http://schemas.microsoft.com/office/drawing/2014/main" id="{C2C56202-175D-2E12-F797-815F825BE707}"/>
              </a:ext>
            </a:extLst>
          </p:cNvPr>
          <p:cNvSpPr txBox="1"/>
          <p:nvPr/>
        </p:nvSpPr>
        <p:spPr>
          <a:xfrm>
            <a:off x="8238051" y="1255355"/>
            <a:ext cx="285542" cy="707886"/>
          </a:xfrm>
          <a:prstGeom prst="rect">
            <a:avLst/>
          </a:prstGeom>
          <a:noFill/>
        </p:spPr>
        <p:txBody>
          <a:bodyPr wrap="square" rtlCol="0">
            <a:spAutoFit/>
          </a:bodyPr>
          <a:lstStyle/>
          <a:p>
            <a:pPr algn="ctr"/>
            <a:r>
              <a:rPr lang="en-US" sz="4000" b="1" dirty="0">
                <a:solidFill>
                  <a:srgbClr val="002060"/>
                </a:solidFill>
                <a:latin typeface="+mj-lt"/>
                <a:cs typeface="Arial" panose="020B0604020202020204" pitchFamily="34" charset="0"/>
              </a:rPr>
              <a:t>4</a:t>
            </a:r>
          </a:p>
        </p:txBody>
      </p:sp>
      <p:sp>
        <p:nvSpPr>
          <p:cNvPr id="67" name="PHẠM DUYÊN 18 - 9Slide.vn">
            <a:extLst>
              <a:ext uri="{FF2B5EF4-FFF2-40B4-BE49-F238E27FC236}">
                <a16:creationId xmlns:a16="http://schemas.microsoft.com/office/drawing/2014/main" id="{3A0A1C46-818C-AF8A-10BC-9B5BE5516F1D}"/>
              </a:ext>
            </a:extLst>
          </p:cNvPr>
          <p:cNvSpPr txBox="1"/>
          <p:nvPr/>
        </p:nvSpPr>
        <p:spPr>
          <a:xfrm>
            <a:off x="8238051" y="1874811"/>
            <a:ext cx="277056" cy="707886"/>
          </a:xfrm>
          <a:prstGeom prst="rect">
            <a:avLst/>
          </a:prstGeom>
          <a:noFill/>
        </p:spPr>
        <p:txBody>
          <a:bodyPr wrap="square" rtlCol="0">
            <a:spAutoFit/>
          </a:bodyPr>
          <a:lstStyle/>
          <a:p>
            <a:pPr algn="ctr"/>
            <a:r>
              <a:rPr lang="en-US" sz="4000" b="1" dirty="0">
                <a:solidFill>
                  <a:srgbClr val="002060"/>
                </a:solidFill>
                <a:latin typeface="+mj-lt"/>
                <a:cs typeface="Arial" panose="020B0604020202020204" pitchFamily="34" charset="0"/>
              </a:rPr>
              <a:t>0</a:t>
            </a:r>
          </a:p>
        </p:txBody>
      </p:sp>
      <p:sp>
        <p:nvSpPr>
          <p:cNvPr id="68" name="PHẠM DUYÊN 19 - 9Slide.vn">
            <a:extLst>
              <a:ext uri="{FF2B5EF4-FFF2-40B4-BE49-F238E27FC236}">
                <a16:creationId xmlns:a16="http://schemas.microsoft.com/office/drawing/2014/main" id="{0D712F6F-4AA1-50B6-9CBE-F1A6EFE004E3}"/>
              </a:ext>
            </a:extLst>
          </p:cNvPr>
          <p:cNvSpPr txBox="1"/>
          <p:nvPr/>
        </p:nvSpPr>
        <p:spPr>
          <a:xfrm>
            <a:off x="8581988" y="1874811"/>
            <a:ext cx="285542" cy="707886"/>
          </a:xfrm>
          <a:prstGeom prst="rect">
            <a:avLst/>
          </a:prstGeom>
          <a:noFill/>
        </p:spPr>
        <p:txBody>
          <a:bodyPr wrap="square" rtlCol="0">
            <a:spAutoFit/>
          </a:bodyPr>
          <a:lstStyle/>
          <a:p>
            <a:pPr algn="ctr"/>
            <a:r>
              <a:rPr lang="en-US" sz="4000" b="1" dirty="0">
                <a:solidFill>
                  <a:srgbClr val="002060"/>
                </a:solidFill>
                <a:latin typeface="+mj-lt"/>
                <a:cs typeface="Arial" panose="020B0604020202020204" pitchFamily="34" charset="0"/>
              </a:rPr>
              <a:t>9</a:t>
            </a:r>
          </a:p>
        </p:txBody>
      </p:sp>
      <p:sp>
        <p:nvSpPr>
          <p:cNvPr id="69" name="PHẠM DUYÊN 20 - 9Slide.vn">
            <a:extLst>
              <a:ext uri="{FF2B5EF4-FFF2-40B4-BE49-F238E27FC236}">
                <a16:creationId xmlns:a16="http://schemas.microsoft.com/office/drawing/2014/main" id="{2B802B23-C9FE-DF1D-CD73-BE31292BA7AB}"/>
              </a:ext>
            </a:extLst>
          </p:cNvPr>
          <p:cNvSpPr txBox="1"/>
          <p:nvPr/>
        </p:nvSpPr>
        <p:spPr>
          <a:xfrm>
            <a:off x="8581988" y="2484411"/>
            <a:ext cx="277056" cy="707886"/>
          </a:xfrm>
          <a:prstGeom prst="rect">
            <a:avLst/>
          </a:prstGeom>
          <a:noFill/>
        </p:spPr>
        <p:txBody>
          <a:bodyPr wrap="square" rtlCol="0">
            <a:spAutoFit/>
          </a:bodyPr>
          <a:lstStyle/>
          <a:p>
            <a:pPr algn="ctr"/>
            <a:r>
              <a:rPr lang="en-US" sz="4000" b="1" dirty="0">
                <a:solidFill>
                  <a:srgbClr val="002060"/>
                </a:solidFill>
                <a:latin typeface="+mj-lt"/>
                <a:cs typeface="Arial" panose="020B0604020202020204" pitchFamily="34" charset="0"/>
              </a:rPr>
              <a:t>1</a:t>
            </a:r>
          </a:p>
        </p:txBody>
      </p:sp>
      <p:grpSp>
        <p:nvGrpSpPr>
          <p:cNvPr id="70" name="Group 69"/>
          <p:cNvGrpSpPr/>
          <p:nvPr/>
        </p:nvGrpSpPr>
        <p:grpSpPr>
          <a:xfrm>
            <a:off x="6578420" y="4044755"/>
            <a:ext cx="4578220" cy="708660"/>
            <a:chOff x="3806890" y="5334000"/>
            <a:chExt cx="4578220" cy="708660"/>
          </a:xfrm>
        </p:grpSpPr>
        <p:sp>
          <p:nvSpPr>
            <p:cNvPr id="71" name="PHẠM DUYÊN 12 - 9Slide.vn">
              <a:extLst>
                <a:ext uri="{FF2B5EF4-FFF2-40B4-BE49-F238E27FC236}">
                  <a16:creationId xmlns:a16="http://schemas.microsoft.com/office/drawing/2014/main" id="{9CA136B6-4E92-CD5E-2C68-7AD5B305A937}"/>
                </a:ext>
              </a:extLst>
            </p:cNvPr>
            <p:cNvSpPr/>
            <p:nvPr/>
          </p:nvSpPr>
          <p:spPr>
            <a:xfrm>
              <a:off x="3868331" y="5334000"/>
              <a:ext cx="4453331" cy="708660"/>
            </a:xfrm>
            <a:prstGeom prst="roundRect">
              <a:avLst>
                <a:gd name="adj" fmla="val 40049"/>
              </a:avLst>
            </a:prstGeom>
            <a:solidFill>
              <a:srgbClr val="FCDCA9"/>
            </a:solidFill>
            <a:ln w="28575">
              <a:noFill/>
              <a:prstDash val="lgDash"/>
            </a:ln>
            <a:effectLst>
              <a:outerShdw blurRad="50800" dist="38100" dir="5400000" algn="t" rotWithShape="0">
                <a:srgbClr val="FFABB5"/>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lumMod val="75000"/>
                    <a:lumOff val="2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2" name="PHẠM DUYÊN 13 - 9Slide.vn">
                  <a:extLst>
                    <a:ext uri="{FF2B5EF4-FFF2-40B4-BE49-F238E27FC236}">
                      <a16:creationId xmlns:a16="http://schemas.microsoft.com/office/drawing/2014/main" id="{A62FB62E-BFC1-34BB-1360-56BB467A66FA}"/>
                    </a:ext>
                  </a:extLst>
                </p:cNvPr>
                <p:cNvSpPr txBox="1"/>
                <p:nvPr/>
              </p:nvSpPr>
              <p:spPr>
                <a:xfrm>
                  <a:off x="3806890" y="5395943"/>
                  <a:ext cx="4578220" cy="584775"/>
                </a:xfrm>
                <a:prstGeom prst="rect">
                  <a:avLst/>
                </a:prstGeom>
                <a:noFill/>
              </p:spPr>
              <p:txBody>
                <a:bodyPr wrap="square" rtlCol="0">
                  <a:spAutoFit/>
                </a:bodyPr>
                <a:lstStyle/>
                <a:p>
                  <a:pPr algn="ctr"/>
                  <a:r>
                    <a:rPr lang="en-US" sz="3200" b="1">
                      <a:solidFill>
                        <a:srgbClr val="AE4B24"/>
                      </a:solidFill>
                      <a:latin typeface="Cambria" panose="02040503050406030204" pitchFamily="18" charset="0"/>
                      <a:ea typeface="Cambria" panose="02040503050406030204" pitchFamily="18" charset="0"/>
                      <a:cs typeface="Arial" panose="020B0604020202020204" pitchFamily="34" charset="0"/>
                    </a:rPr>
                    <a:t>2 249 </a:t>
                  </a:r>
                  <a14:m>
                    <m:oMath xmlns:m="http://schemas.openxmlformats.org/officeDocument/2006/math">
                      <m:r>
                        <a:rPr lang="en-US" sz="3200" b="1" i="1">
                          <a:solidFill>
                            <a:srgbClr val="AE4B24"/>
                          </a:solidFill>
                          <a:latin typeface="Cambria Math" panose="02040503050406030204" pitchFamily="18" charset="0"/>
                          <a:ea typeface="Cambria Math" panose="02040503050406030204" pitchFamily="18" charset="0"/>
                          <a:cs typeface="Arial" panose="020B0604020202020204" pitchFamily="34" charset="0"/>
                        </a:rPr>
                        <m:t>:</m:t>
                      </m:r>
                    </m:oMath>
                  </a14:m>
                  <a:r>
                    <a:rPr lang="en-US" sz="3200" b="1">
                      <a:solidFill>
                        <a:srgbClr val="AE4B24"/>
                      </a:solidFill>
                      <a:latin typeface="Cambria" panose="02040503050406030204" pitchFamily="18" charset="0"/>
                      <a:ea typeface="Cambria" panose="02040503050406030204" pitchFamily="18" charset="0"/>
                      <a:cs typeface="Arial" panose="020B0604020202020204" pitchFamily="34" charset="0"/>
                    </a:rPr>
                    <a:t> 4 =  </a:t>
                  </a:r>
                  <a:r>
                    <a:rPr lang="en-US" sz="3200" b="1">
                      <a:solidFill>
                        <a:srgbClr val="0070C0"/>
                      </a:solidFill>
                      <a:latin typeface="Cambria" panose="02040503050406030204" pitchFamily="18" charset="0"/>
                      <a:ea typeface="Cambria" panose="02040503050406030204" pitchFamily="18" charset="0"/>
                      <a:cs typeface="Arial" panose="020B0604020202020204" pitchFamily="34" charset="0"/>
                    </a:rPr>
                    <a:t>562 (dư 1)</a:t>
                  </a:r>
                </a:p>
              </p:txBody>
            </p:sp>
          </mc:Choice>
          <mc:Fallback xmlns="">
            <p:sp>
              <p:nvSpPr>
                <p:cNvPr id="20" name="PHẠM DUYÊN 13 - 9Slide.vn">
                  <a:extLst>
                    <a:ext uri="{FF2B5EF4-FFF2-40B4-BE49-F238E27FC236}">
                      <a16:creationId xmlns:a16="http://schemas.microsoft.com/office/drawing/2014/main" id="{A62FB62E-BFC1-34BB-1360-56BB467A66FA}"/>
                    </a:ext>
                  </a:extLst>
                </p:cNvPr>
                <p:cNvSpPr txBox="1">
                  <a:spLocks noRot="1" noChangeAspect="1" noMove="1" noResize="1" noEditPoints="1" noAdjustHandles="1" noChangeArrowheads="1" noChangeShapeType="1" noTextEdit="1"/>
                </p:cNvSpPr>
                <p:nvPr/>
              </p:nvSpPr>
              <p:spPr>
                <a:xfrm>
                  <a:off x="3806890" y="5395943"/>
                  <a:ext cx="4578220" cy="584775"/>
                </a:xfrm>
                <a:prstGeom prst="rect">
                  <a:avLst/>
                </a:prstGeom>
                <a:blipFill>
                  <a:blip r:embed="rId5"/>
                  <a:stretch>
                    <a:fillRect l="-266" t="-13542" r="-133" b="-33333"/>
                  </a:stretch>
                </a:blipFill>
              </p:spPr>
              <p:txBody>
                <a:bodyPr/>
                <a:lstStyle/>
                <a:p>
                  <a:r>
                    <a:rPr lang="en-US">
                      <a:noFill/>
                    </a:rPr>
                    <a:t> </a:t>
                  </a:r>
                </a:p>
              </p:txBody>
            </p:sp>
          </mc:Fallback>
        </mc:AlternateContent>
      </p:grpSp>
      <p:sp>
        <p:nvSpPr>
          <p:cNvPr id="73" name="Horizontal Scroll 72"/>
          <p:cNvSpPr/>
          <p:nvPr/>
        </p:nvSpPr>
        <p:spPr>
          <a:xfrm>
            <a:off x="3619131" y="5259553"/>
            <a:ext cx="5407637" cy="804584"/>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Arial" panose="020B0604020202020204" pitchFamily="34" charset="0"/>
                <a:cs typeface="Arial" panose="020B0604020202020204" pitchFamily="34" charset="0"/>
              </a:rPr>
              <a:t>Số</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dư</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nhỏ</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hơn</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số</a:t>
            </a:r>
            <a:r>
              <a:rPr lang="en-US" sz="3200" b="1" dirty="0">
                <a:solidFill>
                  <a:srgbClr val="002060"/>
                </a:solidFill>
                <a:latin typeface="Arial" panose="020B0604020202020204" pitchFamily="34" charset="0"/>
                <a:cs typeface="Arial" panose="020B0604020202020204" pitchFamily="34" charset="0"/>
              </a:rPr>
              <a:t> chia</a:t>
            </a:r>
          </a:p>
        </p:txBody>
      </p:sp>
      <p:sp>
        <p:nvSpPr>
          <p:cNvPr id="2" name="Rectangle 1">
            <a:extLst>
              <a:ext uri="{FF2B5EF4-FFF2-40B4-BE49-F238E27FC236}">
                <a16:creationId xmlns:a16="http://schemas.microsoft.com/office/drawing/2014/main" id="{4E11BA95-501C-63C3-5A47-1DB6A4E6810D}"/>
              </a:ext>
            </a:extLst>
          </p:cNvPr>
          <p:cNvSpPr/>
          <p:nvPr/>
        </p:nvSpPr>
        <p:spPr>
          <a:xfrm>
            <a:off x="-2057400" y="0"/>
            <a:ext cx="1752600" cy="2086142"/>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00567963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HẠM DUYÊN 2 - 9Slide.vn">
            <a:extLst>
              <a:ext uri="{FF2B5EF4-FFF2-40B4-BE49-F238E27FC236}">
                <a16:creationId xmlns:a16="http://schemas.microsoft.com/office/drawing/2014/main" id="{C7D3B8BC-634E-00C5-4976-0C5E1C1A5CB8}"/>
              </a:ext>
            </a:extLst>
          </p:cNvPr>
          <p:cNvSpPr txBox="1"/>
          <p:nvPr/>
        </p:nvSpPr>
        <p:spPr>
          <a:xfrm>
            <a:off x="1766509" y="2126754"/>
            <a:ext cx="7696200" cy="523220"/>
          </a:xfrm>
          <a:prstGeom prst="rect">
            <a:avLst/>
          </a:prstGeom>
          <a:noFill/>
        </p:spPr>
        <p:txBody>
          <a:bodyPr wrap="square" lIns="0" tIns="0" rIns="0" bIns="0" rtlCol="0">
            <a:spAutoFit/>
          </a:bodyPr>
          <a:lstStyle>
            <a:defPPr>
              <a:defRPr lang="zh-CN"/>
            </a:defPPr>
            <a:lvl1pPr>
              <a:defRPr sz="2000" b="1">
                <a:solidFill>
                  <a:schemeClr val="bg1"/>
                </a:solidFill>
                <a:latin typeface="微软雅黑" pitchFamily="34" charset="-122"/>
                <a:ea typeface="微软雅黑" pitchFamily="34" charset="-122"/>
              </a:defRPr>
            </a:lvl1pPr>
          </a:lstStyle>
          <a:p>
            <a:pPr algn="just"/>
            <a:r>
              <a:rPr lang="en-US" altLang="zh-CN" sz="3400" b="0" spc="-140" dirty="0" err="1">
                <a:solidFill>
                  <a:prstClr val="black">
                    <a:lumMod val="75000"/>
                    <a:lumOff val="25000"/>
                  </a:prstClr>
                </a:solidFill>
                <a:latin typeface="#9Slide03 Sofia Pro Soft"/>
                <a:ea typeface="字魂107号-萌趣欢乐体" panose="00000500000000000000" pitchFamily="2" charset="-122"/>
                <a:sym typeface="字魂107号-萌趣欢乐体" panose="00000500000000000000" pitchFamily="2" charset="-122"/>
              </a:rPr>
              <a:t>Bước</a:t>
            </a:r>
            <a:r>
              <a:rPr lang="en-US" altLang="zh-CN" sz="3400" b="0" spc="-140" dirty="0">
                <a:solidFill>
                  <a:prstClr val="black">
                    <a:lumMod val="75000"/>
                    <a:lumOff val="25000"/>
                  </a:prstClr>
                </a:solidFill>
                <a:latin typeface="#9Slide03 Sofia Pro Soft"/>
                <a:ea typeface="字魂107号-萌趣欢乐体" panose="00000500000000000000" pitchFamily="2" charset="-122"/>
                <a:sym typeface="字魂107号-萌趣欢乐体" panose="00000500000000000000" pitchFamily="2" charset="-122"/>
              </a:rPr>
              <a:t> 1: </a:t>
            </a:r>
            <a:r>
              <a:rPr lang="en-US" altLang="zh-CN" sz="3400" b="0" spc="-140" dirty="0" err="1">
                <a:solidFill>
                  <a:prstClr val="black">
                    <a:lumMod val="75000"/>
                    <a:lumOff val="25000"/>
                  </a:prstClr>
                </a:solidFill>
                <a:latin typeface="#9Slide03 Sofia Pro Soft"/>
                <a:ea typeface="字魂107号-萌趣欢乐体" panose="00000500000000000000" pitchFamily="2" charset="-122"/>
                <a:sym typeface="字魂107号-萌趣欢乐体" panose="00000500000000000000" pitchFamily="2" charset="-122"/>
              </a:rPr>
              <a:t>Đặt</a:t>
            </a:r>
            <a:r>
              <a:rPr lang="en-US" altLang="zh-CN" sz="3400" b="0" spc="-140" dirty="0">
                <a:solidFill>
                  <a:prstClr val="black">
                    <a:lumMod val="75000"/>
                    <a:lumOff val="25000"/>
                  </a:prstClr>
                </a:solidFill>
                <a:latin typeface="#9Slide03 Sofia Pro Soft"/>
                <a:ea typeface="字魂107号-萌趣欢乐体" panose="00000500000000000000" pitchFamily="2" charset="-122"/>
                <a:sym typeface="字魂107号-萌趣欢乐体" panose="00000500000000000000" pitchFamily="2" charset="-122"/>
              </a:rPr>
              <a:t> </a:t>
            </a:r>
            <a:r>
              <a:rPr lang="en-US" altLang="zh-CN" sz="3400" b="0" spc="-140" dirty="0" err="1">
                <a:solidFill>
                  <a:prstClr val="black">
                    <a:lumMod val="75000"/>
                    <a:lumOff val="25000"/>
                  </a:prstClr>
                </a:solidFill>
                <a:latin typeface="#9Slide03 Sofia Pro Soft"/>
                <a:ea typeface="字魂107号-萌趣欢乐体" panose="00000500000000000000" pitchFamily="2" charset="-122"/>
                <a:sym typeface="字魂107号-萌趣欢乐体" panose="00000500000000000000" pitchFamily="2" charset="-122"/>
              </a:rPr>
              <a:t>tính</a:t>
            </a:r>
            <a:endParaRPr lang="zh-CN" altLang="en-US" sz="3400" b="0" spc="-140" dirty="0">
              <a:solidFill>
                <a:prstClr val="black">
                  <a:lumMod val="75000"/>
                  <a:lumOff val="25000"/>
                </a:prstClr>
              </a:solidFill>
              <a:latin typeface="#9Slide03 Sofia Pro Soft"/>
              <a:ea typeface="字魂107号-萌趣欢乐体" panose="00000500000000000000" pitchFamily="2" charset="-122"/>
              <a:sym typeface="字魂107号-萌趣欢乐体" panose="00000500000000000000" pitchFamily="2" charset="-122"/>
            </a:endParaRPr>
          </a:p>
        </p:txBody>
      </p:sp>
      <p:grpSp>
        <p:nvGrpSpPr>
          <p:cNvPr id="7" name="PHẠM DUYÊN 3 - 9Slide.vn">
            <a:extLst>
              <a:ext uri="{FF2B5EF4-FFF2-40B4-BE49-F238E27FC236}">
                <a16:creationId xmlns:a16="http://schemas.microsoft.com/office/drawing/2014/main" id="{185ED843-3482-484B-0478-4620776C7CBB}"/>
              </a:ext>
            </a:extLst>
          </p:cNvPr>
          <p:cNvGrpSpPr>
            <a:grpSpLocks/>
          </p:cNvGrpSpPr>
          <p:nvPr/>
        </p:nvGrpSpPr>
        <p:grpSpPr bwMode="auto">
          <a:xfrm>
            <a:off x="1043170" y="2071076"/>
            <a:ext cx="556160" cy="556160"/>
            <a:chOff x="82987" y="82987"/>
            <a:chExt cx="597814" cy="597814"/>
          </a:xfrm>
          <a:effectLst>
            <a:outerShdw blurRad="254000" dist="63500" dir="2700000" algn="tl" rotWithShape="0">
              <a:prstClr val="black">
                <a:alpha val="30000"/>
              </a:prstClr>
            </a:outerShdw>
          </a:effectLst>
        </p:grpSpPr>
        <p:sp>
          <p:nvSpPr>
            <p:cNvPr id="8" name="39">
              <a:extLst>
                <a:ext uri="{FF2B5EF4-FFF2-40B4-BE49-F238E27FC236}">
                  <a16:creationId xmlns:a16="http://schemas.microsoft.com/office/drawing/2014/main" id="{382CE666-B653-D640-BAF3-45095B2887E2}"/>
                </a:ext>
              </a:extLst>
            </p:cNvPr>
            <p:cNvSpPr>
              <a:spLocks noChangeArrowheads="1"/>
            </p:cNvSpPr>
            <p:nvPr/>
          </p:nvSpPr>
          <p:spPr bwMode="auto">
            <a:xfrm>
              <a:off x="82987" y="82987"/>
              <a:ext cx="597814" cy="597814"/>
            </a:xfrm>
            <a:prstGeom prst="ellipse">
              <a:avLst/>
            </a:prstGeom>
            <a:solidFill>
              <a:schemeClr val="accent6"/>
            </a:solidFill>
            <a:ln w="38100">
              <a:noFill/>
              <a:miter lim="800000"/>
              <a:headEnd/>
              <a:tailEnd/>
            </a:ln>
          </p:spPr>
          <p:txBody>
            <a:bodyPr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defTabSz="914273">
                <a:spcBef>
                  <a:spcPct val="0"/>
                </a:spcBef>
                <a:buFont typeface="Arial" charset="0"/>
                <a:buNone/>
              </a:pPr>
              <a:r>
                <a:rPr lang="en-US" altLang="zh-CN" sz="2400" dirty="0">
                  <a:solidFill>
                    <a:srgbClr val="FFFFFF"/>
                  </a:solidFill>
                  <a:latin typeface="#9Slide01 Noi dung ngan" panose="00000600000000000000" pitchFamily="2" charset="0"/>
                  <a:ea typeface="字魂107号-萌趣欢乐体" panose="00000500000000000000" pitchFamily="2" charset="-122"/>
                  <a:sym typeface="字魂107号-萌趣欢乐体" panose="00000500000000000000" pitchFamily="2" charset="-122"/>
                </a:rPr>
                <a:t> </a:t>
              </a:r>
              <a:endParaRPr lang="zh-CN" altLang="zh-CN" sz="2400" dirty="0">
                <a:solidFill>
                  <a:srgbClr val="FFFFFF"/>
                </a:solidFill>
                <a:latin typeface="#9Slide01 Noi dung ngan" panose="00000600000000000000" pitchFamily="2" charset="0"/>
                <a:ea typeface="字魂107号-萌趣欢乐体" panose="00000500000000000000" pitchFamily="2" charset="-122"/>
                <a:sym typeface="字魂107号-萌趣欢乐体" panose="00000500000000000000" pitchFamily="2" charset="-122"/>
              </a:endParaRPr>
            </a:p>
          </p:txBody>
        </p:sp>
        <p:pic>
          <p:nvPicPr>
            <p:cNvPr id="9" name="Picture 9">
              <a:extLst>
                <a:ext uri="{FF2B5EF4-FFF2-40B4-BE49-F238E27FC236}">
                  <a16:creationId xmlns:a16="http://schemas.microsoft.com/office/drawing/2014/main" id="{EEE34130-7B8A-648A-37A9-5D73BEDB5D9A}"/>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51593" y="165667"/>
              <a:ext cx="461317"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PHẠM DUYÊN 4 - 9Slide.vn">
            <a:extLst>
              <a:ext uri="{FF2B5EF4-FFF2-40B4-BE49-F238E27FC236}">
                <a16:creationId xmlns:a16="http://schemas.microsoft.com/office/drawing/2014/main" id="{97D57052-AB7A-B136-DFD2-ACBEA03FD971}"/>
              </a:ext>
            </a:extLst>
          </p:cNvPr>
          <p:cNvSpPr txBox="1"/>
          <p:nvPr/>
        </p:nvSpPr>
        <p:spPr>
          <a:xfrm>
            <a:off x="1733852" y="3070812"/>
            <a:ext cx="8934148" cy="1569660"/>
          </a:xfrm>
          <a:prstGeom prst="rect">
            <a:avLst/>
          </a:prstGeom>
          <a:noFill/>
        </p:spPr>
        <p:txBody>
          <a:bodyPr wrap="square" lIns="0" tIns="0" rIns="0" bIns="0" rtlCol="0">
            <a:spAutoFit/>
          </a:bodyPr>
          <a:lstStyle>
            <a:defPPr>
              <a:defRPr lang="zh-CN"/>
            </a:defPPr>
            <a:lvl1pPr>
              <a:defRPr sz="2000" b="1">
                <a:solidFill>
                  <a:schemeClr val="bg1"/>
                </a:solidFill>
                <a:latin typeface="微软雅黑" pitchFamily="34" charset="-122"/>
                <a:ea typeface="微软雅黑" pitchFamily="34" charset="-122"/>
              </a:defRPr>
            </a:lvl1pPr>
          </a:lstStyle>
          <a:p>
            <a:pPr algn="just"/>
            <a:r>
              <a:rPr lang="en-US" altLang="zh-CN" sz="3400" b="0" spc="-140" dirty="0" err="1">
                <a:solidFill>
                  <a:prstClr val="black">
                    <a:lumMod val="75000"/>
                    <a:lumOff val="25000"/>
                  </a:prstClr>
                </a:solidFill>
                <a:latin typeface="#9Slide03 Sofia Pro Soft"/>
                <a:ea typeface="字魂107号-萌趣欢乐体" panose="00000500000000000000" pitchFamily="2" charset="-122"/>
                <a:sym typeface="字魂107号-萌趣欢乐体" panose="00000500000000000000" pitchFamily="2" charset="-122"/>
              </a:rPr>
              <a:t>Bước</a:t>
            </a:r>
            <a:r>
              <a:rPr lang="en-US" altLang="zh-CN" sz="3400" b="0" spc="-140" dirty="0">
                <a:solidFill>
                  <a:prstClr val="black">
                    <a:lumMod val="75000"/>
                    <a:lumOff val="25000"/>
                  </a:prstClr>
                </a:solidFill>
                <a:latin typeface="#9Slide03 Sofia Pro Soft"/>
                <a:ea typeface="字魂107号-萌趣欢乐体" panose="00000500000000000000" pitchFamily="2" charset="-122"/>
                <a:sym typeface="字魂107号-萌趣欢乐体" panose="00000500000000000000" pitchFamily="2" charset="-122"/>
              </a:rPr>
              <a:t> 2: </a:t>
            </a:r>
            <a:r>
              <a:rPr lang="en-US" altLang="zh-CN" sz="3400" b="0" spc="-140" dirty="0" err="1">
                <a:solidFill>
                  <a:prstClr val="black">
                    <a:lumMod val="75000"/>
                    <a:lumOff val="25000"/>
                  </a:prstClr>
                </a:solidFill>
                <a:latin typeface="#9Slide03 Sofia Pro Soft"/>
                <a:ea typeface="字魂107号-萌趣欢乐体" panose="00000500000000000000" pitchFamily="2" charset="-122"/>
                <a:sym typeface="字魂107号-萌趣欢乐体" panose="00000500000000000000" pitchFamily="2" charset="-122"/>
              </a:rPr>
              <a:t>Tính</a:t>
            </a:r>
            <a:r>
              <a:rPr lang="en-US" altLang="zh-CN" sz="3400" b="0" spc="-140" dirty="0">
                <a:solidFill>
                  <a:prstClr val="black">
                    <a:lumMod val="75000"/>
                    <a:lumOff val="25000"/>
                  </a:prstClr>
                </a:solidFill>
                <a:latin typeface="#9Slide03 Sofia Pro Soft"/>
                <a:ea typeface="字魂107号-萌趣欢乐体" panose="00000500000000000000" pitchFamily="2" charset="-122"/>
                <a:sym typeface="字魂107号-萌趣欢乐体" panose="00000500000000000000" pitchFamily="2" charset="-122"/>
              </a:rPr>
              <a:t> (chia </a:t>
            </a:r>
            <a:r>
              <a:rPr lang="en-US" altLang="zh-CN" sz="3400" b="0" spc="-140" dirty="0" err="1">
                <a:solidFill>
                  <a:prstClr val="black">
                    <a:lumMod val="75000"/>
                    <a:lumOff val="25000"/>
                  </a:prstClr>
                </a:solidFill>
                <a:latin typeface="#9Slide03 Sofia Pro Soft"/>
                <a:ea typeface="字魂107号-萌趣欢乐体" panose="00000500000000000000" pitchFamily="2" charset="-122"/>
                <a:sym typeface="字魂107号-萌趣欢乐体" panose="00000500000000000000" pitchFamily="2" charset="-122"/>
              </a:rPr>
              <a:t>từ</a:t>
            </a:r>
            <a:r>
              <a:rPr lang="en-US" altLang="zh-CN" sz="3400" b="0" spc="-140" dirty="0">
                <a:solidFill>
                  <a:prstClr val="black">
                    <a:lumMod val="75000"/>
                    <a:lumOff val="25000"/>
                  </a:prstClr>
                </a:solidFill>
                <a:latin typeface="#9Slide03 Sofia Pro Soft"/>
                <a:ea typeface="字魂107号-萌趣欢乐体" panose="00000500000000000000" pitchFamily="2" charset="-122"/>
                <a:sym typeface="字魂107号-萌趣欢乐体" panose="00000500000000000000" pitchFamily="2" charset="-122"/>
              </a:rPr>
              <a:t> </a:t>
            </a:r>
            <a:r>
              <a:rPr lang="en-US" altLang="zh-CN" sz="3400" b="0" spc="-140" dirty="0" err="1">
                <a:solidFill>
                  <a:prstClr val="black">
                    <a:lumMod val="75000"/>
                    <a:lumOff val="25000"/>
                  </a:prstClr>
                </a:solidFill>
                <a:latin typeface="#9Slide03 Sofia Pro Soft"/>
                <a:ea typeface="字魂107号-萌趣欢乐体" panose="00000500000000000000" pitchFamily="2" charset="-122"/>
                <a:sym typeface="字魂107号-萌趣欢乐体" panose="00000500000000000000" pitchFamily="2" charset="-122"/>
              </a:rPr>
              <a:t>trái</a:t>
            </a:r>
            <a:r>
              <a:rPr lang="en-US" altLang="zh-CN" sz="3400" b="0" spc="-140" dirty="0">
                <a:solidFill>
                  <a:prstClr val="black">
                    <a:lumMod val="75000"/>
                    <a:lumOff val="25000"/>
                  </a:prstClr>
                </a:solidFill>
                <a:latin typeface="#9Slide03 Sofia Pro Soft"/>
                <a:ea typeface="字魂107号-萌趣欢乐体" panose="00000500000000000000" pitchFamily="2" charset="-122"/>
                <a:sym typeface="字魂107号-萌趣欢乐体" panose="00000500000000000000" pitchFamily="2" charset="-122"/>
              </a:rPr>
              <a:t> sang </a:t>
            </a:r>
            <a:r>
              <a:rPr lang="en-US" altLang="zh-CN" sz="3400" b="0" spc="-140" dirty="0" err="1">
                <a:solidFill>
                  <a:prstClr val="black">
                    <a:lumMod val="75000"/>
                    <a:lumOff val="25000"/>
                  </a:prstClr>
                </a:solidFill>
                <a:latin typeface="#9Slide03 Sofia Pro Soft"/>
                <a:ea typeface="字魂107号-萌趣欢乐体" panose="00000500000000000000" pitchFamily="2" charset="-122"/>
                <a:sym typeface="字魂107号-萌趣欢乐体" panose="00000500000000000000" pitchFamily="2" charset="-122"/>
              </a:rPr>
              <a:t>phải</a:t>
            </a:r>
            <a:r>
              <a:rPr lang="en-US" altLang="zh-CN" sz="3400" b="0" spc="-140" dirty="0">
                <a:solidFill>
                  <a:prstClr val="black">
                    <a:lumMod val="75000"/>
                    <a:lumOff val="25000"/>
                  </a:prstClr>
                </a:solidFill>
                <a:latin typeface="#9Slide03 Sofia Pro Soft"/>
                <a:ea typeface="字魂107号-萌趣欢乐体" panose="00000500000000000000" pitchFamily="2" charset="-122"/>
                <a:sym typeface="字魂107号-萌趣欢乐体" panose="00000500000000000000" pitchFamily="2" charset="-122"/>
              </a:rPr>
              <a:t>)</a:t>
            </a:r>
          </a:p>
          <a:p>
            <a:pPr algn="just"/>
            <a:r>
              <a:rPr lang="en-US" altLang="zh-CN" sz="3400" b="0" spc="-140" dirty="0">
                <a:solidFill>
                  <a:prstClr val="black">
                    <a:lumMod val="75000"/>
                    <a:lumOff val="25000"/>
                  </a:prstClr>
                </a:solidFill>
                <a:latin typeface="#9Slide03 Sofia Pro Soft"/>
                <a:ea typeface="字魂107号-萌趣欢乐体" panose="00000500000000000000" pitchFamily="2" charset="-122"/>
                <a:sym typeface="字魂107号-萌趣欢乐体" panose="00000500000000000000" pitchFamily="2" charset="-122"/>
              </a:rPr>
              <a:t>Ở </a:t>
            </a:r>
            <a:r>
              <a:rPr lang="en-US" altLang="zh-CN" sz="3400" b="0" spc="-140" dirty="0" err="1">
                <a:solidFill>
                  <a:prstClr val="black">
                    <a:lumMod val="75000"/>
                    <a:lumOff val="25000"/>
                  </a:prstClr>
                </a:solidFill>
                <a:latin typeface="#9Slide03 Sofia Pro Soft"/>
                <a:ea typeface="字魂107号-萌趣欢乐体" panose="00000500000000000000" pitchFamily="2" charset="-122"/>
                <a:sym typeface="字魂107号-萌趣欢乐体" panose="00000500000000000000" pitchFamily="2" charset="-122"/>
              </a:rPr>
              <a:t>mỗi</a:t>
            </a:r>
            <a:r>
              <a:rPr lang="en-US" altLang="zh-CN" sz="3400" b="0" spc="-140" dirty="0">
                <a:solidFill>
                  <a:prstClr val="black">
                    <a:lumMod val="75000"/>
                    <a:lumOff val="25000"/>
                  </a:prstClr>
                </a:solidFill>
                <a:latin typeface="#9Slide03 Sofia Pro Soft"/>
                <a:ea typeface="字魂107号-萌趣欢乐体" panose="00000500000000000000" pitchFamily="2" charset="-122"/>
                <a:sym typeface="字魂107号-萌趣欢乐体" panose="00000500000000000000" pitchFamily="2" charset="-122"/>
              </a:rPr>
              <a:t> </a:t>
            </a:r>
            <a:r>
              <a:rPr lang="en-US" altLang="zh-CN" sz="3400" b="0" spc="-140" dirty="0" err="1">
                <a:solidFill>
                  <a:prstClr val="black">
                    <a:lumMod val="75000"/>
                    <a:lumOff val="25000"/>
                  </a:prstClr>
                </a:solidFill>
                <a:latin typeface="#9Slide03 Sofia Pro Soft"/>
                <a:ea typeface="字魂107号-萌趣欢乐体" panose="00000500000000000000" pitchFamily="2" charset="-122"/>
                <a:sym typeface="字魂107号-萌趣欢乐体" panose="00000500000000000000" pitchFamily="2" charset="-122"/>
              </a:rPr>
              <a:t>lượt</a:t>
            </a:r>
            <a:r>
              <a:rPr lang="en-US" altLang="zh-CN" sz="3400" b="0" spc="-140" dirty="0">
                <a:solidFill>
                  <a:prstClr val="black">
                    <a:lumMod val="75000"/>
                    <a:lumOff val="25000"/>
                  </a:prstClr>
                </a:solidFill>
                <a:latin typeface="#9Slide03 Sofia Pro Soft"/>
                <a:ea typeface="字魂107号-萌趣欢乐体" panose="00000500000000000000" pitchFamily="2" charset="-122"/>
                <a:sym typeface="字魂107号-萌趣欢乐体" panose="00000500000000000000" pitchFamily="2" charset="-122"/>
              </a:rPr>
              <a:t> chia, </a:t>
            </a:r>
            <a:r>
              <a:rPr lang="en-US" altLang="zh-CN" sz="3400" b="0" spc="-140" dirty="0" err="1">
                <a:solidFill>
                  <a:prstClr val="black">
                    <a:lumMod val="75000"/>
                    <a:lumOff val="25000"/>
                  </a:prstClr>
                </a:solidFill>
                <a:latin typeface="#9Slide03 Sofia Pro Soft"/>
                <a:ea typeface="字魂107号-萌趣欢乐体" panose="00000500000000000000" pitchFamily="2" charset="-122"/>
                <a:sym typeface="字魂107号-萌趣欢乐体" panose="00000500000000000000" pitchFamily="2" charset="-122"/>
              </a:rPr>
              <a:t>thực</a:t>
            </a:r>
            <a:r>
              <a:rPr lang="en-US" altLang="zh-CN" sz="3400" b="0" spc="-140" dirty="0">
                <a:solidFill>
                  <a:prstClr val="black">
                    <a:lumMod val="75000"/>
                    <a:lumOff val="25000"/>
                  </a:prstClr>
                </a:solidFill>
                <a:latin typeface="#9Slide03 Sofia Pro Soft"/>
                <a:ea typeface="字魂107号-萌趣欢乐体" panose="00000500000000000000" pitchFamily="2" charset="-122"/>
                <a:sym typeface="字魂107号-萌趣欢乐体" panose="00000500000000000000" pitchFamily="2" charset="-122"/>
              </a:rPr>
              <a:t> </a:t>
            </a:r>
            <a:r>
              <a:rPr lang="en-US" altLang="zh-CN" sz="3400" b="0" spc="-140" dirty="0" err="1">
                <a:solidFill>
                  <a:prstClr val="black">
                    <a:lumMod val="75000"/>
                    <a:lumOff val="25000"/>
                  </a:prstClr>
                </a:solidFill>
                <a:latin typeface="#9Slide03 Sofia Pro Soft"/>
                <a:ea typeface="字魂107号-萌趣欢乐体" panose="00000500000000000000" pitchFamily="2" charset="-122"/>
                <a:sym typeface="字魂107号-萌趣欢乐体" panose="00000500000000000000" pitchFamily="2" charset="-122"/>
              </a:rPr>
              <a:t>hiện</a:t>
            </a:r>
            <a:r>
              <a:rPr lang="en-US" altLang="zh-CN" sz="3400" b="0" spc="-140" dirty="0">
                <a:solidFill>
                  <a:prstClr val="black">
                    <a:lumMod val="75000"/>
                    <a:lumOff val="25000"/>
                  </a:prstClr>
                </a:solidFill>
                <a:latin typeface="#9Slide03 Sofia Pro Soft"/>
                <a:ea typeface="字魂107号-萌趣欢乐体" panose="00000500000000000000" pitchFamily="2" charset="-122"/>
                <a:sym typeface="字魂107号-萌趣欢乐体" panose="00000500000000000000" pitchFamily="2" charset="-122"/>
              </a:rPr>
              <a:t> </a:t>
            </a:r>
            <a:r>
              <a:rPr lang="en-US" altLang="zh-CN" sz="3400" b="0" spc="-140" dirty="0" err="1">
                <a:solidFill>
                  <a:prstClr val="black">
                    <a:lumMod val="75000"/>
                    <a:lumOff val="25000"/>
                  </a:prstClr>
                </a:solidFill>
                <a:latin typeface="#9Slide03 Sofia Pro Soft"/>
                <a:ea typeface="字魂107号-萌趣欢乐体" panose="00000500000000000000" pitchFamily="2" charset="-122"/>
                <a:sym typeface="字魂107号-萌趣欢乐体" panose="00000500000000000000" pitchFamily="2" charset="-122"/>
              </a:rPr>
              <a:t>lần</a:t>
            </a:r>
            <a:r>
              <a:rPr lang="en-US" altLang="zh-CN" sz="3400" b="0" spc="-140" dirty="0">
                <a:solidFill>
                  <a:prstClr val="black">
                    <a:lumMod val="75000"/>
                    <a:lumOff val="25000"/>
                  </a:prstClr>
                </a:solidFill>
                <a:latin typeface="#9Slide03 Sofia Pro Soft"/>
                <a:ea typeface="字魂107号-萌趣欢乐体" panose="00000500000000000000" pitchFamily="2" charset="-122"/>
                <a:sym typeface="字魂107号-萌趣欢乐体" panose="00000500000000000000" pitchFamily="2" charset="-122"/>
              </a:rPr>
              <a:t> </a:t>
            </a:r>
            <a:r>
              <a:rPr lang="en-US" altLang="zh-CN" sz="3400" b="0" spc="-140" dirty="0" err="1">
                <a:solidFill>
                  <a:prstClr val="black">
                    <a:lumMod val="75000"/>
                    <a:lumOff val="25000"/>
                  </a:prstClr>
                </a:solidFill>
                <a:latin typeface="#9Slide03 Sofia Pro Soft"/>
                <a:ea typeface="字魂107号-萌趣欢乐体" panose="00000500000000000000" pitchFamily="2" charset="-122"/>
                <a:sym typeface="字魂107号-萌趣欢乐体" panose="00000500000000000000" pitchFamily="2" charset="-122"/>
              </a:rPr>
              <a:t>lượt</a:t>
            </a:r>
            <a:r>
              <a:rPr lang="en-US" altLang="zh-CN" sz="3400" b="0" spc="-140" dirty="0">
                <a:solidFill>
                  <a:prstClr val="black">
                    <a:lumMod val="75000"/>
                    <a:lumOff val="25000"/>
                  </a:prstClr>
                </a:solidFill>
                <a:latin typeface="#9Slide03 Sofia Pro Soft"/>
                <a:ea typeface="字魂107号-萌趣欢乐体" panose="00000500000000000000" pitchFamily="2" charset="-122"/>
                <a:sym typeface="字魂107号-萌趣欢乐体" panose="00000500000000000000" pitchFamily="2" charset="-122"/>
              </a:rPr>
              <a:t> </a:t>
            </a:r>
            <a:r>
              <a:rPr lang="en-US" altLang="zh-CN" sz="3400" b="0" spc="-140" dirty="0" err="1">
                <a:solidFill>
                  <a:prstClr val="black">
                    <a:lumMod val="75000"/>
                    <a:lumOff val="25000"/>
                  </a:prstClr>
                </a:solidFill>
                <a:latin typeface="#9Slide03 Sofia Pro Soft"/>
                <a:ea typeface="字魂107号-萌趣欢乐体" panose="00000500000000000000" pitchFamily="2" charset="-122"/>
                <a:sym typeface="字魂107号-萌趣欢乐体" panose="00000500000000000000" pitchFamily="2" charset="-122"/>
              </a:rPr>
              <a:t>các</a:t>
            </a:r>
            <a:r>
              <a:rPr lang="en-US" altLang="zh-CN" sz="3400" b="0" spc="-140" dirty="0">
                <a:solidFill>
                  <a:prstClr val="black">
                    <a:lumMod val="75000"/>
                    <a:lumOff val="25000"/>
                  </a:prstClr>
                </a:solidFill>
                <a:latin typeface="#9Slide03 Sofia Pro Soft"/>
                <a:ea typeface="字魂107号-萌趣欢乐体" panose="00000500000000000000" pitchFamily="2" charset="-122"/>
                <a:sym typeface="字魂107号-萌趣欢乐体" panose="00000500000000000000" pitchFamily="2" charset="-122"/>
              </a:rPr>
              <a:t> </a:t>
            </a:r>
            <a:r>
              <a:rPr lang="en-US" altLang="zh-CN" sz="3400" b="0" spc="-140" dirty="0" err="1">
                <a:solidFill>
                  <a:prstClr val="black">
                    <a:lumMod val="75000"/>
                    <a:lumOff val="25000"/>
                  </a:prstClr>
                </a:solidFill>
                <a:latin typeface="#9Slide03 Sofia Pro Soft"/>
                <a:ea typeface="字魂107号-萌趣欢乐体" panose="00000500000000000000" pitchFamily="2" charset="-122"/>
                <a:sym typeface="字魂107号-萌趣欢乐体" panose="00000500000000000000" pitchFamily="2" charset="-122"/>
              </a:rPr>
              <a:t>phép</a:t>
            </a:r>
            <a:r>
              <a:rPr lang="en-US" altLang="zh-CN" sz="3400" b="0" spc="-140" dirty="0">
                <a:solidFill>
                  <a:prstClr val="black">
                    <a:lumMod val="75000"/>
                    <a:lumOff val="25000"/>
                  </a:prstClr>
                </a:solidFill>
                <a:latin typeface="#9Slide03 Sofia Pro Soft"/>
                <a:ea typeface="字魂107号-萌趣欢乐体" panose="00000500000000000000" pitchFamily="2" charset="-122"/>
                <a:sym typeface="字魂107号-萌趣欢乐体" panose="00000500000000000000" pitchFamily="2" charset="-122"/>
              </a:rPr>
              <a:t> </a:t>
            </a:r>
            <a:r>
              <a:rPr lang="en-US" altLang="zh-CN" sz="3400" b="0" spc="-140" dirty="0" err="1">
                <a:solidFill>
                  <a:prstClr val="black">
                    <a:lumMod val="75000"/>
                    <a:lumOff val="25000"/>
                  </a:prstClr>
                </a:solidFill>
                <a:latin typeface="#9Slide03 Sofia Pro Soft"/>
                <a:ea typeface="字魂107号-萌趣欢乐体" panose="00000500000000000000" pitchFamily="2" charset="-122"/>
                <a:sym typeface="字魂107号-萌趣欢乐体" panose="00000500000000000000" pitchFamily="2" charset="-122"/>
              </a:rPr>
              <a:t>tính</a:t>
            </a:r>
            <a:r>
              <a:rPr lang="en-US" altLang="zh-CN" sz="3400" b="0" spc="-140" dirty="0">
                <a:solidFill>
                  <a:prstClr val="black">
                    <a:lumMod val="75000"/>
                    <a:lumOff val="25000"/>
                  </a:prstClr>
                </a:solidFill>
                <a:latin typeface="#9Slide03 Sofia Pro Soft"/>
                <a:ea typeface="字魂107号-萌趣欢乐体" panose="00000500000000000000" pitchFamily="2" charset="-122"/>
                <a:sym typeface="字魂107号-萌趣欢乐体" panose="00000500000000000000" pitchFamily="2" charset="-122"/>
              </a:rPr>
              <a:t>: </a:t>
            </a:r>
            <a:r>
              <a:rPr lang="en-US" altLang="zh-CN" sz="3400" i="1" spc="-140" dirty="0">
                <a:solidFill>
                  <a:prstClr val="black">
                    <a:lumMod val="75000"/>
                    <a:lumOff val="25000"/>
                  </a:prstClr>
                </a:solidFill>
                <a:latin typeface="#9Slide03 Sofia Pro Soft"/>
                <a:ea typeface="字魂107号-萌趣欢乐体" panose="00000500000000000000" pitchFamily="2" charset="-122"/>
                <a:sym typeface="字魂107号-萌趣欢乐体" panose="00000500000000000000" pitchFamily="2" charset="-122"/>
              </a:rPr>
              <a:t>chia, </a:t>
            </a:r>
            <a:r>
              <a:rPr lang="en-US" altLang="zh-CN" sz="3400" i="1" spc="-140" dirty="0" err="1">
                <a:solidFill>
                  <a:prstClr val="black">
                    <a:lumMod val="75000"/>
                    <a:lumOff val="25000"/>
                  </a:prstClr>
                </a:solidFill>
                <a:latin typeface="#9Slide03 Sofia Pro Soft"/>
                <a:ea typeface="字魂107号-萌趣欢乐体" panose="00000500000000000000" pitchFamily="2" charset="-122"/>
                <a:sym typeface="字魂107号-萌趣欢乐体" panose="00000500000000000000" pitchFamily="2" charset="-122"/>
              </a:rPr>
              <a:t>nhân</a:t>
            </a:r>
            <a:r>
              <a:rPr lang="en-US" altLang="zh-CN" sz="3400" i="1" spc="-140" dirty="0">
                <a:solidFill>
                  <a:prstClr val="black">
                    <a:lumMod val="75000"/>
                    <a:lumOff val="25000"/>
                  </a:prstClr>
                </a:solidFill>
                <a:latin typeface="#9Slide03 Sofia Pro Soft"/>
                <a:ea typeface="字魂107号-萌趣欢乐体" panose="00000500000000000000" pitchFamily="2" charset="-122"/>
                <a:sym typeface="字魂107号-萌趣欢乐体" panose="00000500000000000000" pitchFamily="2" charset="-122"/>
              </a:rPr>
              <a:t>, </a:t>
            </a:r>
            <a:r>
              <a:rPr lang="en-US" altLang="zh-CN" sz="3400" i="1" spc="-140" dirty="0" err="1">
                <a:solidFill>
                  <a:prstClr val="black">
                    <a:lumMod val="75000"/>
                    <a:lumOff val="25000"/>
                  </a:prstClr>
                </a:solidFill>
                <a:latin typeface="#9Slide03 Sofia Pro Soft"/>
                <a:ea typeface="字魂107号-萌趣欢乐体" panose="00000500000000000000" pitchFamily="2" charset="-122"/>
                <a:sym typeface="字魂107号-萌趣欢乐体" panose="00000500000000000000" pitchFamily="2" charset="-122"/>
              </a:rPr>
              <a:t>trừ</a:t>
            </a:r>
            <a:r>
              <a:rPr lang="en-US" altLang="zh-CN" sz="3400" i="1" spc="-140" dirty="0">
                <a:solidFill>
                  <a:prstClr val="black">
                    <a:lumMod val="75000"/>
                    <a:lumOff val="25000"/>
                  </a:prstClr>
                </a:solidFill>
                <a:latin typeface="#9Slide03 Sofia Pro Soft"/>
                <a:ea typeface="字魂107号-萌趣欢乐体" panose="00000500000000000000" pitchFamily="2" charset="-122"/>
                <a:sym typeface="字魂107号-萌趣欢乐体" panose="00000500000000000000" pitchFamily="2" charset="-122"/>
              </a:rPr>
              <a:t>.</a:t>
            </a:r>
            <a:endParaRPr lang="zh-CN" altLang="en-US" sz="3400" i="1" spc="-140" dirty="0">
              <a:solidFill>
                <a:prstClr val="black">
                  <a:lumMod val="75000"/>
                  <a:lumOff val="25000"/>
                </a:prstClr>
              </a:solidFill>
              <a:latin typeface="#9Slide03 Sofia Pro Soft"/>
              <a:ea typeface="字魂107号-萌趣欢乐体" panose="00000500000000000000" pitchFamily="2" charset="-122"/>
              <a:sym typeface="字魂107号-萌趣欢乐体" panose="00000500000000000000" pitchFamily="2" charset="-122"/>
            </a:endParaRPr>
          </a:p>
        </p:txBody>
      </p:sp>
      <p:grpSp>
        <p:nvGrpSpPr>
          <p:cNvPr id="11" name="PHẠM DUYÊN 5 - 9Slide.vn">
            <a:extLst>
              <a:ext uri="{FF2B5EF4-FFF2-40B4-BE49-F238E27FC236}">
                <a16:creationId xmlns:a16="http://schemas.microsoft.com/office/drawing/2014/main" id="{7FB975E6-9F20-5998-FB66-BA8E3F477915}"/>
              </a:ext>
            </a:extLst>
          </p:cNvPr>
          <p:cNvGrpSpPr>
            <a:grpSpLocks/>
          </p:cNvGrpSpPr>
          <p:nvPr/>
        </p:nvGrpSpPr>
        <p:grpSpPr bwMode="auto">
          <a:xfrm>
            <a:off x="980010" y="2993893"/>
            <a:ext cx="556160" cy="556160"/>
            <a:chOff x="82987" y="82987"/>
            <a:chExt cx="597814" cy="597814"/>
          </a:xfrm>
          <a:effectLst>
            <a:outerShdw blurRad="254000" dist="63500" dir="2700000" algn="tl" rotWithShape="0">
              <a:prstClr val="black">
                <a:alpha val="30000"/>
              </a:prstClr>
            </a:outerShdw>
          </a:effectLst>
        </p:grpSpPr>
        <p:sp>
          <p:nvSpPr>
            <p:cNvPr id="12" name="39">
              <a:extLst>
                <a:ext uri="{FF2B5EF4-FFF2-40B4-BE49-F238E27FC236}">
                  <a16:creationId xmlns:a16="http://schemas.microsoft.com/office/drawing/2014/main" id="{8CD04B7F-018B-C635-8CE3-31A04332EC6E}"/>
                </a:ext>
              </a:extLst>
            </p:cNvPr>
            <p:cNvSpPr>
              <a:spLocks noChangeArrowheads="1"/>
            </p:cNvSpPr>
            <p:nvPr/>
          </p:nvSpPr>
          <p:spPr bwMode="auto">
            <a:xfrm>
              <a:off x="82987" y="82987"/>
              <a:ext cx="597814" cy="597814"/>
            </a:xfrm>
            <a:prstGeom prst="ellipse">
              <a:avLst/>
            </a:prstGeom>
            <a:solidFill>
              <a:schemeClr val="accent6"/>
            </a:solidFill>
            <a:ln w="38100">
              <a:noFill/>
              <a:miter lim="800000"/>
              <a:headEnd/>
              <a:tailEnd/>
            </a:ln>
          </p:spPr>
          <p:txBody>
            <a:bodyPr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defTabSz="914273">
                <a:spcBef>
                  <a:spcPct val="0"/>
                </a:spcBef>
                <a:buFont typeface="Arial" charset="0"/>
                <a:buNone/>
              </a:pPr>
              <a:r>
                <a:rPr lang="en-US" altLang="zh-CN" sz="2400" dirty="0">
                  <a:solidFill>
                    <a:srgbClr val="FFFFFF"/>
                  </a:solidFill>
                  <a:latin typeface="#9Slide01 Noi dung ngan" panose="00000600000000000000" pitchFamily="2" charset="0"/>
                  <a:ea typeface="字魂107号-萌趣欢乐体" panose="00000500000000000000" pitchFamily="2" charset="-122"/>
                  <a:sym typeface="字魂107号-萌趣欢乐体" panose="00000500000000000000" pitchFamily="2" charset="-122"/>
                </a:rPr>
                <a:t> </a:t>
              </a:r>
              <a:endParaRPr lang="zh-CN" altLang="zh-CN" sz="2400" dirty="0">
                <a:solidFill>
                  <a:srgbClr val="FFFFFF"/>
                </a:solidFill>
                <a:latin typeface="#9Slide01 Noi dung ngan" panose="00000600000000000000" pitchFamily="2" charset="0"/>
                <a:ea typeface="字魂107号-萌趣欢乐体" panose="00000500000000000000" pitchFamily="2" charset="-122"/>
                <a:sym typeface="字魂107号-萌趣欢乐体" panose="00000500000000000000" pitchFamily="2" charset="-122"/>
              </a:endParaRPr>
            </a:p>
          </p:txBody>
        </p:sp>
        <p:pic>
          <p:nvPicPr>
            <p:cNvPr id="13" name="Picture 9">
              <a:extLst>
                <a:ext uri="{FF2B5EF4-FFF2-40B4-BE49-F238E27FC236}">
                  <a16:creationId xmlns:a16="http://schemas.microsoft.com/office/drawing/2014/main" id="{93C4EE7D-8C98-88A3-D9EF-C96400CCBEF9}"/>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51593" y="165667"/>
              <a:ext cx="461317"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PHẠM DUYÊN 8 - 9Slide.vn">
            <a:extLst>
              <a:ext uri="{FF2B5EF4-FFF2-40B4-BE49-F238E27FC236}">
                <a16:creationId xmlns:a16="http://schemas.microsoft.com/office/drawing/2014/main" id="{353D1FD7-D0C9-2F03-523B-A4D9DB429E06}"/>
              </a:ext>
            </a:extLst>
          </p:cNvPr>
          <p:cNvPicPr>
            <a:picLocks noChangeAspect="1"/>
          </p:cNvPicPr>
          <p:nvPr/>
        </p:nvPicPr>
        <p:blipFill>
          <a:blip r:embed="rId3">
            <a:duotone>
              <a:prstClr val="black"/>
              <a:srgbClr val="FF0000">
                <a:tint val="45000"/>
                <a:satMod val="400000"/>
              </a:srgbClr>
            </a:duotone>
          </a:blip>
          <a:srcRect/>
          <a:stretch>
            <a:fillRect/>
          </a:stretch>
        </p:blipFill>
        <p:spPr>
          <a:xfrm>
            <a:off x="3705970" y="773885"/>
            <a:ext cx="1020664" cy="486278"/>
          </a:xfrm>
          <a:prstGeom prst="rect">
            <a:avLst/>
          </a:prstGeom>
        </p:spPr>
      </p:pic>
      <p:pic>
        <p:nvPicPr>
          <p:cNvPr id="19" name="PHẠM DUYÊN 9 - 9Slide.vn">
            <a:extLst>
              <a:ext uri="{FF2B5EF4-FFF2-40B4-BE49-F238E27FC236}">
                <a16:creationId xmlns:a16="http://schemas.microsoft.com/office/drawing/2014/main" id="{A059D10E-930C-8567-5B27-143446BAD4E8}"/>
              </a:ext>
            </a:extLst>
          </p:cNvPr>
          <p:cNvPicPr>
            <a:picLocks noChangeAspect="1"/>
          </p:cNvPicPr>
          <p:nvPr/>
        </p:nvPicPr>
        <p:blipFill>
          <a:blip r:embed="rId3">
            <a:duotone>
              <a:prstClr val="black"/>
              <a:srgbClr val="FF0000">
                <a:tint val="45000"/>
                <a:satMod val="400000"/>
              </a:srgbClr>
            </a:duotone>
          </a:blip>
          <a:srcRect/>
          <a:stretch>
            <a:fillRect/>
          </a:stretch>
        </p:blipFill>
        <p:spPr>
          <a:xfrm flipH="1">
            <a:off x="7239000" y="773885"/>
            <a:ext cx="1020664" cy="486278"/>
          </a:xfrm>
          <a:prstGeom prst="rect">
            <a:avLst/>
          </a:prstGeom>
        </p:spPr>
      </p:pic>
      <p:sp>
        <p:nvSpPr>
          <p:cNvPr id="2" name="Rounded Rectangle 1"/>
          <p:cNvSpPr/>
          <p:nvPr/>
        </p:nvSpPr>
        <p:spPr>
          <a:xfrm>
            <a:off x="1536170" y="604052"/>
            <a:ext cx="9525000" cy="110036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rPr>
              <a:t>Muốn</a:t>
            </a:r>
            <a:r>
              <a:rPr lang="en-US" sz="2800" b="1" dirty="0">
                <a:solidFill>
                  <a:srgbClr val="FF0000"/>
                </a:solidFill>
              </a:rPr>
              <a:t> </a:t>
            </a:r>
            <a:r>
              <a:rPr lang="en-US" sz="2800" b="1" dirty="0" err="1">
                <a:solidFill>
                  <a:srgbClr val="FF0000"/>
                </a:solidFill>
              </a:rPr>
              <a:t>thực</a:t>
            </a:r>
            <a:r>
              <a:rPr lang="en-US" sz="2800" b="1" dirty="0">
                <a:solidFill>
                  <a:srgbClr val="FF0000"/>
                </a:solidFill>
              </a:rPr>
              <a:t> </a:t>
            </a:r>
            <a:r>
              <a:rPr lang="en-US" sz="2800" b="1" dirty="0" err="1">
                <a:solidFill>
                  <a:srgbClr val="FF0000"/>
                </a:solidFill>
              </a:rPr>
              <a:t>hiện</a:t>
            </a:r>
            <a:r>
              <a:rPr lang="en-US" sz="2800" b="1" dirty="0">
                <a:solidFill>
                  <a:srgbClr val="FF0000"/>
                </a:solidFill>
              </a:rPr>
              <a:t> </a:t>
            </a:r>
            <a:r>
              <a:rPr lang="en-US" sz="2800" b="1" dirty="0" err="1">
                <a:solidFill>
                  <a:srgbClr val="FF0000"/>
                </a:solidFill>
              </a:rPr>
              <a:t>phép</a:t>
            </a:r>
            <a:r>
              <a:rPr lang="en-US" sz="2800" b="1" dirty="0">
                <a:solidFill>
                  <a:srgbClr val="FF0000"/>
                </a:solidFill>
              </a:rPr>
              <a:t> chia </a:t>
            </a:r>
            <a:r>
              <a:rPr lang="en-US" sz="2800" b="1" dirty="0" err="1">
                <a:solidFill>
                  <a:srgbClr val="FF0000"/>
                </a:solidFill>
              </a:rPr>
              <a:t>số</a:t>
            </a:r>
            <a:r>
              <a:rPr lang="en-US" sz="2800" b="1" dirty="0">
                <a:solidFill>
                  <a:srgbClr val="FF0000"/>
                </a:solidFill>
              </a:rPr>
              <a:t> </a:t>
            </a:r>
            <a:r>
              <a:rPr lang="en-US" sz="2800" b="1" dirty="0" err="1">
                <a:solidFill>
                  <a:srgbClr val="FF0000"/>
                </a:solidFill>
              </a:rPr>
              <a:t>có</a:t>
            </a:r>
            <a:r>
              <a:rPr lang="en-US" sz="2800" b="1" dirty="0">
                <a:solidFill>
                  <a:srgbClr val="FF0000"/>
                </a:solidFill>
              </a:rPr>
              <a:t> </a:t>
            </a:r>
            <a:r>
              <a:rPr lang="en-US" sz="2800" b="1" dirty="0" err="1">
                <a:solidFill>
                  <a:srgbClr val="FF0000"/>
                </a:solidFill>
              </a:rPr>
              <a:t>bốn</a:t>
            </a:r>
            <a:r>
              <a:rPr lang="en-US" sz="2800" b="1" dirty="0">
                <a:solidFill>
                  <a:srgbClr val="FF0000"/>
                </a:solidFill>
              </a:rPr>
              <a:t> </a:t>
            </a:r>
            <a:r>
              <a:rPr lang="en-US" sz="2800" b="1" dirty="0" err="1">
                <a:solidFill>
                  <a:srgbClr val="FF0000"/>
                </a:solidFill>
              </a:rPr>
              <a:t>chữ</a:t>
            </a:r>
            <a:r>
              <a:rPr lang="en-US" sz="2800" b="1" dirty="0">
                <a:solidFill>
                  <a:srgbClr val="FF0000"/>
                </a:solidFill>
              </a:rPr>
              <a:t> </a:t>
            </a:r>
            <a:r>
              <a:rPr lang="en-US" sz="2800" b="1" dirty="0" err="1">
                <a:solidFill>
                  <a:srgbClr val="FF0000"/>
                </a:solidFill>
              </a:rPr>
              <a:t>số</a:t>
            </a:r>
            <a:r>
              <a:rPr lang="en-US" sz="2800" b="1" dirty="0">
                <a:solidFill>
                  <a:srgbClr val="FF0000"/>
                </a:solidFill>
              </a:rPr>
              <a:t> </a:t>
            </a:r>
            <a:r>
              <a:rPr lang="en-US" sz="2800" b="1" dirty="0" err="1">
                <a:solidFill>
                  <a:srgbClr val="FF0000"/>
                </a:solidFill>
              </a:rPr>
              <a:t>cho</a:t>
            </a:r>
            <a:r>
              <a:rPr lang="en-US" sz="2800" b="1" dirty="0">
                <a:solidFill>
                  <a:srgbClr val="FF0000"/>
                </a:solidFill>
              </a:rPr>
              <a:t> </a:t>
            </a:r>
            <a:r>
              <a:rPr lang="en-US" sz="2800" b="1" dirty="0" err="1">
                <a:solidFill>
                  <a:srgbClr val="FF0000"/>
                </a:solidFill>
              </a:rPr>
              <a:t>số</a:t>
            </a:r>
            <a:r>
              <a:rPr lang="en-US" sz="2800" b="1" dirty="0">
                <a:solidFill>
                  <a:srgbClr val="FF0000"/>
                </a:solidFill>
              </a:rPr>
              <a:t> </a:t>
            </a:r>
            <a:r>
              <a:rPr lang="en-US" sz="2800" b="1" dirty="0" err="1">
                <a:solidFill>
                  <a:srgbClr val="FF0000"/>
                </a:solidFill>
              </a:rPr>
              <a:t>có</a:t>
            </a:r>
            <a:r>
              <a:rPr lang="en-US" sz="2800" b="1" dirty="0">
                <a:solidFill>
                  <a:srgbClr val="FF0000"/>
                </a:solidFill>
              </a:rPr>
              <a:t> </a:t>
            </a:r>
            <a:r>
              <a:rPr lang="en-US" sz="2800" b="1" dirty="0" err="1">
                <a:solidFill>
                  <a:srgbClr val="FF0000"/>
                </a:solidFill>
              </a:rPr>
              <a:t>một</a:t>
            </a:r>
            <a:r>
              <a:rPr lang="en-US" sz="2800" b="1" dirty="0">
                <a:solidFill>
                  <a:srgbClr val="FF0000"/>
                </a:solidFill>
              </a:rPr>
              <a:t> </a:t>
            </a:r>
            <a:r>
              <a:rPr lang="en-US" sz="2800" b="1" dirty="0" err="1">
                <a:solidFill>
                  <a:srgbClr val="FF0000"/>
                </a:solidFill>
              </a:rPr>
              <a:t>chữ</a:t>
            </a:r>
            <a:r>
              <a:rPr lang="en-US" sz="2800" b="1" dirty="0">
                <a:solidFill>
                  <a:srgbClr val="FF0000"/>
                </a:solidFill>
              </a:rPr>
              <a:t> </a:t>
            </a:r>
            <a:r>
              <a:rPr lang="en-US" sz="2800" b="1" dirty="0" err="1">
                <a:solidFill>
                  <a:srgbClr val="FF0000"/>
                </a:solidFill>
              </a:rPr>
              <a:t>số</a:t>
            </a:r>
            <a:r>
              <a:rPr lang="en-US" sz="2800" b="1" dirty="0">
                <a:solidFill>
                  <a:srgbClr val="FF0000"/>
                </a:solidFill>
              </a:rPr>
              <a:t> ta </a:t>
            </a:r>
            <a:r>
              <a:rPr lang="en-US" sz="2800" b="1" dirty="0" err="1">
                <a:solidFill>
                  <a:srgbClr val="FF0000"/>
                </a:solidFill>
              </a:rPr>
              <a:t>thực</a:t>
            </a:r>
            <a:r>
              <a:rPr lang="en-US" sz="2800" b="1" dirty="0">
                <a:solidFill>
                  <a:srgbClr val="FF0000"/>
                </a:solidFill>
              </a:rPr>
              <a:t> </a:t>
            </a:r>
            <a:r>
              <a:rPr lang="en-US" sz="2800" b="1" dirty="0" err="1">
                <a:solidFill>
                  <a:srgbClr val="FF0000"/>
                </a:solidFill>
              </a:rPr>
              <a:t>hiện</a:t>
            </a:r>
            <a:r>
              <a:rPr lang="en-US" sz="2800" b="1" dirty="0">
                <a:solidFill>
                  <a:srgbClr val="FF0000"/>
                </a:solidFill>
              </a:rPr>
              <a:t> </a:t>
            </a:r>
            <a:r>
              <a:rPr lang="en-US" sz="2800" b="1" dirty="0" err="1">
                <a:solidFill>
                  <a:srgbClr val="FF0000"/>
                </a:solidFill>
              </a:rPr>
              <a:t>theo</a:t>
            </a:r>
            <a:r>
              <a:rPr lang="en-US" sz="2800" b="1" dirty="0">
                <a:solidFill>
                  <a:srgbClr val="FF0000"/>
                </a:solidFill>
              </a:rPr>
              <a:t> 2 </a:t>
            </a:r>
            <a:r>
              <a:rPr lang="en-US" sz="2800" b="1" dirty="0" err="1">
                <a:solidFill>
                  <a:srgbClr val="FF0000"/>
                </a:solidFill>
              </a:rPr>
              <a:t>bước</a:t>
            </a:r>
            <a:r>
              <a:rPr lang="en-US" sz="2800" b="1" dirty="0">
                <a:solidFill>
                  <a:srgbClr val="FF0000"/>
                </a:solidFill>
              </a:rPr>
              <a:t>:</a:t>
            </a:r>
          </a:p>
        </p:txBody>
      </p:sp>
      <p:sp>
        <p:nvSpPr>
          <p:cNvPr id="15" name="Rectangle 14">
            <a:extLst>
              <a:ext uri="{FF2B5EF4-FFF2-40B4-BE49-F238E27FC236}">
                <a16:creationId xmlns:a16="http://schemas.microsoft.com/office/drawing/2014/main" id="{35B8AF12-5E1C-1DCF-F759-2785169BC1EF}"/>
              </a:ext>
            </a:extLst>
          </p:cNvPr>
          <p:cNvSpPr/>
          <p:nvPr/>
        </p:nvSpPr>
        <p:spPr>
          <a:xfrm>
            <a:off x="-2141636" y="-26047"/>
            <a:ext cx="1752600" cy="2086142"/>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srgbClr val="CBCBCD"/>
              </a:solidFill>
            </a:endParaRPr>
          </a:p>
        </p:txBody>
      </p:sp>
    </p:spTree>
    <p:extLst>
      <p:ext uri="{BB962C8B-B14F-4D97-AF65-F5344CB8AC3E}">
        <p14:creationId xmlns:p14="http://schemas.microsoft.com/office/powerpoint/2010/main" val="159917189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1000" fill="hold"/>
                                        <p:tgtEl>
                                          <p:spTgt spid="19"/>
                                        </p:tgtEl>
                                        <p:attrNameLst>
                                          <p:attrName>ppt_x</p:attrName>
                                        </p:attrNameLst>
                                      </p:cBhvr>
                                      <p:tavLst>
                                        <p:tav tm="0">
                                          <p:val>
                                            <p:strVal val="1+#ppt_w/2"/>
                                          </p:val>
                                        </p:tav>
                                        <p:tav tm="100000">
                                          <p:val>
                                            <p:strVal val="#ppt_x"/>
                                          </p:val>
                                        </p:tav>
                                      </p:tavLst>
                                    </p:anim>
                                    <p:anim calcmode="lin" valueType="num">
                                      <p:cBhvr additive="base">
                                        <p:cTn id="13" dur="1000" fill="hold"/>
                                        <p:tgtEl>
                                          <p:spTgt spid="19"/>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1000" fill="hold"/>
                                        <p:tgtEl>
                                          <p:spTgt spid="18"/>
                                        </p:tgtEl>
                                        <p:attrNameLst>
                                          <p:attrName>ppt_x</p:attrName>
                                        </p:attrNameLst>
                                      </p:cBhvr>
                                      <p:tavLst>
                                        <p:tav tm="0">
                                          <p:val>
                                            <p:strVal val="0-#ppt_w/2"/>
                                          </p:val>
                                        </p:tav>
                                        <p:tav tm="100000">
                                          <p:val>
                                            <p:strVal val="#ppt_x"/>
                                          </p:val>
                                        </p:tav>
                                      </p:tavLst>
                                    </p:anim>
                                    <p:anim calcmode="lin" valueType="num">
                                      <p:cBhvr additive="base">
                                        <p:cTn id="17"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HẠM DUYÊN 4 - 9Slide.vn">
            <a:extLst>
              <a:ext uri="{FF2B5EF4-FFF2-40B4-BE49-F238E27FC236}">
                <a16:creationId xmlns:a16="http://schemas.microsoft.com/office/drawing/2014/main" id="{1EA84347-5952-3E71-0029-286706532033}"/>
              </a:ext>
            </a:extLst>
          </p:cNvPr>
          <p:cNvGrpSpPr/>
          <p:nvPr/>
        </p:nvGrpSpPr>
        <p:grpSpPr>
          <a:xfrm>
            <a:off x="651934" y="544346"/>
            <a:ext cx="668922" cy="707886"/>
            <a:chOff x="1559434" y="1176116"/>
            <a:chExt cx="668922" cy="707886"/>
          </a:xfrm>
        </p:grpSpPr>
        <p:grpSp>
          <p:nvGrpSpPr>
            <p:cNvPr id="3" name="Group 2">
              <a:extLst>
                <a:ext uri="{FF2B5EF4-FFF2-40B4-BE49-F238E27FC236}">
                  <a16:creationId xmlns:a16="http://schemas.microsoft.com/office/drawing/2014/main" id="{8C8A453F-2467-3116-BD98-EC5C35F013F4}"/>
                </a:ext>
              </a:extLst>
            </p:cNvPr>
            <p:cNvGrpSpPr/>
            <p:nvPr/>
          </p:nvGrpSpPr>
          <p:grpSpPr>
            <a:xfrm>
              <a:off x="1559434" y="1197548"/>
              <a:ext cx="668922" cy="668922"/>
              <a:chOff x="1959266" y="1758940"/>
              <a:chExt cx="668922" cy="668922"/>
            </a:xfrm>
          </p:grpSpPr>
          <p:sp>
            <p:nvSpPr>
              <p:cNvPr id="5" name="Oval 4">
                <a:extLst>
                  <a:ext uri="{FF2B5EF4-FFF2-40B4-BE49-F238E27FC236}">
                    <a16:creationId xmlns:a16="http://schemas.microsoft.com/office/drawing/2014/main" id="{146944F1-26F3-F065-9337-1B641C437A5E}"/>
                  </a:ext>
                </a:extLst>
              </p:cNvPr>
              <p:cNvSpPr/>
              <p:nvPr/>
            </p:nvSpPr>
            <p:spPr>
              <a:xfrm>
                <a:off x="2001384" y="1801058"/>
                <a:ext cx="590719" cy="590719"/>
              </a:xfrm>
              <a:prstGeom prst="ellipse">
                <a:avLst/>
              </a:prstGeom>
              <a:solidFill>
                <a:srgbClr val="A54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Sofia Pro Soft Bold" panose="020B0000000000000000" pitchFamily="34" charset="0"/>
                </a:endParaRPr>
              </a:p>
            </p:txBody>
          </p:sp>
          <p:sp>
            <p:nvSpPr>
              <p:cNvPr id="6" name="Oval 5">
                <a:extLst>
                  <a:ext uri="{FF2B5EF4-FFF2-40B4-BE49-F238E27FC236}">
                    <a16:creationId xmlns:a16="http://schemas.microsoft.com/office/drawing/2014/main" id="{D2406DE6-914E-CB53-D8C5-AA49F31B3E8E}"/>
                  </a:ext>
                </a:extLst>
              </p:cNvPr>
              <p:cNvSpPr/>
              <p:nvPr/>
            </p:nvSpPr>
            <p:spPr>
              <a:xfrm>
                <a:off x="1959266" y="1758940"/>
                <a:ext cx="668922" cy="668922"/>
              </a:xfrm>
              <a:prstGeom prst="ellipse">
                <a:avLst/>
              </a:prstGeom>
              <a:noFill/>
              <a:ln w="28575">
                <a:solidFill>
                  <a:srgbClr val="FFBD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Sofia Pro Soft Bold" panose="020B0000000000000000" pitchFamily="34" charset="0"/>
                </a:endParaRPr>
              </a:p>
            </p:txBody>
          </p:sp>
        </p:grpSp>
        <p:sp>
          <p:nvSpPr>
            <p:cNvPr id="4" name="TextBox 3">
              <a:extLst>
                <a:ext uri="{FF2B5EF4-FFF2-40B4-BE49-F238E27FC236}">
                  <a16:creationId xmlns:a16="http://schemas.microsoft.com/office/drawing/2014/main" id="{52088A99-47F3-A372-498C-C3F66D73F8CE}"/>
                </a:ext>
              </a:extLst>
            </p:cNvPr>
            <p:cNvSpPr txBox="1"/>
            <p:nvPr/>
          </p:nvSpPr>
          <p:spPr>
            <a:xfrm>
              <a:off x="1695094" y="1176116"/>
              <a:ext cx="368542"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1</a:t>
              </a:r>
            </a:p>
          </p:txBody>
        </p:sp>
      </p:grpSp>
      <p:sp>
        <p:nvSpPr>
          <p:cNvPr id="7" name="PHẠM DUYÊN 5 - 9Slide.vn">
            <a:extLst>
              <a:ext uri="{FF2B5EF4-FFF2-40B4-BE49-F238E27FC236}">
                <a16:creationId xmlns:a16="http://schemas.microsoft.com/office/drawing/2014/main" id="{26520651-B8C0-17B1-16F7-E057CC1CA721}"/>
              </a:ext>
            </a:extLst>
          </p:cNvPr>
          <p:cNvSpPr txBox="1"/>
          <p:nvPr/>
        </p:nvSpPr>
        <p:spPr>
          <a:xfrm>
            <a:off x="1509623" y="544346"/>
            <a:ext cx="2087869" cy="707886"/>
          </a:xfrm>
          <a:prstGeom prst="rect">
            <a:avLst/>
          </a:prstGeom>
          <a:noFill/>
        </p:spPr>
        <p:txBody>
          <a:bodyPr wrap="square" rtlCol="0">
            <a:spAutoFit/>
          </a:bodyPr>
          <a:lstStyle/>
          <a:p>
            <a:r>
              <a:rPr lang="en-GB" sz="4000" spc="107">
                <a:solidFill>
                  <a:srgbClr val="FC8C05"/>
                </a:solidFill>
                <a:latin typeface="#9Slide03 Sofia Pro Soft Bold" panose="020B0000000000000000" pitchFamily="34" charset="0"/>
                <a:ea typeface="Arial-Rounded" panose="020B0500000000000000" pitchFamily="34" charset="0"/>
                <a:cs typeface="Arial-Rounded" panose="020B0500000000000000" pitchFamily="34" charset="0"/>
              </a:rPr>
              <a:t>a) Tính.</a:t>
            </a:r>
            <a:endParaRPr lang="en-US" sz="4000" spc="107" dirty="0">
              <a:solidFill>
                <a:srgbClr val="FC8C05"/>
              </a:solidFill>
              <a:latin typeface="#9Slide03 Sofia Pro Soft Bold" panose="020B0000000000000000" pitchFamily="34" charset="0"/>
              <a:ea typeface="Arial-Rounded" panose="020B0500000000000000" pitchFamily="34" charset="0"/>
              <a:cs typeface="Arial-Rounded" panose="020B0500000000000000" pitchFamily="34" charset="0"/>
            </a:endParaRPr>
          </a:p>
        </p:txBody>
      </p:sp>
      <p:cxnSp>
        <p:nvCxnSpPr>
          <p:cNvPr id="11" name="PHẠM DUYÊN 7 - 9Slide.vn">
            <a:extLst>
              <a:ext uri="{FF2B5EF4-FFF2-40B4-BE49-F238E27FC236}">
                <a16:creationId xmlns:a16="http://schemas.microsoft.com/office/drawing/2014/main" id="{ECC252FB-933F-279B-D15C-19F32EE46403}"/>
              </a:ext>
            </a:extLst>
          </p:cNvPr>
          <p:cNvCxnSpPr>
            <a:cxnSpLocks/>
          </p:cNvCxnSpPr>
          <p:nvPr/>
        </p:nvCxnSpPr>
        <p:spPr>
          <a:xfrm>
            <a:off x="3587360" y="1464667"/>
            <a:ext cx="0" cy="1015599"/>
          </a:xfrm>
          <a:prstGeom prst="line">
            <a:avLst/>
          </a:prstGeom>
          <a:ln w="381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13" name="PHẠM DUYÊN 9 - 9Slide.vn">
            <a:extLst>
              <a:ext uri="{FF2B5EF4-FFF2-40B4-BE49-F238E27FC236}">
                <a16:creationId xmlns:a16="http://schemas.microsoft.com/office/drawing/2014/main" id="{9D0B4EC5-B1B4-AB62-554B-94F04D194FEB}"/>
              </a:ext>
            </a:extLst>
          </p:cNvPr>
          <p:cNvCxnSpPr>
            <a:cxnSpLocks/>
          </p:cNvCxnSpPr>
          <p:nvPr/>
        </p:nvCxnSpPr>
        <p:spPr>
          <a:xfrm>
            <a:off x="3598095" y="1934121"/>
            <a:ext cx="1507305" cy="0"/>
          </a:xfrm>
          <a:prstGeom prst="line">
            <a:avLst/>
          </a:prstGeom>
          <a:ln w="381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sp>
        <p:nvSpPr>
          <p:cNvPr id="14" name="PHẠM DUYÊN 10 - 9Slide.vn">
            <a:extLst>
              <a:ext uri="{FF2B5EF4-FFF2-40B4-BE49-F238E27FC236}">
                <a16:creationId xmlns:a16="http://schemas.microsoft.com/office/drawing/2014/main" id="{68C3F793-1545-A862-FE3D-4FBDB7EC02C1}"/>
              </a:ext>
            </a:extLst>
          </p:cNvPr>
          <p:cNvSpPr txBox="1"/>
          <p:nvPr/>
        </p:nvSpPr>
        <p:spPr>
          <a:xfrm>
            <a:off x="3744140" y="1295400"/>
            <a:ext cx="277056" cy="707886"/>
          </a:xfrm>
          <a:prstGeom prst="rect">
            <a:avLst/>
          </a:prstGeom>
          <a:noFill/>
        </p:spPr>
        <p:txBody>
          <a:bodyPr wrap="square" rtlCol="0">
            <a:spAutoFit/>
          </a:bodyPr>
          <a:lstStyle/>
          <a:p>
            <a:pPr algn="ctr"/>
            <a:r>
              <a:rPr lang="en-US" sz="4000" b="1">
                <a:solidFill>
                  <a:srgbClr val="1F6B60"/>
                </a:solidFill>
                <a:latin typeface="+mj-lt"/>
                <a:cs typeface="Arial" panose="020B0604020202020204" pitchFamily="34" charset="0"/>
              </a:rPr>
              <a:t>6</a:t>
            </a:r>
          </a:p>
        </p:txBody>
      </p:sp>
      <p:sp>
        <p:nvSpPr>
          <p:cNvPr id="15" name="PHẠM DUYÊN 11 - 9Slide.vn">
            <a:extLst>
              <a:ext uri="{FF2B5EF4-FFF2-40B4-BE49-F238E27FC236}">
                <a16:creationId xmlns:a16="http://schemas.microsoft.com/office/drawing/2014/main" id="{00924095-433D-91E0-E3C2-CB8F60A821A1}"/>
              </a:ext>
            </a:extLst>
          </p:cNvPr>
          <p:cNvSpPr txBox="1"/>
          <p:nvPr/>
        </p:nvSpPr>
        <p:spPr>
          <a:xfrm>
            <a:off x="2488311" y="1295400"/>
            <a:ext cx="285542" cy="707886"/>
          </a:xfrm>
          <a:prstGeom prst="rect">
            <a:avLst/>
          </a:prstGeom>
          <a:noFill/>
        </p:spPr>
        <p:txBody>
          <a:bodyPr wrap="square" rtlCol="0">
            <a:spAutoFit/>
          </a:bodyPr>
          <a:lstStyle/>
          <a:p>
            <a:pPr algn="ctr"/>
            <a:r>
              <a:rPr lang="en-US" sz="4000" b="1">
                <a:solidFill>
                  <a:srgbClr val="1F6B60"/>
                </a:solidFill>
                <a:latin typeface="+mj-lt"/>
                <a:cs typeface="Arial" panose="020B0604020202020204" pitchFamily="34" charset="0"/>
              </a:rPr>
              <a:t>7</a:t>
            </a:r>
          </a:p>
        </p:txBody>
      </p:sp>
      <p:sp>
        <p:nvSpPr>
          <p:cNvPr id="16" name="PHẠM DUYÊN 12 - 9Slide.vn">
            <a:extLst>
              <a:ext uri="{FF2B5EF4-FFF2-40B4-BE49-F238E27FC236}">
                <a16:creationId xmlns:a16="http://schemas.microsoft.com/office/drawing/2014/main" id="{61663520-A82E-CD02-65D1-028114BF4281}"/>
              </a:ext>
            </a:extLst>
          </p:cNvPr>
          <p:cNvSpPr txBox="1"/>
          <p:nvPr/>
        </p:nvSpPr>
        <p:spPr>
          <a:xfrm>
            <a:off x="2830049" y="1295400"/>
            <a:ext cx="285542" cy="707886"/>
          </a:xfrm>
          <a:prstGeom prst="rect">
            <a:avLst/>
          </a:prstGeom>
          <a:noFill/>
        </p:spPr>
        <p:txBody>
          <a:bodyPr wrap="square" rtlCol="0">
            <a:spAutoFit/>
          </a:bodyPr>
          <a:lstStyle/>
          <a:p>
            <a:pPr algn="ctr"/>
            <a:r>
              <a:rPr lang="en-US" sz="4000" b="1">
                <a:solidFill>
                  <a:srgbClr val="1F6B60"/>
                </a:solidFill>
                <a:latin typeface="+mj-lt"/>
                <a:cs typeface="Arial" panose="020B0604020202020204" pitchFamily="34" charset="0"/>
              </a:rPr>
              <a:t>2</a:t>
            </a:r>
          </a:p>
        </p:txBody>
      </p:sp>
      <p:sp>
        <p:nvSpPr>
          <p:cNvPr id="18" name="PHẠM DUYÊN 14 - 9Slide.vn">
            <a:extLst>
              <a:ext uri="{FF2B5EF4-FFF2-40B4-BE49-F238E27FC236}">
                <a16:creationId xmlns:a16="http://schemas.microsoft.com/office/drawing/2014/main" id="{A593D1D1-882A-7929-E4FE-97C7C1CF64B9}"/>
              </a:ext>
            </a:extLst>
          </p:cNvPr>
          <p:cNvSpPr txBox="1"/>
          <p:nvPr/>
        </p:nvSpPr>
        <p:spPr>
          <a:xfrm>
            <a:off x="3171788" y="1295400"/>
            <a:ext cx="285542" cy="707886"/>
          </a:xfrm>
          <a:prstGeom prst="rect">
            <a:avLst/>
          </a:prstGeom>
          <a:noFill/>
        </p:spPr>
        <p:txBody>
          <a:bodyPr wrap="square" rtlCol="0">
            <a:spAutoFit/>
          </a:bodyPr>
          <a:lstStyle/>
          <a:p>
            <a:pPr algn="ctr"/>
            <a:r>
              <a:rPr lang="en-US" sz="4000" b="1">
                <a:solidFill>
                  <a:srgbClr val="1F6B60"/>
                </a:solidFill>
                <a:latin typeface="+mj-lt"/>
                <a:cs typeface="Arial" panose="020B0604020202020204" pitchFamily="34" charset="0"/>
              </a:rPr>
              <a:t>9</a:t>
            </a:r>
          </a:p>
        </p:txBody>
      </p:sp>
      <p:sp>
        <p:nvSpPr>
          <p:cNvPr id="19" name="PHẠM DUYÊN 15 - 9Slide.vn">
            <a:extLst>
              <a:ext uri="{FF2B5EF4-FFF2-40B4-BE49-F238E27FC236}">
                <a16:creationId xmlns:a16="http://schemas.microsoft.com/office/drawing/2014/main" id="{1B5C8C6E-4668-7556-979D-F2A87F383A59}"/>
              </a:ext>
            </a:extLst>
          </p:cNvPr>
          <p:cNvSpPr txBox="1"/>
          <p:nvPr/>
        </p:nvSpPr>
        <p:spPr>
          <a:xfrm>
            <a:off x="2146573" y="1295400"/>
            <a:ext cx="285542" cy="707886"/>
          </a:xfrm>
          <a:prstGeom prst="rect">
            <a:avLst/>
          </a:prstGeom>
          <a:noFill/>
        </p:spPr>
        <p:txBody>
          <a:bodyPr wrap="square" rtlCol="0">
            <a:spAutoFit/>
          </a:bodyPr>
          <a:lstStyle/>
          <a:p>
            <a:pPr algn="ctr"/>
            <a:r>
              <a:rPr lang="en-US" sz="4000" b="1">
                <a:solidFill>
                  <a:srgbClr val="1F6B60"/>
                </a:solidFill>
                <a:latin typeface="+mj-lt"/>
                <a:cs typeface="Arial" panose="020B0604020202020204" pitchFamily="34" charset="0"/>
              </a:rPr>
              <a:t>6</a:t>
            </a:r>
          </a:p>
        </p:txBody>
      </p:sp>
      <p:cxnSp>
        <p:nvCxnSpPr>
          <p:cNvPr id="33" name="PHẠM DUYÊN 45 - 9Slide.vn">
            <a:extLst>
              <a:ext uri="{FF2B5EF4-FFF2-40B4-BE49-F238E27FC236}">
                <a16:creationId xmlns:a16="http://schemas.microsoft.com/office/drawing/2014/main" id="{3B08241D-E5C7-123A-D701-0CEFD9502710}"/>
              </a:ext>
            </a:extLst>
          </p:cNvPr>
          <p:cNvCxnSpPr>
            <a:cxnSpLocks/>
          </p:cNvCxnSpPr>
          <p:nvPr/>
        </p:nvCxnSpPr>
        <p:spPr>
          <a:xfrm>
            <a:off x="9530960" y="1464667"/>
            <a:ext cx="0" cy="1015599"/>
          </a:xfrm>
          <a:prstGeom prst="line">
            <a:avLst/>
          </a:prstGeom>
          <a:ln w="381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35" name="PHẠM DUYÊN 47 - 9Slide.vn">
            <a:extLst>
              <a:ext uri="{FF2B5EF4-FFF2-40B4-BE49-F238E27FC236}">
                <a16:creationId xmlns:a16="http://schemas.microsoft.com/office/drawing/2014/main" id="{B5D4768B-84BB-2A49-CD44-4AA350A13582}"/>
              </a:ext>
            </a:extLst>
          </p:cNvPr>
          <p:cNvCxnSpPr>
            <a:cxnSpLocks/>
          </p:cNvCxnSpPr>
          <p:nvPr/>
        </p:nvCxnSpPr>
        <p:spPr>
          <a:xfrm>
            <a:off x="9541695" y="1934121"/>
            <a:ext cx="1507305" cy="0"/>
          </a:xfrm>
          <a:prstGeom prst="line">
            <a:avLst/>
          </a:prstGeom>
          <a:ln w="381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sp>
        <p:nvSpPr>
          <p:cNvPr id="36" name="PHẠM DUYÊN 48 - 9Slide.vn">
            <a:extLst>
              <a:ext uri="{FF2B5EF4-FFF2-40B4-BE49-F238E27FC236}">
                <a16:creationId xmlns:a16="http://schemas.microsoft.com/office/drawing/2014/main" id="{4B76B000-710B-DC1D-833E-8759F5C3EEE4}"/>
              </a:ext>
            </a:extLst>
          </p:cNvPr>
          <p:cNvSpPr txBox="1"/>
          <p:nvPr/>
        </p:nvSpPr>
        <p:spPr>
          <a:xfrm>
            <a:off x="9687740" y="1295400"/>
            <a:ext cx="277056" cy="707886"/>
          </a:xfrm>
          <a:prstGeom prst="rect">
            <a:avLst/>
          </a:prstGeom>
          <a:noFill/>
        </p:spPr>
        <p:txBody>
          <a:bodyPr wrap="square" rtlCol="0">
            <a:spAutoFit/>
          </a:bodyPr>
          <a:lstStyle/>
          <a:p>
            <a:pPr algn="ctr"/>
            <a:r>
              <a:rPr lang="en-US" sz="4000" b="1">
                <a:solidFill>
                  <a:srgbClr val="1F6B60"/>
                </a:solidFill>
                <a:latin typeface="+mj-lt"/>
                <a:cs typeface="Arial" panose="020B0604020202020204" pitchFamily="34" charset="0"/>
              </a:rPr>
              <a:t>8</a:t>
            </a:r>
          </a:p>
        </p:txBody>
      </p:sp>
      <p:sp>
        <p:nvSpPr>
          <p:cNvPr id="37" name="PHẠM DUYÊN 49 - 9Slide.vn">
            <a:extLst>
              <a:ext uri="{FF2B5EF4-FFF2-40B4-BE49-F238E27FC236}">
                <a16:creationId xmlns:a16="http://schemas.microsoft.com/office/drawing/2014/main" id="{108E24B7-31CE-27A8-1C5D-E4E406166EC5}"/>
              </a:ext>
            </a:extLst>
          </p:cNvPr>
          <p:cNvSpPr txBox="1"/>
          <p:nvPr/>
        </p:nvSpPr>
        <p:spPr>
          <a:xfrm>
            <a:off x="8431911" y="1295400"/>
            <a:ext cx="285542" cy="707886"/>
          </a:xfrm>
          <a:prstGeom prst="rect">
            <a:avLst/>
          </a:prstGeom>
          <a:noFill/>
        </p:spPr>
        <p:txBody>
          <a:bodyPr wrap="square" rtlCol="0">
            <a:spAutoFit/>
          </a:bodyPr>
          <a:lstStyle/>
          <a:p>
            <a:pPr algn="ctr"/>
            <a:r>
              <a:rPr lang="en-US" sz="4000" b="1">
                <a:solidFill>
                  <a:srgbClr val="1F6B60"/>
                </a:solidFill>
                <a:latin typeface="+mj-lt"/>
                <a:cs typeface="Arial" panose="020B0604020202020204" pitchFamily="34" charset="0"/>
              </a:rPr>
              <a:t>1</a:t>
            </a:r>
          </a:p>
        </p:txBody>
      </p:sp>
      <p:sp>
        <p:nvSpPr>
          <p:cNvPr id="38" name="PHẠM DUYÊN 50 - 9Slide.vn">
            <a:extLst>
              <a:ext uri="{FF2B5EF4-FFF2-40B4-BE49-F238E27FC236}">
                <a16:creationId xmlns:a16="http://schemas.microsoft.com/office/drawing/2014/main" id="{DA6B56B6-FCDA-F846-34C7-8B7B41764B43}"/>
              </a:ext>
            </a:extLst>
          </p:cNvPr>
          <p:cNvSpPr txBox="1"/>
          <p:nvPr/>
        </p:nvSpPr>
        <p:spPr>
          <a:xfrm>
            <a:off x="8773649" y="1295400"/>
            <a:ext cx="285542" cy="707886"/>
          </a:xfrm>
          <a:prstGeom prst="rect">
            <a:avLst/>
          </a:prstGeom>
          <a:noFill/>
        </p:spPr>
        <p:txBody>
          <a:bodyPr wrap="square" rtlCol="0">
            <a:spAutoFit/>
          </a:bodyPr>
          <a:lstStyle/>
          <a:p>
            <a:pPr algn="ctr"/>
            <a:r>
              <a:rPr lang="en-US" sz="4000" b="1">
                <a:solidFill>
                  <a:srgbClr val="1F6B60"/>
                </a:solidFill>
                <a:latin typeface="+mj-lt"/>
                <a:cs typeface="Arial" panose="020B0604020202020204" pitchFamily="34" charset="0"/>
              </a:rPr>
              <a:t>6</a:t>
            </a:r>
          </a:p>
        </p:txBody>
      </p:sp>
      <p:sp>
        <p:nvSpPr>
          <p:cNvPr id="40" name="PHẠM DUYÊN 52 - 9Slide.vn">
            <a:extLst>
              <a:ext uri="{FF2B5EF4-FFF2-40B4-BE49-F238E27FC236}">
                <a16:creationId xmlns:a16="http://schemas.microsoft.com/office/drawing/2014/main" id="{DA430299-5CA5-2A55-A83A-B7FA910FAE62}"/>
              </a:ext>
            </a:extLst>
          </p:cNvPr>
          <p:cNvSpPr txBox="1"/>
          <p:nvPr/>
        </p:nvSpPr>
        <p:spPr>
          <a:xfrm>
            <a:off x="9115388" y="1295400"/>
            <a:ext cx="285542" cy="707886"/>
          </a:xfrm>
          <a:prstGeom prst="rect">
            <a:avLst/>
          </a:prstGeom>
          <a:noFill/>
        </p:spPr>
        <p:txBody>
          <a:bodyPr wrap="square" rtlCol="0">
            <a:spAutoFit/>
          </a:bodyPr>
          <a:lstStyle/>
          <a:p>
            <a:pPr algn="ctr"/>
            <a:r>
              <a:rPr lang="en-US" sz="4000" b="1">
                <a:solidFill>
                  <a:srgbClr val="1F6B60"/>
                </a:solidFill>
                <a:latin typeface="+mj-lt"/>
                <a:cs typeface="Arial" panose="020B0604020202020204" pitchFamily="34" charset="0"/>
              </a:rPr>
              <a:t>3</a:t>
            </a:r>
          </a:p>
        </p:txBody>
      </p:sp>
      <p:sp>
        <p:nvSpPr>
          <p:cNvPr id="41" name="PHẠM DUYÊN 53 - 9Slide.vn">
            <a:extLst>
              <a:ext uri="{FF2B5EF4-FFF2-40B4-BE49-F238E27FC236}">
                <a16:creationId xmlns:a16="http://schemas.microsoft.com/office/drawing/2014/main" id="{59A17A51-1793-17D0-AEAD-99DB4C987817}"/>
              </a:ext>
            </a:extLst>
          </p:cNvPr>
          <p:cNvSpPr txBox="1"/>
          <p:nvPr/>
        </p:nvSpPr>
        <p:spPr>
          <a:xfrm>
            <a:off x="8090173" y="1295400"/>
            <a:ext cx="285542" cy="707886"/>
          </a:xfrm>
          <a:prstGeom prst="rect">
            <a:avLst/>
          </a:prstGeom>
          <a:noFill/>
        </p:spPr>
        <p:txBody>
          <a:bodyPr wrap="square" rtlCol="0">
            <a:spAutoFit/>
          </a:bodyPr>
          <a:lstStyle/>
          <a:p>
            <a:pPr algn="ctr"/>
            <a:r>
              <a:rPr lang="en-US" sz="4000" b="1">
                <a:solidFill>
                  <a:srgbClr val="1F6B60"/>
                </a:solidFill>
                <a:latin typeface="+mj-lt"/>
                <a:cs typeface="Arial" panose="020B0604020202020204" pitchFamily="34" charset="0"/>
              </a:rPr>
              <a:t>4</a:t>
            </a:r>
          </a:p>
        </p:txBody>
      </p:sp>
      <p:sp>
        <p:nvSpPr>
          <p:cNvPr id="48" name="PHẠM DUYÊN 5 - 9Slide.vn">
            <a:extLst>
              <a:ext uri="{FF2B5EF4-FFF2-40B4-BE49-F238E27FC236}">
                <a16:creationId xmlns:a16="http://schemas.microsoft.com/office/drawing/2014/main" id="{E75E472B-A211-FC99-5495-D472EBA1B0D4}"/>
              </a:ext>
            </a:extLst>
          </p:cNvPr>
          <p:cNvSpPr txBox="1"/>
          <p:nvPr/>
        </p:nvSpPr>
        <p:spPr>
          <a:xfrm>
            <a:off x="1545294" y="2628545"/>
            <a:ext cx="776377" cy="646331"/>
          </a:xfrm>
          <a:prstGeom prst="rect">
            <a:avLst/>
          </a:prstGeom>
          <a:noFill/>
        </p:spPr>
        <p:txBody>
          <a:bodyPr wrap="square" rtlCol="0">
            <a:spAutoFit/>
          </a:bodyPr>
          <a:lstStyle/>
          <a:p>
            <a:r>
              <a:rPr lang="en-GB" sz="3600" b="1" dirty="0">
                <a:solidFill>
                  <a:srgbClr val="FC8C05"/>
                </a:solidFill>
                <a:effectLst>
                  <a:outerShdw blurRad="38100" dist="38100" dir="2700000" algn="tl">
                    <a:srgbClr val="000000">
                      <a:alpha val="43137"/>
                    </a:srgbClr>
                  </a:outerShdw>
                </a:effectLst>
                <a:latin typeface="+mj-lt"/>
              </a:rPr>
              <a:t>b)</a:t>
            </a:r>
            <a:endParaRPr lang="en-US" sz="3600" b="1" dirty="0">
              <a:solidFill>
                <a:srgbClr val="FC8C05"/>
              </a:solidFill>
              <a:effectLst>
                <a:outerShdw blurRad="38100" dist="38100" dir="2700000" algn="tl">
                  <a:srgbClr val="000000">
                    <a:alpha val="43137"/>
                  </a:srgbClr>
                </a:outerShdw>
              </a:effectLst>
              <a:latin typeface="+mj-lt"/>
            </a:endParaRPr>
          </a:p>
        </p:txBody>
      </p:sp>
      <p:grpSp>
        <p:nvGrpSpPr>
          <p:cNvPr id="49" name="PHẠM DUYÊN 3 - 9Slide.vn">
            <a:extLst>
              <a:ext uri="{FF2B5EF4-FFF2-40B4-BE49-F238E27FC236}">
                <a16:creationId xmlns:a16="http://schemas.microsoft.com/office/drawing/2014/main" id="{EA83680A-235E-F7F7-14F5-8AB9D75E6809}"/>
              </a:ext>
            </a:extLst>
          </p:cNvPr>
          <p:cNvGrpSpPr/>
          <p:nvPr/>
        </p:nvGrpSpPr>
        <p:grpSpPr>
          <a:xfrm>
            <a:off x="2237965" y="2622794"/>
            <a:ext cx="1273350" cy="722502"/>
            <a:chOff x="1327044" y="457200"/>
            <a:chExt cx="1273350" cy="722502"/>
          </a:xfrm>
        </p:grpSpPr>
        <p:sp>
          <p:nvSpPr>
            <p:cNvPr id="50" name="PHẠM DUYÊN 1 - 9Slide.vn">
              <a:extLst>
                <a:ext uri="{FF2B5EF4-FFF2-40B4-BE49-F238E27FC236}">
                  <a16:creationId xmlns:a16="http://schemas.microsoft.com/office/drawing/2014/main" id="{F37D399B-4337-64B7-DCCD-765011E68F94}"/>
                </a:ext>
              </a:extLst>
            </p:cNvPr>
            <p:cNvSpPr/>
            <p:nvPr/>
          </p:nvSpPr>
          <p:spPr>
            <a:xfrm>
              <a:off x="1334644" y="510780"/>
              <a:ext cx="818006" cy="668922"/>
            </a:xfrm>
            <a:prstGeom prst="roundRect">
              <a:avLst/>
            </a:prstGeom>
            <a:gradFill flip="none" rotWithShape="1">
              <a:gsLst>
                <a:gs pos="22000">
                  <a:srgbClr val="A54C26"/>
                </a:gs>
                <a:gs pos="87000">
                  <a:srgbClr val="FFBD59"/>
                </a:gs>
              </a:gsLst>
              <a:lin ang="16200000" scaled="1"/>
              <a:tileRect/>
            </a:gradFill>
            <a:ln>
              <a:noFill/>
            </a:ln>
            <a:effectLst>
              <a:outerShdw blurRad="50800" dist="38100" dir="2700000" algn="tl" rotWithShape="0">
                <a:prstClr val="black">
                  <a:alpha val="40000"/>
                </a:prstClr>
              </a:outerShdw>
            </a:effectLst>
          </p:spPr>
          <p:txBody>
            <a:bodyPr/>
            <a:lstStyle/>
            <a:p>
              <a:endParaRPr lang="en-US" sz="1600" kern="0">
                <a:solidFill>
                  <a:srgbClr val="FC8C05"/>
                </a:solidFill>
              </a:endParaRPr>
            </a:p>
          </p:txBody>
        </p:sp>
        <p:sp>
          <p:nvSpPr>
            <p:cNvPr id="51" name="PHẠM DUYÊN 3 - 9Slide.vn">
              <a:extLst>
                <a:ext uri="{FF2B5EF4-FFF2-40B4-BE49-F238E27FC236}">
                  <a16:creationId xmlns:a16="http://schemas.microsoft.com/office/drawing/2014/main" id="{1A1B9357-224D-7EBA-E827-44B452A27A6A}"/>
                </a:ext>
              </a:extLst>
            </p:cNvPr>
            <p:cNvSpPr txBox="1"/>
            <p:nvPr/>
          </p:nvSpPr>
          <p:spPr>
            <a:xfrm>
              <a:off x="1327044" y="457200"/>
              <a:ext cx="777401" cy="715089"/>
            </a:xfrm>
            <a:prstGeom prst="roundRect">
              <a:avLst/>
            </a:prstGeom>
            <a:noFill/>
          </p:spPr>
          <p:txBody>
            <a:bodyPr wrap="none" rtlCol="0">
              <a:spAutoFit/>
            </a:bodyPr>
            <a:lstStyle/>
            <a:p>
              <a:pPr algn="ctr"/>
              <a:r>
                <a:rPr lang="en-US" sz="3600" b="1" dirty="0" err="1">
                  <a:solidFill>
                    <a:schemeClr val="bg1"/>
                  </a:solidFill>
                  <a:effectLst>
                    <a:outerShdw blurRad="38100" dist="38100" dir="2700000" algn="tl">
                      <a:srgbClr val="000000">
                        <a:alpha val="43137"/>
                      </a:srgbClr>
                    </a:outerShdw>
                  </a:effectLst>
                  <a:latin typeface="+mj-lt"/>
                </a:rPr>
                <a:t>Số</a:t>
              </a:r>
              <a:endParaRPr lang="en-US" sz="3600" b="1" dirty="0">
                <a:solidFill>
                  <a:schemeClr val="bg1"/>
                </a:solidFill>
                <a:effectLst>
                  <a:outerShdw blurRad="38100" dist="38100" dir="2700000" algn="tl">
                    <a:srgbClr val="000000">
                      <a:alpha val="43137"/>
                    </a:srgbClr>
                  </a:outerShdw>
                </a:effectLst>
                <a:latin typeface="+mj-lt"/>
              </a:endParaRPr>
            </a:p>
          </p:txBody>
        </p:sp>
        <p:sp>
          <p:nvSpPr>
            <p:cNvPr id="52" name="PHẠM DUYÊN 4 - 9Slide.vn">
              <a:extLst>
                <a:ext uri="{FF2B5EF4-FFF2-40B4-BE49-F238E27FC236}">
                  <a16:creationId xmlns:a16="http://schemas.microsoft.com/office/drawing/2014/main" id="{AAFCDC15-846D-5C59-C8F3-D831868832B3}"/>
                </a:ext>
              </a:extLst>
            </p:cNvPr>
            <p:cNvSpPr txBox="1"/>
            <p:nvPr/>
          </p:nvSpPr>
          <p:spPr>
            <a:xfrm>
              <a:off x="2147788" y="475804"/>
              <a:ext cx="452606" cy="690086"/>
            </a:xfrm>
            <a:prstGeom prst="roundRect">
              <a:avLst/>
            </a:prstGeom>
            <a:noFill/>
          </p:spPr>
          <p:txBody>
            <a:bodyPr wrap="none" rtlCol="0">
              <a:spAutoFit/>
            </a:bodyPr>
            <a:lstStyle/>
            <a:p>
              <a:pPr algn="ctr"/>
              <a:r>
                <a:rPr lang="en-US" sz="3600" b="1">
                  <a:solidFill>
                    <a:srgbClr val="FC8C05"/>
                  </a:solidFill>
                  <a:effectLst>
                    <a:outerShdw blurRad="38100" dist="38100" dir="2700000" algn="tl">
                      <a:srgbClr val="000000">
                        <a:alpha val="43137"/>
                      </a:srgbClr>
                    </a:outerShdw>
                  </a:effectLst>
                  <a:latin typeface="+mj-lt"/>
                </a:rPr>
                <a:t>?</a:t>
              </a:r>
            </a:p>
          </p:txBody>
        </p:sp>
      </p:grpSp>
      <p:graphicFrame>
        <p:nvGraphicFramePr>
          <p:cNvPr id="58" name="PHẠM DUYÊN 4 - 9Slide.vn">
            <a:extLst>
              <a:ext uri="{FF2B5EF4-FFF2-40B4-BE49-F238E27FC236}">
                <a16:creationId xmlns:a16="http://schemas.microsoft.com/office/drawing/2014/main" id="{34F16A21-1D12-B3C5-4BD2-49F1A96B6589}"/>
              </a:ext>
            </a:extLst>
          </p:cNvPr>
          <p:cNvGraphicFramePr>
            <a:graphicFrameLocks noGrp="1"/>
          </p:cNvGraphicFramePr>
          <p:nvPr>
            <p:extLst>
              <p:ext uri="{D42A27DB-BD31-4B8C-83A1-F6EECF244321}">
                <p14:modId xmlns:p14="http://schemas.microsoft.com/office/powerpoint/2010/main" val="2412434249"/>
              </p:ext>
            </p:extLst>
          </p:nvPr>
        </p:nvGraphicFramePr>
        <p:xfrm>
          <a:off x="689925" y="3429000"/>
          <a:ext cx="10812150" cy="30480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162430">
                  <a:extLst>
                    <a:ext uri="{9D8B030D-6E8A-4147-A177-3AD203B41FA5}">
                      <a16:colId xmlns:a16="http://schemas.microsoft.com/office/drawing/2014/main" val="3815317150"/>
                    </a:ext>
                  </a:extLst>
                </a:gridCol>
                <a:gridCol w="2162430">
                  <a:extLst>
                    <a:ext uri="{9D8B030D-6E8A-4147-A177-3AD203B41FA5}">
                      <a16:colId xmlns:a16="http://schemas.microsoft.com/office/drawing/2014/main" val="3671788171"/>
                    </a:ext>
                  </a:extLst>
                </a:gridCol>
                <a:gridCol w="2162430">
                  <a:extLst>
                    <a:ext uri="{9D8B030D-6E8A-4147-A177-3AD203B41FA5}">
                      <a16:colId xmlns:a16="http://schemas.microsoft.com/office/drawing/2014/main" val="368672496"/>
                    </a:ext>
                  </a:extLst>
                </a:gridCol>
                <a:gridCol w="2162430">
                  <a:extLst>
                    <a:ext uri="{9D8B030D-6E8A-4147-A177-3AD203B41FA5}">
                      <a16:colId xmlns:a16="http://schemas.microsoft.com/office/drawing/2014/main" val="4083660486"/>
                    </a:ext>
                  </a:extLst>
                </a:gridCol>
                <a:gridCol w="2162430">
                  <a:extLst>
                    <a:ext uri="{9D8B030D-6E8A-4147-A177-3AD203B41FA5}">
                      <a16:colId xmlns:a16="http://schemas.microsoft.com/office/drawing/2014/main" val="650972657"/>
                    </a:ext>
                  </a:extLst>
                </a:gridCol>
              </a:tblGrid>
              <a:tr h="1016000">
                <a:tc>
                  <a:txBody>
                    <a:bodyPr/>
                    <a:lstStyle/>
                    <a:p>
                      <a:pPr algn="ctr"/>
                      <a:r>
                        <a:rPr lang="en-US" sz="3200" dirty="0" err="1"/>
                        <a:t>Phép</a:t>
                      </a:r>
                      <a:r>
                        <a:rPr lang="en-US" sz="3200" dirty="0"/>
                        <a:t> chia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3200"/>
                        <a:t>Số bị chia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3200"/>
                        <a:t>Số chia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3200"/>
                        <a:t>Thương</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3200"/>
                        <a:t>Số dư</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73980635"/>
                  </a:ext>
                </a:extLst>
              </a:tr>
              <a:tr h="1016000">
                <a:tc>
                  <a:txBody>
                    <a:bodyPr/>
                    <a:lstStyle/>
                    <a:p>
                      <a:pPr algn="ctr"/>
                      <a:r>
                        <a:rPr lang="en-US" sz="3600">
                          <a:solidFill>
                            <a:schemeClr val="accent3">
                              <a:lumMod val="75000"/>
                            </a:schemeClr>
                          </a:solidFill>
                          <a:latin typeface="+mj-lt"/>
                        </a:rPr>
                        <a:t>6 729 : 6</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4400" dirty="0">
                          <a:solidFill>
                            <a:schemeClr val="accent5"/>
                          </a:solidFill>
                          <a:latin typeface="+mj-lt"/>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4400">
                          <a:solidFill>
                            <a:schemeClr val="accent5"/>
                          </a:solidFill>
                          <a:latin typeface="+mj-lt"/>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4400">
                          <a:solidFill>
                            <a:schemeClr val="accent5"/>
                          </a:solidFill>
                          <a:latin typeface="+mj-lt"/>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4400">
                          <a:solidFill>
                            <a:schemeClr val="accent5"/>
                          </a:solidFill>
                          <a:latin typeface="+mj-lt"/>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21013270"/>
                  </a:ext>
                </a:extLst>
              </a:tr>
              <a:tr h="1016000">
                <a:tc>
                  <a:txBody>
                    <a:bodyPr/>
                    <a:lstStyle/>
                    <a:p>
                      <a:pPr algn="ctr"/>
                      <a:r>
                        <a:rPr lang="en-US" sz="3600">
                          <a:solidFill>
                            <a:srgbClr val="284D6E"/>
                          </a:solidFill>
                          <a:latin typeface="+mj-lt"/>
                        </a:rPr>
                        <a:t>4 163 : 8</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4400" dirty="0">
                          <a:solidFill>
                            <a:schemeClr val="accent5"/>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4400" dirty="0">
                          <a:solidFill>
                            <a:schemeClr val="accent5"/>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4400" dirty="0">
                          <a:solidFill>
                            <a:schemeClr val="accent5"/>
                          </a:solidFill>
                          <a:latin typeface="+mj-lt"/>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4400" dirty="0">
                          <a:solidFill>
                            <a:schemeClr val="accent5"/>
                          </a:solidFill>
                          <a:latin typeface="+mj-lt"/>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02535415"/>
                  </a:ext>
                </a:extLst>
              </a:tr>
            </a:tbl>
          </a:graphicData>
        </a:graphic>
      </p:graphicFrame>
      <p:sp>
        <p:nvSpPr>
          <p:cNvPr id="61" name="PHẠM DUYÊN 8 - 9Slide.vn">
            <a:extLst>
              <a:ext uri="{FF2B5EF4-FFF2-40B4-BE49-F238E27FC236}">
                <a16:creationId xmlns:a16="http://schemas.microsoft.com/office/drawing/2014/main" id="{44E52B8C-1B22-2025-98EF-E6D0E93387B4}"/>
              </a:ext>
            </a:extLst>
          </p:cNvPr>
          <p:cNvSpPr/>
          <p:nvPr/>
        </p:nvSpPr>
        <p:spPr>
          <a:xfrm>
            <a:off x="3581400" y="4616830"/>
            <a:ext cx="649224" cy="650595"/>
          </a:xfrm>
          <a:prstGeom prst="roundRect">
            <a:avLst>
              <a:gd name="adj" fmla="val 20983"/>
            </a:avLst>
          </a:prstGeom>
          <a:noFill/>
          <a:ln w="28575">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Arial" panose="020B0604020202020204" pitchFamily="34" charset="0"/>
              <a:cs typeface="Arial" panose="020B0604020202020204" pitchFamily="34" charset="0"/>
            </a:endParaRPr>
          </a:p>
        </p:txBody>
      </p:sp>
      <p:sp>
        <p:nvSpPr>
          <p:cNvPr id="62" name="PHẠM DUYÊN 8 - 9Slide.vn">
            <a:extLst>
              <a:ext uri="{FF2B5EF4-FFF2-40B4-BE49-F238E27FC236}">
                <a16:creationId xmlns:a16="http://schemas.microsoft.com/office/drawing/2014/main" id="{DBB5924C-E309-BD47-D907-3EA4F4ACEB72}"/>
              </a:ext>
            </a:extLst>
          </p:cNvPr>
          <p:cNvSpPr/>
          <p:nvPr/>
        </p:nvSpPr>
        <p:spPr>
          <a:xfrm>
            <a:off x="3597861" y="5603726"/>
            <a:ext cx="649224" cy="650595"/>
          </a:xfrm>
          <a:prstGeom prst="roundRect">
            <a:avLst>
              <a:gd name="adj" fmla="val 20983"/>
            </a:avLst>
          </a:prstGeom>
          <a:noFill/>
          <a:ln w="28575">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Arial" panose="020B0604020202020204" pitchFamily="34" charset="0"/>
              <a:cs typeface="Arial" panose="020B0604020202020204" pitchFamily="34" charset="0"/>
            </a:endParaRPr>
          </a:p>
        </p:txBody>
      </p:sp>
      <p:sp>
        <p:nvSpPr>
          <p:cNvPr id="63" name="PHẠM DUYÊN 8 - 9Slide.vn">
            <a:extLst>
              <a:ext uri="{FF2B5EF4-FFF2-40B4-BE49-F238E27FC236}">
                <a16:creationId xmlns:a16="http://schemas.microsoft.com/office/drawing/2014/main" id="{87575E7B-DBCF-8E3E-BA20-14CEC8D1D22F}"/>
              </a:ext>
            </a:extLst>
          </p:cNvPr>
          <p:cNvSpPr/>
          <p:nvPr/>
        </p:nvSpPr>
        <p:spPr>
          <a:xfrm>
            <a:off x="5771388" y="4616830"/>
            <a:ext cx="649224" cy="650595"/>
          </a:xfrm>
          <a:prstGeom prst="roundRect">
            <a:avLst>
              <a:gd name="adj" fmla="val 20983"/>
            </a:avLst>
          </a:prstGeom>
          <a:noFill/>
          <a:ln w="28575">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Arial" panose="020B0604020202020204" pitchFamily="34" charset="0"/>
              <a:cs typeface="Arial" panose="020B0604020202020204" pitchFamily="34" charset="0"/>
            </a:endParaRPr>
          </a:p>
        </p:txBody>
      </p:sp>
      <p:sp>
        <p:nvSpPr>
          <p:cNvPr id="64" name="PHẠM DUYÊN 8 - 9Slide.vn">
            <a:extLst>
              <a:ext uri="{FF2B5EF4-FFF2-40B4-BE49-F238E27FC236}">
                <a16:creationId xmlns:a16="http://schemas.microsoft.com/office/drawing/2014/main" id="{43398F5B-AA50-2BA5-73C2-747687362417}"/>
              </a:ext>
            </a:extLst>
          </p:cNvPr>
          <p:cNvSpPr/>
          <p:nvPr/>
        </p:nvSpPr>
        <p:spPr>
          <a:xfrm>
            <a:off x="5771388" y="5631942"/>
            <a:ext cx="649224" cy="650595"/>
          </a:xfrm>
          <a:prstGeom prst="roundRect">
            <a:avLst>
              <a:gd name="adj" fmla="val 20983"/>
            </a:avLst>
          </a:prstGeom>
          <a:noFill/>
          <a:ln w="28575">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Arial" panose="020B0604020202020204" pitchFamily="34" charset="0"/>
              <a:cs typeface="Arial" panose="020B0604020202020204" pitchFamily="34" charset="0"/>
            </a:endParaRPr>
          </a:p>
        </p:txBody>
      </p:sp>
      <p:sp>
        <p:nvSpPr>
          <p:cNvPr id="65" name="PHẠM DUYÊN 8 - 9Slide.vn">
            <a:extLst>
              <a:ext uri="{FF2B5EF4-FFF2-40B4-BE49-F238E27FC236}">
                <a16:creationId xmlns:a16="http://schemas.microsoft.com/office/drawing/2014/main" id="{6542AB87-121E-B8FB-2A6E-C817329DF482}"/>
              </a:ext>
            </a:extLst>
          </p:cNvPr>
          <p:cNvSpPr/>
          <p:nvPr/>
        </p:nvSpPr>
        <p:spPr>
          <a:xfrm>
            <a:off x="7924800" y="4616830"/>
            <a:ext cx="649224" cy="650595"/>
          </a:xfrm>
          <a:prstGeom prst="roundRect">
            <a:avLst>
              <a:gd name="adj" fmla="val 20983"/>
            </a:avLst>
          </a:prstGeom>
          <a:noFill/>
          <a:ln w="28575">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Arial" panose="020B0604020202020204" pitchFamily="34" charset="0"/>
              <a:cs typeface="Arial" panose="020B0604020202020204" pitchFamily="34" charset="0"/>
            </a:endParaRPr>
          </a:p>
        </p:txBody>
      </p:sp>
      <p:sp>
        <p:nvSpPr>
          <p:cNvPr id="66" name="PHẠM DUYÊN 8 - 9Slide.vn">
            <a:extLst>
              <a:ext uri="{FF2B5EF4-FFF2-40B4-BE49-F238E27FC236}">
                <a16:creationId xmlns:a16="http://schemas.microsoft.com/office/drawing/2014/main" id="{7D24002E-DFA0-07BE-CC54-D42306994EF2}"/>
              </a:ext>
            </a:extLst>
          </p:cNvPr>
          <p:cNvSpPr/>
          <p:nvPr/>
        </p:nvSpPr>
        <p:spPr>
          <a:xfrm>
            <a:off x="7924800" y="5631942"/>
            <a:ext cx="649224" cy="650595"/>
          </a:xfrm>
          <a:prstGeom prst="roundRect">
            <a:avLst>
              <a:gd name="adj" fmla="val 20983"/>
            </a:avLst>
          </a:prstGeom>
          <a:noFill/>
          <a:ln w="28575">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Arial" panose="020B0604020202020204" pitchFamily="34" charset="0"/>
              <a:cs typeface="Arial" panose="020B0604020202020204" pitchFamily="34" charset="0"/>
            </a:endParaRPr>
          </a:p>
        </p:txBody>
      </p:sp>
      <p:sp>
        <p:nvSpPr>
          <p:cNvPr id="67" name="PHẠM DUYÊN 8 - 9Slide.vn">
            <a:extLst>
              <a:ext uri="{FF2B5EF4-FFF2-40B4-BE49-F238E27FC236}">
                <a16:creationId xmlns:a16="http://schemas.microsoft.com/office/drawing/2014/main" id="{75E72930-78E6-C89B-341D-BF565759BF98}"/>
              </a:ext>
            </a:extLst>
          </p:cNvPr>
          <p:cNvSpPr/>
          <p:nvPr/>
        </p:nvSpPr>
        <p:spPr>
          <a:xfrm>
            <a:off x="10078212" y="4616830"/>
            <a:ext cx="649224" cy="650595"/>
          </a:xfrm>
          <a:prstGeom prst="roundRect">
            <a:avLst>
              <a:gd name="adj" fmla="val 20983"/>
            </a:avLst>
          </a:prstGeom>
          <a:noFill/>
          <a:ln w="28575">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Arial" panose="020B0604020202020204" pitchFamily="34" charset="0"/>
              <a:cs typeface="Arial" panose="020B0604020202020204" pitchFamily="34" charset="0"/>
            </a:endParaRPr>
          </a:p>
        </p:txBody>
      </p:sp>
      <p:sp>
        <p:nvSpPr>
          <p:cNvPr id="68" name="PHẠM DUYÊN 8 - 9Slide.vn">
            <a:extLst>
              <a:ext uri="{FF2B5EF4-FFF2-40B4-BE49-F238E27FC236}">
                <a16:creationId xmlns:a16="http://schemas.microsoft.com/office/drawing/2014/main" id="{D814030C-F88B-E187-4F70-23BEB66D71E4}"/>
              </a:ext>
            </a:extLst>
          </p:cNvPr>
          <p:cNvSpPr/>
          <p:nvPr/>
        </p:nvSpPr>
        <p:spPr>
          <a:xfrm>
            <a:off x="10078212" y="5631942"/>
            <a:ext cx="649224" cy="650595"/>
          </a:xfrm>
          <a:prstGeom prst="roundRect">
            <a:avLst>
              <a:gd name="adj" fmla="val 20983"/>
            </a:avLst>
          </a:prstGeom>
          <a:noFill/>
          <a:ln w="28575">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Arial" panose="020B0604020202020204" pitchFamily="34" charset="0"/>
              <a:cs typeface="Arial" panose="020B0604020202020204" pitchFamily="34" charset="0"/>
            </a:endParaRPr>
          </a:p>
        </p:txBody>
      </p:sp>
      <p:sp>
        <p:nvSpPr>
          <p:cNvPr id="69" name="PHẠM DUYÊN 15 - 9Slide.vn">
            <a:extLst>
              <a:ext uri="{FF2B5EF4-FFF2-40B4-BE49-F238E27FC236}">
                <a16:creationId xmlns:a16="http://schemas.microsoft.com/office/drawing/2014/main" id="{2B6B1D7B-124E-43DA-758B-C07EEBC87368}"/>
              </a:ext>
            </a:extLst>
          </p:cNvPr>
          <p:cNvSpPr/>
          <p:nvPr/>
        </p:nvSpPr>
        <p:spPr>
          <a:xfrm>
            <a:off x="3124200" y="4533657"/>
            <a:ext cx="1637484" cy="828918"/>
          </a:xfrm>
          <a:prstGeom prst="roundRect">
            <a:avLst>
              <a:gd name="adj" fmla="val 4167"/>
            </a:avLst>
          </a:prstGeom>
          <a:solidFill>
            <a:srgbClr val="FEDBCF"/>
          </a:solidFill>
          <a:ln>
            <a:noFill/>
          </a:ln>
          <a:effectLst/>
        </p:spPr>
        <p:style>
          <a:lnRef idx="2">
            <a:schemeClr val="accent3"/>
          </a:lnRef>
          <a:fillRef idx="1">
            <a:schemeClr val="lt1"/>
          </a:fillRef>
          <a:effectRef idx="0">
            <a:schemeClr val="accent3"/>
          </a:effectRef>
          <a:fontRef idx="minor">
            <a:schemeClr val="dk1"/>
          </a:fontRef>
        </p:style>
        <p:txBody>
          <a:bodyPr lIns="91440" tIns="45720" rIns="91440" bIns="45720" anchor="ctr"/>
          <a:lstStyle/>
          <a:p>
            <a:pPr algn="ctr"/>
            <a:r>
              <a:rPr lang="en-US" sz="3600" dirty="0">
                <a:solidFill>
                  <a:schemeClr val="accent5"/>
                </a:solidFill>
              </a:rPr>
              <a:t>?</a:t>
            </a:r>
          </a:p>
        </p:txBody>
      </p:sp>
      <p:sp>
        <p:nvSpPr>
          <p:cNvPr id="73" name="PHẠM DUYÊN 15 - 9Slide.vn">
            <a:extLst>
              <a:ext uri="{FF2B5EF4-FFF2-40B4-BE49-F238E27FC236}">
                <a16:creationId xmlns:a16="http://schemas.microsoft.com/office/drawing/2014/main" id="{84559432-221B-3651-874F-AC9537165393}"/>
              </a:ext>
            </a:extLst>
          </p:cNvPr>
          <p:cNvSpPr/>
          <p:nvPr/>
        </p:nvSpPr>
        <p:spPr>
          <a:xfrm>
            <a:off x="5277258" y="4533657"/>
            <a:ext cx="1637484" cy="828918"/>
          </a:xfrm>
          <a:prstGeom prst="roundRect">
            <a:avLst>
              <a:gd name="adj" fmla="val 4167"/>
            </a:avLst>
          </a:prstGeom>
          <a:solidFill>
            <a:srgbClr val="FEDBCF"/>
          </a:solidFill>
          <a:ln>
            <a:noFill/>
          </a:ln>
          <a:effectLst/>
        </p:spPr>
        <p:style>
          <a:lnRef idx="2">
            <a:schemeClr val="accent3"/>
          </a:lnRef>
          <a:fillRef idx="1">
            <a:schemeClr val="lt1"/>
          </a:fillRef>
          <a:effectRef idx="0">
            <a:schemeClr val="accent3"/>
          </a:effectRef>
          <a:fontRef idx="minor">
            <a:schemeClr val="dk1"/>
          </a:fontRef>
        </p:style>
        <p:txBody>
          <a:bodyPr lIns="91440" tIns="45720" rIns="91440" bIns="45720" anchor="ctr"/>
          <a:lstStyle/>
          <a:p>
            <a:pPr algn="ctr"/>
            <a:r>
              <a:rPr lang="en-US" sz="3600" b="1" dirty="0">
                <a:solidFill>
                  <a:schemeClr val="accent5"/>
                </a:solidFill>
              </a:rPr>
              <a:t>?</a:t>
            </a:r>
          </a:p>
        </p:txBody>
      </p:sp>
      <p:sp>
        <p:nvSpPr>
          <p:cNvPr id="77" name="PHẠM DUYÊN 15 - 9Slide.vn">
            <a:extLst>
              <a:ext uri="{FF2B5EF4-FFF2-40B4-BE49-F238E27FC236}">
                <a16:creationId xmlns:a16="http://schemas.microsoft.com/office/drawing/2014/main" id="{1CFEDE12-EC3C-4D2E-5389-69075D3B03C9}"/>
              </a:ext>
            </a:extLst>
          </p:cNvPr>
          <p:cNvSpPr/>
          <p:nvPr/>
        </p:nvSpPr>
        <p:spPr>
          <a:xfrm>
            <a:off x="7430316" y="4533657"/>
            <a:ext cx="1637484" cy="828918"/>
          </a:xfrm>
          <a:prstGeom prst="roundRect">
            <a:avLst>
              <a:gd name="adj" fmla="val 4167"/>
            </a:avLst>
          </a:prstGeom>
          <a:solidFill>
            <a:srgbClr val="FEDBCF"/>
          </a:solidFill>
          <a:ln>
            <a:noFill/>
          </a:ln>
          <a:effectLst/>
        </p:spPr>
        <p:style>
          <a:lnRef idx="2">
            <a:schemeClr val="accent3"/>
          </a:lnRef>
          <a:fillRef idx="1">
            <a:schemeClr val="lt1"/>
          </a:fillRef>
          <a:effectRef idx="0">
            <a:schemeClr val="accent3"/>
          </a:effectRef>
          <a:fontRef idx="minor">
            <a:schemeClr val="dk1"/>
          </a:fontRef>
        </p:style>
        <p:txBody>
          <a:bodyPr lIns="91440" tIns="45720" rIns="91440" bIns="45720" anchor="ctr"/>
          <a:lstStyle/>
          <a:p>
            <a:pPr algn="ctr"/>
            <a:r>
              <a:rPr lang="en-US" sz="3600" dirty="0">
                <a:solidFill>
                  <a:schemeClr val="accent5"/>
                </a:solidFill>
              </a:rPr>
              <a:t>?</a:t>
            </a:r>
          </a:p>
        </p:txBody>
      </p:sp>
      <p:sp>
        <p:nvSpPr>
          <p:cNvPr id="79" name="PHẠM DUYÊN 15 - 9Slide.vn">
            <a:extLst>
              <a:ext uri="{FF2B5EF4-FFF2-40B4-BE49-F238E27FC236}">
                <a16:creationId xmlns:a16="http://schemas.microsoft.com/office/drawing/2014/main" id="{119E09AD-9F5A-D65F-0EF6-32B3624652F4}"/>
              </a:ext>
            </a:extLst>
          </p:cNvPr>
          <p:cNvSpPr/>
          <p:nvPr/>
        </p:nvSpPr>
        <p:spPr>
          <a:xfrm>
            <a:off x="7430316" y="5562600"/>
            <a:ext cx="1637484" cy="785570"/>
          </a:xfrm>
          <a:prstGeom prst="roundRect">
            <a:avLst>
              <a:gd name="adj" fmla="val 4167"/>
            </a:avLst>
          </a:prstGeom>
          <a:solidFill>
            <a:srgbClr val="FFEEE8"/>
          </a:solidFill>
          <a:ln>
            <a:noFill/>
          </a:ln>
          <a:effectLst/>
        </p:spPr>
        <p:style>
          <a:lnRef idx="2">
            <a:schemeClr val="accent3"/>
          </a:lnRef>
          <a:fillRef idx="1">
            <a:schemeClr val="lt1"/>
          </a:fillRef>
          <a:effectRef idx="0">
            <a:schemeClr val="accent3"/>
          </a:effectRef>
          <a:fontRef idx="minor">
            <a:schemeClr val="dk1"/>
          </a:fontRef>
        </p:style>
        <p:txBody>
          <a:bodyPr lIns="91440" tIns="45720" rIns="91440" bIns="45720" anchor="ctr"/>
          <a:lstStyle/>
          <a:p>
            <a:pPr algn="ctr"/>
            <a:r>
              <a:rPr lang="en-US" sz="3600" dirty="0">
                <a:solidFill>
                  <a:schemeClr val="accent5"/>
                </a:solidFill>
              </a:rPr>
              <a:t>?</a:t>
            </a:r>
          </a:p>
        </p:txBody>
      </p:sp>
      <p:sp>
        <p:nvSpPr>
          <p:cNvPr id="81" name="PHẠM DUYÊN 15 - 9Slide.vn">
            <a:extLst>
              <a:ext uri="{FF2B5EF4-FFF2-40B4-BE49-F238E27FC236}">
                <a16:creationId xmlns:a16="http://schemas.microsoft.com/office/drawing/2014/main" id="{E9301781-6065-67C1-018D-535733765E72}"/>
              </a:ext>
            </a:extLst>
          </p:cNvPr>
          <p:cNvSpPr/>
          <p:nvPr/>
        </p:nvSpPr>
        <p:spPr>
          <a:xfrm>
            <a:off x="9583374" y="4533657"/>
            <a:ext cx="1637484" cy="828918"/>
          </a:xfrm>
          <a:prstGeom prst="roundRect">
            <a:avLst>
              <a:gd name="adj" fmla="val 4167"/>
            </a:avLst>
          </a:prstGeom>
          <a:solidFill>
            <a:srgbClr val="FEDBCF"/>
          </a:solidFill>
          <a:ln>
            <a:noFill/>
          </a:ln>
          <a:effectLst/>
        </p:spPr>
        <p:style>
          <a:lnRef idx="2">
            <a:schemeClr val="accent3"/>
          </a:lnRef>
          <a:fillRef idx="1">
            <a:schemeClr val="lt1"/>
          </a:fillRef>
          <a:effectRef idx="0">
            <a:schemeClr val="accent3"/>
          </a:effectRef>
          <a:fontRef idx="minor">
            <a:schemeClr val="dk1"/>
          </a:fontRef>
        </p:style>
        <p:txBody>
          <a:bodyPr lIns="91440" tIns="45720" rIns="91440" bIns="45720" anchor="ctr"/>
          <a:lstStyle/>
          <a:p>
            <a:pPr algn="ctr"/>
            <a:r>
              <a:rPr lang="en-US" sz="3600" dirty="0">
                <a:solidFill>
                  <a:schemeClr val="accent5"/>
                </a:solidFill>
              </a:rPr>
              <a:t>?</a:t>
            </a:r>
          </a:p>
        </p:txBody>
      </p:sp>
      <p:sp>
        <p:nvSpPr>
          <p:cNvPr id="83" name="PHẠM DUYÊN 15 - 9Slide.vn">
            <a:extLst>
              <a:ext uri="{FF2B5EF4-FFF2-40B4-BE49-F238E27FC236}">
                <a16:creationId xmlns:a16="http://schemas.microsoft.com/office/drawing/2014/main" id="{337C334B-3249-4AD1-D3DC-F5F2156FDE4A}"/>
              </a:ext>
            </a:extLst>
          </p:cNvPr>
          <p:cNvSpPr/>
          <p:nvPr/>
        </p:nvSpPr>
        <p:spPr>
          <a:xfrm>
            <a:off x="9583374" y="5562600"/>
            <a:ext cx="1637484" cy="785570"/>
          </a:xfrm>
          <a:prstGeom prst="roundRect">
            <a:avLst>
              <a:gd name="adj" fmla="val 4167"/>
            </a:avLst>
          </a:prstGeom>
          <a:solidFill>
            <a:srgbClr val="FFEEE8"/>
          </a:solidFill>
          <a:ln>
            <a:noFill/>
          </a:ln>
          <a:effectLst/>
        </p:spPr>
        <p:style>
          <a:lnRef idx="2">
            <a:schemeClr val="accent3"/>
          </a:lnRef>
          <a:fillRef idx="1">
            <a:schemeClr val="lt1"/>
          </a:fillRef>
          <a:effectRef idx="0">
            <a:schemeClr val="accent3"/>
          </a:effectRef>
          <a:fontRef idx="minor">
            <a:schemeClr val="dk1"/>
          </a:fontRef>
        </p:style>
        <p:txBody>
          <a:bodyPr lIns="91440" tIns="45720" rIns="91440" bIns="45720" anchor="ctr"/>
          <a:lstStyle/>
          <a:p>
            <a:pPr algn="ctr"/>
            <a:r>
              <a:rPr lang="en-US" sz="3600" dirty="0">
                <a:solidFill>
                  <a:schemeClr val="accent5"/>
                </a:solidFill>
              </a:rPr>
              <a:t>?</a:t>
            </a:r>
          </a:p>
        </p:txBody>
      </p:sp>
      <p:sp>
        <p:nvSpPr>
          <p:cNvPr id="86" name="PHẠM DUYÊN 8 - 9Slide.vn">
            <a:extLst>
              <a:ext uri="{FF2B5EF4-FFF2-40B4-BE49-F238E27FC236}">
                <a16:creationId xmlns:a16="http://schemas.microsoft.com/office/drawing/2014/main" id="{DBB5924C-E309-BD47-D907-3EA4F4ACEB72}"/>
              </a:ext>
            </a:extLst>
          </p:cNvPr>
          <p:cNvSpPr/>
          <p:nvPr/>
        </p:nvSpPr>
        <p:spPr>
          <a:xfrm>
            <a:off x="3578049" y="4648200"/>
            <a:ext cx="649224" cy="650595"/>
          </a:xfrm>
          <a:prstGeom prst="roundRect">
            <a:avLst>
              <a:gd name="adj" fmla="val 20983"/>
            </a:avLst>
          </a:prstGeom>
          <a:noFill/>
          <a:ln w="28575">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Arial" panose="020B0604020202020204" pitchFamily="34" charset="0"/>
              <a:cs typeface="Arial" panose="020B0604020202020204" pitchFamily="34" charset="0"/>
            </a:endParaRPr>
          </a:p>
        </p:txBody>
      </p:sp>
      <p:sp>
        <p:nvSpPr>
          <p:cNvPr id="87" name="PHẠM DUYÊN 8 - 9Slide.vn">
            <a:extLst>
              <a:ext uri="{FF2B5EF4-FFF2-40B4-BE49-F238E27FC236}">
                <a16:creationId xmlns:a16="http://schemas.microsoft.com/office/drawing/2014/main" id="{43398F5B-AA50-2BA5-73C2-747687362417}"/>
              </a:ext>
            </a:extLst>
          </p:cNvPr>
          <p:cNvSpPr/>
          <p:nvPr/>
        </p:nvSpPr>
        <p:spPr>
          <a:xfrm>
            <a:off x="5751576" y="4676416"/>
            <a:ext cx="649224" cy="650595"/>
          </a:xfrm>
          <a:prstGeom prst="roundRect">
            <a:avLst>
              <a:gd name="adj" fmla="val 20983"/>
            </a:avLst>
          </a:prstGeom>
          <a:noFill/>
          <a:ln w="28575">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Arial" panose="020B0604020202020204" pitchFamily="34" charset="0"/>
              <a:cs typeface="Arial" panose="020B0604020202020204" pitchFamily="34" charset="0"/>
            </a:endParaRPr>
          </a:p>
        </p:txBody>
      </p:sp>
      <p:sp>
        <p:nvSpPr>
          <p:cNvPr id="88" name="PHẠM DUYÊN 8 - 9Slide.vn">
            <a:extLst>
              <a:ext uri="{FF2B5EF4-FFF2-40B4-BE49-F238E27FC236}">
                <a16:creationId xmlns:a16="http://schemas.microsoft.com/office/drawing/2014/main" id="{DBB5924C-E309-BD47-D907-3EA4F4ACEB72}"/>
              </a:ext>
            </a:extLst>
          </p:cNvPr>
          <p:cNvSpPr/>
          <p:nvPr/>
        </p:nvSpPr>
        <p:spPr>
          <a:xfrm>
            <a:off x="7924800" y="4600090"/>
            <a:ext cx="649224" cy="650595"/>
          </a:xfrm>
          <a:prstGeom prst="roundRect">
            <a:avLst>
              <a:gd name="adj" fmla="val 20983"/>
            </a:avLst>
          </a:prstGeom>
          <a:noFill/>
          <a:ln w="28575">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Arial" panose="020B0604020202020204" pitchFamily="34" charset="0"/>
              <a:cs typeface="Arial" panose="020B0604020202020204" pitchFamily="34" charset="0"/>
            </a:endParaRPr>
          </a:p>
        </p:txBody>
      </p:sp>
      <p:sp>
        <p:nvSpPr>
          <p:cNvPr id="89" name="PHẠM DUYÊN 8 - 9Slide.vn">
            <a:extLst>
              <a:ext uri="{FF2B5EF4-FFF2-40B4-BE49-F238E27FC236}">
                <a16:creationId xmlns:a16="http://schemas.microsoft.com/office/drawing/2014/main" id="{43398F5B-AA50-2BA5-73C2-747687362417}"/>
              </a:ext>
            </a:extLst>
          </p:cNvPr>
          <p:cNvSpPr/>
          <p:nvPr/>
        </p:nvSpPr>
        <p:spPr>
          <a:xfrm>
            <a:off x="10098327" y="4628306"/>
            <a:ext cx="649224" cy="650595"/>
          </a:xfrm>
          <a:prstGeom prst="roundRect">
            <a:avLst>
              <a:gd name="adj" fmla="val 20983"/>
            </a:avLst>
          </a:prstGeom>
          <a:noFill/>
          <a:ln w="28575">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Arial" panose="020B0604020202020204" pitchFamily="34" charset="0"/>
              <a:cs typeface="Arial" panose="020B0604020202020204" pitchFamily="34" charset="0"/>
            </a:endParaRPr>
          </a:p>
        </p:txBody>
      </p:sp>
      <p:sp>
        <p:nvSpPr>
          <p:cNvPr id="90" name="PHẠM DUYÊN 8 - 9Slide.vn">
            <a:extLst>
              <a:ext uri="{FF2B5EF4-FFF2-40B4-BE49-F238E27FC236}">
                <a16:creationId xmlns:a16="http://schemas.microsoft.com/office/drawing/2014/main" id="{DBB5924C-E309-BD47-D907-3EA4F4ACEB72}"/>
              </a:ext>
            </a:extLst>
          </p:cNvPr>
          <p:cNvSpPr/>
          <p:nvPr/>
        </p:nvSpPr>
        <p:spPr>
          <a:xfrm>
            <a:off x="7927782" y="5622706"/>
            <a:ext cx="649224" cy="650595"/>
          </a:xfrm>
          <a:prstGeom prst="roundRect">
            <a:avLst>
              <a:gd name="adj" fmla="val 20983"/>
            </a:avLst>
          </a:prstGeom>
          <a:noFill/>
          <a:ln w="28575">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Arial" panose="020B0604020202020204" pitchFamily="34" charset="0"/>
              <a:cs typeface="Arial" panose="020B0604020202020204" pitchFamily="34" charset="0"/>
            </a:endParaRPr>
          </a:p>
        </p:txBody>
      </p:sp>
      <p:sp>
        <p:nvSpPr>
          <p:cNvPr id="91" name="PHẠM DUYÊN 8 - 9Slide.vn">
            <a:extLst>
              <a:ext uri="{FF2B5EF4-FFF2-40B4-BE49-F238E27FC236}">
                <a16:creationId xmlns:a16="http://schemas.microsoft.com/office/drawing/2014/main" id="{43398F5B-AA50-2BA5-73C2-747687362417}"/>
              </a:ext>
            </a:extLst>
          </p:cNvPr>
          <p:cNvSpPr/>
          <p:nvPr/>
        </p:nvSpPr>
        <p:spPr>
          <a:xfrm>
            <a:off x="10101309" y="5650922"/>
            <a:ext cx="649224" cy="650595"/>
          </a:xfrm>
          <a:prstGeom prst="roundRect">
            <a:avLst>
              <a:gd name="adj" fmla="val 20983"/>
            </a:avLst>
          </a:prstGeom>
          <a:noFill/>
          <a:ln w="28575">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Arial" panose="020B0604020202020204" pitchFamily="34" charset="0"/>
              <a:cs typeface="Arial" panose="020B0604020202020204" pitchFamily="34" charset="0"/>
            </a:endParaRPr>
          </a:p>
        </p:txBody>
      </p:sp>
      <p:sp>
        <p:nvSpPr>
          <p:cNvPr id="92" name="Cloud Callout 91"/>
          <p:cNvSpPr/>
          <p:nvPr/>
        </p:nvSpPr>
        <p:spPr>
          <a:xfrm>
            <a:off x="4564216" y="331673"/>
            <a:ext cx="3901013" cy="1436673"/>
          </a:xfrm>
          <a:prstGeom prst="cloudCallout">
            <a:avLst>
              <a:gd name="adj1" fmla="val 8454"/>
              <a:gd name="adj2" fmla="val 10750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FF0000"/>
                </a:solidFill>
              </a:rPr>
              <a:t>Làm</a:t>
            </a:r>
            <a:r>
              <a:rPr lang="en-US" sz="2400" dirty="0">
                <a:solidFill>
                  <a:srgbClr val="FF0000"/>
                </a:solidFill>
              </a:rPr>
              <a:t> </a:t>
            </a:r>
            <a:r>
              <a:rPr lang="en-US" sz="2400" dirty="0" err="1">
                <a:solidFill>
                  <a:srgbClr val="FF0000"/>
                </a:solidFill>
              </a:rPr>
              <a:t>câu</a:t>
            </a:r>
            <a:r>
              <a:rPr lang="en-US" sz="2400" dirty="0">
                <a:solidFill>
                  <a:srgbClr val="FF0000"/>
                </a:solidFill>
              </a:rPr>
              <a:t> a) </a:t>
            </a:r>
            <a:r>
              <a:rPr lang="en-US" sz="2400" dirty="0" err="1">
                <a:solidFill>
                  <a:srgbClr val="FF0000"/>
                </a:solidFill>
              </a:rPr>
              <a:t>vào</a:t>
            </a:r>
            <a:r>
              <a:rPr lang="en-US" sz="2400" dirty="0">
                <a:solidFill>
                  <a:srgbClr val="FF0000"/>
                </a:solidFill>
              </a:rPr>
              <a:t> </a:t>
            </a:r>
            <a:r>
              <a:rPr lang="en-US" sz="2400" dirty="0" err="1">
                <a:solidFill>
                  <a:srgbClr val="FF0000"/>
                </a:solidFill>
              </a:rPr>
              <a:t>vở</a:t>
            </a:r>
            <a:r>
              <a:rPr lang="en-US" sz="2400" dirty="0">
                <a:solidFill>
                  <a:srgbClr val="FF0000"/>
                </a:solidFill>
              </a:rPr>
              <a:t>. </a:t>
            </a:r>
            <a:r>
              <a:rPr lang="en-US" sz="2400" dirty="0" err="1">
                <a:solidFill>
                  <a:srgbClr val="FF0000"/>
                </a:solidFill>
              </a:rPr>
              <a:t>Câu</a:t>
            </a:r>
            <a:r>
              <a:rPr lang="en-US" sz="2400" dirty="0">
                <a:solidFill>
                  <a:srgbClr val="FF0000"/>
                </a:solidFill>
              </a:rPr>
              <a:t> b) </a:t>
            </a:r>
            <a:r>
              <a:rPr lang="en-US" sz="2400" dirty="0" err="1">
                <a:solidFill>
                  <a:srgbClr val="FF0000"/>
                </a:solidFill>
              </a:rPr>
              <a:t>làm</a:t>
            </a:r>
            <a:r>
              <a:rPr lang="en-US" sz="2400" dirty="0">
                <a:solidFill>
                  <a:srgbClr val="FF0000"/>
                </a:solidFill>
              </a:rPr>
              <a:t> </a:t>
            </a:r>
            <a:r>
              <a:rPr lang="en-US" sz="2400" dirty="0" err="1">
                <a:solidFill>
                  <a:srgbClr val="FF0000"/>
                </a:solidFill>
              </a:rPr>
              <a:t>vào</a:t>
            </a:r>
            <a:r>
              <a:rPr lang="en-US" sz="2400" dirty="0">
                <a:solidFill>
                  <a:srgbClr val="FF0000"/>
                </a:solidFill>
              </a:rPr>
              <a:t> SGK</a:t>
            </a:r>
          </a:p>
        </p:txBody>
      </p:sp>
      <p:sp>
        <p:nvSpPr>
          <p:cNvPr id="8" name="Rectangle 7">
            <a:extLst>
              <a:ext uri="{FF2B5EF4-FFF2-40B4-BE49-F238E27FC236}">
                <a16:creationId xmlns:a16="http://schemas.microsoft.com/office/drawing/2014/main" id="{0C11FD8D-9DE2-BC3C-B231-0A201CB78935}"/>
              </a:ext>
            </a:extLst>
          </p:cNvPr>
          <p:cNvSpPr/>
          <p:nvPr/>
        </p:nvSpPr>
        <p:spPr>
          <a:xfrm>
            <a:off x="-2057400" y="0"/>
            <a:ext cx="1752600" cy="2086142"/>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802799108"/>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HẠM DUYÊN 4 - 9Slide.vn">
            <a:extLst>
              <a:ext uri="{FF2B5EF4-FFF2-40B4-BE49-F238E27FC236}">
                <a16:creationId xmlns:a16="http://schemas.microsoft.com/office/drawing/2014/main" id="{1EA84347-5952-3E71-0029-286706532033}"/>
              </a:ext>
            </a:extLst>
          </p:cNvPr>
          <p:cNvGrpSpPr/>
          <p:nvPr/>
        </p:nvGrpSpPr>
        <p:grpSpPr>
          <a:xfrm>
            <a:off x="651934" y="544346"/>
            <a:ext cx="668922" cy="707886"/>
            <a:chOff x="1559434" y="1176116"/>
            <a:chExt cx="668922" cy="707886"/>
          </a:xfrm>
        </p:grpSpPr>
        <p:grpSp>
          <p:nvGrpSpPr>
            <p:cNvPr id="3" name="Group 2">
              <a:extLst>
                <a:ext uri="{FF2B5EF4-FFF2-40B4-BE49-F238E27FC236}">
                  <a16:creationId xmlns:a16="http://schemas.microsoft.com/office/drawing/2014/main" id="{8C8A453F-2467-3116-BD98-EC5C35F013F4}"/>
                </a:ext>
              </a:extLst>
            </p:cNvPr>
            <p:cNvGrpSpPr/>
            <p:nvPr/>
          </p:nvGrpSpPr>
          <p:grpSpPr>
            <a:xfrm>
              <a:off x="1559434" y="1197548"/>
              <a:ext cx="668922" cy="668922"/>
              <a:chOff x="1959266" y="1758940"/>
              <a:chExt cx="668922" cy="668922"/>
            </a:xfrm>
          </p:grpSpPr>
          <p:sp>
            <p:nvSpPr>
              <p:cNvPr id="5" name="Oval 4">
                <a:extLst>
                  <a:ext uri="{FF2B5EF4-FFF2-40B4-BE49-F238E27FC236}">
                    <a16:creationId xmlns:a16="http://schemas.microsoft.com/office/drawing/2014/main" id="{146944F1-26F3-F065-9337-1B641C437A5E}"/>
                  </a:ext>
                </a:extLst>
              </p:cNvPr>
              <p:cNvSpPr/>
              <p:nvPr/>
            </p:nvSpPr>
            <p:spPr>
              <a:xfrm>
                <a:off x="2001384" y="1801058"/>
                <a:ext cx="590719" cy="590719"/>
              </a:xfrm>
              <a:prstGeom prst="ellipse">
                <a:avLst/>
              </a:prstGeom>
              <a:solidFill>
                <a:srgbClr val="A54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9Slide03 Sofia Pro Soft Bold" panose="020B0000000000000000" pitchFamily="34" charset="0"/>
                </a:endParaRPr>
              </a:p>
            </p:txBody>
          </p:sp>
          <p:sp>
            <p:nvSpPr>
              <p:cNvPr id="6" name="Oval 5">
                <a:extLst>
                  <a:ext uri="{FF2B5EF4-FFF2-40B4-BE49-F238E27FC236}">
                    <a16:creationId xmlns:a16="http://schemas.microsoft.com/office/drawing/2014/main" id="{D2406DE6-914E-CB53-D8C5-AA49F31B3E8E}"/>
                  </a:ext>
                </a:extLst>
              </p:cNvPr>
              <p:cNvSpPr/>
              <p:nvPr/>
            </p:nvSpPr>
            <p:spPr>
              <a:xfrm>
                <a:off x="1959266" y="1758940"/>
                <a:ext cx="668922" cy="668922"/>
              </a:xfrm>
              <a:prstGeom prst="ellipse">
                <a:avLst/>
              </a:prstGeom>
              <a:noFill/>
              <a:ln w="28575">
                <a:solidFill>
                  <a:srgbClr val="FFBD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9Slide03 Sofia Pro Soft Bold" panose="020B0000000000000000" pitchFamily="34" charset="0"/>
                </a:endParaRPr>
              </a:p>
            </p:txBody>
          </p:sp>
        </p:grpSp>
        <p:sp>
          <p:nvSpPr>
            <p:cNvPr id="4" name="TextBox 3">
              <a:extLst>
                <a:ext uri="{FF2B5EF4-FFF2-40B4-BE49-F238E27FC236}">
                  <a16:creationId xmlns:a16="http://schemas.microsoft.com/office/drawing/2014/main" id="{52088A99-47F3-A372-498C-C3F66D73F8CE}"/>
                </a:ext>
              </a:extLst>
            </p:cNvPr>
            <p:cNvSpPr txBox="1"/>
            <p:nvPr/>
          </p:nvSpPr>
          <p:spPr>
            <a:xfrm>
              <a:off x="1695094" y="1176116"/>
              <a:ext cx="368542" cy="707886"/>
            </a:xfrm>
            <a:prstGeom prst="rect">
              <a:avLst/>
            </a:prstGeom>
            <a:noFill/>
          </p:spPr>
          <p:txBody>
            <a:bodyPr wrap="square" rtlCol="0">
              <a:spAutoFit/>
            </a:bodyPr>
            <a:lstStyle/>
            <a:p>
              <a:pPr algn="ctr"/>
              <a:r>
                <a:rPr lang="en-US" sz="4000" b="1" dirty="0">
                  <a:solidFill>
                    <a:prstClr val="white"/>
                  </a:solidFill>
                  <a:latin typeface="Arial" panose="020B0604020202020204" pitchFamily="34" charset="0"/>
                  <a:cs typeface="Arial" panose="020B0604020202020204" pitchFamily="34" charset="0"/>
                </a:rPr>
                <a:t>1</a:t>
              </a:r>
            </a:p>
          </p:txBody>
        </p:sp>
      </p:grpSp>
      <p:sp>
        <p:nvSpPr>
          <p:cNvPr id="7" name="PHẠM DUYÊN 5 - 9Slide.vn">
            <a:extLst>
              <a:ext uri="{FF2B5EF4-FFF2-40B4-BE49-F238E27FC236}">
                <a16:creationId xmlns:a16="http://schemas.microsoft.com/office/drawing/2014/main" id="{26520651-B8C0-17B1-16F7-E057CC1CA721}"/>
              </a:ext>
            </a:extLst>
          </p:cNvPr>
          <p:cNvSpPr txBox="1"/>
          <p:nvPr/>
        </p:nvSpPr>
        <p:spPr>
          <a:xfrm>
            <a:off x="1509623" y="544346"/>
            <a:ext cx="2087869" cy="707886"/>
          </a:xfrm>
          <a:prstGeom prst="rect">
            <a:avLst/>
          </a:prstGeom>
          <a:noFill/>
        </p:spPr>
        <p:txBody>
          <a:bodyPr wrap="square" rtlCol="0">
            <a:spAutoFit/>
          </a:bodyPr>
          <a:lstStyle/>
          <a:p>
            <a:r>
              <a:rPr lang="en-GB" sz="4000" spc="107">
                <a:solidFill>
                  <a:srgbClr val="FC8C05"/>
                </a:solidFill>
                <a:latin typeface="#9Slide03 Sofia Pro Soft Bold" panose="020B0000000000000000" pitchFamily="34" charset="0"/>
                <a:ea typeface="Arial-Rounded" panose="020B0500000000000000" pitchFamily="34" charset="0"/>
                <a:cs typeface="Arial-Rounded" panose="020B0500000000000000" pitchFamily="34" charset="0"/>
              </a:rPr>
              <a:t>a) Tính.</a:t>
            </a:r>
            <a:endParaRPr lang="en-US" sz="4000" spc="107" dirty="0">
              <a:solidFill>
                <a:srgbClr val="FC8C05"/>
              </a:solidFill>
              <a:latin typeface="#9Slide03 Sofia Pro Soft Bold" panose="020B0000000000000000" pitchFamily="34" charset="0"/>
              <a:ea typeface="Arial-Rounded" panose="020B0500000000000000" pitchFamily="34" charset="0"/>
              <a:cs typeface="Arial-Rounded" panose="020B0500000000000000" pitchFamily="34" charset="0"/>
            </a:endParaRPr>
          </a:p>
        </p:txBody>
      </p:sp>
      <p:sp>
        <p:nvSpPr>
          <p:cNvPr id="10" name="PHẠM DUYÊN 6 - 9Slide.vn">
            <a:extLst>
              <a:ext uri="{FF2B5EF4-FFF2-40B4-BE49-F238E27FC236}">
                <a16:creationId xmlns:a16="http://schemas.microsoft.com/office/drawing/2014/main" id="{F53A2EF6-304A-6871-27B4-3DEAA21C0CEF}"/>
              </a:ext>
            </a:extLst>
          </p:cNvPr>
          <p:cNvSpPr txBox="1"/>
          <p:nvPr/>
        </p:nvSpPr>
        <p:spPr>
          <a:xfrm>
            <a:off x="3258795" y="2248276"/>
            <a:ext cx="277056" cy="707886"/>
          </a:xfrm>
          <a:prstGeom prst="rect">
            <a:avLst/>
          </a:prstGeom>
          <a:noFill/>
        </p:spPr>
        <p:txBody>
          <a:bodyPr wrap="square" rtlCol="0">
            <a:spAutoFit/>
          </a:bodyPr>
          <a:lstStyle/>
          <a:p>
            <a:pPr algn="ctr"/>
            <a:r>
              <a:rPr lang="en-US" sz="4000" b="1">
                <a:solidFill>
                  <a:srgbClr val="002060"/>
                </a:solidFill>
                <a:latin typeface="#9Slide03 Sofia Pro Soft Bold"/>
                <a:cs typeface="Arial" panose="020B0604020202020204" pitchFamily="34" charset="0"/>
              </a:rPr>
              <a:t>1</a:t>
            </a:r>
          </a:p>
        </p:txBody>
      </p:sp>
      <p:cxnSp>
        <p:nvCxnSpPr>
          <p:cNvPr id="11" name="PHẠM DUYÊN 7 - 9Slide.vn">
            <a:extLst>
              <a:ext uri="{FF2B5EF4-FFF2-40B4-BE49-F238E27FC236}">
                <a16:creationId xmlns:a16="http://schemas.microsoft.com/office/drawing/2014/main" id="{ECC252FB-933F-279B-D15C-19F32EE46403}"/>
              </a:ext>
            </a:extLst>
          </p:cNvPr>
          <p:cNvCxnSpPr>
            <a:cxnSpLocks/>
          </p:cNvCxnSpPr>
          <p:nvPr/>
        </p:nvCxnSpPr>
        <p:spPr>
          <a:xfrm>
            <a:off x="3130160" y="1847988"/>
            <a:ext cx="0" cy="1015599"/>
          </a:xfrm>
          <a:prstGeom prst="line">
            <a:avLst/>
          </a:prstGeom>
          <a:ln w="381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sp>
        <p:nvSpPr>
          <p:cNvPr id="12" name="PHẠM DUYÊN 8 - 9Slide.vn">
            <a:extLst>
              <a:ext uri="{FF2B5EF4-FFF2-40B4-BE49-F238E27FC236}">
                <a16:creationId xmlns:a16="http://schemas.microsoft.com/office/drawing/2014/main" id="{130E95A6-CABB-7AF1-2CB5-F1283A552D25}"/>
              </a:ext>
            </a:extLst>
          </p:cNvPr>
          <p:cNvSpPr txBox="1"/>
          <p:nvPr/>
        </p:nvSpPr>
        <p:spPr>
          <a:xfrm>
            <a:off x="1689373" y="2248276"/>
            <a:ext cx="285542" cy="707886"/>
          </a:xfrm>
          <a:prstGeom prst="rect">
            <a:avLst/>
          </a:prstGeom>
          <a:noFill/>
        </p:spPr>
        <p:txBody>
          <a:bodyPr wrap="square" rtlCol="0">
            <a:spAutoFit/>
          </a:bodyPr>
          <a:lstStyle/>
          <a:p>
            <a:pPr algn="ctr"/>
            <a:r>
              <a:rPr lang="en-US" sz="4000" b="1">
                <a:solidFill>
                  <a:srgbClr val="002060"/>
                </a:solidFill>
                <a:latin typeface="#9Slide03 Sofia Pro Soft Bold"/>
                <a:cs typeface="Arial" panose="020B0604020202020204" pitchFamily="34" charset="0"/>
              </a:rPr>
              <a:t>0</a:t>
            </a:r>
          </a:p>
        </p:txBody>
      </p:sp>
      <p:cxnSp>
        <p:nvCxnSpPr>
          <p:cNvPr id="13" name="PHẠM DUYÊN 9 - 9Slide.vn">
            <a:extLst>
              <a:ext uri="{FF2B5EF4-FFF2-40B4-BE49-F238E27FC236}">
                <a16:creationId xmlns:a16="http://schemas.microsoft.com/office/drawing/2014/main" id="{9D0B4EC5-B1B4-AB62-554B-94F04D194FEB}"/>
              </a:ext>
            </a:extLst>
          </p:cNvPr>
          <p:cNvCxnSpPr>
            <a:cxnSpLocks/>
          </p:cNvCxnSpPr>
          <p:nvPr/>
        </p:nvCxnSpPr>
        <p:spPr>
          <a:xfrm>
            <a:off x="3140895" y="2317442"/>
            <a:ext cx="1507305" cy="0"/>
          </a:xfrm>
          <a:prstGeom prst="line">
            <a:avLst/>
          </a:prstGeom>
          <a:ln w="381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sp>
        <p:nvSpPr>
          <p:cNvPr id="14" name="PHẠM DUYÊN 10 - 9Slide.vn">
            <a:extLst>
              <a:ext uri="{FF2B5EF4-FFF2-40B4-BE49-F238E27FC236}">
                <a16:creationId xmlns:a16="http://schemas.microsoft.com/office/drawing/2014/main" id="{68C3F793-1545-A862-FE3D-4FBDB7EC02C1}"/>
              </a:ext>
            </a:extLst>
          </p:cNvPr>
          <p:cNvSpPr txBox="1"/>
          <p:nvPr/>
        </p:nvSpPr>
        <p:spPr>
          <a:xfrm>
            <a:off x="3286940" y="1678721"/>
            <a:ext cx="277056" cy="707886"/>
          </a:xfrm>
          <a:prstGeom prst="rect">
            <a:avLst/>
          </a:prstGeom>
          <a:noFill/>
        </p:spPr>
        <p:txBody>
          <a:bodyPr wrap="square" rtlCol="0">
            <a:spAutoFit/>
          </a:bodyPr>
          <a:lstStyle/>
          <a:p>
            <a:pPr algn="ctr"/>
            <a:r>
              <a:rPr lang="en-US" sz="4000" b="1">
                <a:solidFill>
                  <a:srgbClr val="002060"/>
                </a:solidFill>
                <a:latin typeface="#9Slide03 Sofia Pro Soft Bold"/>
                <a:cs typeface="Arial" panose="020B0604020202020204" pitchFamily="34" charset="0"/>
              </a:rPr>
              <a:t>6</a:t>
            </a:r>
          </a:p>
        </p:txBody>
      </p:sp>
      <p:sp>
        <p:nvSpPr>
          <p:cNvPr id="15" name="PHẠM DUYÊN 11 - 9Slide.vn">
            <a:extLst>
              <a:ext uri="{FF2B5EF4-FFF2-40B4-BE49-F238E27FC236}">
                <a16:creationId xmlns:a16="http://schemas.microsoft.com/office/drawing/2014/main" id="{00924095-433D-91E0-E3C2-CB8F60A821A1}"/>
              </a:ext>
            </a:extLst>
          </p:cNvPr>
          <p:cNvSpPr txBox="1"/>
          <p:nvPr/>
        </p:nvSpPr>
        <p:spPr>
          <a:xfrm>
            <a:off x="2031111" y="1678721"/>
            <a:ext cx="285542" cy="707886"/>
          </a:xfrm>
          <a:prstGeom prst="rect">
            <a:avLst/>
          </a:prstGeom>
          <a:noFill/>
        </p:spPr>
        <p:txBody>
          <a:bodyPr wrap="square" rtlCol="0">
            <a:spAutoFit/>
          </a:bodyPr>
          <a:lstStyle/>
          <a:p>
            <a:pPr algn="ctr"/>
            <a:r>
              <a:rPr lang="en-US" sz="4000" b="1">
                <a:solidFill>
                  <a:srgbClr val="002060"/>
                </a:solidFill>
                <a:latin typeface="#9Slide03 Sofia Pro Soft Bold"/>
                <a:cs typeface="Arial" panose="020B0604020202020204" pitchFamily="34" charset="0"/>
              </a:rPr>
              <a:t>7</a:t>
            </a:r>
          </a:p>
        </p:txBody>
      </p:sp>
      <p:sp>
        <p:nvSpPr>
          <p:cNvPr id="16" name="PHẠM DUYÊN 12 - 9Slide.vn">
            <a:extLst>
              <a:ext uri="{FF2B5EF4-FFF2-40B4-BE49-F238E27FC236}">
                <a16:creationId xmlns:a16="http://schemas.microsoft.com/office/drawing/2014/main" id="{61663520-A82E-CD02-65D1-028114BF4281}"/>
              </a:ext>
            </a:extLst>
          </p:cNvPr>
          <p:cNvSpPr txBox="1"/>
          <p:nvPr/>
        </p:nvSpPr>
        <p:spPr>
          <a:xfrm>
            <a:off x="2372849" y="1678721"/>
            <a:ext cx="285542" cy="707886"/>
          </a:xfrm>
          <a:prstGeom prst="rect">
            <a:avLst/>
          </a:prstGeom>
          <a:noFill/>
        </p:spPr>
        <p:txBody>
          <a:bodyPr wrap="square" rtlCol="0">
            <a:spAutoFit/>
          </a:bodyPr>
          <a:lstStyle/>
          <a:p>
            <a:pPr algn="ctr"/>
            <a:r>
              <a:rPr lang="en-US" sz="4000" b="1">
                <a:solidFill>
                  <a:srgbClr val="002060"/>
                </a:solidFill>
                <a:latin typeface="#9Slide03 Sofia Pro Soft Bold"/>
                <a:cs typeface="Arial" panose="020B0604020202020204" pitchFamily="34" charset="0"/>
              </a:rPr>
              <a:t>2</a:t>
            </a:r>
          </a:p>
        </p:txBody>
      </p:sp>
      <p:sp>
        <p:nvSpPr>
          <p:cNvPr id="17" name="PHẠM DUYÊN 13 - 9Slide.vn">
            <a:extLst>
              <a:ext uri="{FF2B5EF4-FFF2-40B4-BE49-F238E27FC236}">
                <a16:creationId xmlns:a16="http://schemas.microsoft.com/office/drawing/2014/main" id="{B39C6CA6-CCAA-4BC5-B385-B4589D779C65}"/>
              </a:ext>
            </a:extLst>
          </p:cNvPr>
          <p:cNvSpPr txBox="1"/>
          <p:nvPr/>
        </p:nvSpPr>
        <p:spPr>
          <a:xfrm>
            <a:off x="2031111" y="2248276"/>
            <a:ext cx="285542" cy="707886"/>
          </a:xfrm>
          <a:prstGeom prst="rect">
            <a:avLst/>
          </a:prstGeom>
          <a:noFill/>
        </p:spPr>
        <p:txBody>
          <a:bodyPr wrap="square" rtlCol="0">
            <a:spAutoFit/>
          </a:bodyPr>
          <a:lstStyle/>
          <a:p>
            <a:pPr algn="ctr"/>
            <a:r>
              <a:rPr lang="en-US" sz="4000" b="1">
                <a:solidFill>
                  <a:srgbClr val="002060"/>
                </a:solidFill>
                <a:latin typeface="#9Slide03 Sofia Pro Soft Bold"/>
                <a:cs typeface="Arial" panose="020B0604020202020204" pitchFamily="34" charset="0"/>
              </a:rPr>
              <a:t>7</a:t>
            </a:r>
          </a:p>
        </p:txBody>
      </p:sp>
      <p:sp>
        <p:nvSpPr>
          <p:cNvPr id="18" name="PHẠM DUYÊN 14 - 9Slide.vn">
            <a:extLst>
              <a:ext uri="{FF2B5EF4-FFF2-40B4-BE49-F238E27FC236}">
                <a16:creationId xmlns:a16="http://schemas.microsoft.com/office/drawing/2014/main" id="{A593D1D1-882A-7929-E4FE-97C7C1CF64B9}"/>
              </a:ext>
            </a:extLst>
          </p:cNvPr>
          <p:cNvSpPr txBox="1"/>
          <p:nvPr/>
        </p:nvSpPr>
        <p:spPr>
          <a:xfrm>
            <a:off x="2714588" y="1678721"/>
            <a:ext cx="285542" cy="707886"/>
          </a:xfrm>
          <a:prstGeom prst="rect">
            <a:avLst/>
          </a:prstGeom>
          <a:noFill/>
        </p:spPr>
        <p:txBody>
          <a:bodyPr wrap="square" rtlCol="0">
            <a:spAutoFit/>
          </a:bodyPr>
          <a:lstStyle/>
          <a:p>
            <a:pPr algn="ctr"/>
            <a:r>
              <a:rPr lang="en-US" sz="4000" b="1">
                <a:solidFill>
                  <a:srgbClr val="002060"/>
                </a:solidFill>
                <a:latin typeface="#9Slide03 Sofia Pro Soft Bold"/>
                <a:cs typeface="Arial" panose="020B0604020202020204" pitchFamily="34" charset="0"/>
              </a:rPr>
              <a:t>9</a:t>
            </a:r>
          </a:p>
        </p:txBody>
      </p:sp>
      <p:sp>
        <p:nvSpPr>
          <p:cNvPr id="19" name="PHẠM DUYÊN 15 - 9Slide.vn">
            <a:extLst>
              <a:ext uri="{FF2B5EF4-FFF2-40B4-BE49-F238E27FC236}">
                <a16:creationId xmlns:a16="http://schemas.microsoft.com/office/drawing/2014/main" id="{1B5C8C6E-4668-7556-979D-F2A87F383A59}"/>
              </a:ext>
            </a:extLst>
          </p:cNvPr>
          <p:cNvSpPr txBox="1"/>
          <p:nvPr/>
        </p:nvSpPr>
        <p:spPr>
          <a:xfrm>
            <a:off x="1689373" y="1678721"/>
            <a:ext cx="285542" cy="707886"/>
          </a:xfrm>
          <a:prstGeom prst="rect">
            <a:avLst/>
          </a:prstGeom>
          <a:noFill/>
        </p:spPr>
        <p:txBody>
          <a:bodyPr wrap="square" rtlCol="0">
            <a:spAutoFit/>
          </a:bodyPr>
          <a:lstStyle/>
          <a:p>
            <a:pPr algn="ctr"/>
            <a:r>
              <a:rPr lang="en-US" sz="4000" b="1">
                <a:solidFill>
                  <a:srgbClr val="002060"/>
                </a:solidFill>
                <a:latin typeface="#9Slide03 Sofia Pro Soft Bold"/>
                <a:cs typeface="Arial" panose="020B0604020202020204" pitchFamily="34" charset="0"/>
              </a:rPr>
              <a:t>6</a:t>
            </a:r>
          </a:p>
        </p:txBody>
      </p:sp>
      <p:sp>
        <p:nvSpPr>
          <p:cNvPr id="21" name="PHẠM DUYÊN 17 - 9Slide.vn">
            <a:extLst>
              <a:ext uri="{FF2B5EF4-FFF2-40B4-BE49-F238E27FC236}">
                <a16:creationId xmlns:a16="http://schemas.microsoft.com/office/drawing/2014/main" id="{626BCB5E-7D0F-BE89-45F0-D0B86B2ED56F}"/>
              </a:ext>
            </a:extLst>
          </p:cNvPr>
          <p:cNvSpPr txBox="1"/>
          <p:nvPr/>
        </p:nvSpPr>
        <p:spPr>
          <a:xfrm>
            <a:off x="3597493" y="2248276"/>
            <a:ext cx="277056" cy="707886"/>
          </a:xfrm>
          <a:prstGeom prst="rect">
            <a:avLst/>
          </a:prstGeom>
          <a:noFill/>
        </p:spPr>
        <p:txBody>
          <a:bodyPr wrap="square" rtlCol="0">
            <a:spAutoFit/>
          </a:bodyPr>
          <a:lstStyle/>
          <a:p>
            <a:pPr algn="ctr"/>
            <a:r>
              <a:rPr lang="en-US" sz="4000" b="1">
                <a:solidFill>
                  <a:srgbClr val="002060"/>
                </a:solidFill>
                <a:latin typeface="#9Slide03 Sofia Pro Soft Bold"/>
                <a:cs typeface="Arial" panose="020B0604020202020204" pitchFamily="34" charset="0"/>
              </a:rPr>
              <a:t>1</a:t>
            </a:r>
          </a:p>
        </p:txBody>
      </p:sp>
      <p:sp>
        <p:nvSpPr>
          <p:cNvPr id="22" name="PHẠM DUYÊN 18 - 9Slide.vn">
            <a:extLst>
              <a:ext uri="{FF2B5EF4-FFF2-40B4-BE49-F238E27FC236}">
                <a16:creationId xmlns:a16="http://schemas.microsoft.com/office/drawing/2014/main" id="{BCA6E424-BA1F-FBE2-60E9-405A2ED77880}"/>
              </a:ext>
            </a:extLst>
          </p:cNvPr>
          <p:cNvSpPr txBox="1"/>
          <p:nvPr/>
        </p:nvSpPr>
        <p:spPr>
          <a:xfrm>
            <a:off x="2031111" y="2879444"/>
            <a:ext cx="285542" cy="707886"/>
          </a:xfrm>
          <a:prstGeom prst="rect">
            <a:avLst/>
          </a:prstGeom>
          <a:noFill/>
        </p:spPr>
        <p:txBody>
          <a:bodyPr wrap="square" rtlCol="0">
            <a:spAutoFit/>
          </a:bodyPr>
          <a:lstStyle/>
          <a:p>
            <a:pPr algn="ctr"/>
            <a:r>
              <a:rPr lang="en-US" sz="4000" b="1">
                <a:solidFill>
                  <a:srgbClr val="002060"/>
                </a:solidFill>
                <a:latin typeface="#9Slide03 Sofia Pro Soft Bold"/>
                <a:cs typeface="Arial" panose="020B0604020202020204" pitchFamily="34" charset="0"/>
              </a:rPr>
              <a:t>1</a:t>
            </a:r>
          </a:p>
        </p:txBody>
      </p:sp>
      <p:sp>
        <p:nvSpPr>
          <p:cNvPr id="23" name="PHẠM DUYÊN 19 - 9Slide.vn">
            <a:extLst>
              <a:ext uri="{FF2B5EF4-FFF2-40B4-BE49-F238E27FC236}">
                <a16:creationId xmlns:a16="http://schemas.microsoft.com/office/drawing/2014/main" id="{CD60CE3C-42DA-BFAC-CAAF-D572F3BAA0DE}"/>
              </a:ext>
            </a:extLst>
          </p:cNvPr>
          <p:cNvSpPr txBox="1"/>
          <p:nvPr/>
        </p:nvSpPr>
        <p:spPr>
          <a:xfrm>
            <a:off x="3936191" y="2248276"/>
            <a:ext cx="277056" cy="707886"/>
          </a:xfrm>
          <a:prstGeom prst="rect">
            <a:avLst/>
          </a:prstGeom>
          <a:noFill/>
        </p:spPr>
        <p:txBody>
          <a:bodyPr wrap="square" rtlCol="0">
            <a:spAutoFit/>
          </a:bodyPr>
          <a:lstStyle/>
          <a:p>
            <a:pPr algn="ctr"/>
            <a:r>
              <a:rPr lang="en-US" sz="4000" b="1">
                <a:solidFill>
                  <a:srgbClr val="002060"/>
                </a:solidFill>
                <a:latin typeface="#9Slide03 Sofia Pro Soft Bold"/>
                <a:cs typeface="Arial" panose="020B0604020202020204" pitchFamily="34" charset="0"/>
              </a:rPr>
              <a:t>2</a:t>
            </a:r>
          </a:p>
        </p:txBody>
      </p:sp>
      <p:sp>
        <p:nvSpPr>
          <p:cNvPr id="24" name="PHẠM DUYÊN 20 - 9Slide.vn">
            <a:extLst>
              <a:ext uri="{FF2B5EF4-FFF2-40B4-BE49-F238E27FC236}">
                <a16:creationId xmlns:a16="http://schemas.microsoft.com/office/drawing/2014/main" id="{48D0084D-3FB9-3CC1-1638-834C0F5858DD}"/>
              </a:ext>
            </a:extLst>
          </p:cNvPr>
          <p:cNvSpPr txBox="1"/>
          <p:nvPr/>
        </p:nvSpPr>
        <p:spPr>
          <a:xfrm>
            <a:off x="2370651" y="2879444"/>
            <a:ext cx="285542" cy="707886"/>
          </a:xfrm>
          <a:prstGeom prst="rect">
            <a:avLst/>
          </a:prstGeom>
          <a:noFill/>
        </p:spPr>
        <p:txBody>
          <a:bodyPr wrap="square" rtlCol="0">
            <a:spAutoFit/>
          </a:bodyPr>
          <a:lstStyle/>
          <a:p>
            <a:pPr algn="ctr"/>
            <a:r>
              <a:rPr lang="en-US" sz="4000" b="1">
                <a:solidFill>
                  <a:srgbClr val="002060"/>
                </a:solidFill>
                <a:latin typeface="#9Slide03 Sofia Pro Soft Bold"/>
                <a:cs typeface="Arial" panose="020B0604020202020204" pitchFamily="34" charset="0"/>
              </a:rPr>
              <a:t>2</a:t>
            </a:r>
          </a:p>
        </p:txBody>
      </p:sp>
      <p:sp>
        <p:nvSpPr>
          <p:cNvPr id="25" name="PHẠM DUYÊN 21 - 9Slide.vn">
            <a:extLst>
              <a:ext uri="{FF2B5EF4-FFF2-40B4-BE49-F238E27FC236}">
                <a16:creationId xmlns:a16="http://schemas.microsoft.com/office/drawing/2014/main" id="{80762D73-062E-3099-B29E-A9AB0F91F108}"/>
              </a:ext>
            </a:extLst>
          </p:cNvPr>
          <p:cNvSpPr txBox="1"/>
          <p:nvPr/>
        </p:nvSpPr>
        <p:spPr>
          <a:xfrm>
            <a:off x="2370651" y="3489044"/>
            <a:ext cx="277056" cy="707886"/>
          </a:xfrm>
          <a:prstGeom prst="rect">
            <a:avLst/>
          </a:prstGeom>
          <a:noFill/>
        </p:spPr>
        <p:txBody>
          <a:bodyPr wrap="square" rtlCol="0">
            <a:spAutoFit/>
          </a:bodyPr>
          <a:lstStyle/>
          <a:p>
            <a:pPr algn="ctr"/>
            <a:r>
              <a:rPr lang="en-US" sz="4000" b="1">
                <a:solidFill>
                  <a:srgbClr val="002060"/>
                </a:solidFill>
                <a:latin typeface="#9Slide03 Sofia Pro Soft Bold"/>
                <a:cs typeface="Arial" panose="020B0604020202020204" pitchFamily="34" charset="0"/>
              </a:rPr>
              <a:t>0</a:t>
            </a:r>
          </a:p>
        </p:txBody>
      </p:sp>
      <p:sp>
        <p:nvSpPr>
          <p:cNvPr id="26" name="PHẠM DUYÊN 22 - 9Slide.vn">
            <a:extLst>
              <a:ext uri="{FF2B5EF4-FFF2-40B4-BE49-F238E27FC236}">
                <a16:creationId xmlns:a16="http://schemas.microsoft.com/office/drawing/2014/main" id="{1776AF17-1516-A43C-0DBF-D7E6D69C1BCB}"/>
              </a:ext>
            </a:extLst>
          </p:cNvPr>
          <p:cNvSpPr txBox="1"/>
          <p:nvPr/>
        </p:nvSpPr>
        <p:spPr>
          <a:xfrm>
            <a:off x="2714588" y="3489044"/>
            <a:ext cx="285542" cy="707886"/>
          </a:xfrm>
          <a:prstGeom prst="rect">
            <a:avLst/>
          </a:prstGeom>
          <a:noFill/>
        </p:spPr>
        <p:txBody>
          <a:bodyPr wrap="square" rtlCol="0">
            <a:spAutoFit/>
          </a:bodyPr>
          <a:lstStyle/>
          <a:p>
            <a:pPr algn="ctr"/>
            <a:r>
              <a:rPr lang="en-US" sz="4000" b="1">
                <a:solidFill>
                  <a:srgbClr val="002060"/>
                </a:solidFill>
                <a:latin typeface="#9Slide03 Sofia Pro Soft Bold"/>
                <a:cs typeface="Arial" panose="020B0604020202020204" pitchFamily="34" charset="0"/>
              </a:rPr>
              <a:t>9</a:t>
            </a:r>
          </a:p>
        </p:txBody>
      </p:sp>
      <p:sp>
        <p:nvSpPr>
          <p:cNvPr id="27" name="PHẠM DUYÊN 23 - 9Slide.vn">
            <a:extLst>
              <a:ext uri="{FF2B5EF4-FFF2-40B4-BE49-F238E27FC236}">
                <a16:creationId xmlns:a16="http://schemas.microsoft.com/office/drawing/2014/main" id="{1E2BAF07-E223-9E6B-2A05-E324707AED92}"/>
              </a:ext>
            </a:extLst>
          </p:cNvPr>
          <p:cNvSpPr txBox="1"/>
          <p:nvPr/>
        </p:nvSpPr>
        <p:spPr>
          <a:xfrm>
            <a:off x="2714588" y="4076458"/>
            <a:ext cx="277056" cy="707886"/>
          </a:xfrm>
          <a:prstGeom prst="rect">
            <a:avLst/>
          </a:prstGeom>
          <a:noFill/>
        </p:spPr>
        <p:txBody>
          <a:bodyPr wrap="square" rtlCol="0">
            <a:spAutoFit/>
          </a:bodyPr>
          <a:lstStyle/>
          <a:p>
            <a:pPr algn="ctr"/>
            <a:r>
              <a:rPr lang="en-US" sz="4000" b="1">
                <a:solidFill>
                  <a:srgbClr val="002060"/>
                </a:solidFill>
                <a:latin typeface="#9Slide03 Sofia Pro Soft Bold"/>
                <a:cs typeface="Arial" panose="020B0604020202020204" pitchFamily="34" charset="0"/>
              </a:rPr>
              <a:t>3</a:t>
            </a:r>
          </a:p>
        </p:txBody>
      </p:sp>
      <p:sp>
        <p:nvSpPr>
          <p:cNvPr id="28" name="PHẠM DUYÊN 24 - 9Slide.vn">
            <a:extLst>
              <a:ext uri="{FF2B5EF4-FFF2-40B4-BE49-F238E27FC236}">
                <a16:creationId xmlns:a16="http://schemas.microsoft.com/office/drawing/2014/main" id="{32A0CD45-D0D4-8D7F-533E-AF806BDF4CD5}"/>
              </a:ext>
            </a:extLst>
          </p:cNvPr>
          <p:cNvSpPr txBox="1"/>
          <p:nvPr/>
        </p:nvSpPr>
        <p:spPr>
          <a:xfrm>
            <a:off x="4274888" y="2248276"/>
            <a:ext cx="277056" cy="707886"/>
          </a:xfrm>
          <a:prstGeom prst="rect">
            <a:avLst/>
          </a:prstGeom>
          <a:noFill/>
        </p:spPr>
        <p:txBody>
          <a:bodyPr wrap="square" rtlCol="0">
            <a:spAutoFit/>
          </a:bodyPr>
          <a:lstStyle/>
          <a:p>
            <a:pPr algn="ctr"/>
            <a:r>
              <a:rPr lang="en-US" sz="4000" b="1">
                <a:solidFill>
                  <a:srgbClr val="002060"/>
                </a:solidFill>
                <a:latin typeface="#9Slide03 Sofia Pro Soft Bold"/>
                <a:cs typeface="Arial" panose="020B0604020202020204" pitchFamily="34" charset="0"/>
              </a:rPr>
              <a:t>1</a:t>
            </a:r>
          </a:p>
        </p:txBody>
      </p:sp>
      <p:sp>
        <p:nvSpPr>
          <p:cNvPr id="32" name="PHẠM DUYÊN 44 - 9Slide.vn">
            <a:extLst>
              <a:ext uri="{FF2B5EF4-FFF2-40B4-BE49-F238E27FC236}">
                <a16:creationId xmlns:a16="http://schemas.microsoft.com/office/drawing/2014/main" id="{2E83973B-6679-8D93-2FFC-EEBFA33422B6}"/>
              </a:ext>
            </a:extLst>
          </p:cNvPr>
          <p:cNvSpPr txBox="1"/>
          <p:nvPr/>
        </p:nvSpPr>
        <p:spPr>
          <a:xfrm>
            <a:off x="9202395" y="2248276"/>
            <a:ext cx="277056" cy="707886"/>
          </a:xfrm>
          <a:prstGeom prst="rect">
            <a:avLst/>
          </a:prstGeom>
          <a:noFill/>
        </p:spPr>
        <p:txBody>
          <a:bodyPr wrap="square" rtlCol="0">
            <a:spAutoFit/>
          </a:bodyPr>
          <a:lstStyle/>
          <a:p>
            <a:pPr algn="ctr"/>
            <a:r>
              <a:rPr lang="en-US" sz="4000" b="1">
                <a:solidFill>
                  <a:srgbClr val="002060"/>
                </a:solidFill>
                <a:latin typeface="#9Slide03 Sofia Pro Soft Bold"/>
                <a:cs typeface="Arial" panose="020B0604020202020204" pitchFamily="34" charset="0"/>
              </a:rPr>
              <a:t>5</a:t>
            </a:r>
          </a:p>
        </p:txBody>
      </p:sp>
      <p:cxnSp>
        <p:nvCxnSpPr>
          <p:cNvPr id="33" name="PHẠM DUYÊN 45 - 9Slide.vn">
            <a:extLst>
              <a:ext uri="{FF2B5EF4-FFF2-40B4-BE49-F238E27FC236}">
                <a16:creationId xmlns:a16="http://schemas.microsoft.com/office/drawing/2014/main" id="{3B08241D-E5C7-123A-D701-0CEFD9502710}"/>
              </a:ext>
            </a:extLst>
          </p:cNvPr>
          <p:cNvCxnSpPr>
            <a:cxnSpLocks/>
          </p:cNvCxnSpPr>
          <p:nvPr/>
        </p:nvCxnSpPr>
        <p:spPr>
          <a:xfrm>
            <a:off x="9073760" y="1847988"/>
            <a:ext cx="0" cy="1015599"/>
          </a:xfrm>
          <a:prstGeom prst="line">
            <a:avLst/>
          </a:prstGeom>
          <a:ln w="381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sp>
        <p:nvSpPr>
          <p:cNvPr id="34" name="PHẠM DUYÊN 46 - 9Slide.vn">
            <a:extLst>
              <a:ext uri="{FF2B5EF4-FFF2-40B4-BE49-F238E27FC236}">
                <a16:creationId xmlns:a16="http://schemas.microsoft.com/office/drawing/2014/main" id="{DD05BE49-8487-7D65-872C-9647549FA55A}"/>
              </a:ext>
            </a:extLst>
          </p:cNvPr>
          <p:cNvSpPr txBox="1"/>
          <p:nvPr/>
        </p:nvSpPr>
        <p:spPr>
          <a:xfrm>
            <a:off x="7974711" y="2248276"/>
            <a:ext cx="285542" cy="707886"/>
          </a:xfrm>
          <a:prstGeom prst="rect">
            <a:avLst/>
          </a:prstGeom>
          <a:noFill/>
        </p:spPr>
        <p:txBody>
          <a:bodyPr wrap="square" rtlCol="0">
            <a:spAutoFit/>
          </a:bodyPr>
          <a:lstStyle/>
          <a:p>
            <a:pPr algn="ctr"/>
            <a:r>
              <a:rPr lang="en-US" sz="4000" b="1">
                <a:solidFill>
                  <a:srgbClr val="002060"/>
                </a:solidFill>
                <a:latin typeface="#9Slide03 Sofia Pro Soft Bold"/>
                <a:cs typeface="Arial" panose="020B0604020202020204" pitchFamily="34" charset="0"/>
              </a:rPr>
              <a:t>1</a:t>
            </a:r>
          </a:p>
        </p:txBody>
      </p:sp>
      <p:cxnSp>
        <p:nvCxnSpPr>
          <p:cNvPr id="35" name="PHẠM DUYÊN 47 - 9Slide.vn">
            <a:extLst>
              <a:ext uri="{FF2B5EF4-FFF2-40B4-BE49-F238E27FC236}">
                <a16:creationId xmlns:a16="http://schemas.microsoft.com/office/drawing/2014/main" id="{B5D4768B-84BB-2A49-CD44-4AA350A13582}"/>
              </a:ext>
            </a:extLst>
          </p:cNvPr>
          <p:cNvCxnSpPr>
            <a:cxnSpLocks/>
          </p:cNvCxnSpPr>
          <p:nvPr/>
        </p:nvCxnSpPr>
        <p:spPr>
          <a:xfrm>
            <a:off x="9084495" y="2317442"/>
            <a:ext cx="1507305" cy="0"/>
          </a:xfrm>
          <a:prstGeom prst="line">
            <a:avLst/>
          </a:prstGeom>
          <a:ln w="381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sp>
        <p:nvSpPr>
          <p:cNvPr id="36" name="PHẠM DUYÊN 48 - 9Slide.vn">
            <a:extLst>
              <a:ext uri="{FF2B5EF4-FFF2-40B4-BE49-F238E27FC236}">
                <a16:creationId xmlns:a16="http://schemas.microsoft.com/office/drawing/2014/main" id="{4B76B000-710B-DC1D-833E-8759F5C3EEE4}"/>
              </a:ext>
            </a:extLst>
          </p:cNvPr>
          <p:cNvSpPr txBox="1"/>
          <p:nvPr/>
        </p:nvSpPr>
        <p:spPr>
          <a:xfrm>
            <a:off x="9230540" y="1678721"/>
            <a:ext cx="277056" cy="707886"/>
          </a:xfrm>
          <a:prstGeom prst="rect">
            <a:avLst/>
          </a:prstGeom>
          <a:noFill/>
        </p:spPr>
        <p:txBody>
          <a:bodyPr wrap="square" rtlCol="0">
            <a:spAutoFit/>
          </a:bodyPr>
          <a:lstStyle/>
          <a:p>
            <a:pPr algn="ctr"/>
            <a:r>
              <a:rPr lang="en-US" sz="4000" b="1">
                <a:solidFill>
                  <a:srgbClr val="002060"/>
                </a:solidFill>
                <a:latin typeface="#9Slide03 Sofia Pro Soft Bold"/>
                <a:cs typeface="Arial" panose="020B0604020202020204" pitchFamily="34" charset="0"/>
              </a:rPr>
              <a:t>8</a:t>
            </a:r>
          </a:p>
        </p:txBody>
      </p:sp>
      <p:sp>
        <p:nvSpPr>
          <p:cNvPr id="37" name="PHẠM DUYÊN 49 - 9Slide.vn">
            <a:extLst>
              <a:ext uri="{FF2B5EF4-FFF2-40B4-BE49-F238E27FC236}">
                <a16:creationId xmlns:a16="http://schemas.microsoft.com/office/drawing/2014/main" id="{108E24B7-31CE-27A8-1C5D-E4E406166EC5}"/>
              </a:ext>
            </a:extLst>
          </p:cNvPr>
          <p:cNvSpPr txBox="1"/>
          <p:nvPr/>
        </p:nvSpPr>
        <p:spPr>
          <a:xfrm>
            <a:off x="7974711" y="1678721"/>
            <a:ext cx="285542" cy="707886"/>
          </a:xfrm>
          <a:prstGeom prst="rect">
            <a:avLst/>
          </a:prstGeom>
          <a:noFill/>
        </p:spPr>
        <p:txBody>
          <a:bodyPr wrap="square" rtlCol="0">
            <a:spAutoFit/>
          </a:bodyPr>
          <a:lstStyle/>
          <a:p>
            <a:pPr algn="ctr"/>
            <a:r>
              <a:rPr lang="en-US" sz="4000" b="1">
                <a:solidFill>
                  <a:srgbClr val="002060"/>
                </a:solidFill>
                <a:latin typeface="#9Slide03 Sofia Pro Soft Bold"/>
                <a:cs typeface="Arial" panose="020B0604020202020204" pitchFamily="34" charset="0"/>
              </a:rPr>
              <a:t>1</a:t>
            </a:r>
          </a:p>
        </p:txBody>
      </p:sp>
      <p:sp>
        <p:nvSpPr>
          <p:cNvPr id="38" name="PHẠM DUYÊN 50 - 9Slide.vn">
            <a:extLst>
              <a:ext uri="{FF2B5EF4-FFF2-40B4-BE49-F238E27FC236}">
                <a16:creationId xmlns:a16="http://schemas.microsoft.com/office/drawing/2014/main" id="{DA6B56B6-FCDA-F846-34C7-8B7B41764B43}"/>
              </a:ext>
            </a:extLst>
          </p:cNvPr>
          <p:cNvSpPr txBox="1"/>
          <p:nvPr/>
        </p:nvSpPr>
        <p:spPr>
          <a:xfrm>
            <a:off x="8316449" y="1678721"/>
            <a:ext cx="285542" cy="707886"/>
          </a:xfrm>
          <a:prstGeom prst="rect">
            <a:avLst/>
          </a:prstGeom>
          <a:noFill/>
        </p:spPr>
        <p:txBody>
          <a:bodyPr wrap="square" rtlCol="0">
            <a:spAutoFit/>
          </a:bodyPr>
          <a:lstStyle/>
          <a:p>
            <a:pPr algn="ctr"/>
            <a:r>
              <a:rPr lang="en-US" sz="4000" b="1">
                <a:solidFill>
                  <a:srgbClr val="002060"/>
                </a:solidFill>
                <a:latin typeface="#9Slide03 Sofia Pro Soft Bold"/>
                <a:cs typeface="Arial" panose="020B0604020202020204" pitchFamily="34" charset="0"/>
              </a:rPr>
              <a:t>6</a:t>
            </a:r>
          </a:p>
        </p:txBody>
      </p:sp>
      <p:sp>
        <p:nvSpPr>
          <p:cNvPr id="39" name="PHẠM DUYÊN 51 - 9Slide.vn">
            <a:extLst>
              <a:ext uri="{FF2B5EF4-FFF2-40B4-BE49-F238E27FC236}">
                <a16:creationId xmlns:a16="http://schemas.microsoft.com/office/drawing/2014/main" id="{D4F8D275-70EF-7AC9-9F0D-DAF433AC274C}"/>
              </a:ext>
            </a:extLst>
          </p:cNvPr>
          <p:cNvSpPr txBox="1"/>
          <p:nvPr/>
        </p:nvSpPr>
        <p:spPr>
          <a:xfrm>
            <a:off x="8316449" y="2248276"/>
            <a:ext cx="285542" cy="707886"/>
          </a:xfrm>
          <a:prstGeom prst="rect">
            <a:avLst/>
          </a:prstGeom>
          <a:noFill/>
        </p:spPr>
        <p:txBody>
          <a:bodyPr wrap="square" rtlCol="0">
            <a:spAutoFit/>
          </a:bodyPr>
          <a:lstStyle/>
          <a:p>
            <a:pPr algn="ctr"/>
            <a:r>
              <a:rPr lang="en-US" sz="4000" b="1">
                <a:solidFill>
                  <a:srgbClr val="002060"/>
                </a:solidFill>
                <a:latin typeface="#9Slide03 Sofia Pro Soft Bold"/>
                <a:cs typeface="Arial" panose="020B0604020202020204" pitchFamily="34" charset="0"/>
              </a:rPr>
              <a:t>6</a:t>
            </a:r>
          </a:p>
        </p:txBody>
      </p:sp>
      <p:sp>
        <p:nvSpPr>
          <p:cNvPr id="40" name="PHẠM DUYÊN 52 - 9Slide.vn">
            <a:extLst>
              <a:ext uri="{FF2B5EF4-FFF2-40B4-BE49-F238E27FC236}">
                <a16:creationId xmlns:a16="http://schemas.microsoft.com/office/drawing/2014/main" id="{DA430299-5CA5-2A55-A83A-B7FA910FAE62}"/>
              </a:ext>
            </a:extLst>
          </p:cNvPr>
          <p:cNvSpPr txBox="1"/>
          <p:nvPr/>
        </p:nvSpPr>
        <p:spPr>
          <a:xfrm>
            <a:off x="8658188" y="1678721"/>
            <a:ext cx="285542" cy="707886"/>
          </a:xfrm>
          <a:prstGeom prst="rect">
            <a:avLst/>
          </a:prstGeom>
          <a:noFill/>
        </p:spPr>
        <p:txBody>
          <a:bodyPr wrap="square" rtlCol="0">
            <a:spAutoFit/>
          </a:bodyPr>
          <a:lstStyle/>
          <a:p>
            <a:pPr algn="ctr"/>
            <a:r>
              <a:rPr lang="en-US" sz="4000" b="1">
                <a:solidFill>
                  <a:srgbClr val="002060"/>
                </a:solidFill>
                <a:latin typeface="#9Slide03 Sofia Pro Soft Bold"/>
                <a:cs typeface="Arial" panose="020B0604020202020204" pitchFamily="34" charset="0"/>
              </a:rPr>
              <a:t>3</a:t>
            </a:r>
          </a:p>
        </p:txBody>
      </p:sp>
      <p:sp>
        <p:nvSpPr>
          <p:cNvPr id="41" name="PHẠM DUYÊN 53 - 9Slide.vn">
            <a:extLst>
              <a:ext uri="{FF2B5EF4-FFF2-40B4-BE49-F238E27FC236}">
                <a16:creationId xmlns:a16="http://schemas.microsoft.com/office/drawing/2014/main" id="{59A17A51-1793-17D0-AEAD-99DB4C987817}"/>
              </a:ext>
            </a:extLst>
          </p:cNvPr>
          <p:cNvSpPr txBox="1"/>
          <p:nvPr/>
        </p:nvSpPr>
        <p:spPr>
          <a:xfrm>
            <a:off x="7632973" y="1678721"/>
            <a:ext cx="285542" cy="707886"/>
          </a:xfrm>
          <a:prstGeom prst="rect">
            <a:avLst/>
          </a:prstGeom>
          <a:noFill/>
        </p:spPr>
        <p:txBody>
          <a:bodyPr wrap="square" rtlCol="0">
            <a:spAutoFit/>
          </a:bodyPr>
          <a:lstStyle/>
          <a:p>
            <a:pPr algn="ctr"/>
            <a:r>
              <a:rPr lang="en-US" sz="4000" b="1">
                <a:solidFill>
                  <a:srgbClr val="002060"/>
                </a:solidFill>
                <a:latin typeface="#9Slide03 Sofia Pro Soft Bold"/>
                <a:cs typeface="Arial" panose="020B0604020202020204" pitchFamily="34" charset="0"/>
              </a:rPr>
              <a:t>4</a:t>
            </a:r>
          </a:p>
        </p:txBody>
      </p:sp>
      <p:sp>
        <p:nvSpPr>
          <p:cNvPr id="43" name="PHẠM DUYÊN 55 - 9Slide.vn">
            <a:extLst>
              <a:ext uri="{FF2B5EF4-FFF2-40B4-BE49-F238E27FC236}">
                <a16:creationId xmlns:a16="http://schemas.microsoft.com/office/drawing/2014/main" id="{F9E5A349-8B42-1DDC-15F3-75667769CA7F}"/>
              </a:ext>
            </a:extLst>
          </p:cNvPr>
          <p:cNvSpPr txBox="1"/>
          <p:nvPr/>
        </p:nvSpPr>
        <p:spPr>
          <a:xfrm>
            <a:off x="9541093" y="2248276"/>
            <a:ext cx="277056" cy="707886"/>
          </a:xfrm>
          <a:prstGeom prst="rect">
            <a:avLst/>
          </a:prstGeom>
          <a:noFill/>
        </p:spPr>
        <p:txBody>
          <a:bodyPr wrap="square" rtlCol="0">
            <a:spAutoFit/>
          </a:bodyPr>
          <a:lstStyle/>
          <a:p>
            <a:pPr algn="ctr"/>
            <a:r>
              <a:rPr lang="en-US" sz="4000" b="1">
                <a:solidFill>
                  <a:srgbClr val="002060"/>
                </a:solidFill>
                <a:latin typeface="#9Slide03 Sofia Pro Soft Bold"/>
                <a:cs typeface="Arial" panose="020B0604020202020204" pitchFamily="34" charset="0"/>
              </a:rPr>
              <a:t>2</a:t>
            </a:r>
          </a:p>
        </p:txBody>
      </p:sp>
      <p:sp>
        <p:nvSpPr>
          <p:cNvPr id="44" name="PHẠM DUYÊN 56 - 9Slide.vn">
            <a:extLst>
              <a:ext uri="{FF2B5EF4-FFF2-40B4-BE49-F238E27FC236}">
                <a16:creationId xmlns:a16="http://schemas.microsoft.com/office/drawing/2014/main" id="{B28558CE-E420-6E10-C252-0285112ADC4A}"/>
              </a:ext>
            </a:extLst>
          </p:cNvPr>
          <p:cNvSpPr txBox="1"/>
          <p:nvPr/>
        </p:nvSpPr>
        <p:spPr>
          <a:xfrm>
            <a:off x="8316449" y="2879444"/>
            <a:ext cx="285542" cy="707886"/>
          </a:xfrm>
          <a:prstGeom prst="rect">
            <a:avLst/>
          </a:prstGeom>
          <a:noFill/>
        </p:spPr>
        <p:txBody>
          <a:bodyPr wrap="square" rtlCol="0">
            <a:spAutoFit/>
          </a:bodyPr>
          <a:lstStyle/>
          <a:p>
            <a:pPr algn="ctr"/>
            <a:r>
              <a:rPr lang="en-US" sz="4000" b="1">
                <a:solidFill>
                  <a:srgbClr val="002060"/>
                </a:solidFill>
                <a:latin typeface="#9Slide03 Sofia Pro Soft Bold"/>
                <a:cs typeface="Arial" panose="020B0604020202020204" pitchFamily="34" charset="0"/>
              </a:rPr>
              <a:t>0</a:t>
            </a:r>
          </a:p>
        </p:txBody>
      </p:sp>
      <p:sp>
        <p:nvSpPr>
          <p:cNvPr id="45" name="PHẠM DUYÊN 57 - 9Slide.vn">
            <a:extLst>
              <a:ext uri="{FF2B5EF4-FFF2-40B4-BE49-F238E27FC236}">
                <a16:creationId xmlns:a16="http://schemas.microsoft.com/office/drawing/2014/main" id="{D016BFA6-A1D6-F6C9-0F93-1D83F1CFB371}"/>
              </a:ext>
            </a:extLst>
          </p:cNvPr>
          <p:cNvSpPr txBox="1"/>
          <p:nvPr/>
        </p:nvSpPr>
        <p:spPr>
          <a:xfrm>
            <a:off x="9879791" y="2248276"/>
            <a:ext cx="277056" cy="707886"/>
          </a:xfrm>
          <a:prstGeom prst="rect">
            <a:avLst/>
          </a:prstGeom>
          <a:noFill/>
        </p:spPr>
        <p:txBody>
          <a:bodyPr wrap="square" rtlCol="0">
            <a:spAutoFit/>
          </a:bodyPr>
          <a:lstStyle/>
          <a:p>
            <a:pPr algn="ctr"/>
            <a:r>
              <a:rPr lang="en-US" sz="4000" b="1">
                <a:solidFill>
                  <a:srgbClr val="002060"/>
                </a:solidFill>
                <a:latin typeface="#9Slide03 Sofia Pro Soft Bold"/>
                <a:cs typeface="Arial" panose="020B0604020202020204" pitchFamily="34" charset="0"/>
              </a:rPr>
              <a:t>0</a:t>
            </a:r>
          </a:p>
        </p:txBody>
      </p:sp>
      <p:sp>
        <p:nvSpPr>
          <p:cNvPr id="46" name="PHẠM DUYÊN 58 - 9Slide.vn">
            <a:extLst>
              <a:ext uri="{FF2B5EF4-FFF2-40B4-BE49-F238E27FC236}">
                <a16:creationId xmlns:a16="http://schemas.microsoft.com/office/drawing/2014/main" id="{82C26A15-C046-F9C3-2B2D-BEAF39FC8B40}"/>
              </a:ext>
            </a:extLst>
          </p:cNvPr>
          <p:cNvSpPr txBox="1"/>
          <p:nvPr/>
        </p:nvSpPr>
        <p:spPr>
          <a:xfrm>
            <a:off x="8658188" y="2879444"/>
            <a:ext cx="285542" cy="707886"/>
          </a:xfrm>
          <a:prstGeom prst="rect">
            <a:avLst/>
          </a:prstGeom>
          <a:noFill/>
        </p:spPr>
        <p:txBody>
          <a:bodyPr wrap="square" rtlCol="0">
            <a:spAutoFit/>
          </a:bodyPr>
          <a:lstStyle/>
          <a:p>
            <a:pPr algn="ctr"/>
            <a:r>
              <a:rPr lang="en-US" sz="4000" b="1">
                <a:solidFill>
                  <a:srgbClr val="002060"/>
                </a:solidFill>
                <a:latin typeface="#9Slide03 Sofia Pro Soft Bold"/>
                <a:cs typeface="Arial" panose="020B0604020202020204" pitchFamily="34" charset="0"/>
              </a:rPr>
              <a:t>3</a:t>
            </a:r>
          </a:p>
        </p:txBody>
      </p:sp>
      <p:sp>
        <p:nvSpPr>
          <p:cNvPr id="47" name="PHẠM DUYÊN 59 - 9Slide.vn">
            <a:extLst>
              <a:ext uri="{FF2B5EF4-FFF2-40B4-BE49-F238E27FC236}">
                <a16:creationId xmlns:a16="http://schemas.microsoft.com/office/drawing/2014/main" id="{DCB9D6D9-E3D3-F132-A387-BC2BFA517140}"/>
              </a:ext>
            </a:extLst>
          </p:cNvPr>
          <p:cNvSpPr txBox="1"/>
          <p:nvPr/>
        </p:nvSpPr>
        <p:spPr>
          <a:xfrm>
            <a:off x="8658188" y="3489044"/>
            <a:ext cx="285542" cy="707886"/>
          </a:xfrm>
          <a:prstGeom prst="rect">
            <a:avLst/>
          </a:prstGeom>
          <a:noFill/>
        </p:spPr>
        <p:txBody>
          <a:bodyPr wrap="square" rtlCol="0">
            <a:spAutoFit/>
          </a:bodyPr>
          <a:lstStyle/>
          <a:p>
            <a:pPr algn="ctr"/>
            <a:r>
              <a:rPr lang="en-US" sz="4000" b="1">
                <a:solidFill>
                  <a:srgbClr val="002060"/>
                </a:solidFill>
                <a:latin typeface="#9Slide03 Sofia Pro Soft Bold"/>
                <a:cs typeface="Arial" panose="020B0604020202020204" pitchFamily="34" charset="0"/>
              </a:rPr>
              <a:t>3</a:t>
            </a:r>
          </a:p>
        </p:txBody>
      </p:sp>
      <p:sp>
        <p:nvSpPr>
          <p:cNvPr id="8" name="Rectangle 7">
            <a:extLst>
              <a:ext uri="{FF2B5EF4-FFF2-40B4-BE49-F238E27FC236}">
                <a16:creationId xmlns:a16="http://schemas.microsoft.com/office/drawing/2014/main" id="{B0ADBE00-4184-3378-2375-8EF92627A9F9}"/>
              </a:ext>
            </a:extLst>
          </p:cNvPr>
          <p:cNvSpPr/>
          <p:nvPr/>
        </p:nvSpPr>
        <p:spPr>
          <a:xfrm>
            <a:off x="-2057400" y="0"/>
            <a:ext cx="1752600" cy="2086142"/>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798076606"/>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
</file>

<file path=ppt/theme/theme1.xml><?xml version="1.0" encoding="utf-8"?>
<a:theme xmlns:a="http://schemas.openxmlformats.org/drawingml/2006/main" name="1_Office Theme">
  <a:themeElements>
    <a:clrScheme name="PHẠM DUYÊN 2">
      <a:dk1>
        <a:sysClr val="windowText" lastClr="000000"/>
      </a:dk1>
      <a:lt1>
        <a:sysClr val="window" lastClr="FFFFFF"/>
      </a:lt1>
      <a:dk2>
        <a:srgbClr val="092D6C"/>
      </a:dk2>
      <a:lt2>
        <a:srgbClr val="FCECD0"/>
      </a:lt2>
      <a:accent1>
        <a:srgbClr val="8C70CC"/>
      </a:accent1>
      <a:accent2>
        <a:srgbClr val="7473B7"/>
      </a:accent2>
      <a:accent3>
        <a:srgbClr val="7DAED9"/>
      </a:accent3>
      <a:accent4>
        <a:srgbClr val="8178C3"/>
      </a:accent4>
      <a:accent5>
        <a:srgbClr val="B1458F"/>
      </a:accent5>
      <a:accent6>
        <a:srgbClr val="F05945"/>
      </a:accent6>
      <a:hlink>
        <a:srgbClr val="6C4706"/>
      </a:hlink>
      <a:folHlink>
        <a:srgbClr val="262626"/>
      </a:folHlink>
    </a:clrScheme>
    <a:fontScheme name="Custom 9">
      <a:majorFont>
        <a:latin typeface="#9Slide03 Sofia Pro Soft Bold"/>
        <a:ea typeface=""/>
        <a:cs typeface=""/>
      </a:majorFont>
      <a:minorFont>
        <a:latin typeface="#9Slide03 Sofia Pro Sof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1935</TotalTime>
  <Words>634</Words>
  <Application>Microsoft Office PowerPoint</Application>
  <PresentationFormat>Widescreen</PresentationFormat>
  <Paragraphs>187</Paragraphs>
  <Slides>11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#9Slide03 Sofia Pro Soft Bold</vt:lpstr>
      <vt:lpstr>Cambria</vt:lpstr>
      <vt:lpstr>Calibri</vt:lpstr>
      <vt:lpstr>字魂107号-萌趣欢乐体</vt:lpstr>
      <vt:lpstr>Cambria Math</vt:lpstr>
      <vt:lpstr>#9Slide01 Noi dung ngan</vt:lpstr>
      <vt:lpstr>#9Slide03 Sofia Pro Soft</vt:lpstr>
      <vt:lpstr>Arial</vt:lpstr>
      <vt:lpstr>Arial-Rounded</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PHAM DUYEN</dc:creator>
  <cp:keywords>PHẠM DUYÊN</cp:keywords>
  <dc:description>9Slide.vn</dc:description>
  <cp:lastModifiedBy>Windows 10</cp:lastModifiedBy>
  <cp:revision>894</cp:revision>
  <dcterms:created xsi:type="dcterms:W3CDTF">2021-11-18T08:18:08Z</dcterms:created>
  <dcterms:modified xsi:type="dcterms:W3CDTF">2025-03-18T08:01:03Z</dcterms:modified>
  <cp:category>9Slide.vn</cp:category>
</cp:coreProperties>
</file>